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9" r:id="rId3"/>
    <p:sldId id="270" r:id="rId4"/>
    <p:sldId id="268" r:id="rId5"/>
    <p:sldId id="272" r:id="rId6"/>
    <p:sldId id="271" r:id="rId7"/>
    <p:sldId id="273" r:id="rId8"/>
    <p:sldId id="275" r:id="rId9"/>
    <p:sldId id="277" r:id="rId10"/>
    <p:sldId id="266" r:id="rId11"/>
    <p:sldId id="262" r:id="rId12"/>
    <p:sldId id="259" r:id="rId13"/>
    <p:sldId id="278" r:id="rId14"/>
    <p:sldId id="260" r:id="rId15"/>
    <p:sldId id="28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513" autoAdjust="0"/>
  </p:normalViewPr>
  <p:slideViewPr>
    <p:cSldViewPr>
      <p:cViewPr>
        <p:scale>
          <a:sx n="100" d="100"/>
          <a:sy n="100" d="100"/>
        </p:scale>
        <p:origin x="-139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8894-3186-49E4-90AA-E2DA864761C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D911-9258-4E0D-A354-BF85D324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2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911-9258-4E0D-A354-BF85D32437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7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9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9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2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2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4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7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6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4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A3F5-007D-4E64-A6E7-B1CDB0399FA4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4AE2-05AC-46B1-91AE-4D8314348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3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10.jpeg"/><Relationship Id="rId21" Type="http://schemas.openxmlformats.org/officeDocument/2006/relationships/image" Target="../media/image26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60.png"/><Relationship Id="rId24" Type="http://schemas.openxmlformats.org/officeDocument/2006/relationships/image" Target="../media/image29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61" r="13111" b="13438"/>
          <a:stretch/>
        </p:blipFill>
        <p:spPr>
          <a:xfrm>
            <a:off x="6819783" y="3347606"/>
            <a:ext cx="1600200" cy="1491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7902"/>
          <a:stretch/>
        </p:blipFill>
        <p:spPr>
          <a:xfrm>
            <a:off x="10210800" y="3299071"/>
            <a:ext cx="1604434" cy="1683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148" y="1628441"/>
            <a:ext cx="1590675" cy="1592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800" y="1624208"/>
            <a:ext cx="1515826" cy="1649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21133"/>
          <a:stretch/>
        </p:blipFill>
        <p:spPr>
          <a:xfrm>
            <a:off x="6792565" y="1618302"/>
            <a:ext cx="1654636" cy="1683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9" t="15000" r="40085" b="65000"/>
          <a:stretch/>
        </p:blipFill>
        <p:spPr>
          <a:xfrm>
            <a:off x="8562148" y="3319334"/>
            <a:ext cx="1597204" cy="15972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6700" y="235828"/>
            <a:ext cx="6210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Matrix Profile II: Exploiting a Novel Algorithm and GPUs to break the one Hundred Million Barrier for Time Series Motifs and Joins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0" y="117135"/>
            <a:ext cx="3905574" cy="11179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488540" y="1235105"/>
            <a:ext cx="0" cy="3795827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42067" y="1217819"/>
            <a:ext cx="0" cy="3795827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761641" y="1298939"/>
            <a:ext cx="0" cy="3795827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81700" y="3266497"/>
            <a:ext cx="6210300" cy="0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2400" y="2810676"/>
            <a:ext cx="64054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Yan Zhu,   Zachary Zimmerman,   Nader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Shakibay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Senobari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Chin-Chia Michael Yeh,  Gareth Funning,  Abdullah Mueen,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		Philip Brisk, Eamonn Keogh </a:t>
            </a:r>
            <a:endParaRPr lang="en-US" sz="2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981700" y="4916538"/>
            <a:ext cx="6210300" cy="0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/>
          <a:srcRect t="-1" r="9114" b="-13056"/>
          <a:stretch/>
        </p:blipFill>
        <p:spPr>
          <a:xfrm>
            <a:off x="7462944" y="4964536"/>
            <a:ext cx="1719156" cy="1956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56" b="18430"/>
          <a:stretch/>
        </p:blipFill>
        <p:spPr>
          <a:xfrm>
            <a:off x="9357485" y="4964257"/>
            <a:ext cx="1622690" cy="17356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1827" y="6321705"/>
            <a:ext cx="670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http://www.cs.ucr.edu/~eamonn/MatrixProfile.html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841151"/>
            <a:ext cx="6604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Or, how to do four hundred ninety-nine quadrillion, nine hundred ninety-nine trillion, nine hundred ninety-nine billion, five hundred million pairwise comparisons very fast.</a:t>
            </a:r>
          </a:p>
        </p:txBody>
      </p:sp>
    </p:spTree>
    <p:extLst>
      <p:ext uri="{BB962C8B-B14F-4D97-AF65-F5344CB8AC3E}">
        <p14:creationId xmlns:p14="http://schemas.microsoft.com/office/powerpoint/2010/main" val="142211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Comparing the speed of STOMP with existing algorithms</a:t>
            </a:r>
          </a:p>
        </p:txBody>
      </p:sp>
      <p:pic>
        <p:nvPicPr>
          <p:cNvPr id="76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064873"/>
              </p:ext>
            </p:extLst>
          </p:nvPr>
        </p:nvGraphicFramePr>
        <p:xfrm>
          <a:off x="838200" y="1943096"/>
          <a:ext cx="10286999" cy="308610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04763"/>
                <a:gridCol w="2070559"/>
                <a:gridCol w="2070559"/>
                <a:gridCol w="2070559"/>
                <a:gridCol w="2070559"/>
              </a:tblGrid>
              <a:tr h="7715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Algorithm            m           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512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1,024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2,048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4,096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</a:tr>
              <a:tr h="771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STOMP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501s (14MB)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506s (14MB)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490s (14MB)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490s (14MB)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</a:tr>
              <a:tr h="771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Quick-Motif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27s (65MB)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151s (90MB)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630s (295MB)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695s (101MB)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</a:tr>
              <a:tr h="7715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MK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2040s (1.1GB)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N/A (&gt;2GB)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N/A (&gt;2GB)</a:t>
                      </a:r>
                      <a:endParaRPr lang="en-US" sz="20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N/A (&gt;2GB)</a:t>
                      </a:r>
                      <a:endParaRPr lang="en-US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4572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41916" y="1345168"/>
                <a:ext cx="5470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For a time series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dirty="0" smtClean="0"/>
                  <a:t>: CPU time(memory usage)</a:t>
                </a:r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16" y="1345168"/>
                <a:ext cx="547021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03" t="-8333" r="-111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1066800" y="5377934"/>
            <a:ext cx="781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the time and space cost of STOMP is independent of how the data looks.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4495383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Case Study I: Parameter Setting</a:t>
            </a:r>
          </a:p>
        </p:txBody>
      </p:sp>
      <p:pic>
        <p:nvPicPr>
          <p:cNvPr id="3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14400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only one parameter to set: the subsequence length m, however, the result is not sensitive to it…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72451" y="1859166"/>
            <a:ext cx="9252649" cy="3512934"/>
            <a:chOff x="2978743" y="1726969"/>
            <a:chExt cx="2960729" cy="940675"/>
          </a:xfrm>
        </p:grpSpPr>
        <p:grpSp>
          <p:nvGrpSpPr>
            <p:cNvPr id="6" name="Group 5"/>
            <p:cNvGrpSpPr/>
            <p:nvPr/>
          </p:nvGrpSpPr>
          <p:grpSpPr>
            <a:xfrm>
              <a:off x="2978778" y="2565105"/>
              <a:ext cx="2960694" cy="22976"/>
              <a:chOff x="2978778" y="2764293"/>
              <a:chExt cx="2960694" cy="22976"/>
            </a:xfrm>
          </p:grpSpPr>
          <p:sp>
            <p:nvSpPr>
              <p:cNvPr id="66" name="Line 9"/>
              <p:cNvSpPr>
                <a:spLocks noChangeShapeType="1"/>
              </p:cNvSpPr>
              <p:nvPr/>
            </p:nvSpPr>
            <p:spPr bwMode="auto">
              <a:xfrm>
                <a:off x="2978778" y="2787269"/>
                <a:ext cx="296069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V="1">
                <a:off x="2978778" y="2764293"/>
                <a:ext cx="0" cy="229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41"/>
              <p:cNvSpPr>
                <a:spLocks noChangeShapeType="1"/>
              </p:cNvSpPr>
              <p:nvPr/>
            </p:nvSpPr>
            <p:spPr bwMode="auto">
              <a:xfrm flipV="1">
                <a:off x="5939472" y="2764293"/>
                <a:ext cx="0" cy="229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85584" y="1732580"/>
              <a:ext cx="2953888" cy="293563"/>
              <a:chOff x="2181219" y="777871"/>
              <a:chExt cx="4133856" cy="2476495"/>
            </a:xfrm>
          </p:grpSpPr>
          <p:sp>
            <p:nvSpPr>
              <p:cNvPr id="52" name="Freeform 73"/>
              <p:cNvSpPr>
                <a:spLocks/>
              </p:cNvSpPr>
              <p:nvPr/>
            </p:nvSpPr>
            <p:spPr bwMode="auto">
              <a:xfrm>
                <a:off x="2181219" y="777871"/>
                <a:ext cx="295274" cy="2476495"/>
              </a:xfrm>
              <a:custGeom>
                <a:avLst/>
                <a:gdLst>
                  <a:gd name="T0" fmla="*/ 0 w 186"/>
                  <a:gd name="T1" fmla="*/ 714 h 1560"/>
                  <a:gd name="T2" fmla="*/ 6 w 186"/>
                  <a:gd name="T3" fmla="*/ 756 h 1560"/>
                  <a:gd name="T4" fmla="*/ 12 w 186"/>
                  <a:gd name="T5" fmla="*/ 738 h 1560"/>
                  <a:gd name="T6" fmla="*/ 12 w 186"/>
                  <a:gd name="T7" fmla="*/ 732 h 1560"/>
                  <a:gd name="T8" fmla="*/ 18 w 186"/>
                  <a:gd name="T9" fmla="*/ 720 h 1560"/>
                  <a:gd name="T10" fmla="*/ 24 w 186"/>
                  <a:gd name="T11" fmla="*/ 756 h 1560"/>
                  <a:gd name="T12" fmla="*/ 30 w 186"/>
                  <a:gd name="T13" fmla="*/ 744 h 1560"/>
                  <a:gd name="T14" fmla="*/ 30 w 186"/>
                  <a:gd name="T15" fmla="*/ 750 h 1560"/>
                  <a:gd name="T16" fmla="*/ 36 w 186"/>
                  <a:gd name="T17" fmla="*/ 696 h 1560"/>
                  <a:gd name="T18" fmla="*/ 42 w 186"/>
                  <a:gd name="T19" fmla="*/ 780 h 1560"/>
                  <a:gd name="T20" fmla="*/ 48 w 186"/>
                  <a:gd name="T21" fmla="*/ 750 h 1560"/>
                  <a:gd name="T22" fmla="*/ 48 w 186"/>
                  <a:gd name="T23" fmla="*/ 708 h 1560"/>
                  <a:gd name="T24" fmla="*/ 54 w 186"/>
                  <a:gd name="T25" fmla="*/ 678 h 1560"/>
                  <a:gd name="T26" fmla="*/ 60 w 186"/>
                  <a:gd name="T27" fmla="*/ 762 h 1560"/>
                  <a:gd name="T28" fmla="*/ 66 w 186"/>
                  <a:gd name="T29" fmla="*/ 726 h 1560"/>
                  <a:gd name="T30" fmla="*/ 66 w 186"/>
                  <a:gd name="T31" fmla="*/ 738 h 1560"/>
                  <a:gd name="T32" fmla="*/ 72 w 186"/>
                  <a:gd name="T33" fmla="*/ 702 h 1560"/>
                  <a:gd name="T34" fmla="*/ 78 w 186"/>
                  <a:gd name="T35" fmla="*/ 786 h 1560"/>
                  <a:gd name="T36" fmla="*/ 84 w 186"/>
                  <a:gd name="T37" fmla="*/ 738 h 1560"/>
                  <a:gd name="T38" fmla="*/ 84 w 186"/>
                  <a:gd name="T39" fmla="*/ 732 h 1560"/>
                  <a:gd name="T40" fmla="*/ 90 w 186"/>
                  <a:gd name="T41" fmla="*/ 684 h 1560"/>
                  <a:gd name="T42" fmla="*/ 96 w 186"/>
                  <a:gd name="T43" fmla="*/ 828 h 1560"/>
                  <a:gd name="T44" fmla="*/ 102 w 186"/>
                  <a:gd name="T45" fmla="*/ 762 h 1560"/>
                  <a:gd name="T46" fmla="*/ 102 w 186"/>
                  <a:gd name="T47" fmla="*/ 768 h 1560"/>
                  <a:gd name="T48" fmla="*/ 108 w 186"/>
                  <a:gd name="T49" fmla="*/ 618 h 1560"/>
                  <a:gd name="T50" fmla="*/ 114 w 186"/>
                  <a:gd name="T51" fmla="*/ 960 h 1560"/>
                  <a:gd name="T52" fmla="*/ 120 w 186"/>
                  <a:gd name="T53" fmla="*/ 720 h 1560"/>
                  <a:gd name="T54" fmla="*/ 120 w 186"/>
                  <a:gd name="T55" fmla="*/ 858 h 1560"/>
                  <a:gd name="T56" fmla="*/ 126 w 186"/>
                  <a:gd name="T57" fmla="*/ 168 h 1560"/>
                  <a:gd name="T58" fmla="*/ 132 w 186"/>
                  <a:gd name="T59" fmla="*/ 1032 h 1560"/>
                  <a:gd name="T60" fmla="*/ 138 w 186"/>
                  <a:gd name="T61" fmla="*/ 624 h 1560"/>
                  <a:gd name="T62" fmla="*/ 138 w 186"/>
                  <a:gd name="T63" fmla="*/ 1032 h 1560"/>
                  <a:gd name="T64" fmla="*/ 144 w 186"/>
                  <a:gd name="T65" fmla="*/ 474 h 1560"/>
                  <a:gd name="T66" fmla="*/ 150 w 186"/>
                  <a:gd name="T67" fmla="*/ 768 h 1560"/>
                  <a:gd name="T68" fmla="*/ 156 w 186"/>
                  <a:gd name="T69" fmla="*/ 726 h 1560"/>
                  <a:gd name="T70" fmla="*/ 156 w 186"/>
                  <a:gd name="T71" fmla="*/ 726 h 1560"/>
                  <a:gd name="T72" fmla="*/ 162 w 186"/>
                  <a:gd name="T73" fmla="*/ 708 h 1560"/>
                  <a:gd name="T74" fmla="*/ 168 w 186"/>
                  <a:gd name="T75" fmla="*/ 750 h 1560"/>
                  <a:gd name="T76" fmla="*/ 174 w 186"/>
                  <a:gd name="T77" fmla="*/ 744 h 1560"/>
                  <a:gd name="T78" fmla="*/ 174 w 186"/>
                  <a:gd name="T79" fmla="*/ 738 h 1560"/>
                  <a:gd name="T80" fmla="*/ 180 w 186"/>
                  <a:gd name="T81" fmla="*/ 726 h 1560"/>
                  <a:gd name="T82" fmla="*/ 186 w 186"/>
                  <a:gd name="T83" fmla="*/ 750 h 1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6" h="1560">
                    <a:moveTo>
                      <a:pt x="0" y="726"/>
                    </a:moveTo>
                    <a:lnTo>
                      <a:pt x="0" y="762"/>
                    </a:lnTo>
                    <a:lnTo>
                      <a:pt x="0" y="714"/>
                    </a:lnTo>
                    <a:lnTo>
                      <a:pt x="0" y="732"/>
                    </a:lnTo>
                    <a:lnTo>
                      <a:pt x="6" y="726"/>
                    </a:lnTo>
                    <a:lnTo>
                      <a:pt x="6" y="756"/>
                    </a:lnTo>
                    <a:lnTo>
                      <a:pt x="6" y="714"/>
                    </a:lnTo>
                    <a:lnTo>
                      <a:pt x="6" y="732"/>
                    </a:lnTo>
                    <a:lnTo>
                      <a:pt x="12" y="738"/>
                    </a:lnTo>
                    <a:lnTo>
                      <a:pt x="12" y="750"/>
                    </a:lnTo>
                    <a:lnTo>
                      <a:pt x="12" y="714"/>
                    </a:lnTo>
                    <a:lnTo>
                      <a:pt x="12" y="732"/>
                    </a:lnTo>
                    <a:lnTo>
                      <a:pt x="18" y="738"/>
                    </a:lnTo>
                    <a:lnTo>
                      <a:pt x="18" y="750"/>
                    </a:lnTo>
                    <a:lnTo>
                      <a:pt x="18" y="720"/>
                    </a:lnTo>
                    <a:lnTo>
                      <a:pt x="18" y="732"/>
                    </a:lnTo>
                    <a:lnTo>
                      <a:pt x="24" y="738"/>
                    </a:lnTo>
                    <a:lnTo>
                      <a:pt x="24" y="756"/>
                    </a:lnTo>
                    <a:lnTo>
                      <a:pt x="24" y="708"/>
                    </a:lnTo>
                    <a:lnTo>
                      <a:pt x="24" y="738"/>
                    </a:lnTo>
                    <a:lnTo>
                      <a:pt x="30" y="744"/>
                    </a:lnTo>
                    <a:lnTo>
                      <a:pt x="30" y="762"/>
                    </a:lnTo>
                    <a:lnTo>
                      <a:pt x="30" y="708"/>
                    </a:lnTo>
                    <a:lnTo>
                      <a:pt x="30" y="750"/>
                    </a:lnTo>
                    <a:lnTo>
                      <a:pt x="36" y="756"/>
                    </a:lnTo>
                    <a:lnTo>
                      <a:pt x="36" y="780"/>
                    </a:lnTo>
                    <a:lnTo>
                      <a:pt x="36" y="696"/>
                    </a:lnTo>
                    <a:lnTo>
                      <a:pt x="36" y="726"/>
                    </a:lnTo>
                    <a:lnTo>
                      <a:pt x="42" y="720"/>
                    </a:lnTo>
                    <a:lnTo>
                      <a:pt x="42" y="780"/>
                    </a:lnTo>
                    <a:lnTo>
                      <a:pt x="42" y="690"/>
                    </a:lnTo>
                    <a:lnTo>
                      <a:pt x="42" y="744"/>
                    </a:lnTo>
                    <a:lnTo>
                      <a:pt x="48" y="750"/>
                    </a:lnTo>
                    <a:lnTo>
                      <a:pt x="48" y="774"/>
                    </a:lnTo>
                    <a:lnTo>
                      <a:pt x="48" y="696"/>
                    </a:lnTo>
                    <a:lnTo>
                      <a:pt x="48" y="708"/>
                    </a:lnTo>
                    <a:lnTo>
                      <a:pt x="54" y="714"/>
                    </a:lnTo>
                    <a:lnTo>
                      <a:pt x="54" y="804"/>
                    </a:lnTo>
                    <a:lnTo>
                      <a:pt x="54" y="678"/>
                    </a:lnTo>
                    <a:lnTo>
                      <a:pt x="54" y="738"/>
                    </a:lnTo>
                    <a:lnTo>
                      <a:pt x="60" y="744"/>
                    </a:lnTo>
                    <a:lnTo>
                      <a:pt x="60" y="762"/>
                    </a:lnTo>
                    <a:lnTo>
                      <a:pt x="60" y="708"/>
                    </a:lnTo>
                    <a:lnTo>
                      <a:pt x="60" y="720"/>
                    </a:lnTo>
                    <a:lnTo>
                      <a:pt x="66" y="726"/>
                    </a:lnTo>
                    <a:lnTo>
                      <a:pt x="66" y="762"/>
                    </a:lnTo>
                    <a:lnTo>
                      <a:pt x="66" y="708"/>
                    </a:lnTo>
                    <a:lnTo>
                      <a:pt x="66" y="738"/>
                    </a:lnTo>
                    <a:lnTo>
                      <a:pt x="72" y="744"/>
                    </a:lnTo>
                    <a:lnTo>
                      <a:pt x="72" y="780"/>
                    </a:lnTo>
                    <a:lnTo>
                      <a:pt x="72" y="702"/>
                    </a:lnTo>
                    <a:lnTo>
                      <a:pt x="72" y="750"/>
                    </a:lnTo>
                    <a:lnTo>
                      <a:pt x="78" y="738"/>
                    </a:lnTo>
                    <a:lnTo>
                      <a:pt x="78" y="786"/>
                    </a:lnTo>
                    <a:lnTo>
                      <a:pt x="78" y="690"/>
                    </a:lnTo>
                    <a:lnTo>
                      <a:pt x="78" y="732"/>
                    </a:lnTo>
                    <a:lnTo>
                      <a:pt x="84" y="738"/>
                    </a:lnTo>
                    <a:lnTo>
                      <a:pt x="84" y="816"/>
                    </a:lnTo>
                    <a:lnTo>
                      <a:pt x="84" y="642"/>
                    </a:lnTo>
                    <a:lnTo>
                      <a:pt x="84" y="732"/>
                    </a:lnTo>
                    <a:lnTo>
                      <a:pt x="90" y="738"/>
                    </a:lnTo>
                    <a:lnTo>
                      <a:pt x="90" y="798"/>
                    </a:lnTo>
                    <a:lnTo>
                      <a:pt x="90" y="684"/>
                    </a:lnTo>
                    <a:lnTo>
                      <a:pt x="90" y="726"/>
                    </a:lnTo>
                    <a:lnTo>
                      <a:pt x="96" y="744"/>
                    </a:lnTo>
                    <a:lnTo>
                      <a:pt x="96" y="828"/>
                    </a:lnTo>
                    <a:lnTo>
                      <a:pt x="96" y="564"/>
                    </a:lnTo>
                    <a:lnTo>
                      <a:pt x="96" y="750"/>
                    </a:lnTo>
                    <a:lnTo>
                      <a:pt x="102" y="762"/>
                    </a:lnTo>
                    <a:lnTo>
                      <a:pt x="102" y="840"/>
                    </a:lnTo>
                    <a:lnTo>
                      <a:pt x="102" y="612"/>
                    </a:lnTo>
                    <a:lnTo>
                      <a:pt x="102" y="768"/>
                    </a:lnTo>
                    <a:lnTo>
                      <a:pt x="108" y="744"/>
                    </a:lnTo>
                    <a:lnTo>
                      <a:pt x="108" y="846"/>
                    </a:lnTo>
                    <a:lnTo>
                      <a:pt x="108" y="618"/>
                    </a:lnTo>
                    <a:lnTo>
                      <a:pt x="108" y="804"/>
                    </a:lnTo>
                    <a:lnTo>
                      <a:pt x="114" y="816"/>
                    </a:lnTo>
                    <a:lnTo>
                      <a:pt x="114" y="960"/>
                    </a:lnTo>
                    <a:lnTo>
                      <a:pt x="114" y="474"/>
                    </a:lnTo>
                    <a:lnTo>
                      <a:pt x="114" y="666"/>
                    </a:lnTo>
                    <a:lnTo>
                      <a:pt x="120" y="720"/>
                    </a:lnTo>
                    <a:lnTo>
                      <a:pt x="120" y="1560"/>
                    </a:lnTo>
                    <a:lnTo>
                      <a:pt x="120" y="0"/>
                    </a:lnTo>
                    <a:lnTo>
                      <a:pt x="120" y="858"/>
                    </a:lnTo>
                    <a:lnTo>
                      <a:pt x="126" y="834"/>
                    </a:lnTo>
                    <a:lnTo>
                      <a:pt x="126" y="1326"/>
                    </a:lnTo>
                    <a:lnTo>
                      <a:pt x="126" y="168"/>
                    </a:lnTo>
                    <a:lnTo>
                      <a:pt x="126" y="636"/>
                    </a:lnTo>
                    <a:lnTo>
                      <a:pt x="132" y="678"/>
                    </a:lnTo>
                    <a:lnTo>
                      <a:pt x="132" y="1032"/>
                    </a:lnTo>
                    <a:lnTo>
                      <a:pt x="132" y="402"/>
                    </a:lnTo>
                    <a:lnTo>
                      <a:pt x="132" y="594"/>
                    </a:lnTo>
                    <a:lnTo>
                      <a:pt x="138" y="624"/>
                    </a:lnTo>
                    <a:lnTo>
                      <a:pt x="138" y="1074"/>
                    </a:lnTo>
                    <a:lnTo>
                      <a:pt x="138" y="360"/>
                    </a:lnTo>
                    <a:lnTo>
                      <a:pt x="138" y="1032"/>
                    </a:lnTo>
                    <a:lnTo>
                      <a:pt x="144" y="942"/>
                    </a:lnTo>
                    <a:lnTo>
                      <a:pt x="144" y="1014"/>
                    </a:lnTo>
                    <a:lnTo>
                      <a:pt x="144" y="474"/>
                    </a:lnTo>
                    <a:lnTo>
                      <a:pt x="144" y="744"/>
                    </a:lnTo>
                    <a:lnTo>
                      <a:pt x="150" y="750"/>
                    </a:lnTo>
                    <a:lnTo>
                      <a:pt x="150" y="768"/>
                    </a:lnTo>
                    <a:lnTo>
                      <a:pt x="150" y="696"/>
                    </a:lnTo>
                    <a:lnTo>
                      <a:pt x="150" y="732"/>
                    </a:lnTo>
                    <a:lnTo>
                      <a:pt x="156" y="726"/>
                    </a:lnTo>
                    <a:lnTo>
                      <a:pt x="156" y="762"/>
                    </a:lnTo>
                    <a:lnTo>
                      <a:pt x="156" y="714"/>
                    </a:lnTo>
                    <a:lnTo>
                      <a:pt x="156" y="726"/>
                    </a:lnTo>
                    <a:lnTo>
                      <a:pt x="162" y="732"/>
                    </a:lnTo>
                    <a:lnTo>
                      <a:pt x="162" y="762"/>
                    </a:lnTo>
                    <a:lnTo>
                      <a:pt x="162" y="708"/>
                    </a:lnTo>
                    <a:lnTo>
                      <a:pt x="162" y="726"/>
                    </a:lnTo>
                    <a:lnTo>
                      <a:pt x="168" y="732"/>
                    </a:lnTo>
                    <a:lnTo>
                      <a:pt x="168" y="750"/>
                    </a:lnTo>
                    <a:lnTo>
                      <a:pt x="168" y="720"/>
                    </a:lnTo>
                    <a:lnTo>
                      <a:pt x="168" y="738"/>
                    </a:lnTo>
                    <a:lnTo>
                      <a:pt x="174" y="744"/>
                    </a:lnTo>
                    <a:lnTo>
                      <a:pt x="174" y="750"/>
                    </a:lnTo>
                    <a:lnTo>
                      <a:pt x="174" y="720"/>
                    </a:lnTo>
                    <a:lnTo>
                      <a:pt x="174" y="738"/>
                    </a:lnTo>
                    <a:lnTo>
                      <a:pt x="180" y="732"/>
                    </a:lnTo>
                    <a:lnTo>
                      <a:pt x="180" y="750"/>
                    </a:lnTo>
                    <a:lnTo>
                      <a:pt x="180" y="726"/>
                    </a:lnTo>
                    <a:lnTo>
                      <a:pt x="180" y="726"/>
                    </a:lnTo>
                    <a:lnTo>
                      <a:pt x="186" y="732"/>
                    </a:lnTo>
                    <a:lnTo>
                      <a:pt x="186" y="750"/>
                    </a:lnTo>
                    <a:lnTo>
                      <a:pt x="186" y="720"/>
                    </a:lnTo>
                    <a:lnTo>
                      <a:pt x="186" y="7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4"/>
              <p:cNvSpPr>
                <a:spLocks/>
              </p:cNvSpPr>
              <p:nvPr/>
            </p:nvSpPr>
            <p:spPr bwMode="auto">
              <a:xfrm>
                <a:off x="2476493" y="1758941"/>
                <a:ext cx="304799" cy="381000"/>
              </a:xfrm>
              <a:custGeom>
                <a:avLst/>
                <a:gdLst>
                  <a:gd name="T0" fmla="*/ 6 w 192"/>
                  <a:gd name="T1" fmla="*/ 132 h 240"/>
                  <a:gd name="T2" fmla="*/ 12 w 192"/>
                  <a:gd name="T3" fmla="*/ 120 h 240"/>
                  <a:gd name="T4" fmla="*/ 12 w 192"/>
                  <a:gd name="T5" fmla="*/ 126 h 240"/>
                  <a:gd name="T6" fmla="*/ 18 w 192"/>
                  <a:gd name="T7" fmla="*/ 102 h 240"/>
                  <a:gd name="T8" fmla="*/ 24 w 192"/>
                  <a:gd name="T9" fmla="*/ 126 h 240"/>
                  <a:gd name="T10" fmla="*/ 30 w 192"/>
                  <a:gd name="T11" fmla="*/ 114 h 240"/>
                  <a:gd name="T12" fmla="*/ 30 w 192"/>
                  <a:gd name="T13" fmla="*/ 120 h 240"/>
                  <a:gd name="T14" fmla="*/ 36 w 192"/>
                  <a:gd name="T15" fmla="*/ 102 h 240"/>
                  <a:gd name="T16" fmla="*/ 42 w 192"/>
                  <a:gd name="T17" fmla="*/ 132 h 240"/>
                  <a:gd name="T18" fmla="*/ 48 w 192"/>
                  <a:gd name="T19" fmla="*/ 120 h 240"/>
                  <a:gd name="T20" fmla="*/ 48 w 192"/>
                  <a:gd name="T21" fmla="*/ 120 h 240"/>
                  <a:gd name="T22" fmla="*/ 54 w 192"/>
                  <a:gd name="T23" fmla="*/ 108 h 240"/>
                  <a:gd name="T24" fmla="*/ 60 w 192"/>
                  <a:gd name="T25" fmla="*/ 132 h 240"/>
                  <a:gd name="T26" fmla="*/ 66 w 192"/>
                  <a:gd name="T27" fmla="*/ 114 h 240"/>
                  <a:gd name="T28" fmla="*/ 66 w 192"/>
                  <a:gd name="T29" fmla="*/ 114 h 240"/>
                  <a:gd name="T30" fmla="*/ 72 w 192"/>
                  <a:gd name="T31" fmla="*/ 108 h 240"/>
                  <a:gd name="T32" fmla="*/ 78 w 192"/>
                  <a:gd name="T33" fmla="*/ 132 h 240"/>
                  <a:gd name="T34" fmla="*/ 84 w 192"/>
                  <a:gd name="T35" fmla="*/ 114 h 240"/>
                  <a:gd name="T36" fmla="*/ 84 w 192"/>
                  <a:gd name="T37" fmla="*/ 120 h 240"/>
                  <a:gd name="T38" fmla="*/ 90 w 192"/>
                  <a:gd name="T39" fmla="*/ 102 h 240"/>
                  <a:gd name="T40" fmla="*/ 96 w 192"/>
                  <a:gd name="T41" fmla="*/ 126 h 240"/>
                  <a:gd name="T42" fmla="*/ 102 w 192"/>
                  <a:gd name="T43" fmla="*/ 126 h 240"/>
                  <a:gd name="T44" fmla="*/ 102 w 192"/>
                  <a:gd name="T45" fmla="*/ 114 h 240"/>
                  <a:gd name="T46" fmla="*/ 108 w 192"/>
                  <a:gd name="T47" fmla="*/ 108 h 240"/>
                  <a:gd name="T48" fmla="*/ 114 w 192"/>
                  <a:gd name="T49" fmla="*/ 132 h 240"/>
                  <a:gd name="T50" fmla="*/ 120 w 192"/>
                  <a:gd name="T51" fmla="*/ 114 h 240"/>
                  <a:gd name="T52" fmla="*/ 120 w 192"/>
                  <a:gd name="T53" fmla="*/ 126 h 240"/>
                  <a:gd name="T54" fmla="*/ 126 w 192"/>
                  <a:gd name="T55" fmla="*/ 102 h 240"/>
                  <a:gd name="T56" fmla="*/ 132 w 192"/>
                  <a:gd name="T57" fmla="*/ 150 h 240"/>
                  <a:gd name="T58" fmla="*/ 138 w 192"/>
                  <a:gd name="T59" fmla="*/ 114 h 240"/>
                  <a:gd name="T60" fmla="*/ 138 w 192"/>
                  <a:gd name="T61" fmla="*/ 114 h 240"/>
                  <a:gd name="T62" fmla="*/ 144 w 192"/>
                  <a:gd name="T63" fmla="*/ 108 h 240"/>
                  <a:gd name="T64" fmla="*/ 150 w 192"/>
                  <a:gd name="T65" fmla="*/ 132 h 240"/>
                  <a:gd name="T66" fmla="*/ 156 w 192"/>
                  <a:gd name="T67" fmla="*/ 114 h 240"/>
                  <a:gd name="T68" fmla="*/ 156 w 192"/>
                  <a:gd name="T69" fmla="*/ 120 h 240"/>
                  <a:gd name="T70" fmla="*/ 162 w 192"/>
                  <a:gd name="T71" fmla="*/ 90 h 240"/>
                  <a:gd name="T72" fmla="*/ 168 w 192"/>
                  <a:gd name="T73" fmla="*/ 204 h 240"/>
                  <a:gd name="T74" fmla="*/ 174 w 192"/>
                  <a:gd name="T75" fmla="*/ 132 h 240"/>
                  <a:gd name="T76" fmla="*/ 174 w 192"/>
                  <a:gd name="T77" fmla="*/ 102 h 240"/>
                  <a:gd name="T78" fmla="*/ 180 w 192"/>
                  <a:gd name="T79" fmla="*/ 72 h 240"/>
                  <a:gd name="T80" fmla="*/ 186 w 192"/>
                  <a:gd name="T81" fmla="*/ 240 h 240"/>
                  <a:gd name="T82" fmla="*/ 192 w 192"/>
                  <a:gd name="T83" fmla="*/ 14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240">
                    <a:moveTo>
                      <a:pt x="0" y="114"/>
                    </a:moveTo>
                    <a:lnTo>
                      <a:pt x="6" y="120"/>
                    </a:lnTo>
                    <a:lnTo>
                      <a:pt x="6" y="132"/>
                    </a:lnTo>
                    <a:lnTo>
                      <a:pt x="6" y="102"/>
                    </a:lnTo>
                    <a:lnTo>
                      <a:pt x="6" y="126"/>
                    </a:lnTo>
                    <a:lnTo>
                      <a:pt x="12" y="120"/>
                    </a:lnTo>
                    <a:lnTo>
                      <a:pt x="12" y="132"/>
                    </a:lnTo>
                    <a:lnTo>
                      <a:pt x="12" y="102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18" y="126"/>
                    </a:lnTo>
                    <a:lnTo>
                      <a:pt x="18" y="102"/>
                    </a:lnTo>
                    <a:lnTo>
                      <a:pt x="18" y="114"/>
                    </a:lnTo>
                    <a:lnTo>
                      <a:pt x="24" y="120"/>
                    </a:lnTo>
                    <a:lnTo>
                      <a:pt x="24" y="126"/>
                    </a:lnTo>
                    <a:lnTo>
                      <a:pt x="24" y="102"/>
                    </a:lnTo>
                    <a:lnTo>
                      <a:pt x="24" y="120"/>
                    </a:lnTo>
                    <a:lnTo>
                      <a:pt x="30" y="114"/>
                    </a:lnTo>
                    <a:lnTo>
                      <a:pt x="30" y="132"/>
                    </a:lnTo>
                    <a:lnTo>
                      <a:pt x="30" y="102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38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42" y="120"/>
                    </a:lnTo>
                    <a:lnTo>
                      <a:pt x="42" y="132"/>
                    </a:lnTo>
                    <a:lnTo>
                      <a:pt x="42" y="102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48" y="132"/>
                    </a:lnTo>
                    <a:lnTo>
                      <a:pt x="48" y="108"/>
                    </a:lnTo>
                    <a:lnTo>
                      <a:pt x="48" y="120"/>
                    </a:lnTo>
                    <a:lnTo>
                      <a:pt x="54" y="126"/>
                    </a:lnTo>
                    <a:lnTo>
                      <a:pt x="54" y="132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60" y="132"/>
                    </a:lnTo>
                    <a:lnTo>
                      <a:pt x="60" y="102"/>
                    </a:lnTo>
                    <a:lnTo>
                      <a:pt x="60" y="120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6" y="10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72" y="12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78" y="102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84" y="13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90" y="126"/>
                    </a:lnTo>
                    <a:lnTo>
                      <a:pt x="90" y="132"/>
                    </a:lnTo>
                    <a:lnTo>
                      <a:pt x="90" y="102"/>
                    </a:lnTo>
                    <a:lnTo>
                      <a:pt x="90" y="120"/>
                    </a:lnTo>
                    <a:lnTo>
                      <a:pt x="96" y="114"/>
                    </a:lnTo>
                    <a:lnTo>
                      <a:pt x="96" y="126"/>
                    </a:lnTo>
                    <a:lnTo>
                      <a:pt x="96" y="108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26"/>
                    </a:lnTo>
                    <a:lnTo>
                      <a:pt x="108" y="108"/>
                    </a:lnTo>
                    <a:lnTo>
                      <a:pt x="108" y="120"/>
                    </a:lnTo>
                    <a:lnTo>
                      <a:pt x="114" y="114"/>
                    </a:lnTo>
                    <a:lnTo>
                      <a:pt x="114" y="132"/>
                    </a:lnTo>
                    <a:lnTo>
                      <a:pt x="114" y="108"/>
                    </a:lnTo>
                    <a:lnTo>
                      <a:pt x="114" y="120"/>
                    </a:lnTo>
                    <a:lnTo>
                      <a:pt x="120" y="114"/>
                    </a:lnTo>
                    <a:lnTo>
                      <a:pt x="120" y="138"/>
                    </a:lnTo>
                    <a:lnTo>
                      <a:pt x="120" y="96"/>
                    </a:lnTo>
                    <a:lnTo>
                      <a:pt x="120" y="126"/>
                    </a:lnTo>
                    <a:lnTo>
                      <a:pt x="126" y="120"/>
                    </a:lnTo>
                    <a:lnTo>
                      <a:pt x="126" y="126"/>
                    </a:lnTo>
                    <a:lnTo>
                      <a:pt x="126" y="102"/>
                    </a:lnTo>
                    <a:lnTo>
                      <a:pt x="126" y="114"/>
                    </a:lnTo>
                    <a:lnTo>
                      <a:pt x="132" y="120"/>
                    </a:lnTo>
                    <a:lnTo>
                      <a:pt x="132" y="150"/>
                    </a:lnTo>
                    <a:lnTo>
                      <a:pt x="132" y="102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38" y="132"/>
                    </a:lnTo>
                    <a:lnTo>
                      <a:pt x="138" y="108"/>
                    </a:lnTo>
                    <a:lnTo>
                      <a:pt x="138" y="114"/>
                    </a:lnTo>
                    <a:lnTo>
                      <a:pt x="144" y="108"/>
                    </a:lnTo>
                    <a:lnTo>
                      <a:pt x="144" y="132"/>
                    </a:lnTo>
                    <a:lnTo>
                      <a:pt x="144" y="108"/>
                    </a:lnTo>
                    <a:lnTo>
                      <a:pt x="144" y="114"/>
                    </a:lnTo>
                    <a:lnTo>
                      <a:pt x="150" y="120"/>
                    </a:lnTo>
                    <a:lnTo>
                      <a:pt x="150" y="132"/>
                    </a:lnTo>
                    <a:lnTo>
                      <a:pt x="150" y="96"/>
                    </a:lnTo>
                    <a:lnTo>
                      <a:pt x="150" y="120"/>
                    </a:lnTo>
                    <a:lnTo>
                      <a:pt x="156" y="114"/>
                    </a:lnTo>
                    <a:lnTo>
                      <a:pt x="156" y="132"/>
                    </a:lnTo>
                    <a:lnTo>
                      <a:pt x="156" y="102"/>
                    </a:lnTo>
                    <a:lnTo>
                      <a:pt x="156" y="120"/>
                    </a:lnTo>
                    <a:lnTo>
                      <a:pt x="162" y="126"/>
                    </a:lnTo>
                    <a:lnTo>
                      <a:pt x="162" y="138"/>
                    </a:lnTo>
                    <a:lnTo>
                      <a:pt x="162" y="90"/>
                    </a:lnTo>
                    <a:lnTo>
                      <a:pt x="162" y="132"/>
                    </a:lnTo>
                    <a:lnTo>
                      <a:pt x="168" y="126"/>
                    </a:lnTo>
                    <a:lnTo>
                      <a:pt x="168" y="204"/>
                    </a:lnTo>
                    <a:lnTo>
                      <a:pt x="168" y="42"/>
                    </a:lnTo>
                    <a:lnTo>
                      <a:pt x="168" y="132"/>
                    </a:lnTo>
                    <a:lnTo>
                      <a:pt x="174" y="132"/>
                    </a:lnTo>
                    <a:lnTo>
                      <a:pt x="174" y="180"/>
                    </a:lnTo>
                    <a:lnTo>
                      <a:pt x="174" y="54"/>
                    </a:lnTo>
                    <a:lnTo>
                      <a:pt x="174" y="102"/>
                    </a:lnTo>
                    <a:lnTo>
                      <a:pt x="180" y="96"/>
                    </a:lnTo>
                    <a:lnTo>
                      <a:pt x="180" y="150"/>
                    </a:lnTo>
                    <a:lnTo>
                      <a:pt x="180" y="72"/>
                    </a:lnTo>
                    <a:lnTo>
                      <a:pt x="180" y="114"/>
                    </a:lnTo>
                    <a:lnTo>
                      <a:pt x="186" y="108"/>
                    </a:lnTo>
                    <a:lnTo>
                      <a:pt x="186" y="240"/>
                    </a:lnTo>
                    <a:lnTo>
                      <a:pt x="186" y="48"/>
                    </a:lnTo>
                    <a:lnTo>
                      <a:pt x="186" y="192"/>
                    </a:lnTo>
                    <a:lnTo>
                      <a:pt x="192" y="144"/>
                    </a:lnTo>
                    <a:lnTo>
                      <a:pt x="192" y="216"/>
                    </a:lnTo>
                    <a:lnTo>
                      <a:pt x="19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2781292" y="1749420"/>
                <a:ext cx="304799" cy="381000"/>
              </a:xfrm>
              <a:custGeom>
                <a:avLst/>
                <a:gdLst>
                  <a:gd name="T0" fmla="*/ 6 w 192"/>
                  <a:gd name="T1" fmla="*/ 120 h 240"/>
                  <a:gd name="T2" fmla="*/ 6 w 192"/>
                  <a:gd name="T3" fmla="*/ 102 h 240"/>
                  <a:gd name="T4" fmla="*/ 12 w 192"/>
                  <a:gd name="T5" fmla="*/ 12 h 240"/>
                  <a:gd name="T6" fmla="*/ 18 w 192"/>
                  <a:gd name="T7" fmla="*/ 234 h 240"/>
                  <a:gd name="T8" fmla="*/ 24 w 192"/>
                  <a:gd name="T9" fmla="*/ 126 h 240"/>
                  <a:gd name="T10" fmla="*/ 24 w 192"/>
                  <a:gd name="T11" fmla="*/ 120 h 240"/>
                  <a:gd name="T12" fmla="*/ 30 w 192"/>
                  <a:gd name="T13" fmla="*/ 114 h 240"/>
                  <a:gd name="T14" fmla="*/ 36 w 192"/>
                  <a:gd name="T15" fmla="*/ 138 h 240"/>
                  <a:gd name="T16" fmla="*/ 42 w 192"/>
                  <a:gd name="T17" fmla="*/ 120 h 240"/>
                  <a:gd name="T18" fmla="*/ 42 w 192"/>
                  <a:gd name="T19" fmla="*/ 126 h 240"/>
                  <a:gd name="T20" fmla="*/ 48 w 192"/>
                  <a:gd name="T21" fmla="*/ 114 h 240"/>
                  <a:gd name="T22" fmla="*/ 54 w 192"/>
                  <a:gd name="T23" fmla="*/ 138 h 240"/>
                  <a:gd name="T24" fmla="*/ 60 w 192"/>
                  <a:gd name="T25" fmla="*/ 114 h 240"/>
                  <a:gd name="T26" fmla="*/ 60 w 192"/>
                  <a:gd name="T27" fmla="*/ 120 h 240"/>
                  <a:gd name="T28" fmla="*/ 66 w 192"/>
                  <a:gd name="T29" fmla="*/ 108 h 240"/>
                  <a:gd name="T30" fmla="*/ 72 w 192"/>
                  <a:gd name="T31" fmla="*/ 138 h 240"/>
                  <a:gd name="T32" fmla="*/ 78 w 192"/>
                  <a:gd name="T33" fmla="*/ 120 h 240"/>
                  <a:gd name="T34" fmla="*/ 78 w 192"/>
                  <a:gd name="T35" fmla="*/ 120 h 240"/>
                  <a:gd name="T36" fmla="*/ 84 w 192"/>
                  <a:gd name="T37" fmla="*/ 114 h 240"/>
                  <a:gd name="T38" fmla="*/ 90 w 192"/>
                  <a:gd name="T39" fmla="*/ 138 h 240"/>
                  <a:gd name="T40" fmla="*/ 96 w 192"/>
                  <a:gd name="T41" fmla="*/ 126 h 240"/>
                  <a:gd name="T42" fmla="*/ 96 w 192"/>
                  <a:gd name="T43" fmla="*/ 126 h 240"/>
                  <a:gd name="T44" fmla="*/ 102 w 192"/>
                  <a:gd name="T45" fmla="*/ 108 h 240"/>
                  <a:gd name="T46" fmla="*/ 108 w 192"/>
                  <a:gd name="T47" fmla="*/ 132 h 240"/>
                  <a:gd name="T48" fmla="*/ 114 w 192"/>
                  <a:gd name="T49" fmla="*/ 126 h 240"/>
                  <a:gd name="T50" fmla="*/ 114 w 192"/>
                  <a:gd name="T51" fmla="*/ 120 h 240"/>
                  <a:gd name="T52" fmla="*/ 120 w 192"/>
                  <a:gd name="T53" fmla="*/ 108 h 240"/>
                  <a:gd name="T54" fmla="*/ 126 w 192"/>
                  <a:gd name="T55" fmla="*/ 138 h 240"/>
                  <a:gd name="T56" fmla="*/ 132 w 192"/>
                  <a:gd name="T57" fmla="*/ 126 h 240"/>
                  <a:gd name="T58" fmla="*/ 132 w 192"/>
                  <a:gd name="T59" fmla="*/ 120 h 240"/>
                  <a:gd name="T60" fmla="*/ 138 w 192"/>
                  <a:gd name="T61" fmla="*/ 108 h 240"/>
                  <a:gd name="T62" fmla="*/ 144 w 192"/>
                  <a:gd name="T63" fmla="*/ 138 h 240"/>
                  <a:gd name="T64" fmla="*/ 150 w 192"/>
                  <a:gd name="T65" fmla="*/ 120 h 240"/>
                  <a:gd name="T66" fmla="*/ 150 w 192"/>
                  <a:gd name="T67" fmla="*/ 126 h 240"/>
                  <a:gd name="T68" fmla="*/ 156 w 192"/>
                  <a:gd name="T69" fmla="*/ 108 h 240"/>
                  <a:gd name="T70" fmla="*/ 162 w 192"/>
                  <a:gd name="T71" fmla="*/ 138 h 240"/>
                  <a:gd name="T72" fmla="*/ 168 w 192"/>
                  <a:gd name="T73" fmla="*/ 126 h 240"/>
                  <a:gd name="T74" fmla="*/ 168 w 192"/>
                  <a:gd name="T75" fmla="*/ 126 h 240"/>
                  <a:gd name="T76" fmla="*/ 174 w 192"/>
                  <a:gd name="T77" fmla="*/ 114 h 240"/>
                  <a:gd name="T78" fmla="*/ 180 w 192"/>
                  <a:gd name="T79" fmla="*/ 138 h 240"/>
                  <a:gd name="T80" fmla="*/ 186 w 192"/>
                  <a:gd name="T81" fmla="*/ 126 h 240"/>
                  <a:gd name="T82" fmla="*/ 186 w 192"/>
                  <a:gd name="T83" fmla="*/ 12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240">
                    <a:moveTo>
                      <a:pt x="0" y="6"/>
                    </a:moveTo>
                    <a:lnTo>
                      <a:pt x="0" y="102"/>
                    </a:lnTo>
                    <a:lnTo>
                      <a:pt x="6" y="120"/>
                    </a:lnTo>
                    <a:lnTo>
                      <a:pt x="6" y="222"/>
                    </a:lnTo>
                    <a:lnTo>
                      <a:pt x="6" y="0"/>
                    </a:lnTo>
                    <a:lnTo>
                      <a:pt x="6" y="102"/>
                    </a:lnTo>
                    <a:lnTo>
                      <a:pt x="12" y="90"/>
                    </a:lnTo>
                    <a:lnTo>
                      <a:pt x="12" y="240"/>
                    </a:lnTo>
                    <a:lnTo>
                      <a:pt x="12" y="12"/>
                    </a:lnTo>
                    <a:lnTo>
                      <a:pt x="12" y="120"/>
                    </a:lnTo>
                    <a:lnTo>
                      <a:pt x="18" y="102"/>
                    </a:lnTo>
                    <a:lnTo>
                      <a:pt x="18" y="234"/>
                    </a:lnTo>
                    <a:lnTo>
                      <a:pt x="18" y="0"/>
                    </a:lnTo>
                    <a:lnTo>
                      <a:pt x="18" y="120"/>
                    </a:lnTo>
                    <a:lnTo>
                      <a:pt x="24" y="126"/>
                    </a:lnTo>
                    <a:lnTo>
                      <a:pt x="24" y="138"/>
                    </a:lnTo>
                    <a:lnTo>
                      <a:pt x="24" y="108"/>
                    </a:lnTo>
                    <a:lnTo>
                      <a:pt x="24" y="120"/>
                    </a:lnTo>
                    <a:lnTo>
                      <a:pt x="30" y="114"/>
                    </a:lnTo>
                    <a:lnTo>
                      <a:pt x="30" y="132"/>
                    </a:lnTo>
                    <a:lnTo>
                      <a:pt x="30" y="114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38"/>
                    </a:lnTo>
                    <a:lnTo>
                      <a:pt x="36" y="108"/>
                    </a:lnTo>
                    <a:lnTo>
                      <a:pt x="36" y="126"/>
                    </a:lnTo>
                    <a:lnTo>
                      <a:pt x="42" y="120"/>
                    </a:lnTo>
                    <a:lnTo>
                      <a:pt x="42" y="132"/>
                    </a:lnTo>
                    <a:lnTo>
                      <a:pt x="42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48" y="138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54" y="126"/>
                    </a:lnTo>
                    <a:lnTo>
                      <a:pt x="54" y="138"/>
                    </a:lnTo>
                    <a:lnTo>
                      <a:pt x="54" y="108"/>
                    </a:lnTo>
                    <a:lnTo>
                      <a:pt x="54" y="120"/>
                    </a:lnTo>
                    <a:lnTo>
                      <a:pt x="60" y="114"/>
                    </a:lnTo>
                    <a:lnTo>
                      <a:pt x="60" y="13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66" y="138"/>
                    </a:lnTo>
                    <a:lnTo>
                      <a:pt x="66" y="108"/>
                    </a:lnTo>
                    <a:lnTo>
                      <a:pt x="66" y="126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72" y="108"/>
                    </a:lnTo>
                    <a:lnTo>
                      <a:pt x="72" y="126"/>
                    </a:lnTo>
                    <a:lnTo>
                      <a:pt x="78" y="120"/>
                    </a:lnTo>
                    <a:lnTo>
                      <a:pt x="78" y="138"/>
                    </a:lnTo>
                    <a:lnTo>
                      <a:pt x="78" y="114"/>
                    </a:lnTo>
                    <a:lnTo>
                      <a:pt x="78" y="120"/>
                    </a:lnTo>
                    <a:lnTo>
                      <a:pt x="84" y="126"/>
                    </a:lnTo>
                    <a:lnTo>
                      <a:pt x="84" y="132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90" y="120"/>
                    </a:lnTo>
                    <a:lnTo>
                      <a:pt x="90" y="138"/>
                    </a:lnTo>
                    <a:lnTo>
                      <a:pt x="90" y="108"/>
                    </a:lnTo>
                    <a:lnTo>
                      <a:pt x="90" y="132"/>
                    </a:lnTo>
                    <a:lnTo>
                      <a:pt x="96" y="126"/>
                    </a:lnTo>
                    <a:lnTo>
                      <a:pt x="96" y="138"/>
                    </a:lnTo>
                    <a:lnTo>
                      <a:pt x="96" y="114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02" y="120"/>
                    </a:lnTo>
                    <a:lnTo>
                      <a:pt x="108" y="126"/>
                    </a:lnTo>
                    <a:lnTo>
                      <a:pt x="108" y="132"/>
                    </a:lnTo>
                    <a:lnTo>
                      <a:pt x="108" y="108"/>
                    </a:lnTo>
                    <a:lnTo>
                      <a:pt x="108" y="120"/>
                    </a:lnTo>
                    <a:lnTo>
                      <a:pt x="114" y="126"/>
                    </a:lnTo>
                    <a:lnTo>
                      <a:pt x="114" y="132"/>
                    </a:lnTo>
                    <a:lnTo>
                      <a:pt x="114" y="114"/>
                    </a:lnTo>
                    <a:lnTo>
                      <a:pt x="114" y="120"/>
                    </a:lnTo>
                    <a:lnTo>
                      <a:pt x="120" y="114"/>
                    </a:lnTo>
                    <a:lnTo>
                      <a:pt x="120" y="138"/>
                    </a:lnTo>
                    <a:lnTo>
                      <a:pt x="120" y="108"/>
                    </a:lnTo>
                    <a:lnTo>
                      <a:pt x="120" y="126"/>
                    </a:lnTo>
                    <a:lnTo>
                      <a:pt x="126" y="132"/>
                    </a:lnTo>
                    <a:lnTo>
                      <a:pt x="126" y="138"/>
                    </a:lnTo>
                    <a:lnTo>
                      <a:pt x="126" y="114"/>
                    </a:lnTo>
                    <a:lnTo>
                      <a:pt x="126" y="120"/>
                    </a:lnTo>
                    <a:lnTo>
                      <a:pt x="132" y="126"/>
                    </a:lnTo>
                    <a:lnTo>
                      <a:pt x="132" y="132"/>
                    </a:lnTo>
                    <a:lnTo>
                      <a:pt x="132" y="114"/>
                    </a:lnTo>
                    <a:lnTo>
                      <a:pt x="132" y="120"/>
                    </a:lnTo>
                    <a:lnTo>
                      <a:pt x="138" y="126"/>
                    </a:lnTo>
                    <a:lnTo>
                      <a:pt x="138" y="138"/>
                    </a:lnTo>
                    <a:lnTo>
                      <a:pt x="138" y="108"/>
                    </a:lnTo>
                    <a:lnTo>
                      <a:pt x="138" y="120"/>
                    </a:lnTo>
                    <a:lnTo>
                      <a:pt x="144" y="126"/>
                    </a:lnTo>
                    <a:lnTo>
                      <a:pt x="144" y="138"/>
                    </a:lnTo>
                    <a:lnTo>
                      <a:pt x="144" y="108"/>
                    </a:lnTo>
                    <a:lnTo>
                      <a:pt x="144" y="126"/>
                    </a:lnTo>
                    <a:lnTo>
                      <a:pt x="150" y="120"/>
                    </a:lnTo>
                    <a:lnTo>
                      <a:pt x="150" y="138"/>
                    </a:lnTo>
                    <a:lnTo>
                      <a:pt x="150" y="108"/>
                    </a:lnTo>
                    <a:lnTo>
                      <a:pt x="150" y="126"/>
                    </a:lnTo>
                    <a:lnTo>
                      <a:pt x="156" y="120"/>
                    </a:lnTo>
                    <a:lnTo>
                      <a:pt x="156" y="138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26"/>
                    </a:lnTo>
                    <a:lnTo>
                      <a:pt x="162" y="138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8" y="126"/>
                    </a:lnTo>
                    <a:lnTo>
                      <a:pt x="168" y="132"/>
                    </a:lnTo>
                    <a:lnTo>
                      <a:pt x="168" y="114"/>
                    </a:lnTo>
                    <a:lnTo>
                      <a:pt x="168" y="126"/>
                    </a:lnTo>
                    <a:lnTo>
                      <a:pt x="174" y="120"/>
                    </a:lnTo>
                    <a:lnTo>
                      <a:pt x="174" y="138"/>
                    </a:lnTo>
                    <a:lnTo>
                      <a:pt x="174" y="114"/>
                    </a:lnTo>
                    <a:lnTo>
                      <a:pt x="174" y="126"/>
                    </a:lnTo>
                    <a:lnTo>
                      <a:pt x="180" y="120"/>
                    </a:lnTo>
                    <a:lnTo>
                      <a:pt x="180" y="138"/>
                    </a:lnTo>
                    <a:lnTo>
                      <a:pt x="180" y="108"/>
                    </a:lnTo>
                    <a:lnTo>
                      <a:pt x="180" y="120"/>
                    </a:lnTo>
                    <a:lnTo>
                      <a:pt x="186" y="126"/>
                    </a:lnTo>
                    <a:lnTo>
                      <a:pt x="186" y="138"/>
                    </a:lnTo>
                    <a:lnTo>
                      <a:pt x="186" y="108"/>
                    </a:lnTo>
                    <a:lnTo>
                      <a:pt x="186" y="126"/>
                    </a:lnTo>
                    <a:lnTo>
                      <a:pt x="192" y="120"/>
                    </a:lnTo>
                    <a:lnTo>
                      <a:pt x="192" y="13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3086091" y="1777996"/>
                <a:ext cx="304799" cy="352424"/>
              </a:xfrm>
              <a:custGeom>
                <a:avLst/>
                <a:gdLst>
                  <a:gd name="T0" fmla="*/ 0 w 192"/>
                  <a:gd name="T1" fmla="*/ 102 h 222"/>
                  <a:gd name="T2" fmla="*/ 6 w 192"/>
                  <a:gd name="T3" fmla="*/ 96 h 222"/>
                  <a:gd name="T4" fmla="*/ 12 w 192"/>
                  <a:gd name="T5" fmla="*/ 144 h 222"/>
                  <a:gd name="T6" fmla="*/ 18 w 192"/>
                  <a:gd name="T7" fmla="*/ 96 h 222"/>
                  <a:gd name="T8" fmla="*/ 18 w 192"/>
                  <a:gd name="T9" fmla="*/ 132 h 222"/>
                  <a:gd name="T10" fmla="*/ 24 w 192"/>
                  <a:gd name="T11" fmla="*/ 18 h 222"/>
                  <a:gd name="T12" fmla="*/ 30 w 192"/>
                  <a:gd name="T13" fmla="*/ 126 h 222"/>
                  <a:gd name="T14" fmla="*/ 36 w 192"/>
                  <a:gd name="T15" fmla="*/ 108 h 222"/>
                  <a:gd name="T16" fmla="*/ 36 w 192"/>
                  <a:gd name="T17" fmla="*/ 102 h 222"/>
                  <a:gd name="T18" fmla="*/ 42 w 192"/>
                  <a:gd name="T19" fmla="*/ 96 h 222"/>
                  <a:gd name="T20" fmla="*/ 48 w 192"/>
                  <a:gd name="T21" fmla="*/ 108 h 222"/>
                  <a:gd name="T22" fmla="*/ 54 w 192"/>
                  <a:gd name="T23" fmla="*/ 108 h 222"/>
                  <a:gd name="T24" fmla="*/ 54 w 192"/>
                  <a:gd name="T25" fmla="*/ 108 h 222"/>
                  <a:gd name="T26" fmla="*/ 60 w 192"/>
                  <a:gd name="T27" fmla="*/ 102 h 222"/>
                  <a:gd name="T28" fmla="*/ 66 w 192"/>
                  <a:gd name="T29" fmla="*/ 84 h 222"/>
                  <a:gd name="T30" fmla="*/ 72 w 192"/>
                  <a:gd name="T31" fmla="*/ 120 h 222"/>
                  <a:gd name="T32" fmla="*/ 78 w 192"/>
                  <a:gd name="T33" fmla="*/ 108 h 222"/>
                  <a:gd name="T34" fmla="*/ 78 w 192"/>
                  <a:gd name="T35" fmla="*/ 114 h 222"/>
                  <a:gd name="T36" fmla="*/ 84 w 192"/>
                  <a:gd name="T37" fmla="*/ 96 h 222"/>
                  <a:gd name="T38" fmla="*/ 90 w 192"/>
                  <a:gd name="T39" fmla="*/ 120 h 222"/>
                  <a:gd name="T40" fmla="*/ 96 w 192"/>
                  <a:gd name="T41" fmla="*/ 108 h 222"/>
                  <a:gd name="T42" fmla="*/ 96 w 192"/>
                  <a:gd name="T43" fmla="*/ 96 h 222"/>
                  <a:gd name="T44" fmla="*/ 102 w 192"/>
                  <a:gd name="T45" fmla="*/ 90 h 222"/>
                  <a:gd name="T46" fmla="*/ 108 w 192"/>
                  <a:gd name="T47" fmla="*/ 108 h 222"/>
                  <a:gd name="T48" fmla="*/ 114 w 192"/>
                  <a:gd name="T49" fmla="*/ 96 h 222"/>
                  <a:gd name="T50" fmla="*/ 120 w 192"/>
                  <a:gd name="T51" fmla="*/ 114 h 222"/>
                  <a:gd name="T52" fmla="*/ 126 w 192"/>
                  <a:gd name="T53" fmla="*/ 102 h 222"/>
                  <a:gd name="T54" fmla="*/ 126 w 192"/>
                  <a:gd name="T55" fmla="*/ 108 h 222"/>
                  <a:gd name="T56" fmla="*/ 132 w 192"/>
                  <a:gd name="T57" fmla="*/ 90 h 222"/>
                  <a:gd name="T58" fmla="*/ 138 w 192"/>
                  <a:gd name="T59" fmla="*/ 120 h 222"/>
                  <a:gd name="T60" fmla="*/ 144 w 192"/>
                  <a:gd name="T61" fmla="*/ 96 h 222"/>
                  <a:gd name="T62" fmla="*/ 144 w 192"/>
                  <a:gd name="T63" fmla="*/ 114 h 222"/>
                  <a:gd name="T64" fmla="*/ 150 w 192"/>
                  <a:gd name="T65" fmla="*/ 90 h 222"/>
                  <a:gd name="T66" fmla="*/ 156 w 192"/>
                  <a:gd name="T67" fmla="*/ 114 h 222"/>
                  <a:gd name="T68" fmla="*/ 162 w 192"/>
                  <a:gd name="T69" fmla="*/ 96 h 222"/>
                  <a:gd name="T70" fmla="*/ 162 w 192"/>
                  <a:gd name="T71" fmla="*/ 108 h 222"/>
                  <a:gd name="T72" fmla="*/ 168 w 192"/>
                  <a:gd name="T73" fmla="*/ 90 h 222"/>
                  <a:gd name="T74" fmla="*/ 174 w 192"/>
                  <a:gd name="T75" fmla="*/ 120 h 222"/>
                  <a:gd name="T76" fmla="*/ 180 w 192"/>
                  <a:gd name="T77" fmla="*/ 102 h 222"/>
                  <a:gd name="T78" fmla="*/ 180 w 192"/>
                  <a:gd name="T79" fmla="*/ 102 h 222"/>
                  <a:gd name="T80" fmla="*/ 186 w 192"/>
                  <a:gd name="T81" fmla="*/ 96 h 222"/>
                  <a:gd name="T82" fmla="*/ 192 w 192"/>
                  <a:gd name="T83" fmla="*/ 12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222">
                    <a:moveTo>
                      <a:pt x="0" y="114"/>
                    </a:moveTo>
                    <a:lnTo>
                      <a:pt x="0" y="90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6" y="120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12" y="102"/>
                    </a:lnTo>
                    <a:lnTo>
                      <a:pt x="12" y="144"/>
                    </a:lnTo>
                    <a:lnTo>
                      <a:pt x="12" y="60"/>
                    </a:lnTo>
                    <a:lnTo>
                      <a:pt x="12" y="102"/>
                    </a:lnTo>
                    <a:lnTo>
                      <a:pt x="18" y="96"/>
                    </a:lnTo>
                    <a:lnTo>
                      <a:pt x="18" y="222"/>
                    </a:lnTo>
                    <a:lnTo>
                      <a:pt x="18" y="0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24" y="198"/>
                    </a:lnTo>
                    <a:lnTo>
                      <a:pt x="24" y="18"/>
                    </a:lnTo>
                    <a:lnTo>
                      <a:pt x="24" y="102"/>
                    </a:lnTo>
                    <a:lnTo>
                      <a:pt x="30" y="96"/>
                    </a:lnTo>
                    <a:lnTo>
                      <a:pt x="30" y="126"/>
                    </a:lnTo>
                    <a:lnTo>
                      <a:pt x="30" y="78"/>
                    </a:lnTo>
                    <a:lnTo>
                      <a:pt x="30" y="102"/>
                    </a:lnTo>
                    <a:lnTo>
                      <a:pt x="36" y="108"/>
                    </a:lnTo>
                    <a:lnTo>
                      <a:pt x="36" y="120"/>
                    </a:lnTo>
                    <a:lnTo>
                      <a:pt x="36" y="96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96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48" y="108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60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108"/>
                    </a:lnTo>
                    <a:lnTo>
                      <a:pt x="66" y="84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2" y="90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78" y="120"/>
                    </a:lnTo>
                    <a:lnTo>
                      <a:pt x="78" y="9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84" y="120"/>
                    </a:lnTo>
                    <a:lnTo>
                      <a:pt x="84" y="96"/>
                    </a:lnTo>
                    <a:lnTo>
                      <a:pt x="84" y="108"/>
                    </a:lnTo>
                    <a:lnTo>
                      <a:pt x="90" y="114"/>
                    </a:lnTo>
                    <a:lnTo>
                      <a:pt x="90" y="120"/>
                    </a:lnTo>
                    <a:lnTo>
                      <a:pt x="90" y="96"/>
                    </a:lnTo>
                    <a:lnTo>
                      <a:pt x="90" y="114"/>
                    </a:lnTo>
                    <a:lnTo>
                      <a:pt x="96" y="108"/>
                    </a:lnTo>
                    <a:lnTo>
                      <a:pt x="96" y="114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102" y="102"/>
                    </a:lnTo>
                    <a:lnTo>
                      <a:pt x="102" y="12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08" y="120"/>
                    </a:lnTo>
                    <a:lnTo>
                      <a:pt x="108" y="108"/>
                    </a:lnTo>
                    <a:lnTo>
                      <a:pt x="114" y="102"/>
                    </a:lnTo>
                    <a:lnTo>
                      <a:pt x="114" y="114"/>
                    </a:lnTo>
                    <a:lnTo>
                      <a:pt x="114" y="96"/>
                    </a:lnTo>
                    <a:lnTo>
                      <a:pt x="114" y="108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96"/>
                    </a:lnTo>
                    <a:lnTo>
                      <a:pt x="120" y="108"/>
                    </a:lnTo>
                    <a:lnTo>
                      <a:pt x="126" y="102"/>
                    </a:lnTo>
                    <a:lnTo>
                      <a:pt x="126" y="114"/>
                    </a:lnTo>
                    <a:lnTo>
                      <a:pt x="126" y="90"/>
                    </a:lnTo>
                    <a:lnTo>
                      <a:pt x="126" y="108"/>
                    </a:lnTo>
                    <a:lnTo>
                      <a:pt x="132" y="102"/>
                    </a:lnTo>
                    <a:lnTo>
                      <a:pt x="132" y="120"/>
                    </a:lnTo>
                    <a:lnTo>
                      <a:pt x="132" y="90"/>
                    </a:lnTo>
                    <a:lnTo>
                      <a:pt x="132" y="102"/>
                    </a:lnTo>
                    <a:lnTo>
                      <a:pt x="138" y="9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96"/>
                    </a:lnTo>
                    <a:lnTo>
                      <a:pt x="144" y="114"/>
                    </a:lnTo>
                    <a:lnTo>
                      <a:pt x="144" y="90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50" y="120"/>
                    </a:lnTo>
                    <a:lnTo>
                      <a:pt x="150" y="90"/>
                    </a:lnTo>
                    <a:lnTo>
                      <a:pt x="150" y="96"/>
                    </a:lnTo>
                    <a:lnTo>
                      <a:pt x="156" y="102"/>
                    </a:lnTo>
                    <a:lnTo>
                      <a:pt x="156" y="114"/>
                    </a:lnTo>
                    <a:lnTo>
                      <a:pt x="156" y="90"/>
                    </a:lnTo>
                    <a:lnTo>
                      <a:pt x="156" y="102"/>
                    </a:lnTo>
                    <a:lnTo>
                      <a:pt x="162" y="96"/>
                    </a:lnTo>
                    <a:lnTo>
                      <a:pt x="162" y="114"/>
                    </a:lnTo>
                    <a:lnTo>
                      <a:pt x="162" y="90"/>
                    </a:lnTo>
                    <a:lnTo>
                      <a:pt x="162" y="108"/>
                    </a:lnTo>
                    <a:lnTo>
                      <a:pt x="168" y="102"/>
                    </a:lnTo>
                    <a:lnTo>
                      <a:pt x="168" y="120"/>
                    </a:lnTo>
                    <a:lnTo>
                      <a:pt x="168" y="90"/>
                    </a:lnTo>
                    <a:lnTo>
                      <a:pt x="168" y="108"/>
                    </a:lnTo>
                    <a:lnTo>
                      <a:pt x="174" y="102"/>
                    </a:lnTo>
                    <a:lnTo>
                      <a:pt x="174" y="120"/>
                    </a:lnTo>
                    <a:lnTo>
                      <a:pt x="174" y="90"/>
                    </a:lnTo>
                    <a:lnTo>
                      <a:pt x="174" y="108"/>
                    </a:lnTo>
                    <a:lnTo>
                      <a:pt x="180" y="102"/>
                    </a:lnTo>
                    <a:lnTo>
                      <a:pt x="180" y="120"/>
                    </a:lnTo>
                    <a:lnTo>
                      <a:pt x="180" y="96"/>
                    </a:lnTo>
                    <a:lnTo>
                      <a:pt x="180" y="102"/>
                    </a:lnTo>
                    <a:lnTo>
                      <a:pt x="186" y="108"/>
                    </a:lnTo>
                    <a:lnTo>
                      <a:pt x="186" y="120"/>
                    </a:lnTo>
                    <a:lnTo>
                      <a:pt x="186" y="96"/>
                    </a:lnTo>
                    <a:lnTo>
                      <a:pt x="186" y="108"/>
                    </a:lnTo>
                    <a:lnTo>
                      <a:pt x="192" y="102"/>
                    </a:lnTo>
                    <a:lnTo>
                      <a:pt x="192" y="120"/>
                    </a:lnTo>
                    <a:lnTo>
                      <a:pt x="192" y="90"/>
                    </a:lnTo>
                    <a:lnTo>
                      <a:pt x="192" y="10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3390893" y="1920872"/>
                <a:ext cx="304799" cy="47625"/>
              </a:xfrm>
              <a:custGeom>
                <a:avLst/>
                <a:gdLst>
                  <a:gd name="T0" fmla="*/ 6 w 192"/>
                  <a:gd name="T1" fmla="*/ 30 h 30"/>
                  <a:gd name="T2" fmla="*/ 12 w 192"/>
                  <a:gd name="T3" fmla="*/ 18 h 30"/>
                  <a:gd name="T4" fmla="*/ 12 w 192"/>
                  <a:gd name="T5" fmla="*/ 18 h 30"/>
                  <a:gd name="T6" fmla="*/ 18 w 192"/>
                  <a:gd name="T7" fmla="*/ 6 h 30"/>
                  <a:gd name="T8" fmla="*/ 24 w 192"/>
                  <a:gd name="T9" fmla="*/ 30 h 30"/>
                  <a:gd name="T10" fmla="*/ 30 w 192"/>
                  <a:gd name="T11" fmla="*/ 12 h 30"/>
                  <a:gd name="T12" fmla="*/ 30 w 192"/>
                  <a:gd name="T13" fmla="*/ 18 h 30"/>
                  <a:gd name="T14" fmla="*/ 36 w 192"/>
                  <a:gd name="T15" fmla="*/ 6 h 30"/>
                  <a:gd name="T16" fmla="*/ 42 w 192"/>
                  <a:gd name="T17" fmla="*/ 24 h 30"/>
                  <a:gd name="T18" fmla="*/ 48 w 192"/>
                  <a:gd name="T19" fmla="*/ 18 h 30"/>
                  <a:gd name="T20" fmla="*/ 48 w 192"/>
                  <a:gd name="T21" fmla="*/ 24 h 30"/>
                  <a:gd name="T22" fmla="*/ 54 w 192"/>
                  <a:gd name="T23" fmla="*/ 6 h 30"/>
                  <a:gd name="T24" fmla="*/ 60 w 192"/>
                  <a:gd name="T25" fmla="*/ 24 h 30"/>
                  <a:gd name="T26" fmla="*/ 66 w 192"/>
                  <a:gd name="T27" fmla="*/ 24 h 30"/>
                  <a:gd name="T28" fmla="*/ 66 w 192"/>
                  <a:gd name="T29" fmla="*/ 12 h 30"/>
                  <a:gd name="T30" fmla="*/ 72 w 192"/>
                  <a:gd name="T31" fmla="*/ 0 h 30"/>
                  <a:gd name="T32" fmla="*/ 78 w 192"/>
                  <a:gd name="T33" fmla="*/ 24 h 30"/>
                  <a:gd name="T34" fmla="*/ 84 w 192"/>
                  <a:gd name="T35" fmla="*/ 18 h 30"/>
                  <a:gd name="T36" fmla="*/ 84 w 192"/>
                  <a:gd name="T37" fmla="*/ 6 h 30"/>
                  <a:gd name="T38" fmla="*/ 90 w 192"/>
                  <a:gd name="T39" fmla="*/ 0 h 30"/>
                  <a:gd name="T40" fmla="*/ 96 w 192"/>
                  <a:gd name="T41" fmla="*/ 30 h 30"/>
                  <a:gd name="T42" fmla="*/ 102 w 192"/>
                  <a:gd name="T43" fmla="*/ 18 h 30"/>
                  <a:gd name="T44" fmla="*/ 102 w 192"/>
                  <a:gd name="T45" fmla="*/ 12 h 30"/>
                  <a:gd name="T46" fmla="*/ 108 w 192"/>
                  <a:gd name="T47" fmla="*/ 6 h 30"/>
                  <a:gd name="T48" fmla="*/ 114 w 192"/>
                  <a:gd name="T49" fmla="*/ 24 h 30"/>
                  <a:gd name="T50" fmla="*/ 120 w 192"/>
                  <a:gd name="T51" fmla="*/ 18 h 30"/>
                  <a:gd name="T52" fmla="*/ 120 w 192"/>
                  <a:gd name="T53" fmla="*/ 18 h 30"/>
                  <a:gd name="T54" fmla="*/ 126 w 192"/>
                  <a:gd name="T55" fmla="*/ 0 h 30"/>
                  <a:gd name="T56" fmla="*/ 132 w 192"/>
                  <a:gd name="T57" fmla="*/ 24 h 30"/>
                  <a:gd name="T58" fmla="*/ 138 w 192"/>
                  <a:gd name="T59" fmla="*/ 18 h 30"/>
                  <a:gd name="T60" fmla="*/ 138 w 192"/>
                  <a:gd name="T61" fmla="*/ 18 h 30"/>
                  <a:gd name="T62" fmla="*/ 144 w 192"/>
                  <a:gd name="T63" fmla="*/ 6 h 30"/>
                  <a:gd name="T64" fmla="*/ 150 w 192"/>
                  <a:gd name="T65" fmla="*/ 30 h 30"/>
                  <a:gd name="T66" fmla="*/ 156 w 192"/>
                  <a:gd name="T67" fmla="*/ 18 h 30"/>
                  <a:gd name="T68" fmla="*/ 156 w 192"/>
                  <a:gd name="T69" fmla="*/ 18 h 30"/>
                  <a:gd name="T70" fmla="*/ 162 w 192"/>
                  <a:gd name="T71" fmla="*/ 6 h 30"/>
                  <a:gd name="T72" fmla="*/ 168 w 192"/>
                  <a:gd name="T73" fmla="*/ 24 h 30"/>
                  <a:gd name="T74" fmla="*/ 174 w 192"/>
                  <a:gd name="T75" fmla="*/ 6 h 30"/>
                  <a:gd name="T76" fmla="*/ 174 w 192"/>
                  <a:gd name="T77" fmla="*/ 6 h 30"/>
                  <a:gd name="T78" fmla="*/ 180 w 192"/>
                  <a:gd name="T79" fmla="*/ 6 h 30"/>
                  <a:gd name="T80" fmla="*/ 186 w 192"/>
                  <a:gd name="T81" fmla="*/ 24 h 30"/>
                  <a:gd name="T82" fmla="*/ 192 w 192"/>
                  <a:gd name="T8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30">
                    <a:moveTo>
                      <a:pt x="0" y="18"/>
                    </a:moveTo>
                    <a:lnTo>
                      <a:pt x="6" y="24"/>
                    </a:lnTo>
                    <a:lnTo>
                      <a:pt x="6" y="3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6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0"/>
                    </a:lnTo>
                    <a:lnTo>
                      <a:pt x="30" y="18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42" y="6"/>
                    </a:lnTo>
                    <a:lnTo>
                      <a:pt x="42" y="12"/>
                    </a:lnTo>
                    <a:lnTo>
                      <a:pt x="48" y="18"/>
                    </a:lnTo>
                    <a:lnTo>
                      <a:pt x="48" y="30"/>
                    </a:lnTo>
                    <a:lnTo>
                      <a:pt x="48" y="6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54" y="30"/>
                    </a:lnTo>
                    <a:lnTo>
                      <a:pt x="54" y="6"/>
                    </a:lnTo>
                    <a:lnTo>
                      <a:pt x="54" y="12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66" y="24"/>
                    </a:lnTo>
                    <a:lnTo>
                      <a:pt x="66" y="30"/>
                    </a:lnTo>
                    <a:lnTo>
                      <a:pt x="66" y="0"/>
                    </a:lnTo>
                    <a:lnTo>
                      <a:pt x="66" y="12"/>
                    </a:lnTo>
                    <a:lnTo>
                      <a:pt x="72" y="18"/>
                    </a:lnTo>
                    <a:lnTo>
                      <a:pt x="72" y="30"/>
                    </a:lnTo>
                    <a:lnTo>
                      <a:pt x="72" y="0"/>
                    </a:lnTo>
                    <a:lnTo>
                      <a:pt x="72" y="12"/>
                    </a:lnTo>
                    <a:lnTo>
                      <a:pt x="78" y="18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78" y="12"/>
                    </a:lnTo>
                    <a:lnTo>
                      <a:pt x="84" y="18"/>
                    </a:lnTo>
                    <a:lnTo>
                      <a:pt x="84" y="24"/>
                    </a:lnTo>
                    <a:lnTo>
                      <a:pt x="84" y="0"/>
                    </a:lnTo>
                    <a:lnTo>
                      <a:pt x="84" y="6"/>
                    </a:lnTo>
                    <a:lnTo>
                      <a:pt x="90" y="12"/>
                    </a:lnTo>
                    <a:lnTo>
                      <a:pt x="90" y="30"/>
                    </a:lnTo>
                    <a:lnTo>
                      <a:pt x="90" y="0"/>
                    </a:lnTo>
                    <a:lnTo>
                      <a:pt x="90" y="18"/>
                    </a:lnTo>
                    <a:lnTo>
                      <a:pt x="96" y="12"/>
                    </a:lnTo>
                    <a:lnTo>
                      <a:pt x="96" y="30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102" y="18"/>
                    </a:lnTo>
                    <a:lnTo>
                      <a:pt x="102" y="24"/>
                    </a:lnTo>
                    <a:lnTo>
                      <a:pt x="102" y="0"/>
                    </a:lnTo>
                    <a:lnTo>
                      <a:pt x="102" y="12"/>
                    </a:lnTo>
                    <a:lnTo>
                      <a:pt x="108" y="18"/>
                    </a:lnTo>
                    <a:lnTo>
                      <a:pt x="108" y="3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14" y="18"/>
                    </a:lnTo>
                    <a:lnTo>
                      <a:pt x="114" y="24"/>
                    </a:lnTo>
                    <a:lnTo>
                      <a:pt x="114" y="0"/>
                    </a:lnTo>
                    <a:lnTo>
                      <a:pt x="114" y="12"/>
                    </a:lnTo>
                    <a:lnTo>
                      <a:pt x="120" y="18"/>
                    </a:lnTo>
                    <a:lnTo>
                      <a:pt x="120" y="24"/>
                    </a:lnTo>
                    <a:lnTo>
                      <a:pt x="120" y="6"/>
                    </a:lnTo>
                    <a:lnTo>
                      <a:pt x="120" y="18"/>
                    </a:lnTo>
                    <a:lnTo>
                      <a:pt x="126" y="24"/>
                    </a:lnTo>
                    <a:lnTo>
                      <a:pt x="126" y="30"/>
                    </a:lnTo>
                    <a:lnTo>
                      <a:pt x="126" y="0"/>
                    </a:lnTo>
                    <a:lnTo>
                      <a:pt x="126" y="18"/>
                    </a:lnTo>
                    <a:lnTo>
                      <a:pt x="132" y="12"/>
                    </a:lnTo>
                    <a:lnTo>
                      <a:pt x="132" y="24"/>
                    </a:lnTo>
                    <a:lnTo>
                      <a:pt x="132" y="6"/>
                    </a:lnTo>
                    <a:lnTo>
                      <a:pt x="132" y="12"/>
                    </a:lnTo>
                    <a:lnTo>
                      <a:pt x="138" y="18"/>
                    </a:lnTo>
                    <a:lnTo>
                      <a:pt x="138" y="30"/>
                    </a:lnTo>
                    <a:lnTo>
                      <a:pt x="138" y="0"/>
                    </a:lnTo>
                    <a:lnTo>
                      <a:pt x="138" y="18"/>
                    </a:lnTo>
                    <a:lnTo>
                      <a:pt x="144" y="12"/>
                    </a:lnTo>
                    <a:lnTo>
                      <a:pt x="144" y="24"/>
                    </a:lnTo>
                    <a:lnTo>
                      <a:pt x="144" y="6"/>
                    </a:lnTo>
                    <a:lnTo>
                      <a:pt x="144" y="18"/>
                    </a:lnTo>
                    <a:lnTo>
                      <a:pt x="150" y="24"/>
                    </a:lnTo>
                    <a:lnTo>
                      <a:pt x="150" y="30"/>
                    </a:lnTo>
                    <a:lnTo>
                      <a:pt x="150" y="0"/>
                    </a:lnTo>
                    <a:lnTo>
                      <a:pt x="150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56" y="0"/>
                    </a:lnTo>
                    <a:lnTo>
                      <a:pt x="156" y="18"/>
                    </a:lnTo>
                    <a:lnTo>
                      <a:pt x="162" y="12"/>
                    </a:lnTo>
                    <a:lnTo>
                      <a:pt x="162" y="24"/>
                    </a:lnTo>
                    <a:lnTo>
                      <a:pt x="162" y="6"/>
                    </a:lnTo>
                    <a:lnTo>
                      <a:pt x="162" y="18"/>
                    </a:lnTo>
                    <a:lnTo>
                      <a:pt x="168" y="12"/>
                    </a:lnTo>
                    <a:lnTo>
                      <a:pt x="168" y="24"/>
                    </a:lnTo>
                    <a:lnTo>
                      <a:pt x="168" y="0"/>
                    </a:lnTo>
                    <a:lnTo>
                      <a:pt x="168" y="12"/>
                    </a:lnTo>
                    <a:lnTo>
                      <a:pt x="174" y="6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80" y="12"/>
                    </a:lnTo>
                    <a:lnTo>
                      <a:pt x="180" y="30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6" y="0"/>
                    </a:lnTo>
                    <a:lnTo>
                      <a:pt x="186" y="12"/>
                    </a:lnTo>
                    <a:lnTo>
                      <a:pt x="192" y="18"/>
                    </a:lnTo>
                    <a:lnTo>
                      <a:pt x="192" y="30"/>
                    </a:lnTo>
                    <a:lnTo>
                      <a:pt x="192" y="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3695693" y="1920872"/>
                <a:ext cx="314324" cy="47625"/>
              </a:xfrm>
              <a:custGeom>
                <a:avLst/>
                <a:gdLst>
                  <a:gd name="T0" fmla="*/ 6 w 198"/>
                  <a:gd name="T1" fmla="*/ 12 h 30"/>
                  <a:gd name="T2" fmla="*/ 6 w 198"/>
                  <a:gd name="T3" fmla="*/ 18 h 30"/>
                  <a:gd name="T4" fmla="*/ 12 w 198"/>
                  <a:gd name="T5" fmla="*/ 0 h 30"/>
                  <a:gd name="T6" fmla="*/ 18 w 198"/>
                  <a:gd name="T7" fmla="*/ 30 h 30"/>
                  <a:gd name="T8" fmla="*/ 24 w 198"/>
                  <a:gd name="T9" fmla="*/ 12 h 30"/>
                  <a:gd name="T10" fmla="*/ 24 w 198"/>
                  <a:gd name="T11" fmla="*/ 18 h 30"/>
                  <a:gd name="T12" fmla="*/ 30 w 198"/>
                  <a:gd name="T13" fmla="*/ 6 h 30"/>
                  <a:gd name="T14" fmla="*/ 36 w 198"/>
                  <a:gd name="T15" fmla="*/ 0 h 30"/>
                  <a:gd name="T16" fmla="*/ 42 w 198"/>
                  <a:gd name="T17" fmla="*/ 30 h 30"/>
                  <a:gd name="T18" fmla="*/ 48 w 198"/>
                  <a:gd name="T19" fmla="*/ 24 h 30"/>
                  <a:gd name="T20" fmla="*/ 48 w 198"/>
                  <a:gd name="T21" fmla="*/ 18 h 30"/>
                  <a:gd name="T22" fmla="*/ 54 w 198"/>
                  <a:gd name="T23" fmla="*/ 0 h 30"/>
                  <a:gd name="T24" fmla="*/ 60 w 198"/>
                  <a:gd name="T25" fmla="*/ 24 h 30"/>
                  <a:gd name="T26" fmla="*/ 66 w 198"/>
                  <a:gd name="T27" fmla="*/ 18 h 30"/>
                  <a:gd name="T28" fmla="*/ 66 w 198"/>
                  <a:gd name="T29" fmla="*/ 18 h 30"/>
                  <a:gd name="T30" fmla="*/ 72 w 198"/>
                  <a:gd name="T31" fmla="*/ 6 h 30"/>
                  <a:gd name="T32" fmla="*/ 78 w 198"/>
                  <a:gd name="T33" fmla="*/ 30 h 30"/>
                  <a:gd name="T34" fmla="*/ 84 w 198"/>
                  <a:gd name="T35" fmla="*/ 18 h 30"/>
                  <a:gd name="T36" fmla="*/ 90 w 198"/>
                  <a:gd name="T37" fmla="*/ 18 h 30"/>
                  <a:gd name="T38" fmla="*/ 90 w 198"/>
                  <a:gd name="T39" fmla="*/ 18 h 30"/>
                  <a:gd name="T40" fmla="*/ 96 w 198"/>
                  <a:gd name="T41" fmla="*/ 0 h 30"/>
                  <a:gd name="T42" fmla="*/ 102 w 198"/>
                  <a:gd name="T43" fmla="*/ 24 h 30"/>
                  <a:gd name="T44" fmla="*/ 108 w 198"/>
                  <a:gd name="T45" fmla="*/ 24 h 30"/>
                  <a:gd name="T46" fmla="*/ 108 w 198"/>
                  <a:gd name="T47" fmla="*/ 6 h 30"/>
                  <a:gd name="T48" fmla="*/ 114 w 198"/>
                  <a:gd name="T49" fmla="*/ 0 h 30"/>
                  <a:gd name="T50" fmla="*/ 120 w 198"/>
                  <a:gd name="T51" fmla="*/ 30 h 30"/>
                  <a:gd name="T52" fmla="*/ 126 w 198"/>
                  <a:gd name="T53" fmla="*/ 24 h 30"/>
                  <a:gd name="T54" fmla="*/ 132 w 198"/>
                  <a:gd name="T55" fmla="*/ 12 h 30"/>
                  <a:gd name="T56" fmla="*/ 132 w 198"/>
                  <a:gd name="T57" fmla="*/ 6 h 30"/>
                  <a:gd name="T58" fmla="*/ 138 w 198"/>
                  <a:gd name="T59" fmla="*/ 6 h 30"/>
                  <a:gd name="T60" fmla="*/ 144 w 198"/>
                  <a:gd name="T61" fmla="*/ 24 h 30"/>
                  <a:gd name="T62" fmla="*/ 150 w 198"/>
                  <a:gd name="T63" fmla="*/ 12 h 30"/>
                  <a:gd name="T64" fmla="*/ 150 w 198"/>
                  <a:gd name="T65" fmla="*/ 12 h 30"/>
                  <a:gd name="T66" fmla="*/ 156 w 198"/>
                  <a:gd name="T67" fmla="*/ 0 h 30"/>
                  <a:gd name="T68" fmla="*/ 162 w 198"/>
                  <a:gd name="T69" fmla="*/ 30 h 30"/>
                  <a:gd name="T70" fmla="*/ 168 w 198"/>
                  <a:gd name="T71" fmla="*/ 18 h 30"/>
                  <a:gd name="T72" fmla="*/ 168 w 198"/>
                  <a:gd name="T73" fmla="*/ 12 h 30"/>
                  <a:gd name="T74" fmla="*/ 174 w 198"/>
                  <a:gd name="T75" fmla="*/ 0 h 30"/>
                  <a:gd name="T76" fmla="*/ 180 w 198"/>
                  <a:gd name="T77" fmla="*/ 30 h 30"/>
                  <a:gd name="T78" fmla="*/ 186 w 198"/>
                  <a:gd name="T79" fmla="*/ 12 h 30"/>
                  <a:gd name="T80" fmla="*/ 186 w 198"/>
                  <a:gd name="T81" fmla="*/ 24 h 30"/>
                  <a:gd name="T82" fmla="*/ 192 w 198"/>
                  <a:gd name="T8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8" h="30">
                    <a:moveTo>
                      <a:pt x="0" y="6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2" y="3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18" y="6"/>
                    </a:lnTo>
                    <a:lnTo>
                      <a:pt x="18" y="18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6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42" y="12"/>
                    </a:lnTo>
                    <a:lnTo>
                      <a:pt x="42" y="30"/>
                    </a:lnTo>
                    <a:lnTo>
                      <a:pt x="42" y="6"/>
                    </a:lnTo>
                    <a:lnTo>
                      <a:pt x="42" y="18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54" y="24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60" y="0"/>
                    </a:lnTo>
                    <a:lnTo>
                      <a:pt x="60" y="12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2" y="30"/>
                    </a:lnTo>
                    <a:lnTo>
                      <a:pt x="72" y="6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78" y="30"/>
                    </a:lnTo>
                    <a:lnTo>
                      <a:pt x="78" y="0"/>
                    </a:lnTo>
                    <a:lnTo>
                      <a:pt x="78" y="12"/>
                    </a:lnTo>
                    <a:lnTo>
                      <a:pt x="84" y="18"/>
                    </a:lnTo>
                    <a:lnTo>
                      <a:pt x="84" y="6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0" y="24"/>
                    </a:lnTo>
                    <a:lnTo>
                      <a:pt x="90" y="0"/>
                    </a:lnTo>
                    <a:lnTo>
                      <a:pt x="90" y="18"/>
                    </a:lnTo>
                    <a:lnTo>
                      <a:pt x="96" y="12"/>
                    </a:lnTo>
                    <a:lnTo>
                      <a:pt x="96" y="30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102" y="18"/>
                    </a:lnTo>
                    <a:lnTo>
                      <a:pt x="102" y="24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108" y="24"/>
                    </a:lnTo>
                    <a:lnTo>
                      <a:pt x="108" y="3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14" y="12"/>
                    </a:lnTo>
                    <a:lnTo>
                      <a:pt x="114" y="3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20" y="6"/>
                    </a:lnTo>
                    <a:lnTo>
                      <a:pt x="120" y="30"/>
                    </a:lnTo>
                    <a:lnTo>
                      <a:pt x="120" y="12"/>
                    </a:lnTo>
                    <a:lnTo>
                      <a:pt x="126" y="18"/>
                    </a:lnTo>
                    <a:lnTo>
                      <a:pt x="126" y="24"/>
                    </a:lnTo>
                    <a:lnTo>
                      <a:pt x="126" y="0"/>
                    </a:lnTo>
                    <a:lnTo>
                      <a:pt x="126" y="18"/>
                    </a:lnTo>
                    <a:lnTo>
                      <a:pt x="132" y="12"/>
                    </a:lnTo>
                    <a:lnTo>
                      <a:pt x="132" y="24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8" y="12"/>
                    </a:lnTo>
                    <a:lnTo>
                      <a:pt x="138" y="24"/>
                    </a:lnTo>
                    <a:lnTo>
                      <a:pt x="138" y="6"/>
                    </a:lnTo>
                    <a:lnTo>
                      <a:pt x="138" y="18"/>
                    </a:lnTo>
                    <a:lnTo>
                      <a:pt x="144" y="12"/>
                    </a:lnTo>
                    <a:lnTo>
                      <a:pt x="144" y="24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50" y="12"/>
                    </a:lnTo>
                    <a:lnTo>
                      <a:pt x="150" y="24"/>
                    </a:lnTo>
                    <a:lnTo>
                      <a:pt x="150" y="6"/>
                    </a:lnTo>
                    <a:lnTo>
                      <a:pt x="150" y="12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56" y="0"/>
                    </a:lnTo>
                    <a:lnTo>
                      <a:pt x="156" y="18"/>
                    </a:lnTo>
                    <a:lnTo>
                      <a:pt x="162" y="24"/>
                    </a:lnTo>
                    <a:lnTo>
                      <a:pt x="162" y="3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68" y="18"/>
                    </a:lnTo>
                    <a:lnTo>
                      <a:pt x="168" y="30"/>
                    </a:lnTo>
                    <a:lnTo>
                      <a:pt x="168" y="0"/>
                    </a:lnTo>
                    <a:lnTo>
                      <a:pt x="168" y="12"/>
                    </a:lnTo>
                    <a:lnTo>
                      <a:pt x="174" y="6"/>
                    </a:lnTo>
                    <a:lnTo>
                      <a:pt x="174" y="24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80" y="12"/>
                    </a:lnTo>
                    <a:lnTo>
                      <a:pt x="180" y="30"/>
                    </a:lnTo>
                    <a:lnTo>
                      <a:pt x="180" y="0"/>
                    </a:lnTo>
                    <a:lnTo>
                      <a:pt x="180" y="18"/>
                    </a:lnTo>
                    <a:lnTo>
                      <a:pt x="186" y="12"/>
                    </a:lnTo>
                    <a:lnTo>
                      <a:pt x="186" y="30"/>
                    </a:lnTo>
                    <a:lnTo>
                      <a:pt x="186" y="0"/>
                    </a:lnTo>
                    <a:lnTo>
                      <a:pt x="186" y="24"/>
                    </a:lnTo>
                    <a:lnTo>
                      <a:pt x="192" y="18"/>
                    </a:lnTo>
                    <a:lnTo>
                      <a:pt x="192" y="30"/>
                    </a:lnTo>
                    <a:lnTo>
                      <a:pt x="192" y="6"/>
                    </a:lnTo>
                    <a:lnTo>
                      <a:pt x="192" y="12"/>
                    </a:lnTo>
                    <a:lnTo>
                      <a:pt x="198" y="6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4010015" y="1920872"/>
                <a:ext cx="295274" cy="57153"/>
              </a:xfrm>
              <a:custGeom>
                <a:avLst/>
                <a:gdLst>
                  <a:gd name="T0" fmla="*/ 0 w 186"/>
                  <a:gd name="T1" fmla="*/ 0 h 36"/>
                  <a:gd name="T2" fmla="*/ 6 w 186"/>
                  <a:gd name="T3" fmla="*/ 30 h 36"/>
                  <a:gd name="T4" fmla="*/ 12 w 186"/>
                  <a:gd name="T5" fmla="*/ 18 h 36"/>
                  <a:gd name="T6" fmla="*/ 12 w 186"/>
                  <a:gd name="T7" fmla="*/ 18 h 36"/>
                  <a:gd name="T8" fmla="*/ 18 w 186"/>
                  <a:gd name="T9" fmla="*/ 0 h 36"/>
                  <a:gd name="T10" fmla="*/ 24 w 186"/>
                  <a:gd name="T11" fmla="*/ 24 h 36"/>
                  <a:gd name="T12" fmla="*/ 30 w 186"/>
                  <a:gd name="T13" fmla="*/ 6 h 36"/>
                  <a:gd name="T14" fmla="*/ 30 w 186"/>
                  <a:gd name="T15" fmla="*/ 12 h 36"/>
                  <a:gd name="T16" fmla="*/ 36 w 186"/>
                  <a:gd name="T17" fmla="*/ 6 h 36"/>
                  <a:gd name="T18" fmla="*/ 42 w 186"/>
                  <a:gd name="T19" fmla="*/ 30 h 36"/>
                  <a:gd name="T20" fmla="*/ 48 w 186"/>
                  <a:gd name="T21" fmla="*/ 18 h 36"/>
                  <a:gd name="T22" fmla="*/ 48 w 186"/>
                  <a:gd name="T23" fmla="*/ 18 h 36"/>
                  <a:gd name="T24" fmla="*/ 54 w 186"/>
                  <a:gd name="T25" fmla="*/ 0 h 36"/>
                  <a:gd name="T26" fmla="*/ 60 w 186"/>
                  <a:gd name="T27" fmla="*/ 30 h 36"/>
                  <a:gd name="T28" fmla="*/ 66 w 186"/>
                  <a:gd name="T29" fmla="*/ 6 h 36"/>
                  <a:gd name="T30" fmla="*/ 66 w 186"/>
                  <a:gd name="T31" fmla="*/ 24 h 36"/>
                  <a:gd name="T32" fmla="*/ 72 w 186"/>
                  <a:gd name="T33" fmla="*/ 6 h 36"/>
                  <a:gd name="T34" fmla="*/ 78 w 186"/>
                  <a:gd name="T35" fmla="*/ 30 h 36"/>
                  <a:gd name="T36" fmla="*/ 84 w 186"/>
                  <a:gd name="T37" fmla="*/ 12 h 36"/>
                  <a:gd name="T38" fmla="*/ 84 w 186"/>
                  <a:gd name="T39" fmla="*/ 18 h 36"/>
                  <a:gd name="T40" fmla="*/ 90 w 186"/>
                  <a:gd name="T41" fmla="*/ 6 h 36"/>
                  <a:gd name="T42" fmla="*/ 96 w 186"/>
                  <a:gd name="T43" fmla="*/ 24 h 36"/>
                  <a:gd name="T44" fmla="*/ 102 w 186"/>
                  <a:gd name="T45" fmla="*/ 18 h 36"/>
                  <a:gd name="T46" fmla="*/ 102 w 186"/>
                  <a:gd name="T47" fmla="*/ 12 h 36"/>
                  <a:gd name="T48" fmla="*/ 108 w 186"/>
                  <a:gd name="T49" fmla="*/ 6 h 36"/>
                  <a:gd name="T50" fmla="*/ 114 w 186"/>
                  <a:gd name="T51" fmla="*/ 24 h 36"/>
                  <a:gd name="T52" fmla="*/ 120 w 186"/>
                  <a:gd name="T53" fmla="*/ 18 h 36"/>
                  <a:gd name="T54" fmla="*/ 120 w 186"/>
                  <a:gd name="T55" fmla="*/ 18 h 36"/>
                  <a:gd name="T56" fmla="*/ 126 w 186"/>
                  <a:gd name="T57" fmla="*/ 6 h 36"/>
                  <a:gd name="T58" fmla="*/ 132 w 186"/>
                  <a:gd name="T59" fmla="*/ 24 h 36"/>
                  <a:gd name="T60" fmla="*/ 138 w 186"/>
                  <a:gd name="T61" fmla="*/ 18 h 36"/>
                  <a:gd name="T62" fmla="*/ 138 w 186"/>
                  <a:gd name="T63" fmla="*/ 18 h 36"/>
                  <a:gd name="T64" fmla="*/ 144 w 186"/>
                  <a:gd name="T65" fmla="*/ 6 h 36"/>
                  <a:gd name="T66" fmla="*/ 150 w 186"/>
                  <a:gd name="T67" fmla="*/ 24 h 36"/>
                  <a:gd name="T68" fmla="*/ 156 w 186"/>
                  <a:gd name="T69" fmla="*/ 12 h 36"/>
                  <a:gd name="T70" fmla="*/ 156 w 186"/>
                  <a:gd name="T71" fmla="*/ 18 h 36"/>
                  <a:gd name="T72" fmla="*/ 162 w 186"/>
                  <a:gd name="T73" fmla="*/ 0 h 36"/>
                  <a:gd name="T74" fmla="*/ 168 w 186"/>
                  <a:gd name="T75" fmla="*/ 36 h 36"/>
                  <a:gd name="T76" fmla="*/ 174 w 186"/>
                  <a:gd name="T77" fmla="*/ 0 h 36"/>
                  <a:gd name="T78" fmla="*/ 174 w 186"/>
                  <a:gd name="T79" fmla="*/ 18 h 36"/>
                  <a:gd name="T80" fmla="*/ 180 w 186"/>
                  <a:gd name="T81" fmla="*/ 6 h 36"/>
                  <a:gd name="T82" fmla="*/ 186 w 186"/>
                  <a:gd name="T8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6" h="36">
                    <a:moveTo>
                      <a:pt x="0" y="6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6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24" y="24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30"/>
                    </a:lnTo>
                    <a:lnTo>
                      <a:pt x="30" y="6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36" y="6"/>
                    </a:lnTo>
                    <a:lnTo>
                      <a:pt x="36" y="18"/>
                    </a:lnTo>
                    <a:lnTo>
                      <a:pt x="42" y="24"/>
                    </a:lnTo>
                    <a:lnTo>
                      <a:pt x="42" y="30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8" y="30"/>
                    </a:lnTo>
                    <a:lnTo>
                      <a:pt x="48" y="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54" y="12"/>
                    </a:lnTo>
                    <a:lnTo>
                      <a:pt x="60" y="18"/>
                    </a:lnTo>
                    <a:lnTo>
                      <a:pt x="60" y="30"/>
                    </a:lnTo>
                    <a:lnTo>
                      <a:pt x="60" y="0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66" y="30"/>
                    </a:lnTo>
                    <a:lnTo>
                      <a:pt x="66" y="0"/>
                    </a:lnTo>
                    <a:lnTo>
                      <a:pt x="66" y="24"/>
                    </a:lnTo>
                    <a:lnTo>
                      <a:pt x="72" y="18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72" y="18"/>
                    </a:lnTo>
                    <a:lnTo>
                      <a:pt x="78" y="12"/>
                    </a:lnTo>
                    <a:lnTo>
                      <a:pt x="78" y="3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4" y="12"/>
                    </a:lnTo>
                    <a:lnTo>
                      <a:pt x="84" y="24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6"/>
                    </a:lnTo>
                    <a:lnTo>
                      <a:pt x="90" y="18"/>
                    </a:lnTo>
                    <a:lnTo>
                      <a:pt x="96" y="12"/>
                    </a:lnTo>
                    <a:lnTo>
                      <a:pt x="96" y="24"/>
                    </a:lnTo>
                    <a:lnTo>
                      <a:pt x="96" y="6"/>
                    </a:lnTo>
                    <a:lnTo>
                      <a:pt x="96" y="12"/>
                    </a:lnTo>
                    <a:lnTo>
                      <a:pt x="102" y="18"/>
                    </a:lnTo>
                    <a:lnTo>
                      <a:pt x="102" y="24"/>
                    </a:lnTo>
                    <a:lnTo>
                      <a:pt x="102" y="6"/>
                    </a:lnTo>
                    <a:lnTo>
                      <a:pt x="102" y="12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108" y="6"/>
                    </a:lnTo>
                    <a:lnTo>
                      <a:pt x="108" y="18"/>
                    </a:lnTo>
                    <a:lnTo>
                      <a:pt x="114" y="12"/>
                    </a:lnTo>
                    <a:lnTo>
                      <a:pt x="114" y="24"/>
                    </a:lnTo>
                    <a:lnTo>
                      <a:pt x="114" y="6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120" y="24"/>
                    </a:lnTo>
                    <a:lnTo>
                      <a:pt x="120" y="0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24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32" y="12"/>
                    </a:lnTo>
                    <a:lnTo>
                      <a:pt x="132" y="24"/>
                    </a:lnTo>
                    <a:lnTo>
                      <a:pt x="132" y="6"/>
                    </a:lnTo>
                    <a:lnTo>
                      <a:pt x="132" y="12"/>
                    </a:lnTo>
                    <a:lnTo>
                      <a:pt x="138" y="18"/>
                    </a:lnTo>
                    <a:lnTo>
                      <a:pt x="138" y="30"/>
                    </a:lnTo>
                    <a:lnTo>
                      <a:pt x="138" y="6"/>
                    </a:lnTo>
                    <a:lnTo>
                      <a:pt x="138" y="18"/>
                    </a:lnTo>
                    <a:lnTo>
                      <a:pt x="144" y="12"/>
                    </a:lnTo>
                    <a:lnTo>
                      <a:pt x="144" y="30"/>
                    </a:lnTo>
                    <a:lnTo>
                      <a:pt x="144" y="6"/>
                    </a:lnTo>
                    <a:lnTo>
                      <a:pt x="144" y="18"/>
                    </a:lnTo>
                    <a:lnTo>
                      <a:pt x="150" y="12"/>
                    </a:lnTo>
                    <a:lnTo>
                      <a:pt x="150" y="24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156" y="0"/>
                    </a:lnTo>
                    <a:lnTo>
                      <a:pt x="156" y="18"/>
                    </a:lnTo>
                    <a:lnTo>
                      <a:pt x="162" y="24"/>
                    </a:lnTo>
                    <a:lnTo>
                      <a:pt x="162" y="3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68" y="18"/>
                    </a:lnTo>
                    <a:lnTo>
                      <a:pt x="168" y="36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74" y="0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174" y="18"/>
                    </a:lnTo>
                    <a:lnTo>
                      <a:pt x="180" y="12"/>
                    </a:lnTo>
                    <a:lnTo>
                      <a:pt x="180" y="30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6" y="0"/>
                    </a:lnTo>
                    <a:lnTo>
                      <a:pt x="186" y="1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4305291" y="1758941"/>
                <a:ext cx="304799" cy="323848"/>
              </a:xfrm>
              <a:custGeom>
                <a:avLst/>
                <a:gdLst>
                  <a:gd name="T0" fmla="*/ 6 w 192"/>
                  <a:gd name="T1" fmla="*/ 132 h 204"/>
                  <a:gd name="T2" fmla="*/ 12 w 192"/>
                  <a:gd name="T3" fmla="*/ 114 h 204"/>
                  <a:gd name="T4" fmla="*/ 12 w 192"/>
                  <a:gd name="T5" fmla="*/ 114 h 204"/>
                  <a:gd name="T6" fmla="*/ 18 w 192"/>
                  <a:gd name="T7" fmla="*/ 90 h 204"/>
                  <a:gd name="T8" fmla="*/ 24 w 192"/>
                  <a:gd name="T9" fmla="*/ 162 h 204"/>
                  <a:gd name="T10" fmla="*/ 30 w 192"/>
                  <a:gd name="T11" fmla="*/ 96 h 204"/>
                  <a:gd name="T12" fmla="*/ 30 w 192"/>
                  <a:gd name="T13" fmla="*/ 120 h 204"/>
                  <a:gd name="T14" fmla="*/ 36 w 192"/>
                  <a:gd name="T15" fmla="*/ 36 h 204"/>
                  <a:gd name="T16" fmla="*/ 42 w 192"/>
                  <a:gd name="T17" fmla="*/ 186 h 204"/>
                  <a:gd name="T18" fmla="*/ 48 w 192"/>
                  <a:gd name="T19" fmla="*/ 120 h 204"/>
                  <a:gd name="T20" fmla="*/ 48 w 192"/>
                  <a:gd name="T21" fmla="*/ 114 h 204"/>
                  <a:gd name="T22" fmla="*/ 54 w 192"/>
                  <a:gd name="T23" fmla="*/ 0 h 204"/>
                  <a:gd name="T24" fmla="*/ 60 w 192"/>
                  <a:gd name="T25" fmla="*/ 132 h 204"/>
                  <a:gd name="T26" fmla="*/ 66 w 192"/>
                  <a:gd name="T27" fmla="*/ 108 h 204"/>
                  <a:gd name="T28" fmla="*/ 66 w 192"/>
                  <a:gd name="T29" fmla="*/ 120 h 204"/>
                  <a:gd name="T30" fmla="*/ 72 w 192"/>
                  <a:gd name="T31" fmla="*/ 108 h 204"/>
                  <a:gd name="T32" fmla="*/ 78 w 192"/>
                  <a:gd name="T33" fmla="*/ 126 h 204"/>
                  <a:gd name="T34" fmla="*/ 84 w 192"/>
                  <a:gd name="T35" fmla="*/ 114 h 204"/>
                  <a:gd name="T36" fmla="*/ 84 w 192"/>
                  <a:gd name="T37" fmla="*/ 114 h 204"/>
                  <a:gd name="T38" fmla="*/ 90 w 192"/>
                  <a:gd name="T39" fmla="*/ 102 h 204"/>
                  <a:gd name="T40" fmla="*/ 96 w 192"/>
                  <a:gd name="T41" fmla="*/ 144 h 204"/>
                  <a:gd name="T42" fmla="*/ 102 w 192"/>
                  <a:gd name="T43" fmla="*/ 120 h 204"/>
                  <a:gd name="T44" fmla="*/ 102 w 192"/>
                  <a:gd name="T45" fmla="*/ 120 h 204"/>
                  <a:gd name="T46" fmla="*/ 108 w 192"/>
                  <a:gd name="T47" fmla="*/ 90 h 204"/>
                  <a:gd name="T48" fmla="*/ 114 w 192"/>
                  <a:gd name="T49" fmla="*/ 156 h 204"/>
                  <a:gd name="T50" fmla="*/ 120 w 192"/>
                  <a:gd name="T51" fmla="*/ 126 h 204"/>
                  <a:gd name="T52" fmla="*/ 120 w 192"/>
                  <a:gd name="T53" fmla="*/ 126 h 204"/>
                  <a:gd name="T54" fmla="*/ 126 w 192"/>
                  <a:gd name="T55" fmla="*/ 72 h 204"/>
                  <a:gd name="T56" fmla="*/ 132 w 192"/>
                  <a:gd name="T57" fmla="*/ 144 h 204"/>
                  <a:gd name="T58" fmla="*/ 138 w 192"/>
                  <a:gd name="T59" fmla="*/ 120 h 204"/>
                  <a:gd name="T60" fmla="*/ 138 w 192"/>
                  <a:gd name="T61" fmla="*/ 120 h 204"/>
                  <a:gd name="T62" fmla="*/ 144 w 192"/>
                  <a:gd name="T63" fmla="*/ 96 h 204"/>
                  <a:gd name="T64" fmla="*/ 150 w 192"/>
                  <a:gd name="T65" fmla="*/ 138 h 204"/>
                  <a:gd name="T66" fmla="*/ 156 w 192"/>
                  <a:gd name="T67" fmla="*/ 120 h 204"/>
                  <a:gd name="T68" fmla="*/ 156 w 192"/>
                  <a:gd name="T69" fmla="*/ 126 h 204"/>
                  <a:gd name="T70" fmla="*/ 162 w 192"/>
                  <a:gd name="T71" fmla="*/ 102 h 204"/>
                  <a:gd name="T72" fmla="*/ 168 w 192"/>
                  <a:gd name="T73" fmla="*/ 132 h 204"/>
                  <a:gd name="T74" fmla="*/ 174 w 192"/>
                  <a:gd name="T75" fmla="*/ 114 h 204"/>
                  <a:gd name="T76" fmla="*/ 174 w 192"/>
                  <a:gd name="T77" fmla="*/ 114 h 204"/>
                  <a:gd name="T78" fmla="*/ 180 w 192"/>
                  <a:gd name="T79" fmla="*/ 102 h 204"/>
                  <a:gd name="T80" fmla="*/ 186 w 192"/>
                  <a:gd name="T81" fmla="*/ 132 h 204"/>
                  <a:gd name="T82" fmla="*/ 192 w 192"/>
                  <a:gd name="T83" fmla="*/ 11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204">
                    <a:moveTo>
                      <a:pt x="0" y="120"/>
                    </a:moveTo>
                    <a:lnTo>
                      <a:pt x="6" y="126"/>
                    </a:lnTo>
                    <a:lnTo>
                      <a:pt x="6" y="132"/>
                    </a:lnTo>
                    <a:lnTo>
                      <a:pt x="6" y="102"/>
                    </a:lnTo>
                    <a:lnTo>
                      <a:pt x="6" y="12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18" y="108"/>
                    </a:lnTo>
                    <a:lnTo>
                      <a:pt x="18" y="144"/>
                    </a:lnTo>
                    <a:lnTo>
                      <a:pt x="18" y="90"/>
                    </a:lnTo>
                    <a:lnTo>
                      <a:pt x="18" y="108"/>
                    </a:lnTo>
                    <a:lnTo>
                      <a:pt x="24" y="114"/>
                    </a:lnTo>
                    <a:lnTo>
                      <a:pt x="24" y="162"/>
                    </a:lnTo>
                    <a:lnTo>
                      <a:pt x="24" y="66"/>
                    </a:lnTo>
                    <a:lnTo>
                      <a:pt x="24" y="96"/>
                    </a:lnTo>
                    <a:lnTo>
                      <a:pt x="30" y="96"/>
                    </a:lnTo>
                    <a:lnTo>
                      <a:pt x="30" y="156"/>
                    </a:lnTo>
                    <a:lnTo>
                      <a:pt x="30" y="7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92"/>
                    </a:lnTo>
                    <a:lnTo>
                      <a:pt x="36" y="36"/>
                    </a:lnTo>
                    <a:lnTo>
                      <a:pt x="36" y="132"/>
                    </a:lnTo>
                    <a:lnTo>
                      <a:pt x="42" y="138"/>
                    </a:lnTo>
                    <a:lnTo>
                      <a:pt x="42" y="186"/>
                    </a:lnTo>
                    <a:lnTo>
                      <a:pt x="42" y="72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48" y="162"/>
                    </a:lnTo>
                    <a:lnTo>
                      <a:pt x="48" y="72"/>
                    </a:lnTo>
                    <a:lnTo>
                      <a:pt x="48" y="114"/>
                    </a:lnTo>
                    <a:lnTo>
                      <a:pt x="54" y="108"/>
                    </a:lnTo>
                    <a:lnTo>
                      <a:pt x="54" y="204"/>
                    </a:lnTo>
                    <a:lnTo>
                      <a:pt x="54" y="0"/>
                    </a:lnTo>
                    <a:lnTo>
                      <a:pt x="54" y="120"/>
                    </a:lnTo>
                    <a:lnTo>
                      <a:pt x="60" y="114"/>
                    </a:lnTo>
                    <a:lnTo>
                      <a:pt x="60" y="132"/>
                    </a:lnTo>
                    <a:lnTo>
                      <a:pt x="60" y="102"/>
                    </a:lnTo>
                    <a:lnTo>
                      <a:pt x="60" y="114"/>
                    </a:lnTo>
                    <a:lnTo>
                      <a:pt x="66" y="108"/>
                    </a:lnTo>
                    <a:lnTo>
                      <a:pt x="66" y="132"/>
                    </a:lnTo>
                    <a:lnTo>
                      <a:pt x="66" y="102"/>
                    </a:lnTo>
                    <a:lnTo>
                      <a:pt x="66" y="120"/>
                    </a:lnTo>
                    <a:lnTo>
                      <a:pt x="72" y="114"/>
                    </a:lnTo>
                    <a:lnTo>
                      <a:pt x="72" y="132"/>
                    </a:lnTo>
                    <a:lnTo>
                      <a:pt x="72" y="108"/>
                    </a:lnTo>
                    <a:lnTo>
                      <a:pt x="72" y="120"/>
                    </a:lnTo>
                    <a:lnTo>
                      <a:pt x="78" y="114"/>
                    </a:lnTo>
                    <a:lnTo>
                      <a:pt x="78" y="126"/>
                    </a:lnTo>
                    <a:lnTo>
                      <a:pt x="78" y="102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84" y="132"/>
                    </a:lnTo>
                    <a:lnTo>
                      <a:pt x="84" y="102"/>
                    </a:lnTo>
                    <a:lnTo>
                      <a:pt x="84" y="114"/>
                    </a:ln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02"/>
                    </a:lnTo>
                    <a:lnTo>
                      <a:pt x="90" y="114"/>
                    </a:lnTo>
                    <a:lnTo>
                      <a:pt x="96" y="108"/>
                    </a:lnTo>
                    <a:lnTo>
                      <a:pt x="96" y="144"/>
                    </a:lnTo>
                    <a:lnTo>
                      <a:pt x="96" y="84"/>
                    </a:lnTo>
                    <a:lnTo>
                      <a:pt x="96" y="114"/>
                    </a:lnTo>
                    <a:lnTo>
                      <a:pt x="102" y="120"/>
                    </a:lnTo>
                    <a:lnTo>
                      <a:pt x="102" y="162"/>
                    </a:lnTo>
                    <a:lnTo>
                      <a:pt x="102" y="72"/>
                    </a:lnTo>
                    <a:lnTo>
                      <a:pt x="102" y="120"/>
                    </a:lnTo>
                    <a:lnTo>
                      <a:pt x="108" y="114"/>
                    </a:lnTo>
                    <a:lnTo>
                      <a:pt x="108" y="138"/>
                    </a:lnTo>
                    <a:lnTo>
                      <a:pt x="108" y="90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14" y="156"/>
                    </a:lnTo>
                    <a:lnTo>
                      <a:pt x="114" y="78"/>
                    </a:lnTo>
                    <a:lnTo>
                      <a:pt x="114" y="120"/>
                    </a:lnTo>
                    <a:lnTo>
                      <a:pt x="120" y="126"/>
                    </a:lnTo>
                    <a:lnTo>
                      <a:pt x="120" y="174"/>
                    </a:lnTo>
                    <a:lnTo>
                      <a:pt x="120" y="60"/>
                    </a:lnTo>
                    <a:lnTo>
                      <a:pt x="120" y="126"/>
                    </a:lnTo>
                    <a:lnTo>
                      <a:pt x="126" y="108"/>
                    </a:lnTo>
                    <a:lnTo>
                      <a:pt x="126" y="156"/>
                    </a:lnTo>
                    <a:lnTo>
                      <a:pt x="126" y="72"/>
                    </a:lnTo>
                    <a:lnTo>
                      <a:pt x="126" y="120"/>
                    </a:lnTo>
                    <a:lnTo>
                      <a:pt x="132" y="126"/>
                    </a:lnTo>
                    <a:lnTo>
                      <a:pt x="132" y="144"/>
                    </a:lnTo>
                    <a:lnTo>
                      <a:pt x="132" y="102"/>
                    </a:lnTo>
                    <a:lnTo>
                      <a:pt x="132" y="114"/>
                    </a:lnTo>
                    <a:lnTo>
                      <a:pt x="138" y="120"/>
                    </a:lnTo>
                    <a:lnTo>
                      <a:pt x="138" y="138"/>
                    </a:lnTo>
                    <a:lnTo>
                      <a:pt x="138" y="102"/>
                    </a:lnTo>
                    <a:lnTo>
                      <a:pt x="138" y="120"/>
                    </a:lnTo>
                    <a:lnTo>
                      <a:pt x="144" y="114"/>
                    </a:lnTo>
                    <a:lnTo>
                      <a:pt x="144" y="138"/>
                    </a:lnTo>
                    <a:lnTo>
                      <a:pt x="144" y="96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50" y="138"/>
                    </a:lnTo>
                    <a:lnTo>
                      <a:pt x="150" y="96"/>
                    </a:lnTo>
                    <a:lnTo>
                      <a:pt x="150" y="126"/>
                    </a:lnTo>
                    <a:lnTo>
                      <a:pt x="156" y="120"/>
                    </a:lnTo>
                    <a:lnTo>
                      <a:pt x="156" y="132"/>
                    </a:lnTo>
                    <a:lnTo>
                      <a:pt x="156" y="102"/>
                    </a:lnTo>
                    <a:lnTo>
                      <a:pt x="156" y="126"/>
                    </a:lnTo>
                    <a:lnTo>
                      <a:pt x="162" y="120"/>
                    </a:lnTo>
                    <a:lnTo>
                      <a:pt x="162" y="132"/>
                    </a:lnTo>
                    <a:lnTo>
                      <a:pt x="162" y="102"/>
                    </a:lnTo>
                    <a:lnTo>
                      <a:pt x="162" y="120"/>
                    </a:lnTo>
                    <a:lnTo>
                      <a:pt x="168" y="126"/>
                    </a:lnTo>
                    <a:lnTo>
                      <a:pt x="168" y="132"/>
                    </a:lnTo>
                    <a:lnTo>
                      <a:pt x="168" y="102"/>
                    </a:lnTo>
                    <a:lnTo>
                      <a:pt x="168" y="120"/>
                    </a:lnTo>
                    <a:lnTo>
                      <a:pt x="174" y="114"/>
                    </a:lnTo>
                    <a:lnTo>
                      <a:pt x="174" y="126"/>
                    </a:lnTo>
                    <a:lnTo>
                      <a:pt x="174" y="108"/>
                    </a:lnTo>
                    <a:lnTo>
                      <a:pt x="174" y="114"/>
                    </a:lnTo>
                    <a:lnTo>
                      <a:pt x="180" y="108"/>
                    </a:lnTo>
                    <a:lnTo>
                      <a:pt x="180" y="138"/>
                    </a:lnTo>
                    <a:lnTo>
                      <a:pt x="180" y="102"/>
                    </a:lnTo>
                    <a:lnTo>
                      <a:pt x="180" y="114"/>
                    </a:lnTo>
                    <a:lnTo>
                      <a:pt x="186" y="120"/>
                    </a:lnTo>
                    <a:lnTo>
                      <a:pt x="186" y="132"/>
                    </a:lnTo>
                    <a:lnTo>
                      <a:pt x="186" y="102"/>
                    </a:lnTo>
                    <a:lnTo>
                      <a:pt x="186" y="120"/>
                    </a:lnTo>
                    <a:lnTo>
                      <a:pt x="192" y="114"/>
                    </a:lnTo>
                    <a:lnTo>
                      <a:pt x="192" y="126"/>
                    </a:lnTo>
                    <a:lnTo>
                      <a:pt x="192" y="10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4610091" y="1920872"/>
                <a:ext cx="304799" cy="47625"/>
              </a:xfrm>
              <a:custGeom>
                <a:avLst/>
                <a:gdLst>
                  <a:gd name="T0" fmla="*/ 6 w 192"/>
                  <a:gd name="T1" fmla="*/ 18 h 30"/>
                  <a:gd name="T2" fmla="*/ 6 w 192"/>
                  <a:gd name="T3" fmla="*/ 12 h 30"/>
                  <a:gd name="T4" fmla="*/ 12 w 192"/>
                  <a:gd name="T5" fmla="*/ 6 h 30"/>
                  <a:gd name="T6" fmla="*/ 18 w 192"/>
                  <a:gd name="T7" fmla="*/ 24 h 30"/>
                  <a:gd name="T8" fmla="*/ 24 w 192"/>
                  <a:gd name="T9" fmla="*/ 6 h 30"/>
                  <a:gd name="T10" fmla="*/ 24 w 192"/>
                  <a:gd name="T11" fmla="*/ 6 h 30"/>
                  <a:gd name="T12" fmla="*/ 30 w 192"/>
                  <a:gd name="T13" fmla="*/ 0 h 30"/>
                  <a:gd name="T14" fmla="*/ 36 w 192"/>
                  <a:gd name="T15" fmla="*/ 24 h 30"/>
                  <a:gd name="T16" fmla="*/ 42 w 192"/>
                  <a:gd name="T17" fmla="*/ 12 h 30"/>
                  <a:gd name="T18" fmla="*/ 42 w 192"/>
                  <a:gd name="T19" fmla="*/ 12 h 30"/>
                  <a:gd name="T20" fmla="*/ 48 w 192"/>
                  <a:gd name="T21" fmla="*/ 24 h 30"/>
                  <a:gd name="T22" fmla="*/ 54 w 192"/>
                  <a:gd name="T23" fmla="*/ 6 h 30"/>
                  <a:gd name="T24" fmla="*/ 60 w 192"/>
                  <a:gd name="T25" fmla="*/ 24 h 30"/>
                  <a:gd name="T26" fmla="*/ 66 w 192"/>
                  <a:gd name="T27" fmla="*/ 18 h 30"/>
                  <a:gd name="T28" fmla="*/ 66 w 192"/>
                  <a:gd name="T29" fmla="*/ 18 h 30"/>
                  <a:gd name="T30" fmla="*/ 72 w 192"/>
                  <a:gd name="T31" fmla="*/ 6 h 30"/>
                  <a:gd name="T32" fmla="*/ 78 w 192"/>
                  <a:gd name="T33" fmla="*/ 24 h 30"/>
                  <a:gd name="T34" fmla="*/ 84 w 192"/>
                  <a:gd name="T35" fmla="*/ 12 h 30"/>
                  <a:gd name="T36" fmla="*/ 84 w 192"/>
                  <a:gd name="T37" fmla="*/ 24 h 30"/>
                  <a:gd name="T38" fmla="*/ 90 w 192"/>
                  <a:gd name="T39" fmla="*/ 6 h 30"/>
                  <a:gd name="T40" fmla="*/ 96 w 192"/>
                  <a:gd name="T41" fmla="*/ 24 h 30"/>
                  <a:gd name="T42" fmla="*/ 102 w 192"/>
                  <a:gd name="T43" fmla="*/ 12 h 30"/>
                  <a:gd name="T44" fmla="*/ 102 w 192"/>
                  <a:gd name="T45" fmla="*/ 12 h 30"/>
                  <a:gd name="T46" fmla="*/ 108 w 192"/>
                  <a:gd name="T47" fmla="*/ 0 h 30"/>
                  <a:gd name="T48" fmla="*/ 114 w 192"/>
                  <a:gd name="T49" fmla="*/ 30 h 30"/>
                  <a:gd name="T50" fmla="*/ 120 w 192"/>
                  <a:gd name="T51" fmla="*/ 12 h 30"/>
                  <a:gd name="T52" fmla="*/ 120 w 192"/>
                  <a:gd name="T53" fmla="*/ 12 h 30"/>
                  <a:gd name="T54" fmla="*/ 126 w 192"/>
                  <a:gd name="T55" fmla="*/ 6 h 30"/>
                  <a:gd name="T56" fmla="*/ 132 w 192"/>
                  <a:gd name="T57" fmla="*/ 30 h 30"/>
                  <a:gd name="T58" fmla="*/ 138 w 192"/>
                  <a:gd name="T59" fmla="*/ 18 h 30"/>
                  <a:gd name="T60" fmla="*/ 138 w 192"/>
                  <a:gd name="T61" fmla="*/ 18 h 30"/>
                  <a:gd name="T62" fmla="*/ 144 w 192"/>
                  <a:gd name="T63" fmla="*/ 0 h 30"/>
                  <a:gd name="T64" fmla="*/ 150 w 192"/>
                  <a:gd name="T65" fmla="*/ 30 h 30"/>
                  <a:gd name="T66" fmla="*/ 156 w 192"/>
                  <a:gd name="T67" fmla="*/ 12 h 30"/>
                  <a:gd name="T68" fmla="*/ 156 w 192"/>
                  <a:gd name="T69" fmla="*/ 12 h 30"/>
                  <a:gd name="T70" fmla="*/ 162 w 192"/>
                  <a:gd name="T71" fmla="*/ 6 h 30"/>
                  <a:gd name="T72" fmla="*/ 168 w 192"/>
                  <a:gd name="T73" fmla="*/ 30 h 30"/>
                  <a:gd name="T74" fmla="*/ 174 w 192"/>
                  <a:gd name="T75" fmla="*/ 24 h 30"/>
                  <a:gd name="T76" fmla="*/ 174 w 192"/>
                  <a:gd name="T77" fmla="*/ 18 h 30"/>
                  <a:gd name="T78" fmla="*/ 180 w 192"/>
                  <a:gd name="T79" fmla="*/ 6 h 30"/>
                  <a:gd name="T80" fmla="*/ 186 w 192"/>
                  <a:gd name="T81" fmla="*/ 30 h 30"/>
                  <a:gd name="T82" fmla="*/ 192 w 192"/>
                  <a:gd name="T8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30">
                    <a:moveTo>
                      <a:pt x="0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24" y="24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0"/>
                    </a:lnTo>
                    <a:lnTo>
                      <a:pt x="30" y="18"/>
                    </a:lnTo>
                    <a:lnTo>
                      <a:pt x="36" y="12"/>
                    </a:lnTo>
                    <a:lnTo>
                      <a:pt x="36" y="24"/>
                    </a:lnTo>
                    <a:lnTo>
                      <a:pt x="36" y="6"/>
                    </a:lnTo>
                    <a:lnTo>
                      <a:pt x="36" y="18"/>
                    </a:lnTo>
                    <a:lnTo>
                      <a:pt x="42" y="12"/>
                    </a:lnTo>
                    <a:lnTo>
                      <a:pt x="42" y="24"/>
                    </a:lnTo>
                    <a:lnTo>
                      <a:pt x="42" y="6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54" y="24"/>
                    </a:lnTo>
                    <a:lnTo>
                      <a:pt x="54" y="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60" y="24"/>
                    </a:lnTo>
                    <a:lnTo>
                      <a:pt x="60" y="6"/>
                    </a:lnTo>
                    <a:lnTo>
                      <a:pt x="60" y="12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6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72" y="18"/>
                    </a:lnTo>
                    <a:lnTo>
                      <a:pt x="78" y="12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84" y="12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0" y="30"/>
                    </a:lnTo>
                    <a:lnTo>
                      <a:pt x="90" y="6"/>
                    </a:lnTo>
                    <a:lnTo>
                      <a:pt x="90" y="18"/>
                    </a:lnTo>
                    <a:lnTo>
                      <a:pt x="96" y="12"/>
                    </a:lnTo>
                    <a:lnTo>
                      <a:pt x="96" y="24"/>
                    </a:lnTo>
                    <a:lnTo>
                      <a:pt x="96" y="6"/>
                    </a:lnTo>
                    <a:lnTo>
                      <a:pt x="96" y="18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102" y="6"/>
                    </a:lnTo>
                    <a:lnTo>
                      <a:pt x="102" y="12"/>
                    </a:lnTo>
                    <a:lnTo>
                      <a:pt x="108" y="18"/>
                    </a:lnTo>
                    <a:lnTo>
                      <a:pt x="108" y="3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14" y="12"/>
                    </a:lnTo>
                    <a:lnTo>
                      <a:pt x="114" y="30"/>
                    </a:lnTo>
                    <a:lnTo>
                      <a:pt x="114" y="6"/>
                    </a:lnTo>
                    <a:lnTo>
                      <a:pt x="114" y="18"/>
                    </a:lnTo>
                    <a:lnTo>
                      <a:pt x="120" y="12"/>
                    </a:lnTo>
                    <a:lnTo>
                      <a:pt x="120" y="24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18"/>
                    </a:lnTo>
                    <a:lnTo>
                      <a:pt x="126" y="24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32" y="12"/>
                    </a:lnTo>
                    <a:lnTo>
                      <a:pt x="132" y="30"/>
                    </a:lnTo>
                    <a:lnTo>
                      <a:pt x="132" y="6"/>
                    </a:lnTo>
                    <a:lnTo>
                      <a:pt x="132" y="12"/>
                    </a:lnTo>
                    <a:lnTo>
                      <a:pt x="138" y="18"/>
                    </a:lnTo>
                    <a:lnTo>
                      <a:pt x="138" y="24"/>
                    </a:lnTo>
                    <a:lnTo>
                      <a:pt x="138" y="6"/>
                    </a:lnTo>
                    <a:lnTo>
                      <a:pt x="138" y="18"/>
                    </a:lnTo>
                    <a:lnTo>
                      <a:pt x="144" y="12"/>
                    </a:lnTo>
                    <a:lnTo>
                      <a:pt x="144" y="24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50" y="24"/>
                    </a:lnTo>
                    <a:lnTo>
                      <a:pt x="150" y="30"/>
                    </a:lnTo>
                    <a:lnTo>
                      <a:pt x="150" y="6"/>
                    </a:lnTo>
                    <a:lnTo>
                      <a:pt x="150" y="6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62" y="18"/>
                    </a:lnTo>
                    <a:lnTo>
                      <a:pt x="162" y="30"/>
                    </a:lnTo>
                    <a:lnTo>
                      <a:pt x="162" y="6"/>
                    </a:lnTo>
                    <a:lnTo>
                      <a:pt x="162" y="18"/>
                    </a:lnTo>
                    <a:lnTo>
                      <a:pt x="168" y="12"/>
                    </a:lnTo>
                    <a:lnTo>
                      <a:pt x="168" y="30"/>
                    </a:lnTo>
                    <a:lnTo>
                      <a:pt x="168" y="6"/>
                    </a:lnTo>
                    <a:lnTo>
                      <a:pt x="168" y="18"/>
                    </a:lnTo>
                    <a:lnTo>
                      <a:pt x="174" y="24"/>
                    </a:lnTo>
                    <a:lnTo>
                      <a:pt x="174" y="24"/>
                    </a:lnTo>
                    <a:lnTo>
                      <a:pt x="174" y="0"/>
                    </a:lnTo>
                    <a:lnTo>
                      <a:pt x="174" y="18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6"/>
                    </a:lnTo>
                    <a:lnTo>
                      <a:pt x="180" y="18"/>
                    </a:lnTo>
                    <a:lnTo>
                      <a:pt x="186" y="12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186" y="6"/>
                    </a:lnTo>
                    <a:lnTo>
                      <a:pt x="192" y="12"/>
                    </a:lnTo>
                    <a:lnTo>
                      <a:pt x="192" y="30"/>
                    </a:lnTo>
                    <a:lnTo>
                      <a:pt x="192" y="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4914891" y="1777996"/>
                <a:ext cx="314324" cy="352424"/>
              </a:xfrm>
              <a:custGeom>
                <a:avLst/>
                <a:gdLst>
                  <a:gd name="T0" fmla="*/ 6 w 198"/>
                  <a:gd name="T1" fmla="*/ 102 h 222"/>
                  <a:gd name="T2" fmla="*/ 6 w 198"/>
                  <a:gd name="T3" fmla="*/ 102 h 222"/>
                  <a:gd name="T4" fmla="*/ 12 w 198"/>
                  <a:gd name="T5" fmla="*/ 96 h 222"/>
                  <a:gd name="T6" fmla="*/ 18 w 198"/>
                  <a:gd name="T7" fmla="*/ 144 h 222"/>
                  <a:gd name="T8" fmla="*/ 24 w 198"/>
                  <a:gd name="T9" fmla="*/ 120 h 222"/>
                  <a:gd name="T10" fmla="*/ 24 w 198"/>
                  <a:gd name="T11" fmla="*/ 132 h 222"/>
                  <a:gd name="T12" fmla="*/ 30 w 198"/>
                  <a:gd name="T13" fmla="*/ 60 h 222"/>
                  <a:gd name="T14" fmla="*/ 36 w 198"/>
                  <a:gd name="T15" fmla="*/ 120 h 222"/>
                  <a:gd name="T16" fmla="*/ 42 w 198"/>
                  <a:gd name="T17" fmla="*/ 102 h 222"/>
                  <a:gd name="T18" fmla="*/ 42 w 198"/>
                  <a:gd name="T19" fmla="*/ 102 h 222"/>
                  <a:gd name="T20" fmla="*/ 48 w 198"/>
                  <a:gd name="T21" fmla="*/ 102 h 222"/>
                  <a:gd name="T22" fmla="*/ 54 w 198"/>
                  <a:gd name="T23" fmla="*/ 108 h 222"/>
                  <a:gd name="T24" fmla="*/ 60 w 198"/>
                  <a:gd name="T25" fmla="*/ 102 h 222"/>
                  <a:gd name="T26" fmla="*/ 60 w 198"/>
                  <a:gd name="T27" fmla="*/ 102 h 222"/>
                  <a:gd name="T28" fmla="*/ 66 w 198"/>
                  <a:gd name="T29" fmla="*/ 102 h 222"/>
                  <a:gd name="T30" fmla="*/ 72 w 198"/>
                  <a:gd name="T31" fmla="*/ 120 h 222"/>
                  <a:gd name="T32" fmla="*/ 78 w 198"/>
                  <a:gd name="T33" fmla="*/ 114 h 222"/>
                  <a:gd name="T34" fmla="*/ 84 w 198"/>
                  <a:gd name="T35" fmla="*/ 120 h 222"/>
                  <a:gd name="T36" fmla="*/ 90 w 198"/>
                  <a:gd name="T37" fmla="*/ 96 h 222"/>
                  <a:gd name="T38" fmla="*/ 96 w 198"/>
                  <a:gd name="T39" fmla="*/ 102 h 222"/>
                  <a:gd name="T40" fmla="*/ 96 w 198"/>
                  <a:gd name="T41" fmla="*/ 108 h 222"/>
                  <a:gd name="T42" fmla="*/ 102 w 198"/>
                  <a:gd name="T43" fmla="*/ 96 h 222"/>
                  <a:gd name="T44" fmla="*/ 108 w 198"/>
                  <a:gd name="T45" fmla="*/ 114 h 222"/>
                  <a:gd name="T46" fmla="*/ 114 w 198"/>
                  <a:gd name="T47" fmla="*/ 108 h 222"/>
                  <a:gd name="T48" fmla="*/ 114 w 198"/>
                  <a:gd name="T49" fmla="*/ 108 h 222"/>
                  <a:gd name="T50" fmla="*/ 120 w 198"/>
                  <a:gd name="T51" fmla="*/ 96 h 222"/>
                  <a:gd name="T52" fmla="*/ 126 w 198"/>
                  <a:gd name="T53" fmla="*/ 114 h 222"/>
                  <a:gd name="T54" fmla="*/ 132 w 198"/>
                  <a:gd name="T55" fmla="*/ 108 h 222"/>
                  <a:gd name="T56" fmla="*/ 132 w 198"/>
                  <a:gd name="T57" fmla="*/ 108 h 222"/>
                  <a:gd name="T58" fmla="*/ 138 w 198"/>
                  <a:gd name="T59" fmla="*/ 90 h 222"/>
                  <a:gd name="T60" fmla="*/ 144 w 198"/>
                  <a:gd name="T61" fmla="*/ 114 h 222"/>
                  <a:gd name="T62" fmla="*/ 150 w 198"/>
                  <a:gd name="T63" fmla="*/ 114 h 222"/>
                  <a:gd name="T64" fmla="*/ 150 w 198"/>
                  <a:gd name="T65" fmla="*/ 108 h 222"/>
                  <a:gd name="T66" fmla="*/ 156 w 198"/>
                  <a:gd name="T67" fmla="*/ 96 h 222"/>
                  <a:gd name="T68" fmla="*/ 162 w 198"/>
                  <a:gd name="T69" fmla="*/ 114 h 222"/>
                  <a:gd name="T70" fmla="*/ 168 w 198"/>
                  <a:gd name="T71" fmla="*/ 102 h 222"/>
                  <a:gd name="T72" fmla="*/ 168 w 198"/>
                  <a:gd name="T73" fmla="*/ 102 h 222"/>
                  <a:gd name="T74" fmla="*/ 174 w 198"/>
                  <a:gd name="T75" fmla="*/ 90 h 222"/>
                  <a:gd name="T76" fmla="*/ 180 w 198"/>
                  <a:gd name="T77" fmla="*/ 114 h 222"/>
                  <a:gd name="T78" fmla="*/ 186 w 198"/>
                  <a:gd name="T79" fmla="*/ 108 h 222"/>
                  <a:gd name="T80" fmla="*/ 186 w 198"/>
                  <a:gd name="T81" fmla="*/ 102 h 222"/>
                  <a:gd name="T82" fmla="*/ 192 w 198"/>
                  <a:gd name="T83" fmla="*/ 8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8" h="222">
                    <a:moveTo>
                      <a:pt x="0" y="90"/>
                    </a:moveTo>
                    <a:lnTo>
                      <a:pt x="0" y="96"/>
                    </a:lnTo>
                    <a:lnTo>
                      <a:pt x="6" y="102"/>
                    </a:lnTo>
                    <a:lnTo>
                      <a:pt x="6" y="120"/>
                    </a:lnTo>
                    <a:lnTo>
                      <a:pt x="6" y="90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14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18" y="144"/>
                    </a:lnTo>
                    <a:lnTo>
                      <a:pt x="18" y="54"/>
                    </a:lnTo>
                    <a:lnTo>
                      <a:pt x="18" y="126"/>
                    </a:lnTo>
                    <a:lnTo>
                      <a:pt x="24" y="120"/>
                    </a:lnTo>
                    <a:lnTo>
                      <a:pt x="24" y="222"/>
                    </a:lnTo>
                    <a:lnTo>
                      <a:pt x="24" y="0"/>
                    </a:lnTo>
                    <a:lnTo>
                      <a:pt x="24" y="132"/>
                    </a:lnTo>
                    <a:lnTo>
                      <a:pt x="30" y="138"/>
                    </a:lnTo>
                    <a:lnTo>
                      <a:pt x="30" y="156"/>
                    </a:lnTo>
                    <a:lnTo>
                      <a:pt x="30" y="6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36" y="120"/>
                    </a:lnTo>
                    <a:lnTo>
                      <a:pt x="36" y="78"/>
                    </a:lnTo>
                    <a:lnTo>
                      <a:pt x="36" y="108"/>
                    </a:lnTo>
                    <a:lnTo>
                      <a:pt x="42" y="102"/>
                    </a:lnTo>
                    <a:lnTo>
                      <a:pt x="42" y="114"/>
                    </a:lnTo>
                    <a:lnTo>
                      <a:pt x="42" y="96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54" y="108"/>
                    </a:lnTo>
                    <a:lnTo>
                      <a:pt x="54" y="108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60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66" y="102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72" y="90"/>
                    </a:lnTo>
                    <a:lnTo>
                      <a:pt x="78" y="96"/>
                    </a:lnTo>
                    <a:lnTo>
                      <a:pt x="78" y="114"/>
                    </a:lnTo>
                    <a:lnTo>
                      <a:pt x="78" y="102"/>
                    </a:lnTo>
                    <a:lnTo>
                      <a:pt x="84" y="108"/>
                    </a:lnTo>
                    <a:lnTo>
                      <a:pt x="84" y="120"/>
                    </a:lnTo>
                    <a:lnTo>
                      <a:pt x="84" y="96"/>
                    </a:lnTo>
                    <a:lnTo>
                      <a:pt x="84" y="102"/>
                    </a:lnTo>
                    <a:lnTo>
                      <a:pt x="90" y="96"/>
                    </a:lnTo>
                    <a:lnTo>
                      <a:pt x="90" y="114"/>
                    </a:lnTo>
                    <a:lnTo>
                      <a:pt x="90" y="108"/>
                    </a:lnTo>
                    <a:lnTo>
                      <a:pt x="96" y="102"/>
                    </a:lnTo>
                    <a:lnTo>
                      <a:pt x="96" y="120"/>
                    </a:lnTo>
                    <a:lnTo>
                      <a:pt x="96" y="90"/>
                    </a:lnTo>
                    <a:lnTo>
                      <a:pt x="96" y="108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2" y="96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08" y="114"/>
                    </a:lnTo>
                    <a:lnTo>
                      <a:pt x="108" y="96"/>
                    </a:lnTo>
                    <a:lnTo>
                      <a:pt x="108" y="114"/>
                    </a:lnTo>
                    <a:lnTo>
                      <a:pt x="114" y="108"/>
                    </a:lnTo>
                    <a:lnTo>
                      <a:pt x="114" y="114"/>
                    </a:lnTo>
                    <a:lnTo>
                      <a:pt x="114" y="96"/>
                    </a:lnTo>
                    <a:lnTo>
                      <a:pt x="114" y="108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96"/>
                    </a:lnTo>
                    <a:lnTo>
                      <a:pt x="120" y="108"/>
                    </a:lnTo>
                    <a:lnTo>
                      <a:pt x="126" y="102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26" y="102"/>
                    </a:lnTo>
                    <a:lnTo>
                      <a:pt x="132" y="108"/>
                    </a:lnTo>
                    <a:lnTo>
                      <a:pt x="132" y="114"/>
                    </a:lnTo>
                    <a:lnTo>
                      <a:pt x="132" y="90"/>
                    </a:lnTo>
                    <a:lnTo>
                      <a:pt x="132" y="108"/>
                    </a:lnTo>
                    <a:lnTo>
                      <a:pt x="138" y="102"/>
                    </a:lnTo>
                    <a:lnTo>
                      <a:pt x="138" y="114"/>
                    </a:lnTo>
                    <a:lnTo>
                      <a:pt x="138" y="90"/>
                    </a:lnTo>
                    <a:lnTo>
                      <a:pt x="138" y="102"/>
                    </a:lnTo>
                    <a:lnTo>
                      <a:pt x="144" y="108"/>
                    </a:lnTo>
                    <a:lnTo>
                      <a:pt x="144" y="114"/>
                    </a:lnTo>
                    <a:lnTo>
                      <a:pt x="144" y="96"/>
                    </a:lnTo>
                    <a:lnTo>
                      <a:pt x="144" y="108"/>
                    </a:lnTo>
                    <a:lnTo>
                      <a:pt x="150" y="114"/>
                    </a:lnTo>
                    <a:lnTo>
                      <a:pt x="150" y="114"/>
                    </a:lnTo>
                    <a:lnTo>
                      <a:pt x="150" y="96"/>
                    </a:lnTo>
                    <a:lnTo>
                      <a:pt x="150" y="108"/>
                    </a:lnTo>
                    <a:lnTo>
                      <a:pt x="156" y="102"/>
                    </a:lnTo>
                    <a:lnTo>
                      <a:pt x="156" y="114"/>
                    </a:lnTo>
                    <a:lnTo>
                      <a:pt x="156" y="96"/>
                    </a:lnTo>
                    <a:lnTo>
                      <a:pt x="156" y="102"/>
                    </a:lnTo>
                    <a:lnTo>
                      <a:pt x="162" y="108"/>
                    </a:lnTo>
                    <a:lnTo>
                      <a:pt x="162" y="114"/>
                    </a:lnTo>
                    <a:lnTo>
                      <a:pt x="162" y="90"/>
                    </a:lnTo>
                    <a:lnTo>
                      <a:pt x="162" y="108"/>
                    </a:lnTo>
                    <a:lnTo>
                      <a:pt x="168" y="102"/>
                    </a:lnTo>
                    <a:lnTo>
                      <a:pt x="168" y="120"/>
                    </a:lnTo>
                    <a:lnTo>
                      <a:pt x="168" y="96"/>
                    </a:lnTo>
                    <a:lnTo>
                      <a:pt x="168" y="102"/>
                    </a:lnTo>
                    <a:lnTo>
                      <a:pt x="174" y="96"/>
                    </a:lnTo>
                    <a:lnTo>
                      <a:pt x="174" y="120"/>
                    </a:lnTo>
                    <a:lnTo>
                      <a:pt x="174" y="90"/>
                    </a:lnTo>
                    <a:lnTo>
                      <a:pt x="174" y="102"/>
                    </a:lnTo>
                    <a:lnTo>
                      <a:pt x="180" y="96"/>
                    </a:lnTo>
                    <a:lnTo>
                      <a:pt x="180" y="114"/>
                    </a:lnTo>
                    <a:lnTo>
                      <a:pt x="180" y="90"/>
                    </a:lnTo>
                    <a:lnTo>
                      <a:pt x="180" y="114"/>
                    </a:lnTo>
                    <a:lnTo>
                      <a:pt x="186" y="108"/>
                    </a:lnTo>
                    <a:lnTo>
                      <a:pt x="186" y="120"/>
                    </a:lnTo>
                    <a:lnTo>
                      <a:pt x="186" y="90"/>
                    </a:lnTo>
                    <a:lnTo>
                      <a:pt x="186" y="102"/>
                    </a:lnTo>
                    <a:lnTo>
                      <a:pt x="192" y="96"/>
                    </a:lnTo>
                    <a:lnTo>
                      <a:pt x="192" y="126"/>
                    </a:lnTo>
                    <a:lnTo>
                      <a:pt x="192" y="84"/>
                    </a:lnTo>
                    <a:lnTo>
                      <a:pt x="192" y="108"/>
                    </a:lnTo>
                    <a:lnTo>
                      <a:pt x="198" y="10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5229212" y="1606545"/>
                <a:ext cx="304799" cy="628647"/>
              </a:xfrm>
              <a:custGeom>
                <a:avLst/>
                <a:gdLst>
                  <a:gd name="T0" fmla="*/ 0 w 192"/>
                  <a:gd name="T1" fmla="*/ 198 h 396"/>
                  <a:gd name="T2" fmla="*/ 6 w 192"/>
                  <a:gd name="T3" fmla="*/ 240 h 396"/>
                  <a:gd name="T4" fmla="*/ 12 w 192"/>
                  <a:gd name="T5" fmla="*/ 210 h 396"/>
                  <a:gd name="T6" fmla="*/ 18 w 192"/>
                  <a:gd name="T7" fmla="*/ 228 h 396"/>
                  <a:gd name="T8" fmla="*/ 18 w 192"/>
                  <a:gd name="T9" fmla="*/ 222 h 396"/>
                  <a:gd name="T10" fmla="*/ 24 w 192"/>
                  <a:gd name="T11" fmla="*/ 168 h 396"/>
                  <a:gd name="T12" fmla="*/ 30 w 192"/>
                  <a:gd name="T13" fmla="*/ 258 h 396"/>
                  <a:gd name="T14" fmla="*/ 36 w 192"/>
                  <a:gd name="T15" fmla="*/ 204 h 396"/>
                  <a:gd name="T16" fmla="*/ 36 w 192"/>
                  <a:gd name="T17" fmla="*/ 234 h 396"/>
                  <a:gd name="T18" fmla="*/ 42 w 192"/>
                  <a:gd name="T19" fmla="*/ 150 h 396"/>
                  <a:gd name="T20" fmla="*/ 48 w 192"/>
                  <a:gd name="T21" fmla="*/ 258 h 396"/>
                  <a:gd name="T22" fmla="*/ 54 w 192"/>
                  <a:gd name="T23" fmla="*/ 228 h 396"/>
                  <a:gd name="T24" fmla="*/ 54 w 192"/>
                  <a:gd name="T25" fmla="*/ 222 h 396"/>
                  <a:gd name="T26" fmla="*/ 60 w 192"/>
                  <a:gd name="T27" fmla="*/ 192 h 396"/>
                  <a:gd name="T28" fmla="*/ 66 w 192"/>
                  <a:gd name="T29" fmla="*/ 222 h 396"/>
                  <a:gd name="T30" fmla="*/ 72 w 192"/>
                  <a:gd name="T31" fmla="*/ 204 h 396"/>
                  <a:gd name="T32" fmla="*/ 72 w 192"/>
                  <a:gd name="T33" fmla="*/ 216 h 396"/>
                  <a:gd name="T34" fmla="*/ 78 w 192"/>
                  <a:gd name="T35" fmla="*/ 204 h 396"/>
                  <a:gd name="T36" fmla="*/ 84 w 192"/>
                  <a:gd name="T37" fmla="*/ 222 h 396"/>
                  <a:gd name="T38" fmla="*/ 90 w 192"/>
                  <a:gd name="T39" fmla="*/ 222 h 396"/>
                  <a:gd name="T40" fmla="*/ 90 w 192"/>
                  <a:gd name="T41" fmla="*/ 216 h 396"/>
                  <a:gd name="T42" fmla="*/ 96 w 192"/>
                  <a:gd name="T43" fmla="*/ 198 h 396"/>
                  <a:gd name="T44" fmla="*/ 102 w 192"/>
                  <a:gd name="T45" fmla="*/ 228 h 396"/>
                  <a:gd name="T46" fmla="*/ 108 w 192"/>
                  <a:gd name="T47" fmla="*/ 216 h 396"/>
                  <a:gd name="T48" fmla="*/ 108 w 192"/>
                  <a:gd name="T49" fmla="*/ 180 h 396"/>
                  <a:gd name="T50" fmla="*/ 114 w 192"/>
                  <a:gd name="T51" fmla="*/ 168 h 396"/>
                  <a:gd name="T52" fmla="*/ 120 w 192"/>
                  <a:gd name="T53" fmla="*/ 396 h 396"/>
                  <a:gd name="T54" fmla="*/ 126 w 192"/>
                  <a:gd name="T55" fmla="*/ 198 h 396"/>
                  <a:gd name="T56" fmla="*/ 126 w 192"/>
                  <a:gd name="T57" fmla="*/ 102 h 396"/>
                  <a:gd name="T58" fmla="*/ 132 w 192"/>
                  <a:gd name="T59" fmla="*/ 66 h 396"/>
                  <a:gd name="T60" fmla="*/ 138 w 192"/>
                  <a:gd name="T61" fmla="*/ 312 h 396"/>
                  <a:gd name="T62" fmla="*/ 144 w 192"/>
                  <a:gd name="T63" fmla="*/ 216 h 396"/>
                  <a:gd name="T64" fmla="*/ 144 w 192"/>
                  <a:gd name="T65" fmla="*/ 228 h 396"/>
                  <a:gd name="T66" fmla="*/ 150 w 192"/>
                  <a:gd name="T67" fmla="*/ 132 h 396"/>
                  <a:gd name="T68" fmla="*/ 156 w 192"/>
                  <a:gd name="T69" fmla="*/ 270 h 396"/>
                  <a:gd name="T70" fmla="*/ 162 w 192"/>
                  <a:gd name="T71" fmla="*/ 222 h 396"/>
                  <a:gd name="T72" fmla="*/ 162 w 192"/>
                  <a:gd name="T73" fmla="*/ 222 h 396"/>
                  <a:gd name="T74" fmla="*/ 168 w 192"/>
                  <a:gd name="T75" fmla="*/ 186 h 396"/>
                  <a:gd name="T76" fmla="*/ 174 w 192"/>
                  <a:gd name="T77" fmla="*/ 234 h 396"/>
                  <a:gd name="T78" fmla="*/ 180 w 192"/>
                  <a:gd name="T79" fmla="*/ 216 h 396"/>
                  <a:gd name="T80" fmla="*/ 180 w 192"/>
                  <a:gd name="T81" fmla="*/ 210 h 396"/>
                  <a:gd name="T82" fmla="*/ 186 w 192"/>
                  <a:gd name="T83" fmla="*/ 18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2" h="396">
                    <a:moveTo>
                      <a:pt x="0" y="210"/>
                    </a:moveTo>
                    <a:lnTo>
                      <a:pt x="0" y="228"/>
                    </a:lnTo>
                    <a:lnTo>
                      <a:pt x="0" y="198"/>
                    </a:lnTo>
                    <a:lnTo>
                      <a:pt x="0" y="210"/>
                    </a:lnTo>
                    <a:lnTo>
                      <a:pt x="6" y="204"/>
                    </a:lnTo>
                    <a:lnTo>
                      <a:pt x="6" y="240"/>
                    </a:lnTo>
                    <a:lnTo>
                      <a:pt x="6" y="192"/>
                    </a:lnTo>
                    <a:lnTo>
                      <a:pt x="6" y="216"/>
                    </a:lnTo>
                    <a:lnTo>
                      <a:pt x="12" y="210"/>
                    </a:lnTo>
                    <a:lnTo>
                      <a:pt x="12" y="192"/>
                    </a:lnTo>
                    <a:lnTo>
                      <a:pt x="12" y="240"/>
                    </a:lnTo>
                    <a:lnTo>
                      <a:pt x="18" y="228"/>
                    </a:lnTo>
                    <a:lnTo>
                      <a:pt x="18" y="240"/>
                    </a:lnTo>
                    <a:lnTo>
                      <a:pt x="18" y="174"/>
                    </a:lnTo>
                    <a:lnTo>
                      <a:pt x="18" y="222"/>
                    </a:lnTo>
                    <a:lnTo>
                      <a:pt x="24" y="210"/>
                    </a:lnTo>
                    <a:lnTo>
                      <a:pt x="24" y="240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30" y="198"/>
                    </a:lnTo>
                    <a:lnTo>
                      <a:pt x="30" y="258"/>
                    </a:lnTo>
                    <a:lnTo>
                      <a:pt x="30" y="156"/>
                    </a:lnTo>
                    <a:lnTo>
                      <a:pt x="30" y="216"/>
                    </a:lnTo>
                    <a:lnTo>
                      <a:pt x="36" y="204"/>
                    </a:lnTo>
                    <a:lnTo>
                      <a:pt x="36" y="258"/>
                    </a:lnTo>
                    <a:lnTo>
                      <a:pt x="36" y="174"/>
                    </a:lnTo>
                    <a:lnTo>
                      <a:pt x="36" y="234"/>
                    </a:lnTo>
                    <a:lnTo>
                      <a:pt x="42" y="228"/>
                    </a:lnTo>
                    <a:lnTo>
                      <a:pt x="42" y="288"/>
                    </a:lnTo>
                    <a:lnTo>
                      <a:pt x="42" y="150"/>
                    </a:lnTo>
                    <a:lnTo>
                      <a:pt x="42" y="216"/>
                    </a:lnTo>
                    <a:lnTo>
                      <a:pt x="48" y="204"/>
                    </a:lnTo>
                    <a:lnTo>
                      <a:pt x="48" y="258"/>
                    </a:lnTo>
                    <a:lnTo>
                      <a:pt x="48" y="168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52"/>
                    </a:lnTo>
                    <a:lnTo>
                      <a:pt x="54" y="168"/>
                    </a:lnTo>
                    <a:lnTo>
                      <a:pt x="54" y="222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60" y="19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66" y="222"/>
                    </a:lnTo>
                    <a:lnTo>
                      <a:pt x="66" y="204"/>
                    </a:lnTo>
                    <a:lnTo>
                      <a:pt x="66" y="210"/>
                    </a:lnTo>
                    <a:lnTo>
                      <a:pt x="72" y="204"/>
                    </a:lnTo>
                    <a:lnTo>
                      <a:pt x="72" y="222"/>
                    </a:lnTo>
                    <a:lnTo>
                      <a:pt x="72" y="204"/>
                    </a:lnTo>
                    <a:lnTo>
                      <a:pt x="72" y="216"/>
                    </a:lnTo>
                    <a:lnTo>
                      <a:pt x="78" y="210"/>
                    </a:lnTo>
                    <a:lnTo>
                      <a:pt x="78" y="228"/>
                    </a:lnTo>
                    <a:lnTo>
                      <a:pt x="78" y="204"/>
                    </a:lnTo>
                    <a:lnTo>
                      <a:pt x="78" y="210"/>
                    </a:lnTo>
                    <a:lnTo>
                      <a:pt x="84" y="216"/>
                    </a:lnTo>
                    <a:lnTo>
                      <a:pt x="84" y="222"/>
                    </a:lnTo>
                    <a:lnTo>
                      <a:pt x="84" y="204"/>
                    </a:lnTo>
                    <a:lnTo>
                      <a:pt x="84" y="216"/>
                    </a:lnTo>
                    <a:lnTo>
                      <a:pt x="90" y="222"/>
                    </a:lnTo>
                    <a:lnTo>
                      <a:pt x="90" y="228"/>
                    </a:lnTo>
                    <a:lnTo>
                      <a:pt x="90" y="198"/>
                    </a:lnTo>
                    <a:lnTo>
                      <a:pt x="90" y="216"/>
                    </a:lnTo>
                    <a:lnTo>
                      <a:pt x="96" y="210"/>
                    </a:lnTo>
                    <a:lnTo>
                      <a:pt x="96" y="228"/>
                    </a:lnTo>
                    <a:lnTo>
                      <a:pt x="96" y="198"/>
                    </a:lnTo>
                    <a:lnTo>
                      <a:pt x="96" y="210"/>
                    </a:lnTo>
                    <a:lnTo>
                      <a:pt x="102" y="216"/>
                    </a:lnTo>
                    <a:lnTo>
                      <a:pt x="102" y="228"/>
                    </a:lnTo>
                    <a:lnTo>
                      <a:pt x="102" y="198"/>
                    </a:lnTo>
                    <a:lnTo>
                      <a:pt x="102" y="222"/>
                    </a:lnTo>
                    <a:lnTo>
                      <a:pt x="108" y="216"/>
                    </a:lnTo>
                    <a:lnTo>
                      <a:pt x="108" y="276"/>
                    </a:lnTo>
                    <a:lnTo>
                      <a:pt x="108" y="138"/>
                    </a:lnTo>
                    <a:lnTo>
                      <a:pt x="108" y="180"/>
                    </a:lnTo>
                    <a:lnTo>
                      <a:pt x="114" y="186"/>
                    </a:lnTo>
                    <a:lnTo>
                      <a:pt x="114" y="264"/>
                    </a:lnTo>
                    <a:lnTo>
                      <a:pt x="114" y="168"/>
                    </a:lnTo>
                    <a:lnTo>
                      <a:pt x="114" y="252"/>
                    </a:lnTo>
                    <a:lnTo>
                      <a:pt x="120" y="234"/>
                    </a:lnTo>
                    <a:lnTo>
                      <a:pt x="120" y="396"/>
                    </a:lnTo>
                    <a:lnTo>
                      <a:pt x="120" y="0"/>
                    </a:lnTo>
                    <a:lnTo>
                      <a:pt x="120" y="186"/>
                    </a:lnTo>
                    <a:lnTo>
                      <a:pt x="126" y="198"/>
                    </a:lnTo>
                    <a:lnTo>
                      <a:pt x="126" y="324"/>
                    </a:lnTo>
                    <a:lnTo>
                      <a:pt x="126" y="96"/>
                    </a:lnTo>
                    <a:lnTo>
                      <a:pt x="126" y="102"/>
                    </a:lnTo>
                    <a:lnTo>
                      <a:pt x="132" y="108"/>
                    </a:lnTo>
                    <a:lnTo>
                      <a:pt x="132" y="342"/>
                    </a:lnTo>
                    <a:lnTo>
                      <a:pt x="132" y="66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38" y="312"/>
                    </a:lnTo>
                    <a:lnTo>
                      <a:pt x="138" y="120"/>
                    </a:lnTo>
                    <a:lnTo>
                      <a:pt x="138" y="252"/>
                    </a:lnTo>
                    <a:lnTo>
                      <a:pt x="144" y="216"/>
                    </a:lnTo>
                    <a:lnTo>
                      <a:pt x="144" y="318"/>
                    </a:lnTo>
                    <a:lnTo>
                      <a:pt x="144" y="120"/>
                    </a:lnTo>
                    <a:lnTo>
                      <a:pt x="144" y="228"/>
                    </a:lnTo>
                    <a:lnTo>
                      <a:pt x="150" y="222"/>
                    </a:lnTo>
                    <a:lnTo>
                      <a:pt x="150" y="294"/>
                    </a:lnTo>
                    <a:lnTo>
                      <a:pt x="150" y="132"/>
                    </a:lnTo>
                    <a:lnTo>
                      <a:pt x="150" y="222"/>
                    </a:lnTo>
                    <a:lnTo>
                      <a:pt x="156" y="216"/>
                    </a:lnTo>
                    <a:lnTo>
                      <a:pt x="156" y="270"/>
                    </a:lnTo>
                    <a:lnTo>
                      <a:pt x="156" y="156"/>
                    </a:lnTo>
                    <a:lnTo>
                      <a:pt x="156" y="228"/>
                    </a:lnTo>
                    <a:lnTo>
                      <a:pt x="162" y="222"/>
                    </a:lnTo>
                    <a:lnTo>
                      <a:pt x="162" y="240"/>
                    </a:lnTo>
                    <a:lnTo>
                      <a:pt x="162" y="180"/>
                    </a:lnTo>
                    <a:lnTo>
                      <a:pt x="162" y="222"/>
                    </a:lnTo>
                    <a:lnTo>
                      <a:pt x="168" y="210"/>
                    </a:lnTo>
                    <a:lnTo>
                      <a:pt x="168" y="240"/>
                    </a:lnTo>
                    <a:lnTo>
                      <a:pt x="168" y="186"/>
                    </a:lnTo>
                    <a:lnTo>
                      <a:pt x="168" y="216"/>
                    </a:lnTo>
                    <a:lnTo>
                      <a:pt x="174" y="210"/>
                    </a:lnTo>
                    <a:lnTo>
                      <a:pt x="174" y="234"/>
                    </a:lnTo>
                    <a:lnTo>
                      <a:pt x="174" y="186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0" y="246"/>
                    </a:lnTo>
                    <a:lnTo>
                      <a:pt x="180" y="180"/>
                    </a:lnTo>
                    <a:lnTo>
                      <a:pt x="180" y="210"/>
                    </a:lnTo>
                    <a:lnTo>
                      <a:pt x="186" y="204"/>
                    </a:lnTo>
                    <a:lnTo>
                      <a:pt x="186" y="246"/>
                    </a:lnTo>
                    <a:lnTo>
                      <a:pt x="186" y="180"/>
                    </a:lnTo>
                    <a:lnTo>
                      <a:pt x="186" y="210"/>
                    </a:lnTo>
                    <a:lnTo>
                      <a:pt x="192" y="204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5534010" y="1749420"/>
                <a:ext cx="295274" cy="1009647"/>
              </a:xfrm>
              <a:custGeom>
                <a:avLst/>
                <a:gdLst>
                  <a:gd name="T0" fmla="*/ 0 w 186"/>
                  <a:gd name="T1" fmla="*/ 96 h 636"/>
                  <a:gd name="T2" fmla="*/ 6 w 186"/>
                  <a:gd name="T3" fmla="*/ 138 h 636"/>
                  <a:gd name="T4" fmla="*/ 12 w 186"/>
                  <a:gd name="T5" fmla="*/ 126 h 636"/>
                  <a:gd name="T6" fmla="*/ 12 w 186"/>
                  <a:gd name="T7" fmla="*/ 120 h 636"/>
                  <a:gd name="T8" fmla="*/ 18 w 186"/>
                  <a:gd name="T9" fmla="*/ 108 h 636"/>
                  <a:gd name="T10" fmla="*/ 24 w 186"/>
                  <a:gd name="T11" fmla="*/ 144 h 636"/>
                  <a:gd name="T12" fmla="*/ 30 w 186"/>
                  <a:gd name="T13" fmla="*/ 120 h 636"/>
                  <a:gd name="T14" fmla="*/ 30 w 186"/>
                  <a:gd name="T15" fmla="*/ 126 h 636"/>
                  <a:gd name="T16" fmla="*/ 36 w 186"/>
                  <a:gd name="T17" fmla="*/ 108 h 636"/>
                  <a:gd name="T18" fmla="*/ 42 w 186"/>
                  <a:gd name="T19" fmla="*/ 138 h 636"/>
                  <a:gd name="T20" fmla="*/ 48 w 186"/>
                  <a:gd name="T21" fmla="*/ 126 h 636"/>
                  <a:gd name="T22" fmla="*/ 48 w 186"/>
                  <a:gd name="T23" fmla="*/ 126 h 636"/>
                  <a:gd name="T24" fmla="*/ 54 w 186"/>
                  <a:gd name="T25" fmla="*/ 114 h 636"/>
                  <a:gd name="T26" fmla="*/ 60 w 186"/>
                  <a:gd name="T27" fmla="*/ 132 h 636"/>
                  <a:gd name="T28" fmla="*/ 66 w 186"/>
                  <a:gd name="T29" fmla="*/ 132 h 636"/>
                  <a:gd name="T30" fmla="*/ 66 w 186"/>
                  <a:gd name="T31" fmla="*/ 120 h 636"/>
                  <a:gd name="T32" fmla="*/ 72 w 186"/>
                  <a:gd name="T33" fmla="*/ 114 h 636"/>
                  <a:gd name="T34" fmla="*/ 78 w 186"/>
                  <a:gd name="T35" fmla="*/ 132 h 636"/>
                  <a:gd name="T36" fmla="*/ 84 w 186"/>
                  <a:gd name="T37" fmla="*/ 120 h 636"/>
                  <a:gd name="T38" fmla="*/ 84 w 186"/>
                  <a:gd name="T39" fmla="*/ 126 h 636"/>
                  <a:gd name="T40" fmla="*/ 90 w 186"/>
                  <a:gd name="T41" fmla="*/ 0 h 636"/>
                  <a:gd name="T42" fmla="*/ 96 w 186"/>
                  <a:gd name="T43" fmla="*/ 144 h 636"/>
                  <a:gd name="T44" fmla="*/ 102 w 186"/>
                  <a:gd name="T45" fmla="*/ 126 h 636"/>
                  <a:gd name="T46" fmla="*/ 102 w 186"/>
                  <a:gd name="T47" fmla="*/ 120 h 636"/>
                  <a:gd name="T48" fmla="*/ 108 w 186"/>
                  <a:gd name="T49" fmla="*/ 108 h 636"/>
                  <a:gd name="T50" fmla="*/ 114 w 186"/>
                  <a:gd name="T51" fmla="*/ 138 h 636"/>
                  <a:gd name="T52" fmla="*/ 120 w 186"/>
                  <a:gd name="T53" fmla="*/ 126 h 636"/>
                  <a:gd name="T54" fmla="*/ 120 w 186"/>
                  <a:gd name="T55" fmla="*/ 126 h 636"/>
                  <a:gd name="T56" fmla="*/ 126 w 186"/>
                  <a:gd name="T57" fmla="*/ 102 h 636"/>
                  <a:gd name="T58" fmla="*/ 132 w 186"/>
                  <a:gd name="T59" fmla="*/ 144 h 636"/>
                  <a:gd name="T60" fmla="*/ 138 w 186"/>
                  <a:gd name="T61" fmla="*/ 132 h 636"/>
                  <a:gd name="T62" fmla="*/ 138 w 186"/>
                  <a:gd name="T63" fmla="*/ 114 h 636"/>
                  <a:gd name="T64" fmla="*/ 144 w 186"/>
                  <a:gd name="T65" fmla="*/ 72 h 636"/>
                  <a:gd name="T66" fmla="*/ 150 w 186"/>
                  <a:gd name="T67" fmla="*/ 156 h 636"/>
                  <a:gd name="T68" fmla="*/ 156 w 186"/>
                  <a:gd name="T69" fmla="*/ 120 h 636"/>
                  <a:gd name="T70" fmla="*/ 156 w 186"/>
                  <a:gd name="T71" fmla="*/ 114 h 636"/>
                  <a:gd name="T72" fmla="*/ 162 w 186"/>
                  <a:gd name="T73" fmla="*/ 102 h 636"/>
                  <a:gd name="T74" fmla="*/ 168 w 186"/>
                  <a:gd name="T75" fmla="*/ 150 h 636"/>
                  <a:gd name="T76" fmla="*/ 174 w 186"/>
                  <a:gd name="T77" fmla="*/ 126 h 636"/>
                  <a:gd name="T78" fmla="*/ 174 w 186"/>
                  <a:gd name="T79" fmla="*/ 126 h 636"/>
                  <a:gd name="T80" fmla="*/ 180 w 186"/>
                  <a:gd name="T81" fmla="*/ 108 h 636"/>
                  <a:gd name="T82" fmla="*/ 186 w 186"/>
                  <a:gd name="T83" fmla="*/ 13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6" h="636">
                    <a:moveTo>
                      <a:pt x="0" y="114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26"/>
                    </a:lnTo>
                    <a:lnTo>
                      <a:pt x="6" y="138"/>
                    </a:lnTo>
                    <a:lnTo>
                      <a:pt x="6" y="108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12" y="138"/>
                    </a:lnTo>
                    <a:lnTo>
                      <a:pt x="12" y="102"/>
                    </a:lnTo>
                    <a:lnTo>
                      <a:pt x="12" y="120"/>
                    </a:lnTo>
                    <a:lnTo>
                      <a:pt x="18" y="126"/>
                    </a:lnTo>
                    <a:lnTo>
                      <a:pt x="18" y="138"/>
                    </a:lnTo>
                    <a:lnTo>
                      <a:pt x="18" y="108"/>
                    </a:lnTo>
                    <a:lnTo>
                      <a:pt x="18" y="120"/>
                    </a:lnTo>
                    <a:lnTo>
                      <a:pt x="24" y="126"/>
                    </a:lnTo>
                    <a:lnTo>
                      <a:pt x="24" y="144"/>
                    </a:lnTo>
                    <a:lnTo>
                      <a:pt x="24" y="108"/>
                    </a:lnTo>
                    <a:lnTo>
                      <a:pt x="24" y="114"/>
                    </a:lnTo>
                    <a:lnTo>
                      <a:pt x="30" y="120"/>
                    </a:lnTo>
                    <a:lnTo>
                      <a:pt x="30" y="144"/>
                    </a:lnTo>
                    <a:lnTo>
                      <a:pt x="30" y="108"/>
                    </a:lnTo>
                    <a:lnTo>
                      <a:pt x="30" y="126"/>
                    </a:lnTo>
                    <a:lnTo>
                      <a:pt x="36" y="120"/>
                    </a:lnTo>
                    <a:lnTo>
                      <a:pt x="36" y="138"/>
                    </a:lnTo>
                    <a:lnTo>
                      <a:pt x="36" y="108"/>
                    </a:lnTo>
                    <a:lnTo>
                      <a:pt x="36" y="126"/>
                    </a:lnTo>
                    <a:lnTo>
                      <a:pt x="42" y="120"/>
                    </a:lnTo>
                    <a:lnTo>
                      <a:pt x="42" y="138"/>
                    </a:lnTo>
                    <a:lnTo>
                      <a:pt x="42" y="108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38"/>
                    </a:lnTo>
                    <a:lnTo>
                      <a:pt x="48" y="108"/>
                    </a:lnTo>
                    <a:lnTo>
                      <a:pt x="48" y="126"/>
                    </a:lnTo>
                    <a:lnTo>
                      <a:pt x="54" y="120"/>
                    </a:lnTo>
                    <a:lnTo>
                      <a:pt x="54" y="132"/>
                    </a:lnTo>
                    <a:lnTo>
                      <a:pt x="54" y="114"/>
                    </a:lnTo>
                    <a:lnTo>
                      <a:pt x="54" y="126"/>
                    </a:lnTo>
                    <a:lnTo>
                      <a:pt x="60" y="120"/>
                    </a:lnTo>
                    <a:lnTo>
                      <a:pt x="60" y="132"/>
                    </a:lnTo>
                    <a:lnTo>
                      <a:pt x="60" y="108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32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8"/>
                    </a:lnTo>
                    <a:lnTo>
                      <a:pt x="72" y="114"/>
                    </a:lnTo>
                    <a:lnTo>
                      <a:pt x="72" y="126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78" y="108"/>
                    </a:lnTo>
                    <a:lnTo>
                      <a:pt x="78" y="126"/>
                    </a:lnTo>
                    <a:lnTo>
                      <a:pt x="84" y="120"/>
                    </a:lnTo>
                    <a:lnTo>
                      <a:pt x="84" y="132"/>
                    </a:lnTo>
                    <a:lnTo>
                      <a:pt x="84" y="114"/>
                    </a:lnTo>
                    <a:lnTo>
                      <a:pt x="84" y="126"/>
                    </a:lnTo>
                    <a:lnTo>
                      <a:pt x="90" y="120"/>
                    </a:lnTo>
                    <a:lnTo>
                      <a:pt x="90" y="636"/>
                    </a:lnTo>
                    <a:lnTo>
                      <a:pt x="90" y="0"/>
                    </a:lnTo>
                    <a:lnTo>
                      <a:pt x="90" y="126"/>
                    </a:lnTo>
                    <a:lnTo>
                      <a:pt x="96" y="120"/>
                    </a:lnTo>
                    <a:lnTo>
                      <a:pt x="96" y="144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2" y="138"/>
                    </a:lnTo>
                    <a:lnTo>
                      <a:pt x="102" y="108"/>
                    </a:lnTo>
                    <a:lnTo>
                      <a:pt x="102" y="120"/>
                    </a:lnTo>
                    <a:lnTo>
                      <a:pt x="108" y="114"/>
                    </a:lnTo>
                    <a:lnTo>
                      <a:pt x="108" y="138"/>
                    </a:lnTo>
                    <a:lnTo>
                      <a:pt x="108" y="108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14" y="138"/>
                    </a:lnTo>
                    <a:lnTo>
                      <a:pt x="114" y="108"/>
                    </a:lnTo>
                    <a:lnTo>
                      <a:pt x="114" y="120"/>
                    </a:lnTo>
                    <a:lnTo>
                      <a:pt x="120" y="126"/>
                    </a:lnTo>
                    <a:lnTo>
                      <a:pt x="120" y="150"/>
                    </a:lnTo>
                    <a:lnTo>
                      <a:pt x="120" y="90"/>
                    </a:lnTo>
                    <a:lnTo>
                      <a:pt x="120" y="126"/>
                    </a:lnTo>
                    <a:lnTo>
                      <a:pt x="126" y="132"/>
                    </a:lnTo>
                    <a:lnTo>
                      <a:pt x="126" y="144"/>
                    </a:lnTo>
                    <a:lnTo>
                      <a:pt x="126" y="102"/>
                    </a:lnTo>
                    <a:lnTo>
                      <a:pt x="126" y="120"/>
                    </a:lnTo>
                    <a:lnTo>
                      <a:pt x="132" y="126"/>
                    </a:lnTo>
                    <a:lnTo>
                      <a:pt x="132" y="144"/>
                    </a:lnTo>
                    <a:lnTo>
                      <a:pt x="132" y="102"/>
                    </a:lnTo>
                    <a:lnTo>
                      <a:pt x="132" y="138"/>
                    </a:lnTo>
                    <a:lnTo>
                      <a:pt x="138" y="132"/>
                    </a:lnTo>
                    <a:lnTo>
                      <a:pt x="138" y="168"/>
                    </a:lnTo>
                    <a:lnTo>
                      <a:pt x="138" y="84"/>
                    </a:lnTo>
                    <a:lnTo>
                      <a:pt x="138" y="114"/>
                    </a:lnTo>
                    <a:lnTo>
                      <a:pt x="144" y="108"/>
                    </a:lnTo>
                    <a:lnTo>
                      <a:pt x="144" y="168"/>
                    </a:lnTo>
                    <a:lnTo>
                      <a:pt x="144" y="72"/>
                    </a:lnTo>
                    <a:lnTo>
                      <a:pt x="144" y="108"/>
                    </a:lnTo>
                    <a:lnTo>
                      <a:pt x="150" y="120"/>
                    </a:lnTo>
                    <a:lnTo>
                      <a:pt x="150" y="156"/>
                    </a:lnTo>
                    <a:lnTo>
                      <a:pt x="150" y="84"/>
                    </a:lnTo>
                    <a:lnTo>
                      <a:pt x="150" y="126"/>
                    </a:lnTo>
                    <a:lnTo>
                      <a:pt x="156" y="120"/>
                    </a:lnTo>
                    <a:lnTo>
                      <a:pt x="156" y="150"/>
                    </a:lnTo>
                    <a:lnTo>
                      <a:pt x="156" y="84"/>
                    </a:lnTo>
                    <a:lnTo>
                      <a:pt x="156" y="114"/>
                    </a:lnTo>
                    <a:lnTo>
                      <a:pt x="162" y="108"/>
                    </a:lnTo>
                    <a:lnTo>
                      <a:pt x="162" y="138"/>
                    </a:lnTo>
                    <a:lnTo>
                      <a:pt x="162" y="102"/>
                    </a:lnTo>
                    <a:lnTo>
                      <a:pt x="162" y="126"/>
                    </a:lnTo>
                    <a:lnTo>
                      <a:pt x="168" y="120"/>
                    </a:lnTo>
                    <a:lnTo>
                      <a:pt x="168" y="150"/>
                    </a:lnTo>
                    <a:lnTo>
                      <a:pt x="168" y="96"/>
                    </a:lnTo>
                    <a:lnTo>
                      <a:pt x="168" y="132"/>
                    </a:lnTo>
                    <a:lnTo>
                      <a:pt x="174" y="126"/>
                    </a:lnTo>
                    <a:lnTo>
                      <a:pt x="174" y="138"/>
                    </a:lnTo>
                    <a:lnTo>
                      <a:pt x="174" y="102"/>
                    </a:lnTo>
                    <a:lnTo>
                      <a:pt x="174" y="126"/>
                    </a:lnTo>
                    <a:lnTo>
                      <a:pt x="180" y="120"/>
                    </a:lnTo>
                    <a:lnTo>
                      <a:pt x="180" y="144"/>
                    </a:lnTo>
                    <a:lnTo>
                      <a:pt x="180" y="108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86" y="138"/>
                    </a:lnTo>
                    <a:lnTo>
                      <a:pt x="186" y="108"/>
                    </a:lnTo>
                    <a:lnTo>
                      <a:pt x="186" y="120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5"/>
              <p:cNvSpPr>
                <a:spLocks/>
              </p:cNvSpPr>
              <p:nvPr/>
            </p:nvSpPr>
            <p:spPr bwMode="auto">
              <a:xfrm>
                <a:off x="5829290" y="1768469"/>
                <a:ext cx="314324" cy="352424"/>
              </a:xfrm>
              <a:custGeom>
                <a:avLst/>
                <a:gdLst>
                  <a:gd name="T0" fmla="*/ 6 w 198"/>
                  <a:gd name="T1" fmla="*/ 126 h 222"/>
                  <a:gd name="T2" fmla="*/ 12 w 198"/>
                  <a:gd name="T3" fmla="*/ 126 h 222"/>
                  <a:gd name="T4" fmla="*/ 18 w 198"/>
                  <a:gd name="T5" fmla="*/ 126 h 222"/>
                  <a:gd name="T6" fmla="*/ 24 w 198"/>
                  <a:gd name="T7" fmla="*/ 108 h 222"/>
                  <a:gd name="T8" fmla="*/ 24 w 198"/>
                  <a:gd name="T9" fmla="*/ 114 h 222"/>
                  <a:gd name="T10" fmla="*/ 30 w 198"/>
                  <a:gd name="T11" fmla="*/ 84 h 222"/>
                  <a:gd name="T12" fmla="*/ 36 w 198"/>
                  <a:gd name="T13" fmla="*/ 138 h 222"/>
                  <a:gd name="T14" fmla="*/ 42 w 198"/>
                  <a:gd name="T15" fmla="*/ 120 h 222"/>
                  <a:gd name="T16" fmla="*/ 42 w 198"/>
                  <a:gd name="T17" fmla="*/ 114 h 222"/>
                  <a:gd name="T18" fmla="*/ 48 w 198"/>
                  <a:gd name="T19" fmla="*/ 42 h 222"/>
                  <a:gd name="T20" fmla="*/ 54 w 198"/>
                  <a:gd name="T21" fmla="*/ 192 h 222"/>
                  <a:gd name="T22" fmla="*/ 60 w 198"/>
                  <a:gd name="T23" fmla="*/ 78 h 222"/>
                  <a:gd name="T24" fmla="*/ 60 w 198"/>
                  <a:gd name="T25" fmla="*/ 144 h 222"/>
                  <a:gd name="T26" fmla="*/ 66 w 198"/>
                  <a:gd name="T27" fmla="*/ 0 h 222"/>
                  <a:gd name="T28" fmla="*/ 72 w 198"/>
                  <a:gd name="T29" fmla="*/ 186 h 222"/>
                  <a:gd name="T30" fmla="*/ 78 w 198"/>
                  <a:gd name="T31" fmla="*/ 120 h 222"/>
                  <a:gd name="T32" fmla="*/ 78 w 198"/>
                  <a:gd name="T33" fmla="*/ 168 h 222"/>
                  <a:gd name="T34" fmla="*/ 84 w 198"/>
                  <a:gd name="T35" fmla="*/ 24 h 222"/>
                  <a:gd name="T36" fmla="*/ 90 w 198"/>
                  <a:gd name="T37" fmla="*/ 132 h 222"/>
                  <a:gd name="T38" fmla="*/ 96 w 198"/>
                  <a:gd name="T39" fmla="*/ 96 h 222"/>
                  <a:gd name="T40" fmla="*/ 96 w 198"/>
                  <a:gd name="T41" fmla="*/ 114 h 222"/>
                  <a:gd name="T42" fmla="*/ 102 w 198"/>
                  <a:gd name="T43" fmla="*/ 90 h 222"/>
                  <a:gd name="T44" fmla="*/ 108 w 198"/>
                  <a:gd name="T45" fmla="*/ 132 h 222"/>
                  <a:gd name="T46" fmla="*/ 114 w 198"/>
                  <a:gd name="T47" fmla="*/ 102 h 222"/>
                  <a:gd name="T48" fmla="*/ 114 w 198"/>
                  <a:gd name="T49" fmla="*/ 120 h 222"/>
                  <a:gd name="T50" fmla="*/ 120 w 198"/>
                  <a:gd name="T51" fmla="*/ 90 h 222"/>
                  <a:gd name="T52" fmla="*/ 126 w 198"/>
                  <a:gd name="T53" fmla="*/ 126 h 222"/>
                  <a:gd name="T54" fmla="*/ 132 w 198"/>
                  <a:gd name="T55" fmla="*/ 102 h 222"/>
                  <a:gd name="T56" fmla="*/ 132 w 198"/>
                  <a:gd name="T57" fmla="*/ 114 h 222"/>
                  <a:gd name="T58" fmla="*/ 138 w 198"/>
                  <a:gd name="T59" fmla="*/ 90 h 222"/>
                  <a:gd name="T60" fmla="*/ 144 w 198"/>
                  <a:gd name="T61" fmla="*/ 126 h 222"/>
                  <a:gd name="T62" fmla="*/ 150 w 198"/>
                  <a:gd name="T63" fmla="*/ 108 h 222"/>
                  <a:gd name="T64" fmla="*/ 150 w 198"/>
                  <a:gd name="T65" fmla="*/ 108 h 222"/>
                  <a:gd name="T66" fmla="*/ 156 w 198"/>
                  <a:gd name="T67" fmla="*/ 102 h 222"/>
                  <a:gd name="T68" fmla="*/ 162 w 198"/>
                  <a:gd name="T69" fmla="*/ 126 h 222"/>
                  <a:gd name="T70" fmla="*/ 168 w 198"/>
                  <a:gd name="T71" fmla="*/ 114 h 222"/>
                  <a:gd name="T72" fmla="*/ 168 w 198"/>
                  <a:gd name="T73" fmla="*/ 102 h 222"/>
                  <a:gd name="T74" fmla="*/ 174 w 198"/>
                  <a:gd name="T75" fmla="*/ 96 h 222"/>
                  <a:gd name="T76" fmla="*/ 180 w 198"/>
                  <a:gd name="T77" fmla="*/ 120 h 222"/>
                  <a:gd name="T78" fmla="*/ 186 w 198"/>
                  <a:gd name="T79" fmla="*/ 114 h 222"/>
                  <a:gd name="T80" fmla="*/ 186 w 198"/>
                  <a:gd name="T81" fmla="*/ 114 h 222"/>
                  <a:gd name="T82" fmla="*/ 192 w 198"/>
                  <a:gd name="T83" fmla="*/ 10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8" h="222">
                    <a:moveTo>
                      <a:pt x="0" y="108"/>
                    </a:moveTo>
                    <a:lnTo>
                      <a:pt x="6" y="102"/>
                    </a:lnTo>
                    <a:lnTo>
                      <a:pt x="6" y="126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12" y="126"/>
                    </a:lnTo>
                    <a:lnTo>
                      <a:pt x="12" y="120"/>
                    </a:lnTo>
                    <a:lnTo>
                      <a:pt x="18" y="114"/>
                    </a:lnTo>
                    <a:lnTo>
                      <a:pt x="18" y="126"/>
                    </a:lnTo>
                    <a:lnTo>
                      <a:pt x="18" y="96"/>
                    </a:lnTo>
                    <a:lnTo>
                      <a:pt x="18" y="114"/>
                    </a:lnTo>
                    <a:lnTo>
                      <a:pt x="24" y="108"/>
                    </a:lnTo>
                    <a:lnTo>
                      <a:pt x="24" y="126"/>
                    </a:lnTo>
                    <a:lnTo>
                      <a:pt x="24" y="96"/>
                    </a:lnTo>
                    <a:lnTo>
                      <a:pt x="24" y="114"/>
                    </a:lnTo>
                    <a:lnTo>
                      <a:pt x="30" y="120"/>
                    </a:lnTo>
                    <a:lnTo>
                      <a:pt x="30" y="132"/>
                    </a:lnTo>
                    <a:lnTo>
                      <a:pt x="30" y="84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36" y="138"/>
                    </a:lnTo>
                    <a:lnTo>
                      <a:pt x="36" y="84"/>
                    </a:lnTo>
                    <a:lnTo>
                      <a:pt x="36" y="108"/>
                    </a:lnTo>
                    <a:lnTo>
                      <a:pt x="42" y="120"/>
                    </a:lnTo>
                    <a:lnTo>
                      <a:pt x="42" y="186"/>
                    </a:lnTo>
                    <a:lnTo>
                      <a:pt x="42" y="12"/>
                    </a:lnTo>
                    <a:lnTo>
                      <a:pt x="42" y="114"/>
                    </a:lnTo>
                    <a:lnTo>
                      <a:pt x="48" y="96"/>
                    </a:lnTo>
                    <a:lnTo>
                      <a:pt x="48" y="186"/>
                    </a:lnTo>
                    <a:lnTo>
                      <a:pt x="48" y="42"/>
                    </a:lnTo>
                    <a:lnTo>
                      <a:pt x="48" y="120"/>
                    </a:lnTo>
                    <a:lnTo>
                      <a:pt x="54" y="126"/>
                    </a:lnTo>
                    <a:lnTo>
                      <a:pt x="54" y="192"/>
                    </a:lnTo>
                    <a:lnTo>
                      <a:pt x="54" y="12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60" y="186"/>
                    </a:lnTo>
                    <a:lnTo>
                      <a:pt x="60" y="42"/>
                    </a:lnTo>
                    <a:lnTo>
                      <a:pt x="60" y="144"/>
                    </a:lnTo>
                    <a:lnTo>
                      <a:pt x="66" y="144"/>
                    </a:lnTo>
                    <a:lnTo>
                      <a:pt x="66" y="222"/>
                    </a:lnTo>
                    <a:lnTo>
                      <a:pt x="66" y="0"/>
                    </a:lnTo>
                    <a:lnTo>
                      <a:pt x="66" y="72"/>
                    </a:lnTo>
                    <a:lnTo>
                      <a:pt x="72" y="102"/>
                    </a:lnTo>
                    <a:lnTo>
                      <a:pt x="72" y="186"/>
                    </a:lnTo>
                    <a:lnTo>
                      <a:pt x="72" y="36"/>
                    </a:lnTo>
                    <a:lnTo>
                      <a:pt x="72" y="102"/>
                    </a:lnTo>
                    <a:lnTo>
                      <a:pt x="78" y="120"/>
                    </a:lnTo>
                    <a:lnTo>
                      <a:pt x="78" y="204"/>
                    </a:lnTo>
                    <a:lnTo>
                      <a:pt x="78" y="42"/>
                    </a:lnTo>
                    <a:lnTo>
                      <a:pt x="78" y="168"/>
                    </a:lnTo>
                    <a:lnTo>
                      <a:pt x="84" y="174"/>
                    </a:lnTo>
                    <a:lnTo>
                      <a:pt x="84" y="192"/>
                    </a:lnTo>
                    <a:lnTo>
                      <a:pt x="84" y="24"/>
                    </a:lnTo>
                    <a:lnTo>
                      <a:pt x="84" y="120"/>
                    </a:lnTo>
                    <a:lnTo>
                      <a:pt x="90" y="108"/>
                    </a:lnTo>
                    <a:lnTo>
                      <a:pt x="90" y="132"/>
                    </a:lnTo>
                    <a:lnTo>
                      <a:pt x="90" y="84"/>
                    </a:lnTo>
                    <a:lnTo>
                      <a:pt x="90" y="102"/>
                    </a:lnTo>
                    <a:lnTo>
                      <a:pt x="96" y="96"/>
                    </a:lnTo>
                    <a:lnTo>
                      <a:pt x="96" y="132"/>
                    </a:lnTo>
                    <a:lnTo>
                      <a:pt x="96" y="96"/>
                    </a:lnTo>
                    <a:lnTo>
                      <a:pt x="96" y="114"/>
                    </a:lnTo>
                    <a:lnTo>
                      <a:pt x="102" y="108"/>
                    </a:lnTo>
                    <a:lnTo>
                      <a:pt x="102" y="132"/>
                    </a:lnTo>
                    <a:lnTo>
                      <a:pt x="102" y="90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08" y="132"/>
                    </a:lnTo>
                    <a:lnTo>
                      <a:pt x="108" y="78"/>
                    </a:lnTo>
                    <a:lnTo>
                      <a:pt x="108" y="108"/>
                    </a:lnTo>
                    <a:lnTo>
                      <a:pt x="114" y="102"/>
                    </a:lnTo>
                    <a:lnTo>
                      <a:pt x="114" y="132"/>
                    </a:lnTo>
                    <a:lnTo>
                      <a:pt x="114" y="96"/>
                    </a:lnTo>
                    <a:lnTo>
                      <a:pt x="114" y="120"/>
                    </a:lnTo>
                    <a:lnTo>
                      <a:pt x="120" y="114"/>
                    </a:lnTo>
                    <a:lnTo>
                      <a:pt x="120" y="120"/>
                    </a:lnTo>
                    <a:lnTo>
                      <a:pt x="120" y="90"/>
                    </a:lnTo>
                    <a:lnTo>
                      <a:pt x="120" y="108"/>
                    </a:lnTo>
                    <a:lnTo>
                      <a:pt x="126" y="102"/>
                    </a:lnTo>
                    <a:lnTo>
                      <a:pt x="126" y="126"/>
                    </a:lnTo>
                    <a:lnTo>
                      <a:pt x="126" y="90"/>
                    </a:lnTo>
                    <a:lnTo>
                      <a:pt x="126" y="108"/>
                    </a:lnTo>
                    <a:lnTo>
                      <a:pt x="132" y="102"/>
                    </a:lnTo>
                    <a:lnTo>
                      <a:pt x="132" y="126"/>
                    </a:lnTo>
                    <a:lnTo>
                      <a:pt x="132" y="96"/>
                    </a:lnTo>
                    <a:lnTo>
                      <a:pt x="132" y="114"/>
                    </a:lnTo>
                    <a:lnTo>
                      <a:pt x="138" y="120"/>
                    </a:lnTo>
                    <a:lnTo>
                      <a:pt x="138" y="126"/>
                    </a:lnTo>
                    <a:lnTo>
                      <a:pt x="138" y="90"/>
                    </a:lnTo>
                    <a:lnTo>
                      <a:pt x="138" y="108"/>
                    </a:lnTo>
                    <a:lnTo>
                      <a:pt x="144" y="114"/>
                    </a:lnTo>
                    <a:lnTo>
                      <a:pt x="144" y="126"/>
                    </a:lnTo>
                    <a:lnTo>
                      <a:pt x="144" y="102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50" y="126"/>
                    </a:lnTo>
                    <a:lnTo>
                      <a:pt x="150" y="96"/>
                    </a:lnTo>
                    <a:lnTo>
                      <a:pt x="150" y="108"/>
                    </a:lnTo>
                    <a:lnTo>
                      <a:pt x="156" y="114"/>
                    </a:lnTo>
                    <a:lnTo>
                      <a:pt x="156" y="120"/>
                    </a:lnTo>
                    <a:lnTo>
                      <a:pt x="156" y="102"/>
                    </a:lnTo>
                    <a:lnTo>
                      <a:pt x="156" y="114"/>
                    </a:lnTo>
                    <a:lnTo>
                      <a:pt x="162" y="120"/>
                    </a:lnTo>
                    <a:lnTo>
                      <a:pt x="162" y="12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68" y="120"/>
                    </a:lnTo>
                    <a:lnTo>
                      <a:pt x="168" y="102"/>
                    </a:lnTo>
                    <a:lnTo>
                      <a:pt x="168" y="102"/>
                    </a:lnTo>
                    <a:lnTo>
                      <a:pt x="174" y="108"/>
                    </a:lnTo>
                    <a:lnTo>
                      <a:pt x="174" y="126"/>
                    </a:lnTo>
                    <a:lnTo>
                      <a:pt x="174" y="96"/>
                    </a:lnTo>
                    <a:lnTo>
                      <a:pt x="174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0" y="102"/>
                    </a:lnTo>
                    <a:lnTo>
                      <a:pt x="180" y="108"/>
                    </a:lnTo>
                    <a:lnTo>
                      <a:pt x="186" y="114"/>
                    </a:lnTo>
                    <a:lnTo>
                      <a:pt x="186" y="120"/>
                    </a:lnTo>
                    <a:lnTo>
                      <a:pt x="186" y="102"/>
                    </a:lnTo>
                    <a:lnTo>
                      <a:pt x="186" y="114"/>
                    </a:lnTo>
                    <a:lnTo>
                      <a:pt x="192" y="108"/>
                    </a:lnTo>
                    <a:lnTo>
                      <a:pt x="192" y="120"/>
                    </a:lnTo>
                    <a:lnTo>
                      <a:pt x="192" y="102"/>
                    </a:lnTo>
                    <a:lnTo>
                      <a:pt x="192" y="108"/>
                    </a:lnTo>
                    <a:lnTo>
                      <a:pt x="198" y="102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6"/>
              <p:cNvSpPr>
                <a:spLocks/>
              </p:cNvSpPr>
              <p:nvPr/>
            </p:nvSpPr>
            <p:spPr bwMode="auto">
              <a:xfrm>
                <a:off x="6143626" y="1920878"/>
                <a:ext cx="171449" cy="47625"/>
              </a:xfrm>
              <a:custGeom>
                <a:avLst/>
                <a:gdLst>
                  <a:gd name="T0" fmla="*/ 0 w 108"/>
                  <a:gd name="T1" fmla="*/ 24 h 30"/>
                  <a:gd name="T2" fmla="*/ 0 w 108"/>
                  <a:gd name="T3" fmla="*/ 18 h 30"/>
                  <a:gd name="T4" fmla="*/ 6 w 108"/>
                  <a:gd name="T5" fmla="*/ 24 h 30"/>
                  <a:gd name="T6" fmla="*/ 6 w 108"/>
                  <a:gd name="T7" fmla="*/ 18 h 30"/>
                  <a:gd name="T8" fmla="*/ 12 w 108"/>
                  <a:gd name="T9" fmla="*/ 24 h 30"/>
                  <a:gd name="T10" fmla="*/ 12 w 108"/>
                  <a:gd name="T11" fmla="*/ 18 h 30"/>
                  <a:gd name="T12" fmla="*/ 18 w 108"/>
                  <a:gd name="T13" fmla="*/ 24 h 30"/>
                  <a:gd name="T14" fmla="*/ 24 w 108"/>
                  <a:gd name="T15" fmla="*/ 0 h 30"/>
                  <a:gd name="T16" fmla="*/ 24 w 108"/>
                  <a:gd name="T17" fmla="*/ 12 h 30"/>
                  <a:gd name="T18" fmla="*/ 30 w 108"/>
                  <a:gd name="T19" fmla="*/ 24 h 30"/>
                  <a:gd name="T20" fmla="*/ 30 w 108"/>
                  <a:gd name="T21" fmla="*/ 12 h 30"/>
                  <a:gd name="T22" fmla="*/ 36 w 108"/>
                  <a:gd name="T23" fmla="*/ 30 h 30"/>
                  <a:gd name="T24" fmla="*/ 36 w 108"/>
                  <a:gd name="T25" fmla="*/ 12 h 30"/>
                  <a:gd name="T26" fmla="*/ 42 w 108"/>
                  <a:gd name="T27" fmla="*/ 24 h 30"/>
                  <a:gd name="T28" fmla="*/ 42 w 108"/>
                  <a:gd name="T29" fmla="*/ 18 h 30"/>
                  <a:gd name="T30" fmla="*/ 48 w 108"/>
                  <a:gd name="T31" fmla="*/ 24 h 30"/>
                  <a:gd name="T32" fmla="*/ 54 w 108"/>
                  <a:gd name="T33" fmla="*/ 12 h 30"/>
                  <a:gd name="T34" fmla="*/ 54 w 108"/>
                  <a:gd name="T35" fmla="*/ 6 h 30"/>
                  <a:gd name="T36" fmla="*/ 60 w 108"/>
                  <a:gd name="T37" fmla="*/ 12 h 30"/>
                  <a:gd name="T38" fmla="*/ 60 w 108"/>
                  <a:gd name="T39" fmla="*/ 6 h 30"/>
                  <a:gd name="T40" fmla="*/ 66 w 108"/>
                  <a:gd name="T41" fmla="*/ 12 h 30"/>
                  <a:gd name="T42" fmla="*/ 66 w 108"/>
                  <a:gd name="T43" fmla="*/ 6 h 30"/>
                  <a:gd name="T44" fmla="*/ 72 w 108"/>
                  <a:gd name="T45" fmla="*/ 12 h 30"/>
                  <a:gd name="T46" fmla="*/ 72 w 108"/>
                  <a:gd name="T47" fmla="*/ 6 h 30"/>
                  <a:gd name="T48" fmla="*/ 78 w 108"/>
                  <a:gd name="T49" fmla="*/ 12 h 30"/>
                  <a:gd name="T50" fmla="*/ 78 w 108"/>
                  <a:gd name="T51" fmla="*/ 6 h 30"/>
                  <a:gd name="T52" fmla="*/ 84 w 108"/>
                  <a:gd name="T53" fmla="*/ 18 h 30"/>
                  <a:gd name="T54" fmla="*/ 84 w 108"/>
                  <a:gd name="T55" fmla="*/ 6 h 30"/>
                  <a:gd name="T56" fmla="*/ 90 w 108"/>
                  <a:gd name="T57" fmla="*/ 12 h 30"/>
                  <a:gd name="T58" fmla="*/ 90 w 108"/>
                  <a:gd name="T59" fmla="*/ 0 h 30"/>
                  <a:gd name="T60" fmla="*/ 96 w 108"/>
                  <a:gd name="T61" fmla="*/ 18 h 30"/>
                  <a:gd name="T62" fmla="*/ 96 w 108"/>
                  <a:gd name="T63" fmla="*/ 0 h 30"/>
                  <a:gd name="T64" fmla="*/ 102 w 108"/>
                  <a:gd name="T65" fmla="*/ 18 h 30"/>
                  <a:gd name="T66" fmla="*/ 102 w 108"/>
                  <a:gd name="T67" fmla="*/ 6 h 30"/>
                  <a:gd name="T68" fmla="*/ 108 w 108"/>
                  <a:gd name="T6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30">
                    <a:moveTo>
                      <a:pt x="0" y="6"/>
                    </a:moveTo>
                    <a:lnTo>
                      <a:pt x="0" y="24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2" y="24"/>
                    </a:lnTo>
                    <a:lnTo>
                      <a:pt x="12" y="6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24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42" y="6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6"/>
                    </a:lnTo>
                    <a:lnTo>
                      <a:pt x="54" y="12"/>
                    </a:lnTo>
                    <a:lnTo>
                      <a:pt x="54" y="24"/>
                    </a:lnTo>
                    <a:lnTo>
                      <a:pt x="54" y="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60" y="24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6" y="12"/>
                    </a:lnTo>
                    <a:lnTo>
                      <a:pt x="66" y="24"/>
                    </a:lnTo>
                    <a:lnTo>
                      <a:pt x="66" y="6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72" y="18"/>
                    </a:lnTo>
                    <a:lnTo>
                      <a:pt x="78" y="12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78" y="12"/>
                    </a:lnTo>
                    <a:lnTo>
                      <a:pt x="84" y="18"/>
                    </a:lnTo>
                    <a:lnTo>
                      <a:pt x="84" y="24"/>
                    </a:lnTo>
                    <a:lnTo>
                      <a:pt x="84" y="6"/>
                    </a:lnTo>
                    <a:lnTo>
                      <a:pt x="84" y="18"/>
                    </a:lnTo>
                    <a:lnTo>
                      <a:pt x="90" y="12"/>
                    </a:lnTo>
                    <a:lnTo>
                      <a:pt x="90" y="3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96" y="18"/>
                    </a:lnTo>
                    <a:lnTo>
                      <a:pt x="96" y="24"/>
                    </a:lnTo>
                    <a:lnTo>
                      <a:pt x="96" y="0"/>
                    </a:lnTo>
                    <a:lnTo>
                      <a:pt x="96" y="24"/>
                    </a:lnTo>
                    <a:lnTo>
                      <a:pt x="102" y="18"/>
                    </a:lnTo>
                    <a:lnTo>
                      <a:pt x="102" y="24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108" y="18"/>
                    </a:lnTo>
                  </a:path>
                </a:pathLst>
              </a:custGeom>
              <a:no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978743" y="2134519"/>
              <a:ext cx="2933096" cy="417691"/>
              <a:chOff x="2974216" y="2034626"/>
              <a:chExt cx="2933096" cy="89785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974216" y="2034626"/>
                <a:ext cx="2851432" cy="897856"/>
                <a:chOff x="2181225" y="568325"/>
                <a:chExt cx="3990975" cy="2981325"/>
              </a:xfrm>
            </p:grpSpPr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2181225" y="625475"/>
                  <a:ext cx="371475" cy="809625"/>
                </a:xfrm>
                <a:custGeom>
                  <a:avLst/>
                  <a:gdLst>
                    <a:gd name="T0" fmla="*/ 0 w 234"/>
                    <a:gd name="T1" fmla="*/ 54 h 510"/>
                    <a:gd name="T2" fmla="*/ 6 w 234"/>
                    <a:gd name="T3" fmla="*/ 60 h 510"/>
                    <a:gd name="T4" fmla="*/ 12 w 234"/>
                    <a:gd name="T5" fmla="*/ 54 h 510"/>
                    <a:gd name="T6" fmla="*/ 18 w 234"/>
                    <a:gd name="T7" fmla="*/ 48 h 510"/>
                    <a:gd name="T8" fmla="*/ 24 w 234"/>
                    <a:gd name="T9" fmla="*/ 30 h 510"/>
                    <a:gd name="T10" fmla="*/ 30 w 234"/>
                    <a:gd name="T11" fmla="*/ 18 h 510"/>
                    <a:gd name="T12" fmla="*/ 36 w 234"/>
                    <a:gd name="T13" fmla="*/ 66 h 510"/>
                    <a:gd name="T14" fmla="*/ 42 w 234"/>
                    <a:gd name="T15" fmla="*/ 30 h 510"/>
                    <a:gd name="T16" fmla="*/ 42 w 234"/>
                    <a:gd name="T17" fmla="*/ 72 h 510"/>
                    <a:gd name="T18" fmla="*/ 48 w 234"/>
                    <a:gd name="T19" fmla="*/ 132 h 510"/>
                    <a:gd name="T20" fmla="*/ 54 w 234"/>
                    <a:gd name="T21" fmla="*/ 120 h 510"/>
                    <a:gd name="T22" fmla="*/ 60 w 234"/>
                    <a:gd name="T23" fmla="*/ 42 h 510"/>
                    <a:gd name="T24" fmla="*/ 66 w 234"/>
                    <a:gd name="T25" fmla="*/ 252 h 510"/>
                    <a:gd name="T26" fmla="*/ 72 w 234"/>
                    <a:gd name="T27" fmla="*/ 54 h 510"/>
                    <a:gd name="T28" fmla="*/ 78 w 234"/>
                    <a:gd name="T29" fmla="*/ 36 h 510"/>
                    <a:gd name="T30" fmla="*/ 78 w 234"/>
                    <a:gd name="T31" fmla="*/ 42 h 510"/>
                    <a:gd name="T32" fmla="*/ 84 w 234"/>
                    <a:gd name="T33" fmla="*/ 18 h 510"/>
                    <a:gd name="T34" fmla="*/ 90 w 234"/>
                    <a:gd name="T35" fmla="*/ 12 h 510"/>
                    <a:gd name="T36" fmla="*/ 96 w 234"/>
                    <a:gd name="T37" fmla="*/ 6 h 510"/>
                    <a:gd name="T38" fmla="*/ 114 w 234"/>
                    <a:gd name="T39" fmla="*/ 6 h 510"/>
                    <a:gd name="T40" fmla="*/ 120 w 234"/>
                    <a:gd name="T41" fmla="*/ 30 h 510"/>
                    <a:gd name="T42" fmla="*/ 126 w 234"/>
                    <a:gd name="T43" fmla="*/ 72 h 510"/>
                    <a:gd name="T44" fmla="*/ 132 w 234"/>
                    <a:gd name="T45" fmla="*/ 264 h 510"/>
                    <a:gd name="T46" fmla="*/ 138 w 234"/>
                    <a:gd name="T47" fmla="*/ 264 h 510"/>
                    <a:gd name="T48" fmla="*/ 144 w 234"/>
                    <a:gd name="T49" fmla="*/ 492 h 510"/>
                    <a:gd name="T50" fmla="*/ 150 w 234"/>
                    <a:gd name="T51" fmla="*/ 66 h 510"/>
                    <a:gd name="T52" fmla="*/ 150 w 234"/>
                    <a:gd name="T53" fmla="*/ 30 h 510"/>
                    <a:gd name="T54" fmla="*/ 156 w 234"/>
                    <a:gd name="T55" fmla="*/ 12 h 510"/>
                    <a:gd name="T56" fmla="*/ 162 w 234"/>
                    <a:gd name="T57" fmla="*/ 48 h 510"/>
                    <a:gd name="T58" fmla="*/ 168 w 234"/>
                    <a:gd name="T59" fmla="*/ 24 h 510"/>
                    <a:gd name="T60" fmla="*/ 174 w 234"/>
                    <a:gd name="T61" fmla="*/ 6 h 510"/>
                    <a:gd name="T62" fmla="*/ 180 w 234"/>
                    <a:gd name="T63" fmla="*/ 12 h 510"/>
                    <a:gd name="T64" fmla="*/ 186 w 234"/>
                    <a:gd name="T65" fmla="*/ 6 h 510"/>
                    <a:gd name="T66" fmla="*/ 192 w 234"/>
                    <a:gd name="T67" fmla="*/ 12 h 510"/>
                    <a:gd name="T68" fmla="*/ 198 w 234"/>
                    <a:gd name="T69" fmla="*/ 30 h 510"/>
                    <a:gd name="T70" fmla="*/ 204 w 234"/>
                    <a:gd name="T71" fmla="*/ 42 h 510"/>
                    <a:gd name="T72" fmla="*/ 210 w 234"/>
                    <a:gd name="T73" fmla="*/ 36 h 510"/>
                    <a:gd name="T74" fmla="*/ 216 w 234"/>
                    <a:gd name="T75" fmla="*/ 78 h 510"/>
                    <a:gd name="T76" fmla="*/ 216 w 234"/>
                    <a:gd name="T77" fmla="*/ 78 h 510"/>
                    <a:gd name="T78" fmla="*/ 222 w 234"/>
                    <a:gd name="T79" fmla="*/ 72 h 510"/>
                    <a:gd name="T80" fmla="*/ 228 w 234"/>
                    <a:gd name="T81" fmla="*/ 108 h 510"/>
                    <a:gd name="T82" fmla="*/ 234 w 234"/>
                    <a:gd name="T83" fmla="*/ 108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4" h="510">
                      <a:moveTo>
                        <a:pt x="0" y="84"/>
                      </a:moveTo>
                      <a:lnTo>
                        <a:pt x="0" y="96"/>
                      </a:lnTo>
                      <a:lnTo>
                        <a:pt x="0" y="54"/>
                      </a:ln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60"/>
                      </a:lnTo>
                      <a:lnTo>
                        <a:pt x="6" y="54"/>
                      </a:lnTo>
                      <a:lnTo>
                        <a:pt x="6" y="60"/>
                      </a:lnTo>
                      <a:lnTo>
                        <a:pt x="12" y="54"/>
                      </a:lnTo>
                      <a:lnTo>
                        <a:pt x="12" y="96"/>
                      </a:lnTo>
                      <a:lnTo>
                        <a:pt x="18" y="90"/>
                      </a:lnTo>
                      <a:lnTo>
                        <a:pt x="18" y="48"/>
                      </a:lnTo>
                      <a:lnTo>
                        <a:pt x="24" y="42"/>
                      </a:lnTo>
                      <a:lnTo>
                        <a:pt x="24" y="48"/>
                      </a:lnTo>
                      <a:lnTo>
                        <a:pt x="24" y="30"/>
                      </a:lnTo>
                      <a:lnTo>
                        <a:pt x="30" y="36"/>
                      </a:lnTo>
                      <a:lnTo>
                        <a:pt x="30" y="42"/>
                      </a:lnTo>
                      <a:lnTo>
                        <a:pt x="30" y="18"/>
                      </a:lnTo>
                      <a:lnTo>
                        <a:pt x="30" y="18"/>
                      </a:lnTo>
                      <a:lnTo>
                        <a:pt x="36" y="12"/>
                      </a:lnTo>
                      <a:lnTo>
                        <a:pt x="36" y="66"/>
                      </a:lnTo>
                      <a:lnTo>
                        <a:pt x="36" y="12"/>
                      </a:lnTo>
                      <a:lnTo>
                        <a:pt x="36" y="24"/>
                      </a:lnTo>
                      <a:lnTo>
                        <a:pt x="42" y="30"/>
                      </a:lnTo>
                      <a:lnTo>
                        <a:pt x="42" y="84"/>
                      </a:lnTo>
                      <a:lnTo>
                        <a:pt x="42" y="24"/>
                      </a:lnTo>
                      <a:lnTo>
                        <a:pt x="42" y="72"/>
                      </a:lnTo>
                      <a:lnTo>
                        <a:pt x="48" y="78"/>
                      </a:lnTo>
                      <a:lnTo>
                        <a:pt x="48" y="138"/>
                      </a:lnTo>
                      <a:lnTo>
                        <a:pt x="48" y="132"/>
                      </a:lnTo>
                      <a:lnTo>
                        <a:pt x="54" y="126"/>
                      </a:lnTo>
                      <a:lnTo>
                        <a:pt x="54" y="90"/>
                      </a:lnTo>
                      <a:lnTo>
                        <a:pt x="54" y="120"/>
                      </a:lnTo>
                      <a:lnTo>
                        <a:pt x="60" y="114"/>
                      </a:lnTo>
                      <a:lnTo>
                        <a:pt x="60" y="126"/>
                      </a:lnTo>
                      <a:lnTo>
                        <a:pt x="60" y="42"/>
                      </a:lnTo>
                      <a:lnTo>
                        <a:pt x="60" y="66"/>
                      </a:lnTo>
                      <a:lnTo>
                        <a:pt x="66" y="60"/>
                      </a:lnTo>
                      <a:lnTo>
                        <a:pt x="66" y="252"/>
                      </a:lnTo>
                      <a:lnTo>
                        <a:pt x="66" y="36"/>
                      </a:lnTo>
                      <a:lnTo>
                        <a:pt x="72" y="30"/>
                      </a:lnTo>
                      <a:lnTo>
                        <a:pt x="72" y="54"/>
                      </a:lnTo>
                      <a:lnTo>
                        <a:pt x="72" y="24"/>
                      </a:lnTo>
                      <a:lnTo>
                        <a:pt x="72" y="42"/>
                      </a:lnTo>
                      <a:lnTo>
                        <a:pt x="78" y="36"/>
                      </a:lnTo>
                      <a:lnTo>
                        <a:pt x="78" y="48"/>
                      </a:lnTo>
                      <a:lnTo>
                        <a:pt x="78" y="24"/>
                      </a:lnTo>
                      <a:lnTo>
                        <a:pt x="78" y="42"/>
                      </a:lnTo>
                      <a:lnTo>
                        <a:pt x="84" y="48"/>
                      </a:lnTo>
                      <a:lnTo>
                        <a:pt x="84" y="54"/>
                      </a:lnTo>
                      <a:lnTo>
                        <a:pt x="84" y="18"/>
                      </a:lnTo>
                      <a:lnTo>
                        <a:pt x="84" y="30"/>
                      </a:lnTo>
                      <a:lnTo>
                        <a:pt x="90" y="24"/>
                      </a:lnTo>
                      <a:lnTo>
                        <a:pt x="90" y="12"/>
                      </a:lnTo>
                      <a:lnTo>
                        <a:pt x="96" y="6"/>
                      </a:lnTo>
                      <a:lnTo>
                        <a:pt x="96" y="12"/>
                      </a:lnTo>
                      <a:lnTo>
                        <a:pt x="96" y="6"/>
                      </a:lnTo>
                      <a:lnTo>
                        <a:pt x="102" y="6"/>
                      </a:lnTo>
                      <a:lnTo>
                        <a:pt x="108" y="12"/>
                      </a:lnTo>
                      <a:lnTo>
                        <a:pt x="114" y="6"/>
                      </a:lnTo>
                      <a:lnTo>
                        <a:pt x="114" y="42"/>
                      </a:lnTo>
                      <a:lnTo>
                        <a:pt x="114" y="24"/>
                      </a:lnTo>
                      <a:lnTo>
                        <a:pt x="120" y="30"/>
                      </a:lnTo>
                      <a:lnTo>
                        <a:pt x="120" y="96"/>
                      </a:lnTo>
                      <a:lnTo>
                        <a:pt x="126" y="90"/>
                      </a:lnTo>
                      <a:lnTo>
                        <a:pt x="126" y="72"/>
                      </a:lnTo>
                      <a:lnTo>
                        <a:pt x="126" y="186"/>
                      </a:lnTo>
                      <a:lnTo>
                        <a:pt x="132" y="192"/>
                      </a:lnTo>
                      <a:lnTo>
                        <a:pt x="132" y="264"/>
                      </a:lnTo>
                      <a:lnTo>
                        <a:pt x="132" y="156"/>
                      </a:lnTo>
                      <a:lnTo>
                        <a:pt x="132" y="258"/>
                      </a:lnTo>
                      <a:lnTo>
                        <a:pt x="138" y="264"/>
                      </a:lnTo>
                      <a:lnTo>
                        <a:pt x="138" y="258"/>
                      </a:lnTo>
                      <a:lnTo>
                        <a:pt x="138" y="510"/>
                      </a:lnTo>
                      <a:lnTo>
                        <a:pt x="144" y="492"/>
                      </a:lnTo>
                      <a:lnTo>
                        <a:pt x="144" y="30"/>
                      </a:lnTo>
                      <a:lnTo>
                        <a:pt x="144" y="72"/>
                      </a:lnTo>
                      <a:lnTo>
                        <a:pt x="150" y="66"/>
                      </a:lnTo>
                      <a:lnTo>
                        <a:pt x="150" y="84"/>
                      </a:lnTo>
                      <a:lnTo>
                        <a:pt x="150" y="24"/>
                      </a:lnTo>
                      <a:lnTo>
                        <a:pt x="150" y="30"/>
                      </a:lnTo>
                      <a:lnTo>
                        <a:pt x="156" y="24"/>
                      </a:lnTo>
                      <a:lnTo>
                        <a:pt x="156" y="36"/>
                      </a:lnTo>
                      <a:lnTo>
                        <a:pt x="156" y="12"/>
                      </a:lnTo>
                      <a:lnTo>
                        <a:pt x="156" y="24"/>
                      </a:lnTo>
                      <a:lnTo>
                        <a:pt x="162" y="18"/>
                      </a:lnTo>
                      <a:lnTo>
                        <a:pt x="162" y="48"/>
                      </a:lnTo>
                      <a:lnTo>
                        <a:pt x="162" y="0"/>
                      </a:lnTo>
                      <a:lnTo>
                        <a:pt x="162" y="30"/>
                      </a:lnTo>
                      <a:lnTo>
                        <a:pt x="168" y="24"/>
                      </a:lnTo>
                      <a:lnTo>
                        <a:pt x="168" y="48"/>
                      </a:lnTo>
                      <a:lnTo>
                        <a:pt x="168" y="12"/>
                      </a:lnTo>
                      <a:lnTo>
                        <a:pt x="174" y="6"/>
                      </a:lnTo>
                      <a:lnTo>
                        <a:pt x="174" y="0"/>
                      </a:lnTo>
                      <a:lnTo>
                        <a:pt x="174" y="18"/>
                      </a:lnTo>
                      <a:lnTo>
                        <a:pt x="180" y="12"/>
                      </a:lnTo>
                      <a:lnTo>
                        <a:pt x="180" y="30"/>
                      </a:lnTo>
                      <a:lnTo>
                        <a:pt x="180" y="0"/>
                      </a:lnTo>
                      <a:lnTo>
                        <a:pt x="186" y="6"/>
                      </a:lnTo>
                      <a:lnTo>
                        <a:pt x="186" y="12"/>
                      </a:lnTo>
                      <a:lnTo>
                        <a:pt x="192" y="18"/>
                      </a:lnTo>
                      <a:lnTo>
                        <a:pt x="192" y="12"/>
                      </a:lnTo>
                      <a:lnTo>
                        <a:pt x="192" y="24"/>
                      </a:lnTo>
                      <a:lnTo>
                        <a:pt x="198" y="18"/>
                      </a:lnTo>
                      <a:lnTo>
                        <a:pt x="198" y="30"/>
                      </a:lnTo>
                      <a:lnTo>
                        <a:pt x="198" y="24"/>
                      </a:lnTo>
                      <a:lnTo>
                        <a:pt x="204" y="30"/>
                      </a:lnTo>
                      <a:lnTo>
                        <a:pt x="204" y="42"/>
                      </a:lnTo>
                      <a:lnTo>
                        <a:pt x="204" y="24"/>
                      </a:lnTo>
                      <a:lnTo>
                        <a:pt x="204" y="30"/>
                      </a:lnTo>
                      <a:lnTo>
                        <a:pt x="210" y="36"/>
                      </a:lnTo>
                      <a:lnTo>
                        <a:pt x="210" y="78"/>
                      </a:lnTo>
                      <a:lnTo>
                        <a:pt x="210" y="72"/>
                      </a:lnTo>
                      <a:lnTo>
                        <a:pt x="216" y="78"/>
                      </a:lnTo>
                      <a:lnTo>
                        <a:pt x="216" y="78"/>
                      </a:lnTo>
                      <a:lnTo>
                        <a:pt x="216" y="54"/>
                      </a:lnTo>
                      <a:lnTo>
                        <a:pt x="216" y="78"/>
                      </a:lnTo>
                      <a:lnTo>
                        <a:pt x="222" y="72"/>
                      </a:lnTo>
                      <a:lnTo>
                        <a:pt x="222" y="102"/>
                      </a:lnTo>
                      <a:lnTo>
                        <a:pt x="222" y="72"/>
                      </a:lnTo>
                      <a:lnTo>
                        <a:pt x="222" y="72"/>
                      </a:lnTo>
                      <a:lnTo>
                        <a:pt x="228" y="78"/>
                      </a:lnTo>
                      <a:lnTo>
                        <a:pt x="228" y="108"/>
                      </a:lnTo>
                      <a:lnTo>
                        <a:pt x="228" y="72"/>
                      </a:lnTo>
                      <a:lnTo>
                        <a:pt x="228" y="102"/>
                      </a:lnTo>
                      <a:lnTo>
                        <a:pt x="234" y="108"/>
                      </a:lnTo>
                      <a:lnTo>
                        <a:pt x="234" y="120"/>
                      </a:lnTo>
                      <a:lnTo>
                        <a:pt x="234" y="90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2552700" y="596900"/>
                  <a:ext cx="361950" cy="838200"/>
                </a:xfrm>
                <a:custGeom>
                  <a:avLst/>
                  <a:gdLst>
                    <a:gd name="T0" fmla="*/ 6 w 228"/>
                    <a:gd name="T1" fmla="*/ 108 h 528"/>
                    <a:gd name="T2" fmla="*/ 6 w 228"/>
                    <a:gd name="T3" fmla="*/ 102 h 528"/>
                    <a:gd name="T4" fmla="*/ 12 w 228"/>
                    <a:gd name="T5" fmla="*/ 66 h 528"/>
                    <a:gd name="T6" fmla="*/ 18 w 228"/>
                    <a:gd name="T7" fmla="*/ 60 h 528"/>
                    <a:gd name="T8" fmla="*/ 24 w 228"/>
                    <a:gd name="T9" fmla="*/ 96 h 528"/>
                    <a:gd name="T10" fmla="*/ 30 w 228"/>
                    <a:gd name="T11" fmla="*/ 72 h 528"/>
                    <a:gd name="T12" fmla="*/ 36 w 228"/>
                    <a:gd name="T13" fmla="*/ 66 h 528"/>
                    <a:gd name="T14" fmla="*/ 48 w 228"/>
                    <a:gd name="T15" fmla="*/ 54 h 528"/>
                    <a:gd name="T16" fmla="*/ 54 w 228"/>
                    <a:gd name="T17" fmla="*/ 66 h 528"/>
                    <a:gd name="T18" fmla="*/ 54 w 228"/>
                    <a:gd name="T19" fmla="*/ 72 h 528"/>
                    <a:gd name="T20" fmla="*/ 60 w 228"/>
                    <a:gd name="T21" fmla="*/ 48 h 528"/>
                    <a:gd name="T22" fmla="*/ 66 w 228"/>
                    <a:gd name="T23" fmla="*/ 126 h 528"/>
                    <a:gd name="T24" fmla="*/ 72 w 228"/>
                    <a:gd name="T25" fmla="*/ 132 h 528"/>
                    <a:gd name="T26" fmla="*/ 78 w 228"/>
                    <a:gd name="T27" fmla="*/ 156 h 528"/>
                    <a:gd name="T28" fmla="*/ 84 w 228"/>
                    <a:gd name="T29" fmla="*/ 108 h 528"/>
                    <a:gd name="T30" fmla="*/ 84 w 228"/>
                    <a:gd name="T31" fmla="*/ 96 h 528"/>
                    <a:gd name="T32" fmla="*/ 90 w 228"/>
                    <a:gd name="T33" fmla="*/ 66 h 528"/>
                    <a:gd name="T34" fmla="*/ 96 w 228"/>
                    <a:gd name="T35" fmla="*/ 36 h 528"/>
                    <a:gd name="T36" fmla="*/ 102 w 228"/>
                    <a:gd name="T37" fmla="*/ 78 h 528"/>
                    <a:gd name="T38" fmla="*/ 108 w 228"/>
                    <a:gd name="T39" fmla="*/ 42 h 528"/>
                    <a:gd name="T40" fmla="*/ 120 w 228"/>
                    <a:gd name="T41" fmla="*/ 0 h 528"/>
                    <a:gd name="T42" fmla="*/ 120 w 228"/>
                    <a:gd name="T43" fmla="*/ 6 h 528"/>
                    <a:gd name="T44" fmla="*/ 126 w 228"/>
                    <a:gd name="T45" fmla="*/ 6 h 528"/>
                    <a:gd name="T46" fmla="*/ 132 w 228"/>
                    <a:gd name="T47" fmla="*/ 60 h 528"/>
                    <a:gd name="T48" fmla="*/ 138 w 228"/>
                    <a:gd name="T49" fmla="*/ 84 h 528"/>
                    <a:gd name="T50" fmla="*/ 144 w 228"/>
                    <a:gd name="T51" fmla="*/ 228 h 528"/>
                    <a:gd name="T52" fmla="*/ 150 w 228"/>
                    <a:gd name="T53" fmla="*/ 306 h 528"/>
                    <a:gd name="T54" fmla="*/ 156 w 228"/>
                    <a:gd name="T55" fmla="*/ 288 h 528"/>
                    <a:gd name="T56" fmla="*/ 162 w 228"/>
                    <a:gd name="T57" fmla="*/ 462 h 528"/>
                    <a:gd name="T58" fmla="*/ 168 w 228"/>
                    <a:gd name="T59" fmla="*/ 24 h 528"/>
                    <a:gd name="T60" fmla="*/ 174 w 228"/>
                    <a:gd name="T61" fmla="*/ 54 h 528"/>
                    <a:gd name="T62" fmla="*/ 180 w 228"/>
                    <a:gd name="T63" fmla="*/ 42 h 528"/>
                    <a:gd name="T64" fmla="*/ 186 w 228"/>
                    <a:gd name="T65" fmla="*/ 54 h 528"/>
                    <a:gd name="T66" fmla="*/ 186 w 228"/>
                    <a:gd name="T67" fmla="*/ 60 h 528"/>
                    <a:gd name="T68" fmla="*/ 192 w 228"/>
                    <a:gd name="T69" fmla="*/ 42 h 528"/>
                    <a:gd name="T70" fmla="*/ 198 w 228"/>
                    <a:gd name="T71" fmla="*/ 36 h 528"/>
                    <a:gd name="T72" fmla="*/ 204 w 228"/>
                    <a:gd name="T73" fmla="*/ 60 h 528"/>
                    <a:gd name="T74" fmla="*/ 210 w 228"/>
                    <a:gd name="T75" fmla="*/ 36 h 528"/>
                    <a:gd name="T76" fmla="*/ 210 w 228"/>
                    <a:gd name="T77" fmla="*/ 42 h 528"/>
                    <a:gd name="T78" fmla="*/ 216 w 228"/>
                    <a:gd name="T79" fmla="*/ 30 h 528"/>
                    <a:gd name="T80" fmla="*/ 222 w 228"/>
                    <a:gd name="T81" fmla="*/ 66 h 528"/>
                    <a:gd name="T82" fmla="*/ 228 w 228"/>
                    <a:gd name="T83" fmla="*/ 48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8" h="528">
                      <a:moveTo>
                        <a:pt x="0" y="108"/>
                      </a:moveTo>
                      <a:lnTo>
                        <a:pt x="0" y="114"/>
                      </a:lnTo>
                      <a:lnTo>
                        <a:pt x="6" y="108"/>
                      </a:lnTo>
                      <a:lnTo>
                        <a:pt x="6" y="132"/>
                      </a:lnTo>
                      <a:lnTo>
                        <a:pt x="6" y="96"/>
                      </a:lnTo>
                      <a:lnTo>
                        <a:pt x="6" y="102"/>
                      </a:lnTo>
                      <a:lnTo>
                        <a:pt x="12" y="96"/>
                      </a:lnTo>
                      <a:lnTo>
                        <a:pt x="12" y="102"/>
                      </a:lnTo>
                      <a:lnTo>
                        <a:pt x="12" y="66"/>
                      </a:lnTo>
                      <a:lnTo>
                        <a:pt x="12" y="72"/>
                      </a:lnTo>
                      <a:lnTo>
                        <a:pt x="18" y="78"/>
                      </a:lnTo>
                      <a:lnTo>
                        <a:pt x="18" y="60"/>
                      </a:lnTo>
                      <a:lnTo>
                        <a:pt x="18" y="78"/>
                      </a:lnTo>
                      <a:lnTo>
                        <a:pt x="24" y="72"/>
                      </a:lnTo>
                      <a:lnTo>
                        <a:pt x="24" y="96"/>
                      </a:lnTo>
                      <a:lnTo>
                        <a:pt x="24" y="96"/>
                      </a:lnTo>
                      <a:lnTo>
                        <a:pt x="30" y="90"/>
                      </a:lnTo>
                      <a:lnTo>
                        <a:pt x="30" y="72"/>
                      </a:lnTo>
                      <a:lnTo>
                        <a:pt x="30" y="78"/>
                      </a:lnTo>
                      <a:lnTo>
                        <a:pt x="36" y="72"/>
                      </a:lnTo>
                      <a:lnTo>
                        <a:pt x="36" y="66"/>
                      </a:lnTo>
                      <a:lnTo>
                        <a:pt x="36" y="66"/>
                      </a:lnTo>
                      <a:lnTo>
                        <a:pt x="42" y="60"/>
                      </a:lnTo>
                      <a:lnTo>
                        <a:pt x="48" y="54"/>
                      </a:lnTo>
                      <a:lnTo>
                        <a:pt x="48" y="48"/>
                      </a:lnTo>
                      <a:lnTo>
                        <a:pt x="48" y="60"/>
                      </a:lnTo>
                      <a:lnTo>
                        <a:pt x="54" y="66"/>
                      </a:lnTo>
                      <a:lnTo>
                        <a:pt x="54" y="84"/>
                      </a:lnTo>
                      <a:lnTo>
                        <a:pt x="54" y="60"/>
                      </a:lnTo>
                      <a:lnTo>
                        <a:pt x="54" y="72"/>
                      </a:lnTo>
                      <a:lnTo>
                        <a:pt x="60" y="78"/>
                      </a:lnTo>
                      <a:lnTo>
                        <a:pt x="60" y="240"/>
                      </a:lnTo>
                      <a:lnTo>
                        <a:pt x="60" y="48"/>
                      </a:lnTo>
                      <a:lnTo>
                        <a:pt x="60" y="174"/>
                      </a:lnTo>
                      <a:lnTo>
                        <a:pt x="66" y="168"/>
                      </a:lnTo>
                      <a:lnTo>
                        <a:pt x="66" y="126"/>
                      </a:lnTo>
                      <a:lnTo>
                        <a:pt x="66" y="126"/>
                      </a:lnTo>
                      <a:lnTo>
                        <a:pt x="72" y="120"/>
                      </a:lnTo>
                      <a:lnTo>
                        <a:pt x="72" y="132"/>
                      </a:lnTo>
                      <a:lnTo>
                        <a:pt x="72" y="78"/>
                      </a:lnTo>
                      <a:lnTo>
                        <a:pt x="78" y="72"/>
                      </a:lnTo>
                      <a:lnTo>
                        <a:pt x="78" y="156"/>
                      </a:lnTo>
                      <a:lnTo>
                        <a:pt x="78" y="72"/>
                      </a:lnTo>
                      <a:lnTo>
                        <a:pt x="78" y="114"/>
                      </a:lnTo>
                      <a:lnTo>
                        <a:pt x="84" y="108"/>
                      </a:lnTo>
                      <a:lnTo>
                        <a:pt x="84" y="132"/>
                      </a:lnTo>
                      <a:lnTo>
                        <a:pt x="84" y="78"/>
                      </a:lnTo>
                      <a:lnTo>
                        <a:pt x="84" y="96"/>
                      </a:lnTo>
                      <a:lnTo>
                        <a:pt x="90" y="90"/>
                      </a:lnTo>
                      <a:lnTo>
                        <a:pt x="90" y="102"/>
                      </a:lnTo>
                      <a:lnTo>
                        <a:pt x="90" y="66"/>
                      </a:lnTo>
                      <a:lnTo>
                        <a:pt x="90" y="78"/>
                      </a:lnTo>
                      <a:lnTo>
                        <a:pt x="96" y="72"/>
                      </a:lnTo>
                      <a:lnTo>
                        <a:pt x="96" y="36"/>
                      </a:lnTo>
                      <a:lnTo>
                        <a:pt x="96" y="36"/>
                      </a:lnTo>
                      <a:lnTo>
                        <a:pt x="102" y="30"/>
                      </a:lnTo>
                      <a:lnTo>
                        <a:pt x="102" y="78"/>
                      </a:lnTo>
                      <a:lnTo>
                        <a:pt x="102" y="30"/>
                      </a:lnTo>
                      <a:lnTo>
                        <a:pt x="102" y="48"/>
                      </a:lnTo>
                      <a:lnTo>
                        <a:pt x="108" y="42"/>
                      </a:lnTo>
                      <a:lnTo>
                        <a:pt x="108" y="48"/>
                      </a:lnTo>
                      <a:lnTo>
                        <a:pt x="108" y="12"/>
                      </a:lnTo>
                      <a:lnTo>
                        <a:pt x="120" y="0"/>
                      </a:lnTo>
                      <a:lnTo>
                        <a:pt x="120" y="24"/>
                      </a:lnTo>
                      <a:lnTo>
                        <a:pt x="120" y="0"/>
                      </a:lnTo>
                      <a:lnTo>
                        <a:pt x="120" y="6"/>
                      </a:lnTo>
                      <a:lnTo>
                        <a:pt x="126" y="12"/>
                      </a:lnTo>
                      <a:lnTo>
                        <a:pt x="126" y="18"/>
                      </a:lnTo>
                      <a:lnTo>
                        <a:pt x="126" y="6"/>
                      </a:lnTo>
                      <a:lnTo>
                        <a:pt x="126" y="18"/>
                      </a:lnTo>
                      <a:lnTo>
                        <a:pt x="132" y="12"/>
                      </a:lnTo>
                      <a:lnTo>
                        <a:pt x="132" y="60"/>
                      </a:lnTo>
                      <a:lnTo>
                        <a:pt x="138" y="54"/>
                      </a:lnTo>
                      <a:lnTo>
                        <a:pt x="138" y="42"/>
                      </a:lnTo>
                      <a:lnTo>
                        <a:pt x="138" y="84"/>
                      </a:lnTo>
                      <a:lnTo>
                        <a:pt x="144" y="90"/>
                      </a:lnTo>
                      <a:lnTo>
                        <a:pt x="144" y="234"/>
                      </a:lnTo>
                      <a:lnTo>
                        <a:pt x="144" y="228"/>
                      </a:lnTo>
                      <a:lnTo>
                        <a:pt x="150" y="222"/>
                      </a:lnTo>
                      <a:lnTo>
                        <a:pt x="150" y="210"/>
                      </a:lnTo>
                      <a:lnTo>
                        <a:pt x="150" y="306"/>
                      </a:lnTo>
                      <a:lnTo>
                        <a:pt x="156" y="300"/>
                      </a:lnTo>
                      <a:lnTo>
                        <a:pt x="156" y="528"/>
                      </a:lnTo>
                      <a:lnTo>
                        <a:pt x="156" y="288"/>
                      </a:lnTo>
                      <a:lnTo>
                        <a:pt x="156" y="456"/>
                      </a:lnTo>
                      <a:lnTo>
                        <a:pt x="162" y="450"/>
                      </a:lnTo>
                      <a:lnTo>
                        <a:pt x="162" y="462"/>
                      </a:lnTo>
                      <a:lnTo>
                        <a:pt x="162" y="24"/>
                      </a:lnTo>
                      <a:lnTo>
                        <a:pt x="162" y="30"/>
                      </a:lnTo>
                      <a:lnTo>
                        <a:pt x="168" y="24"/>
                      </a:lnTo>
                      <a:lnTo>
                        <a:pt x="168" y="66"/>
                      </a:lnTo>
                      <a:lnTo>
                        <a:pt x="168" y="60"/>
                      </a:lnTo>
                      <a:lnTo>
                        <a:pt x="174" y="54"/>
                      </a:lnTo>
                      <a:lnTo>
                        <a:pt x="174" y="30"/>
                      </a:lnTo>
                      <a:lnTo>
                        <a:pt x="174" y="36"/>
                      </a:lnTo>
                      <a:lnTo>
                        <a:pt x="180" y="42"/>
                      </a:lnTo>
                      <a:lnTo>
                        <a:pt x="180" y="24"/>
                      </a:lnTo>
                      <a:lnTo>
                        <a:pt x="180" y="60"/>
                      </a:lnTo>
                      <a:lnTo>
                        <a:pt x="186" y="54"/>
                      </a:lnTo>
                      <a:lnTo>
                        <a:pt x="186" y="72"/>
                      </a:lnTo>
                      <a:lnTo>
                        <a:pt x="186" y="42"/>
                      </a:lnTo>
                      <a:lnTo>
                        <a:pt x="186" y="60"/>
                      </a:lnTo>
                      <a:lnTo>
                        <a:pt x="192" y="66"/>
                      </a:lnTo>
                      <a:lnTo>
                        <a:pt x="192" y="30"/>
                      </a:lnTo>
                      <a:lnTo>
                        <a:pt x="192" y="42"/>
                      </a:lnTo>
                      <a:lnTo>
                        <a:pt x="198" y="48"/>
                      </a:lnTo>
                      <a:lnTo>
                        <a:pt x="198" y="54"/>
                      </a:lnTo>
                      <a:lnTo>
                        <a:pt x="198" y="36"/>
                      </a:lnTo>
                      <a:lnTo>
                        <a:pt x="198" y="42"/>
                      </a:lnTo>
                      <a:lnTo>
                        <a:pt x="204" y="48"/>
                      </a:lnTo>
                      <a:lnTo>
                        <a:pt x="204" y="60"/>
                      </a:lnTo>
                      <a:lnTo>
                        <a:pt x="204" y="42"/>
                      </a:lnTo>
                      <a:lnTo>
                        <a:pt x="204" y="42"/>
                      </a:lnTo>
                      <a:lnTo>
                        <a:pt x="210" y="36"/>
                      </a:lnTo>
                      <a:lnTo>
                        <a:pt x="210" y="48"/>
                      </a:lnTo>
                      <a:lnTo>
                        <a:pt x="210" y="30"/>
                      </a:lnTo>
                      <a:lnTo>
                        <a:pt x="210" y="42"/>
                      </a:lnTo>
                      <a:lnTo>
                        <a:pt x="216" y="36"/>
                      </a:lnTo>
                      <a:lnTo>
                        <a:pt x="216" y="48"/>
                      </a:lnTo>
                      <a:lnTo>
                        <a:pt x="216" y="30"/>
                      </a:lnTo>
                      <a:lnTo>
                        <a:pt x="216" y="48"/>
                      </a:lnTo>
                      <a:lnTo>
                        <a:pt x="222" y="42"/>
                      </a:lnTo>
                      <a:lnTo>
                        <a:pt x="222" y="66"/>
                      </a:lnTo>
                      <a:lnTo>
                        <a:pt x="222" y="48"/>
                      </a:lnTo>
                      <a:lnTo>
                        <a:pt x="228" y="42"/>
                      </a:lnTo>
                      <a:lnTo>
                        <a:pt x="228" y="48"/>
                      </a:lnTo>
                      <a:lnTo>
                        <a:pt x="228" y="18"/>
                      </a:lnTo>
                      <a:lnTo>
                        <a:pt x="228" y="30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2914650" y="615950"/>
                  <a:ext cx="409575" cy="2933700"/>
                </a:xfrm>
                <a:custGeom>
                  <a:avLst/>
                  <a:gdLst>
                    <a:gd name="T0" fmla="*/ 6 w 258"/>
                    <a:gd name="T1" fmla="*/ 36 h 1848"/>
                    <a:gd name="T2" fmla="*/ 12 w 258"/>
                    <a:gd name="T3" fmla="*/ 24 h 1848"/>
                    <a:gd name="T4" fmla="*/ 18 w 258"/>
                    <a:gd name="T5" fmla="*/ 36 h 1848"/>
                    <a:gd name="T6" fmla="*/ 18 w 258"/>
                    <a:gd name="T7" fmla="*/ 36 h 1848"/>
                    <a:gd name="T8" fmla="*/ 24 w 258"/>
                    <a:gd name="T9" fmla="*/ 24 h 1848"/>
                    <a:gd name="T10" fmla="*/ 30 w 258"/>
                    <a:gd name="T11" fmla="*/ 36 h 1848"/>
                    <a:gd name="T12" fmla="*/ 36 w 258"/>
                    <a:gd name="T13" fmla="*/ 24 h 1848"/>
                    <a:gd name="T14" fmla="*/ 36 w 258"/>
                    <a:gd name="T15" fmla="*/ 42 h 1848"/>
                    <a:gd name="T16" fmla="*/ 42 w 258"/>
                    <a:gd name="T17" fmla="*/ 54 h 1848"/>
                    <a:gd name="T18" fmla="*/ 48 w 258"/>
                    <a:gd name="T19" fmla="*/ 36 h 1848"/>
                    <a:gd name="T20" fmla="*/ 54 w 258"/>
                    <a:gd name="T21" fmla="*/ 30 h 1848"/>
                    <a:gd name="T22" fmla="*/ 60 w 258"/>
                    <a:gd name="T23" fmla="*/ 36 h 1848"/>
                    <a:gd name="T24" fmla="*/ 66 w 258"/>
                    <a:gd name="T25" fmla="*/ 1176 h 1848"/>
                    <a:gd name="T26" fmla="*/ 78 w 258"/>
                    <a:gd name="T27" fmla="*/ 1524 h 1848"/>
                    <a:gd name="T28" fmla="*/ 84 w 258"/>
                    <a:gd name="T29" fmla="*/ 1590 h 1848"/>
                    <a:gd name="T30" fmla="*/ 96 w 258"/>
                    <a:gd name="T31" fmla="*/ 1632 h 1848"/>
                    <a:gd name="T32" fmla="*/ 102 w 258"/>
                    <a:gd name="T33" fmla="*/ 1728 h 1848"/>
                    <a:gd name="T34" fmla="*/ 114 w 258"/>
                    <a:gd name="T35" fmla="*/ 1806 h 1848"/>
                    <a:gd name="T36" fmla="*/ 120 w 258"/>
                    <a:gd name="T37" fmla="*/ 1800 h 1848"/>
                    <a:gd name="T38" fmla="*/ 126 w 258"/>
                    <a:gd name="T39" fmla="*/ 1440 h 1848"/>
                    <a:gd name="T40" fmla="*/ 138 w 258"/>
                    <a:gd name="T41" fmla="*/ 600 h 1848"/>
                    <a:gd name="T42" fmla="*/ 144 w 258"/>
                    <a:gd name="T43" fmla="*/ 6 h 1848"/>
                    <a:gd name="T44" fmla="*/ 150 w 258"/>
                    <a:gd name="T45" fmla="*/ 0 h 1848"/>
                    <a:gd name="T46" fmla="*/ 156 w 258"/>
                    <a:gd name="T47" fmla="*/ 48 h 1848"/>
                    <a:gd name="T48" fmla="*/ 162 w 258"/>
                    <a:gd name="T49" fmla="*/ 54 h 1848"/>
                    <a:gd name="T50" fmla="*/ 168 w 258"/>
                    <a:gd name="T51" fmla="*/ 36 h 1848"/>
                    <a:gd name="T52" fmla="*/ 168 w 258"/>
                    <a:gd name="T53" fmla="*/ 24 h 1848"/>
                    <a:gd name="T54" fmla="*/ 174 w 258"/>
                    <a:gd name="T55" fmla="*/ 48 h 1848"/>
                    <a:gd name="T56" fmla="*/ 180 w 258"/>
                    <a:gd name="T57" fmla="*/ 36 h 1848"/>
                    <a:gd name="T58" fmla="*/ 186 w 258"/>
                    <a:gd name="T59" fmla="*/ 54 h 1848"/>
                    <a:gd name="T60" fmla="*/ 192 w 258"/>
                    <a:gd name="T61" fmla="*/ 18 h 1848"/>
                    <a:gd name="T62" fmla="*/ 192 w 258"/>
                    <a:gd name="T63" fmla="*/ 24 h 1848"/>
                    <a:gd name="T64" fmla="*/ 198 w 258"/>
                    <a:gd name="T65" fmla="*/ 18 h 1848"/>
                    <a:gd name="T66" fmla="*/ 204 w 258"/>
                    <a:gd name="T67" fmla="*/ 66 h 1848"/>
                    <a:gd name="T68" fmla="*/ 210 w 258"/>
                    <a:gd name="T69" fmla="*/ 78 h 1848"/>
                    <a:gd name="T70" fmla="*/ 216 w 258"/>
                    <a:gd name="T71" fmla="*/ 54 h 1848"/>
                    <a:gd name="T72" fmla="*/ 222 w 258"/>
                    <a:gd name="T73" fmla="*/ 48 h 1848"/>
                    <a:gd name="T74" fmla="*/ 228 w 258"/>
                    <a:gd name="T75" fmla="*/ 54 h 1848"/>
                    <a:gd name="T76" fmla="*/ 234 w 258"/>
                    <a:gd name="T77" fmla="*/ 48 h 1848"/>
                    <a:gd name="T78" fmla="*/ 240 w 258"/>
                    <a:gd name="T79" fmla="*/ 66 h 1848"/>
                    <a:gd name="T80" fmla="*/ 246 w 258"/>
                    <a:gd name="T81" fmla="*/ 72 h 1848"/>
                    <a:gd name="T82" fmla="*/ 252 w 258"/>
                    <a:gd name="T83" fmla="*/ 72 h 18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58" h="1848">
                      <a:moveTo>
                        <a:pt x="0" y="18"/>
                      </a:moveTo>
                      <a:lnTo>
                        <a:pt x="6" y="24"/>
                      </a:lnTo>
                      <a:lnTo>
                        <a:pt x="6" y="36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24"/>
                      </a:lnTo>
                      <a:lnTo>
                        <a:pt x="12" y="54"/>
                      </a:lnTo>
                      <a:lnTo>
                        <a:pt x="12" y="30"/>
                      </a:lnTo>
                      <a:lnTo>
                        <a:pt x="18" y="36"/>
                      </a:lnTo>
                      <a:lnTo>
                        <a:pt x="18" y="48"/>
                      </a:lnTo>
                      <a:lnTo>
                        <a:pt x="18" y="24"/>
                      </a:lnTo>
                      <a:lnTo>
                        <a:pt x="18" y="36"/>
                      </a:lnTo>
                      <a:lnTo>
                        <a:pt x="24" y="30"/>
                      </a:lnTo>
                      <a:lnTo>
                        <a:pt x="24" y="42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30" y="30"/>
                      </a:lnTo>
                      <a:lnTo>
                        <a:pt x="30" y="36"/>
                      </a:lnTo>
                      <a:lnTo>
                        <a:pt x="30" y="18"/>
                      </a:lnTo>
                      <a:lnTo>
                        <a:pt x="30" y="18"/>
                      </a:lnTo>
                      <a:lnTo>
                        <a:pt x="36" y="24"/>
                      </a:lnTo>
                      <a:lnTo>
                        <a:pt x="36" y="48"/>
                      </a:lnTo>
                      <a:lnTo>
                        <a:pt x="36" y="18"/>
                      </a:lnTo>
                      <a:lnTo>
                        <a:pt x="36" y="42"/>
                      </a:lnTo>
                      <a:lnTo>
                        <a:pt x="42" y="36"/>
                      </a:lnTo>
                      <a:lnTo>
                        <a:pt x="42" y="36"/>
                      </a:lnTo>
                      <a:lnTo>
                        <a:pt x="42" y="54"/>
                      </a:lnTo>
                      <a:lnTo>
                        <a:pt x="48" y="48"/>
                      </a:lnTo>
                      <a:lnTo>
                        <a:pt x="48" y="60"/>
                      </a:lnTo>
                      <a:lnTo>
                        <a:pt x="48" y="36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30"/>
                      </a:lnTo>
                      <a:lnTo>
                        <a:pt x="54" y="36"/>
                      </a:lnTo>
                      <a:lnTo>
                        <a:pt x="60" y="42"/>
                      </a:lnTo>
                      <a:lnTo>
                        <a:pt x="60" y="36"/>
                      </a:lnTo>
                      <a:lnTo>
                        <a:pt x="60" y="312"/>
                      </a:lnTo>
                      <a:lnTo>
                        <a:pt x="66" y="318"/>
                      </a:lnTo>
                      <a:lnTo>
                        <a:pt x="66" y="1176"/>
                      </a:lnTo>
                      <a:lnTo>
                        <a:pt x="72" y="1182"/>
                      </a:lnTo>
                      <a:lnTo>
                        <a:pt x="72" y="1518"/>
                      </a:lnTo>
                      <a:lnTo>
                        <a:pt x="78" y="1524"/>
                      </a:lnTo>
                      <a:lnTo>
                        <a:pt x="78" y="1560"/>
                      </a:lnTo>
                      <a:lnTo>
                        <a:pt x="84" y="1566"/>
                      </a:lnTo>
                      <a:lnTo>
                        <a:pt x="84" y="1590"/>
                      </a:lnTo>
                      <a:lnTo>
                        <a:pt x="90" y="1596"/>
                      </a:lnTo>
                      <a:lnTo>
                        <a:pt x="90" y="1626"/>
                      </a:lnTo>
                      <a:lnTo>
                        <a:pt x="96" y="1632"/>
                      </a:lnTo>
                      <a:lnTo>
                        <a:pt x="96" y="1674"/>
                      </a:lnTo>
                      <a:lnTo>
                        <a:pt x="102" y="1680"/>
                      </a:lnTo>
                      <a:lnTo>
                        <a:pt x="102" y="1728"/>
                      </a:lnTo>
                      <a:lnTo>
                        <a:pt x="108" y="1734"/>
                      </a:lnTo>
                      <a:lnTo>
                        <a:pt x="108" y="1800"/>
                      </a:lnTo>
                      <a:lnTo>
                        <a:pt x="114" y="1806"/>
                      </a:lnTo>
                      <a:lnTo>
                        <a:pt x="114" y="1848"/>
                      </a:lnTo>
                      <a:lnTo>
                        <a:pt x="114" y="1806"/>
                      </a:lnTo>
                      <a:lnTo>
                        <a:pt x="120" y="1800"/>
                      </a:lnTo>
                      <a:lnTo>
                        <a:pt x="120" y="1704"/>
                      </a:lnTo>
                      <a:lnTo>
                        <a:pt x="126" y="1698"/>
                      </a:lnTo>
                      <a:lnTo>
                        <a:pt x="126" y="1440"/>
                      </a:lnTo>
                      <a:lnTo>
                        <a:pt x="132" y="1434"/>
                      </a:lnTo>
                      <a:lnTo>
                        <a:pt x="132" y="606"/>
                      </a:lnTo>
                      <a:lnTo>
                        <a:pt x="138" y="600"/>
                      </a:lnTo>
                      <a:lnTo>
                        <a:pt x="138" y="48"/>
                      </a:lnTo>
                      <a:lnTo>
                        <a:pt x="144" y="42"/>
                      </a:lnTo>
                      <a:lnTo>
                        <a:pt x="144" y="6"/>
                      </a:lnTo>
                      <a:lnTo>
                        <a:pt x="150" y="0"/>
                      </a:lnTo>
                      <a:lnTo>
                        <a:pt x="150" y="24"/>
                      </a:lnTo>
                      <a:lnTo>
                        <a:pt x="150" y="0"/>
                      </a:lnTo>
                      <a:lnTo>
                        <a:pt x="150" y="24"/>
                      </a:lnTo>
                      <a:lnTo>
                        <a:pt x="156" y="18"/>
                      </a:lnTo>
                      <a:lnTo>
                        <a:pt x="156" y="48"/>
                      </a:lnTo>
                      <a:lnTo>
                        <a:pt x="156" y="42"/>
                      </a:lnTo>
                      <a:lnTo>
                        <a:pt x="162" y="48"/>
                      </a:lnTo>
                      <a:lnTo>
                        <a:pt x="162" y="54"/>
                      </a:lnTo>
                      <a:lnTo>
                        <a:pt x="162" y="36"/>
                      </a:lnTo>
                      <a:lnTo>
                        <a:pt x="162" y="42"/>
                      </a:lnTo>
                      <a:lnTo>
                        <a:pt x="168" y="36"/>
                      </a:lnTo>
                      <a:lnTo>
                        <a:pt x="168" y="42"/>
                      </a:lnTo>
                      <a:lnTo>
                        <a:pt x="168" y="12"/>
                      </a:lnTo>
                      <a:lnTo>
                        <a:pt x="168" y="24"/>
                      </a:lnTo>
                      <a:lnTo>
                        <a:pt x="174" y="30"/>
                      </a:lnTo>
                      <a:lnTo>
                        <a:pt x="174" y="18"/>
                      </a:lnTo>
                      <a:lnTo>
                        <a:pt x="174" y="48"/>
                      </a:lnTo>
                      <a:lnTo>
                        <a:pt x="180" y="54"/>
                      </a:lnTo>
                      <a:lnTo>
                        <a:pt x="180" y="78"/>
                      </a:lnTo>
                      <a:lnTo>
                        <a:pt x="180" y="36"/>
                      </a:lnTo>
                      <a:lnTo>
                        <a:pt x="180" y="42"/>
                      </a:lnTo>
                      <a:lnTo>
                        <a:pt x="186" y="48"/>
                      </a:lnTo>
                      <a:lnTo>
                        <a:pt x="186" y="54"/>
                      </a:lnTo>
                      <a:lnTo>
                        <a:pt x="186" y="18"/>
                      </a:lnTo>
                      <a:lnTo>
                        <a:pt x="186" y="24"/>
                      </a:lnTo>
                      <a:lnTo>
                        <a:pt x="192" y="18"/>
                      </a:lnTo>
                      <a:lnTo>
                        <a:pt x="192" y="30"/>
                      </a:lnTo>
                      <a:lnTo>
                        <a:pt x="192" y="18"/>
                      </a:lnTo>
                      <a:lnTo>
                        <a:pt x="192" y="24"/>
                      </a:lnTo>
                      <a:lnTo>
                        <a:pt x="198" y="30"/>
                      </a:lnTo>
                      <a:lnTo>
                        <a:pt x="198" y="48"/>
                      </a:lnTo>
                      <a:lnTo>
                        <a:pt x="198" y="18"/>
                      </a:lnTo>
                      <a:lnTo>
                        <a:pt x="198" y="48"/>
                      </a:lnTo>
                      <a:lnTo>
                        <a:pt x="204" y="54"/>
                      </a:lnTo>
                      <a:lnTo>
                        <a:pt x="204" y="66"/>
                      </a:lnTo>
                      <a:lnTo>
                        <a:pt x="204" y="42"/>
                      </a:lnTo>
                      <a:lnTo>
                        <a:pt x="210" y="48"/>
                      </a:lnTo>
                      <a:lnTo>
                        <a:pt x="210" y="78"/>
                      </a:lnTo>
                      <a:lnTo>
                        <a:pt x="210" y="42"/>
                      </a:lnTo>
                      <a:lnTo>
                        <a:pt x="210" y="60"/>
                      </a:lnTo>
                      <a:lnTo>
                        <a:pt x="216" y="54"/>
                      </a:lnTo>
                      <a:lnTo>
                        <a:pt x="216" y="36"/>
                      </a:lnTo>
                      <a:lnTo>
                        <a:pt x="216" y="42"/>
                      </a:lnTo>
                      <a:lnTo>
                        <a:pt x="222" y="48"/>
                      </a:lnTo>
                      <a:lnTo>
                        <a:pt x="222" y="66"/>
                      </a:lnTo>
                      <a:lnTo>
                        <a:pt x="228" y="72"/>
                      </a:lnTo>
                      <a:lnTo>
                        <a:pt x="228" y="54"/>
                      </a:lnTo>
                      <a:lnTo>
                        <a:pt x="228" y="60"/>
                      </a:lnTo>
                      <a:lnTo>
                        <a:pt x="234" y="66"/>
                      </a:lnTo>
                      <a:lnTo>
                        <a:pt x="234" y="48"/>
                      </a:lnTo>
                      <a:lnTo>
                        <a:pt x="234" y="84"/>
                      </a:lnTo>
                      <a:lnTo>
                        <a:pt x="240" y="90"/>
                      </a:lnTo>
                      <a:lnTo>
                        <a:pt x="240" y="66"/>
                      </a:lnTo>
                      <a:lnTo>
                        <a:pt x="240" y="90"/>
                      </a:lnTo>
                      <a:lnTo>
                        <a:pt x="246" y="96"/>
                      </a:lnTo>
                      <a:lnTo>
                        <a:pt x="246" y="72"/>
                      </a:lnTo>
                      <a:lnTo>
                        <a:pt x="252" y="78"/>
                      </a:lnTo>
                      <a:lnTo>
                        <a:pt x="252" y="84"/>
                      </a:lnTo>
                      <a:lnTo>
                        <a:pt x="252" y="72"/>
                      </a:lnTo>
                      <a:lnTo>
                        <a:pt x="252" y="72"/>
                      </a:lnTo>
                      <a:lnTo>
                        <a:pt x="258" y="6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3324225" y="654050"/>
                  <a:ext cx="323850" cy="161925"/>
                </a:xfrm>
                <a:custGeom>
                  <a:avLst/>
                  <a:gdLst>
                    <a:gd name="T0" fmla="*/ 0 w 204"/>
                    <a:gd name="T1" fmla="*/ 36 h 102"/>
                    <a:gd name="T2" fmla="*/ 6 w 204"/>
                    <a:gd name="T3" fmla="*/ 48 h 102"/>
                    <a:gd name="T4" fmla="*/ 12 w 204"/>
                    <a:gd name="T5" fmla="*/ 36 h 102"/>
                    <a:gd name="T6" fmla="*/ 12 w 204"/>
                    <a:gd name="T7" fmla="*/ 18 h 102"/>
                    <a:gd name="T8" fmla="*/ 18 w 204"/>
                    <a:gd name="T9" fmla="*/ 6 h 102"/>
                    <a:gd name="T10" fmla="*/ 24 w 204"/>
                    <a:gd name="T11" fmla="*/ 24 h 102"/>
                    <a:gd name="T12" fmla="*/ 30 w 204"/>
                    <a:gd name="T13" fmla="*/ 6 h 102"/>
                    <a:gd name="T14" fmla="*/ 30 w 204"/>
                    <a:gd name="T15" fmla="*/ 6 h 102"/>
                    <a:gd name="T16" fmla="*/ 36 w 204"/>
                    <a:gd name="T17" fmla="*/ 6 h 102"/>
                    <a:gd name="T18" fmla="*/ 42 w 204"/>
                    <a:gd name="T19" fmla="*/ 36 h 102"/>
                    <a:gd name="T20" fmla="*/ 48 w 204"/>
                    <a:gd name="T21" fmla="*/ 60 h 102"/>
                    <a:gd name="T22" fmla="*/ 54 w 204"/>
                    <a:gd name="T23" fmla="*/ 42 h 102"/>
                    <a:gd name="T24" fmla="*/ 54 w 204"/>
                    <a:gd name="T25" fmla="*/ 30 h 102"/>
                    <a:gd name="T26" fmla="*/ 60 w 204"/>
                    <a:gd name="T27" fmla="*/ 18 h 102"/>
                    <a:gd name="T28" fmla="*/ 66 w 204"/>
                    <a:gd name="T29" fmla="*/ 12 h 102"/>
                    <a:gd name="T30" fmla="*/ 72 w 204"/>
                    <a:gd name="T31" fmla="*/ 60 h 102"/>
                    <a:gd name="T32" fmla="*/ 78 w 204"/>
                    <a:gd name="T33" fmla="*/ 48 h 102"/>
                    <a:gd name="T34" fmla="*/ 78 w 204"/>
                    <a:gd name="T35" fmla="*/ 36 h 102"/>
                    <a:gd name="T36" fmla="*/ 84 w 204"/>
                    <a:gd name="T37" fmla="*/ 36 h 102"/>
                    <a:gd name="T38" fmla="*/ 90 w 204"/>
                    <a:gd name="T39" fmla="*/ 24 h 102"/>
                    <a:gd name="T40" fmla="*/ 96 w 204"/>
                    <a:gd name="T41" fmla="*/ 36 h 102"/>
                    <a:gd name="T42" fmla="*/ 102 w 204"/>
                    <a:gd name="T43" fmla="*/ 6 h 102"/>
                    <a:gd name="T44" fmla="*/ 108 w 204"/>
                    <a:gd name="T45" fmla="*/ 60 h 102"/>
                    <a:gd name="T46" fmla="*/ 114 w 204"/>
                    <a:gd name="T47" fmla="*/ 60 h 102"/>
                    <a:gd name="T48" fmla="*/ 114 w 204"/>
                    <a:gd name="T49" fmla="*/ 54 h 102"/>
                    <a:gd name="T50" fmla="*/ 120 w 204"/>
                    <a:gd name="T51" fmla="*/ 48 h 102"/>
                    <a:gd name="T52" fmla="*/ 126 w 204"/>
                    <a:gd name="T53" fmla="*/ 24 h 102"/>
                    <a:gd name="T54" fmla="*/ 132 w 204"/>
                    <a:gd name="T55" fmla="*/ 42 h 102"/>
                    <a:gd name="T56" fmla="*/ 138 w 204"/>
                    <a:gd name="T57" fmla="*/ 42 h 102"/>
                    <a:gd name="T58" fmla="*/ 138 w 204"/>
                    <a:gd name="T59" fmla="*/ 36 h 102"/>
                    <a:gd name="T60" fmla="*/ 144 w 204"/>
                    <a:gd name="T61" fmla="*/ 36 h 102"/>
                    <a:gd name="T62" fmla="*/ 150 w 204"/>
                    <a:gd name="T63" fmla="*/ 36 h 102"/>
                    <a:gd name="T64" fmla="*/ 156 w 204"/>
                    <a:gd name="T65" fmla="*/ 54 h 102"/>
                    <a:gd name="T66" fmla="*/ 162 w 204"/>
                    <a:gd name="T67" fmla="*/ 36 h 102"/>
                    <a:gd name="T68" fmla="*/ 168 w 204"/>
                    <a:gd name="T69" fmla="*/ 54 h 102"/>
                    <a:gd name="T70" fmla="*/ 168 w 204"/>
                    <a:gd name="T71" fmla="*/ 54 h 102"/>
                    <a:gd name="T72" fmla="*/ 174 w 204"/>
                    <a:gd name="T73" fmla="*/ 78 h 102"/>
                    <a:gd name="T74" fmla="*/ 180 w 204"/>
                    <a:gd name="T75" fmla="*/ 54 h 102"/>
                    <a:gd name="T76" fmla="*/ 186 w 204"/>
                    <a:gd name="T77" fmla="*/ 102 h 102"/>
                    <a:gd name="T78" fmla="*/ 192 w 204"/>
                    <a:gd name="T79" fmla="*/ 90 h 102"/>
                    <a:gd name="T80" fmla="*/ 198 w 204"/>
                    <a:gd name="T81" fmla="*/ 78 h 102"/>
                    <a:gd name="T82" fmla="*/ 204 w 204"/>
                    <a:gd name="T83" fmla="*/ 6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4" h="102">
                      <a:moveTo>
                        <a:pt x="0" y="42"/>
                      </a:moveTo>
                      <a:lnTo>
                        <a:pt x="0" y="48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6" y="42"/>
                      </a:lnTo>
                      <a:lnTo>
                        <a:pt x="6" y="48"/>
                      </a:lnTo>
                      <a:lnTo>
                        <a:pt x="6" y="24"/>
                      </a:ln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12"/>
                      </a:lnTo>
                      <a:lnTo>
                        <a:pt x="12" y="18"/>
                      </a:lnTo>
                      <a:lnTo>
                        <a:pt x="18" y="12"/>
                      </a:lnTo>
                      <a:lnTo>
                        <a:pt x="18" y="36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24" y="18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12"/>
                      </a:lnTo>
                      <a:lnTo>
                        <a:pt x="30" y="6"/>
                      </a:lnTo>
                      <a:lnTo>
                        <a:pt x="30" y="30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36" y="12"/>
                      </a:lnTo>
                      <a:lnTo>
                        <a:pt x="36" y="18"/>
                      </a:lnTo>
                      <a:lnTo>
                        <a:pt x="36" y="6"/>
                      </a:lnTo>
                      <a:lnTo>
                        <a:pt x="36" y="18"/>
                      </a:lnTo>
                      <a:lnTo>
                        <a:pt x="42" y="12"/>
                      </a:lnTo>
                      <a:lnTo>
                        <a:pt x="42" y="36"/>
                      </a:lnTo>
                      <a:lnTo>
                        <a:pt x="42" y="30"/>
                      </a:lnTo>
                      <a:lnTo>
                        <a:pt x="48" y="36"/>
                      </a:lnTo>
                      <a:lnTo>
                        <a:pt x="48" y="60"/>
                      </a:lnTo>
                      <a:lnTo>
                        <a:pt x="48" y="24"/>
                      </a:lnTo>
                      <a:lnTo>
                        <a:pt x="48" y="48"/>
                      </a:lnTo>
                      <a:lnTo>
                        <a:pt x="54" y="42"/>
                      </a:lnTo>
                      <a:lnTo>
                        <a:pt x="54" y="48"/>
                      </a:lnTo>
                      <a:lnTo>
                        <a:pt x="54" y="30"/>
                      </a:lnTo>
                      <a:lnTo>
                        <a:pt x="54" y="30"/>
                      </a:lnTo>
                      <a:lnTo>
                        <a:pt x="60" y="36"/>
                      </a:lnTo>
                      <a:lnTo>
                        <a:pt x="60" y="42"/>
                      </a:lnTo>
                      <a:lnTo>
                        <a:pt x="60" y="18"/>
                      </a:lnTo>
                      <a:lnTo>
                        <a:pt x="66" y="24"/>
                      </a:lnTo>
                      <a:lnTo>
                        <a:pt x="66" y="36"/>
                      </a:lnTo>
                      <a:lnTo>
                        <a:pt x="66" y="12"/>
                      </a:lnTo>
                      <a:lnTo>
                        <a:pt x="66" y="24"/>
                      </a:lnTo>
                      <a:lnTo>
                        <a:pt x="72" y="18"/>
                      </a:lnTo>
                      <a:lnTo>
                        <a:pt x="72" y="60"/>
                      </a:lnTo>
                      <a:lnTo>
                        <a:pt x="72" y="12"/>
                      </a:lnTo>
                      <a:lnTo>
                        <a:pt x="72" y="54"/>
                      </a:lnTo>
                      <a:lnTo>
                        <a:pt x="78" y="48"/>
                      </a:lnTo>
                      <a:lnTo>
                        <a:pt x="78" y="60"/>
                      </a:lnTo>
                      <a:lnTo>
                        <a:pt x="78" y="24"/>
                      </a:lnTo>
                      <a:lnTo>
                        <a:pt x="78" y="36"/>
                      </a:lnTo>
                      <a:lnTo>
                        <a:pt x="84" y="30"/>
                      </a:lnTo>
                      <a:lnTo>
                        <a:pt x="84" y="48"/>
                      </a:lnTo>
                      <a:lnTo>
                        <a:pt x="84" y="36"/>
                      </a:lnTo>
                      <a:lnTo>
                        <a:pt x="90" y="30"/>
                      </a:lnTo>
                      <a:lnTo>
                        <a:pt x="90" y="42"/>
                      </a:lnTo>
                      <a:lnTo>
                        <a:pt x="90" y="24"/>
                      </a:lnTo>
                      <a:lnTo>
                        <a:pt x="90" y="30"/>
                      </a:lnTo>
                      <a:lnTo>
                        <a:pt x="96" y="36"/>
                      </a:lnTo>
                      <a:lnTo>
                        <a:pt x="96" y="36"/>
                      </a:lnTo>
                      <a:lnTo>
                        <a:pt x="96" y="6"/>
                      </a:lnTo>
                      <a:lnTo>
                        <a:pt x="102" y="12"/>
                      </a:lnTo>
                      <a:lnTo>
                        <a:pt x="102" y="6"/>
                      </a:lnTo>
                      <a:lnTo>
                        <a:pt x="102" y="36"/>
                      </a:lnTo>
                      <a:lnTo>
                        <a:pt x="108" y="30"/>
                      </a:lnTo>
                      <a:lnTo>
                        <a:pt x="108" y="60"/>
                      </a:lnTo>
                      <a:lnTo>
                        <a:pt x="108" y="24"/>
                      </a:lnTo>
                      <a:lnTo>
                        <a:pt x="108" y="54"/>
                      </a:lnTo>
                      <a:lnTo>
                        <a:pt x="114" y="60"/>
                      </a:lnTo>
                      <a:lnTo>
                        <a:pt x="114" y="66"/>
                      </a:lnTo>
                      <a:lnTo>
                        <a:pt x="114" y="48"/>
                      </a:lnTo>
                      <a:lnTo>
                        <a:pt x="114" y="54"/>
                      </a:lnTo>
                      <a:lnTo>
                        <a:pt x="120" y="60"/>
                      </a:lnTo>
                      <a:lnTo>
                        <a:pt x="120" y="78"/>
                      </a:lnTo>
                      <a:lnTo>
                        <a:pt x="120" y="48"/>
                      </a:lnTo>
                      <a:lnTo>
                        <a:pt x="120" y="78"/>
                      </a:lnTo>
                      <a:lnTo>
                        <a:pt x="126" y="72"/>
                      </a:lnTo>
                      <a:lnTo>
                        <a:pt x="126" y="24"/>
                      </a:lnTo>
                      <a:lnTo>
                        <a:pt x="126" y="36"/>
                      </a:lnTo>
                      <a:lnTo>
                        <a:pt x="132" y="30"/>
                      </a:lnTo>
                      <a:lnTo>
                        <a:pt x="132" y="42"/>
                      </a:lnTo>
                      <a:lnTo>
                        <a:pt x="132" y="24"/>
                      </a:lnTo>
                      <a:lnTo>
                        <a:pt x="132" y="36"/>
                      </a:lnTo>
                      <a:lnTo>
                        <a:pt x="138" y="42"/>
                      </a:lnTo>
                      <a:lnTo>
                        <a:pt x="138" y="54"/>
                      </a:lnTo>
                      <a:lnTo>
                        <a:pt x="138" y="36"/>
                      </a:lnTo>
                      <a:lnTo>
                        <a:pt x="138" y="36"/>
                      </a:lnTo>
                      <a:lnTo>
                        <a:pt x="144" y="42"/>
                      </a:lnTo>
                      <a:lnTo>
                        <a:pt x="144" y="24"/>
                      </a:lnTo>
                      <a:lnTo>
                        <a:pt x="144" y="36"/>
                      </a:lnTo>
                      <a:lnTo>
                        <a:pt x="150" y="42"/>
                      </a:lnTo>
                      <a:lnTo>
                        <a:pt x="150" y="60"/>
                      </a:lnTo>
                      <a:lnTo>
                        <a:pt x="150" y="36"/>
                      </a:lnTo>
                      <a:lnTo>
                        <a:pt x="150" y="48"/>
                      </a:lnTo>
                      <a:lnTo>
                        <a:pt x="156" y="42"/>
                      </a:lnTo>
                      <a:lnTo>
                        <a:pt x="156" y="54"/>
                      </a:lnTo>
                      <a:lnTo>
                        <a:pt x="156" y="24"/>
                      </a:lnTo>
                      <a:lnTo>
                        <a:pt x="156" y="42"/>
                      </a:lnTo>
                      <a:lnTo>
                        <a:pt x="162" y="36"/>
                      </a:lnTo>
                      <a:lnTo>
                        <a:pt x="162" y="60"/>
                      </a:lnTo>
                      <a:lnTo>
                        <a:pt x="162" y="48"/>
                      </a:lnTo>
                      <a:lnTo>
                        <a:pt x="168" y="54"/>
                      </a:lnTo>
                      <a:lnTo>
                        <a:pt x="168" y="66"/>
                      </a:lnTo>
                      <a:lnTo>
                        <a:pt x="168" y="48"/>
                      </a:lnTo>
                      <a:lnTo>
                        <a:pt x="168" y="54"/>
                      </a:lnTo>
                      <a:lnTo>
                        <a:pt x="174" y="60"/>
                      </a:lnTo>
                      <a:lnTo>
                        <a:pt x="174" y="54"/>
                      </a:lnTo>
                      <a:lnTo>
                        <a:pt x="174" y="78"/>
                      </a:lnTo>
                      <a:lnTo>
                        <a:pt x="180" y="84"/>
                      </a:lnTo>
                      <a:lnTo>
                        <a:pt x="180" y="84"/>
                      </a:lnTo>
                      <a:lnTo>
                        <a:pt x="180" y="54"/>
                      </a:lnTo>
                      <a:lnTo>
                        <a:pt x="180" y="84"/>
                      </a:lnTo>
                      <a:lnTo>
                        <a:pt x="186" y="90"/>
                      </a:lnTo>
                      <a:lnTo>
                        <a:pt x="186" y="102"/>
                      </a:lnTo>
                      <a:lnTo>
                        <a:pt x="186" y="78"/>
                      </a:lnTo>
                      <a:lnTo>
                        <a:pt x="186" y="96"/>
                      </a:lnTo>
                      <a:lnTo>
                        <a:pt x="192" y="90"/>
                      </a:lnTo>
                      <a:lnTo>
                        <a:pt x="192" y="66"/>
                      </a:lnTo>
                      <a:lnTo>
                        <a:pt x="192" y="72"/>
                      </a:lnTo>
                      <a:lnTo>
                        <a:pt x="198" y="78"/>
                      </a:lnTo>
                      <a:lnTo>
                        <a:pt x="198" y="96"/>
                      </a:lnTo>
                      <a:lnTo>
                        <a:pt x="198" y="54"/>
                      </a:lnTo>
                      <a:lnTo>
                        <a:pt x="204" y="60"/>
                      </a:lnTo>
                      <a:lnTo>
                        <a:pt x="204" y="36"/>
                      </a:lnTo>
                      <a:lnTo>
                        <a:pt x="204" y="5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auto">
                <a:xfrm>
                  <a:off x="3648075" y="625475"/>
                  <a:ext cx="352425" cy="152400"/>
                </a:xfrm>
                <a:custGeom>
                  <a:avLst/>
                  <a:gdLst>
                    <a:gd name="T0" fmla="*/ 6 w 222"/>
                    <a:gd name="T1" fmla="*/ 30 h 96"/>
                    <a:gd name="T2" fmla="*/ 12 w 222"/>
                    <a:gd name="T3" fmla="*/ 54 h 96"/>
                    <a:gd name="T4" fmla="*/ 18 w 222"/>
                    <a:gd name="T5" fmla="*/ 30 h 96"/>
                    <a:gd name="T6" fmla="*/ 24 w 222"/>
                    <a:gd name="T7" fmla="*/ 24 h 96"/>
                    <a:gd name="T8" fmla="*/ 30 w 222"/>
                    <a:gd name="T9" fmla="*/ 66 h 96"/>
                    <a:gd name="T10" fmla="*/ 36 w 222"/>
                    <a:gd name="T11" fmla="*/ 6 h 96"/>
                    <a:gd name="T12" fmla="*/ 42 w 222"/>
                    <a:gd name="T13" fmla="*/ 42 h 96"/>
                    <a:gd name="T14" fmla="*/ 42 w 222"/>
                    <a:gd name="T15" fmla="*/ 54 h 96"/>
                    <a:gd name="T16" fmla="*/ 48 w 222"/>
                    <a:gd name="T17" fmla="*/ 36 h 96"/>
                    <a:gd name="T18" fmla="*/ 54 w 222"/>
                    <a:gd name="T19" fmla="*/ 66 h 96"/>
                    <a:gd name="T20" fmla="*/ 60 w 222"/>
                    <a:gd name="T21" fmla="*/ 48 h 96"/>
                    <a:gd name="T22" fmla="*/ 66 w 222"/>
                    <a:gd name="T23" fmla="*/ 42 h 96"/>
                    <a:gd name="T24" fmla="*/ 66 w 222"/>
                    <a:gd name="T25" fmla="*/ 60 h 96"/>
                    <a:gd name="T26" fmla="*/ 72 w 222"/>
                    <a:gd name="T27" fmla="*/ 66 h 96"/>
                    <a:gd name="T28" fmla="*/ 78 w 222"/>
                    <a:gd name="T29" fmla="*/ 54 h 96"/>
                    <a:gd name="T30" fmla="*/ 84 w 222"/>
                    <a:gd name="T31" fmla="*/ 60 h 96"/>
                    <a:gd name="T32" fmla="*/ 90 w 222"/>
                    <a:gd name="T33" fmla="*/ 66 h 96"/>
                    <a:gd name="T34" fmla="*/ 96 w 222"/>
                    <a:gd name="T35" fmla="*/ 60 h 96"/>
                    <a:gd name="T36" fmla="*/ 102 w 222"/>
                    <a:gd name="T37" fmla="*/ 84 h 96"/>
                    <a:gd name="T38" fmla="*/ 108 w 222"/>
                    <a:gd name="T39" fmla="*/ 78 h 96"/>
                    <a:gd name="T40" fmla="*/ 114 w 222"/>
                    <a:gd name="T41" fmla="*/ 60 h 96"/>
                    <a:gd name="T42" fmla="*/ 114 w 222"/>
                    <a:gd name="T43" fmla="*/ 36 h 96"/>
                    <a:gd name="T44" fmla="*/ 120 w 222"/>
                    <a:gd name="T45" fmla="*/ 36 h 96"/>
                    <a:gd name="T46" fmla="*/ 126 w 222"/>
                    <a:gd name="T47" fmla="*/ 12 h 96"/>
                    <a:gd name="T48" fmla="*/ 132 w 222"/>
                    <a:gd name="T49" fmla="*/ 42 h 96"/>
                    <a:gd name="T50" fmla="*/ 138 w 222"/>
                    <a:gd name="T51" fmla="*/ 18 h 96"/>
                    <a:gd name="T52" fmla="*/ 138 w 222"/>
                    <a:gd name="T53" fmla="*/ 12 h 96"/>
                    <a:gd name="T54" fmla="*/ 144 w 222"/>
                    <a:gd name="T55" fmla="*/ 0 h 96"/>
                    <a:gd name="T56" fmla="*/ 150 w 222"/>
                    <a:gd name="T57" fmla="*/ 42 h 96"/>
                    <a:gd name="T58" fmla="*/ 156 w 222"/>
                    <a:gd name="T59" fmla="*/ 48 h 96"/>
                    <a:gd name="T60" fmla="*/ 162 w 222"/>
                    <a:gd name="T61" fmla="*/ 24 h 96"/>
                    <a:gd name="T62" fmla="*/ 168 w 222"/>
                    <a:gd name="T63" fmla="*/ 42 h 96"/>
                    <a:gd name="T64" fmla="*/ 174 w 222"/>
                    <a:gd name="T65" fmla="*/ 12 h 96"/>
                    <a:gd name="T66" fmla="*/ 180 w 222"/>
                    <a:gd name="T67" fmla="*/ 12 h 96"/>
                    <a:gd name="T68" fmla="*/ 186 w 222"/>
                    <a:gd name="T69" fmla="*/ 30 h 96"/>
                    <a:gd name="T70" fmla="*/ 186 w 222"/>
                    <a:gd name="T71" fmla="*/ 36 h 96"/>
                    <a:gd name="T72" fmla="*/ 192 w 222"/>
                    <a:gd name="T73" fmla="*/ 24 h 96"/>
                    <a:gd name="T74" fmla="*/ 198 w 222"/>
                    <a:gd name="T75" fmla="*/ 24 h 96"/>
                    <a:gd name="T76" fmla="*/ 204 w 222"/>
                    <a:gd name="T77" fmla="*/ 60 h 96"/>
                    <a:gd name="T78" fmla="*/ 210 w 222"/>
                    <a:gd name="T79" fmla="*/ 24 h 96"/>
                    <a:gd name="T80" fmla="*/ 216 w 222"/>
                    <a:gd name="T81" fmla="*/ 54 h 96"/>
                    <a:gd name="T82" fmla="*/ 222 w 222"/>
                    <a:gd name="T83" fmla="*/ 7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2" h="96">
                      <a:moveTo>
                        <a:pt x="0" y="72"/>
                      </a:moveTo>
                      <a:lnTo>
                        <a:pt x="6" y="78"/>
                      </a:ln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8" y="48"/>
                      </a:lnTo>
                      <a:lnTo>
                        <a:pt x="18" y="24"/>
                      </a:lnTo>
                      <a:lnTo>
                        <a:pt x="18" y="30"/>
                      </a:lnTo>
                      <a:lnTo>
                        <a:pt x="24" y="24"/>
                      </a:lnTo>
                      <a:lnTo>
                        <a:pt x="24" y="78"/>
                      </a:lnTo>
                      <a:lnTo>
                        <a:pt x="24" y="24"/>
                      </a:lnTo>
                      <a:lnTo>
                        <a:pt x="24" y="60"/>
                      </a:lnTo>
                      <a:lnTo>
                        <a:pt x="30" y="54"/>
                      </a:lnTo>
                      <a:lnTo>
                        <a:pt x="30" y="66"/>
                      </a:lnTo>
                      <a:lnTo>
                        <a:pt x="30" y="6"/>
                      </a:lnTo>
                      <a:lnTo>
                        <a:pt x="30" y="12"/>
                      </a:lnTo>
                      <a:lnTo>
                        <a:pt x="36" y="6"/>
                      </a:lnTo>
                      <a:lnTo>
                        <a:pt x="36" y="42"/>
                      </a:lnTo>
                      <a:lnTo>
                        <a:pt x="36" y="36"/>
                      </a:lnTo>
                      <a:lnTo>
                        <a:pt x="42" y="42"/>
                      </a:lnTo>
                      <a:lnTo>
                        <a:pt x="42" y="66"/>
                      </a:lnTo>
                      <a:lnTo>
                        <a:pt x="42" y="36"/>
                      </a:lnTo>
                      <a:lnTo>
                        <a:pt x="42" y="54"/>
                      </a:lnTo>
                      <a:lnTo>
                        <a:pt x="48" y="48"/>
                      </a:lnTo>
                      <a:lnTo>
                        <a:pt x="48" y="66"/>
                      </a:lnTo>
                      <a:lnTo>
                        <a:pt x="48" y="36"/>
                      </a:lnTo>
                      <a:lnTo>
                        <a:pt x="48" y="60"/>
                      </a:lnTo>
                      <a:lnTo>
                        <a:pt x="54" y="54"/>
                      </a:lnTo>
                      <a:lnTo>
                        <a:pt x="54" y="66"/>
                      </a:lnTo>
                      <a:lnTo>
                        <a:pt x="54" y="42"/>
                      </a:lnTo>
                      <a:lnTo>
                        <a:pt x="54" y="54"/>
                      </a:lnTo>
                      <a:lnTo>
                        <a:pt x="60" y="48"/>
                      </a:lnTo>
                      <a:lnTo>
                        <a:pt x="60" y="30"/>
                      </a:lnTo>
                      <a:lnTo>
                        <a:pt x="60" y="36"/>
                      </a:lnTo>
                      <a:lnTo>
                        <a:pt x="66" y="42"/>
                      </a:lnTo>
                      <a:lnTo>
                        <a:pt x="66" y="66"/>
                      </a:lnTo>
                      <a:lnTo>
                        <a:pt x="66" y="36"/>
                      </a:lnTo>
                      <a:lnTo>
                        <a:pt x="66" y="60"/>
                      </a:lnTo>
                      <a:lnTo>
                        <a:pt x="72" y="54"/>
                      </a:lnTo>
                      <a:lnTo>
                        <a:pt x="72" y="78"/>
                      </a:lnTo>
                      <a:lnTo>
                        <a:pt x="72" y="66"/>
                      </a:lnTo>
                      <a:lnTo>
                        <a:pt x="78" y="60"/>
                      </a:lnTo>
                      <a:lnTo>
                        <a:pt x="78" y="48"/>
                      </a:lnTo>
                      <a:lnTo>
                        <a:pt x="78" y="54"/>
                      </a:lnTo>
                      <a:lnTo>
                        <a:pt x="84" y="48"/>
                      </a:lnTo>
                      <a:lnTo>
                        <a:pt x="84" y="72"/>
                      </a:lnTo>
                      <a:lnTo>
                        <a:pt x="84" y="60"/>
                      </a:lnTo>
                      <a:lnTo>
                        <a:pt x="90" y="54"/>
                      </a:lnTo>
                      <a:lnTo>
                        <a:pt x="90" y="72"/>
                      </a:lnTo>
                      <a:lnTo>
                        <a:pt x="90" y="66"/>
                      </a:lnTo>
                      <a:lnTo>
                        <a:pt x="96" y="72"/>
                      </a:lnTo>
                      <a:lnTo>
                        <a:pt x="96" y="96"/>
                      </a:lnTo>
                      <a:lnTo>
                        <a:pt x="96" y="60"/>
                      </a:lnTo>
                      <a:lnTo>
                        <a:pt x="96" y="72"/>
                      </a:lnTo>
                      <a:lnTo>
                        <a:pt x="102" y="66"/>
                      </a:lnTo>
                      <a:lnTo>
                        <a:pt x="102" y="84"/>
                      </a:lnTo>
                      <a:lnTo>
                        <a:pt x="102" y="54"/>
                      </a:lnTo>
                      <a:lnTo>
                        <a:pt x="102" y="72"/>
                      </a:lnTo>
                      <a:lnTo>
                        <a:pt x="108" y="78"/>
                      </a:lnTo>
                      <a:lnTo>
                        <a:pt x="108" y="36"/>
                      </a:lnTo>
                      <a:lnTo>
                        <a:pt x="108" y="66"/>
                      </a:lnTo>
                      <a:lnTo>
                        <a:pt x="114" y="60"/>
                      </a:lnTo>
                      <a:lnTo>
                        <a:pt x="114" y="72"/>
                      </a:lnTo>
                      <a:lnTo>
                        <a:pt x="114" y="30"/>
                      </a:lnTo>
                      <a:lnTo>
                        <a:pt x="114" y="36"/>
                      </a:lnTo>
                      <a:lnTo>
                        <a:pt x="120" y="42"/>
                      </a:lnTo>
                      <a:lnTo>
                        <a:pt x="120" y="72"/>
                      </a:lnTo>
                      <a:lnTo>
                        <a:pt x="120" y="36"/>
                      </a:lnTo>
                      <a:lnTo>
                        <a:pt x="120" y="48"/>
                      </a:lnTo>
                      <a:lnTo>
                        <a:pt x="126" y="54"/>
                      </a:lnTo>
                      <a:lnTo>
                        <a:pt x="126" y="12"/>
                      </a:lnTo>
                      <a:lnTo>
                        <a:pt x="126" y="18"/>
                      </a:lnTo>
                      <a:lnTo>
                        <a:pt x="132" y="24"/>
                      </a:lnTo>
                      <a:lnTo>
                        <a:pt x="132" y="42"/>
                      </a:lnTo>
                      <a:lnTo>
                        <a:pt x="132" y="18"/>
                      </a:lnTo>
                      <a:lnTo>
                        <a:pt x="132" y="24"/>
                      </a:lnTo>
                      <a:lnTo>
                        <a:pt x="138" y="18"/>
                      </a:lnTo>
                      <a:lnTo>
                        <a:pt x="138" y="24"/>
                      </a:lnTo>
                      <a:lnTo>
                        <a:pt x="138" y="0"/>
                      </a:lnTo>
                      <a:lnTo>
                        <a:pt x="138" y="12"/>
                      </a:lnTo>
                      <a:lnTo>
                        <a:pt x="144" y="18"/>
                      </a:lnTo>
                      <a:lnTo>
                        <a:pt x="144" y="36"/>
                      </a:lnTo>
                      <a:lnTo>
                        <a:pt x="144" y="0"/>
                      </a:lnTo>
                      <a:lnTo>
                        <a:pt x="144" y="12"/>
                      </a:lnTo>
                      <a:lnTo>
                        <a:pt x="150" y="18"/>
                      </a:lnTo>
                      <a:lnTo>
                        <a:pt x="150" y="42"/>
                      </a:lnTo>
                      <a:lnTo>
                        <a:pt x="150" y="12"/>
                      </a:lnTo>
                      <a:lnTo>
                        <a:pt x="150" y="42"/>
                      </a:lnTo>
                      <a:lnTo>
                        <a:pt x="156" y="48"/>
                      </a:lnTo>
                      <a:lnTo>
                        <a:pt x="156" y="54"/>
                      </a:lnTo>
                      <a:lnTo>
                        <a:pt x="156" y="30"/>
                      </a:lnTo>
                      <a:lnTo>
                        <a:pt x="162" y="24"/>
                      </a:lnTo>
                      <a:lnTo>
                        <a:pt x="162" y="54"/>
                      </a:lnTo>
                      <a:lnTo>
                        <a:pt x="162" y="48"/>
                      </a:lnTo>
                      <a:lnTo>
                        <a:pt x="168" y="42"/>
                      </a:lnTo>
                      <a:lnTo>
                        <a:pt x="168" y="48"/>
                      </a:lnTo>
                      <a:lnTo>
                        <a:pt x="168" y="18"/>
                      </a:lnTo>
                      <a:lnTo>
                        <a:pt x="174" y="12"/>
                      </a:lnTo>
                      <a:lnTo>
                        <a:pt x="174" y="18"/>
                      </a:lnTo>
                      <a:lnTo>
                        <a:pt x="174" y="6"/>
                      </a:lnTo>
                      <a:lnTo>
                        <a:pt x="180" y="12"/>
                      </a:lnTo>
                      <a:lnTo>
                        <a:pt x="180" y="36"/>
                      </a:lnTo>
                      <a:lnTo>
                        <a:pt x="180" y="36"/>
                      </a:lnTo>
                      <a:lnTo>
                        <a:pt x="186" y="30"/>
                      </a:lnTo>
                      <a:lnTo>
                        <a:pt x="186" y="48"/>
                      </a:lnTo>
                      <a:lnTo>
                        <a:pt x="186" y="24"/>
                      </a:lnTo>
                      <a:lnTo>
                        <a:pt x="186" y="36"/>
                      </a:lnTo>
                      <a:lnTo>
                        <a:pt x="192" y="30"/>
                      </a:lnTo>
                      <a:lnTo>
                        <a:pt x="192" y="48"/>
                      </a:lnTo>
                      <a:lnTo>
                        <a:pt x="192" y="24"/>
                      </a:lnTo>
                      <a:lnTo>
                        <a:pt x="192" y="30"/>
                      </a:lnTo>
                      <a:lnTo>
                        <a:pt x="198" y="24"/>
                      </a:lnTo>
                      <a:lnTo>
                        <a:pt x="198" y="24"/>
                      </a:lnTo>
                      <a:lnTo>
                        <a:pt x="198" y="54"/>
                      </a:lnTo>
                      <a:lnTo>
                        <a:pt x="204" y="60"/>
                      </a:lnTo>
                      <a:lnTo>
                        <a:pt x="204" y="60"/>
                      </a:lnTo>
                      <a:lnTo>
                        <a:pt x="204" y="24"/>
                      </a:lnTo>
                      <a:lnTo>
                        <a:pt x="204" y="30"/>
                      </a:lnTo>
                      <a:lnTo>
                        <a:pt x="210" y="24"/>
                      </a:lnTo>
                      <a:lnTo>
                        <a:pt x="210" y="72"/>
                      </a:lnTo>
                      <a:lnTo>
                        <a:pt x="210" y="60"/>
                      </a:lnTo>
                      <a:lnTo>
                        <a:pt x="216" y="54"/>
                      </a:lnTo>
                      <a:lnTo>
                        <a:pt x="216" y="54"/>
                      </a:lnTo>
                      <a:lnTo>
                        <a:pt x="216" y="84"/>
                      </a:lnTo>
                      <a:lnTo>
                        <a:pt x="222" y="78"/>
                      </a:lnTo>
                      <a:lnTo>
                        <a:pt x="222" y="42"/>
                      </a:lnTo>
                      <a:lnTo>
                        <a:pt x="222" y="48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4000500" y="625475"/>
                  <a:ext cx="342900" cy="180975"/>
                </a:xfrm>
                <a:custGeom>
                  <a:avLst/>
                  <a:gdLst>
                    <a:gd name="T0" fmla="*/ 6 w 216"/>
                    <a:gd name="T1" fmla="*/ 18 h 114"/>
                    <a:gd name="T2" fmla="*/ 12 w 216"/>
                    <a:gd name="T3" fmla="*/ 36 h 114"/>
                    <a:gd name="T4" fmla="*/ 18 w 216"/>
                    <a:gd name="T5" fmla="*/ 36 h 114"/>
                    <a:gd name="T6" fmla="*/ 18 w 216"/>
                    <a:gd name="T7" fmla="*/ 24 h 114"/>
                    <a:gd name="T8" fmla="*/ 24 w 216"/>
                    <a:gd name="T9" fmla="*/ 18 h 114"/>
                    <a:gd name="T10" fmla="*/ 30 w 216"/>
                    <a:gd name="T11" fmla="*/ 78 h 114"/>
                    <a:gd name="T12" fmla="*/ 36 w 216"/>
                    <a:gd name="T13" fmla="*/ 60 h 114"/>
                    <a:gd name="T14" fmla="*/ 42 w 216"/>
                    <a:gd name="T15" fmla="*/ 48 h 114"/>
                    <a:gd name="T16" fmla="*/ 42 w 216"/>
                    <a:gd name="T17" fmla="*/ 42 h 114"/>
                    <a:gd name="T18" fmla="*/ 54 w 216"/>
                    <a:gd name="T19" fmla="*/ 12 h 114"/>
                    <a:gd name="T20" fmla="*/ 54 w 216"/>
                    <a:gd name="T21" fmla="*/ 30 h 114"/>
                    <a:gd name="T22" fmla="*/ 60 w 216"/>
                    <a:gd name="T23" fmla="*/ 42 h 114"/>
                    <a:gd name="T24" fmla="*/ 66 w 216"/>
                    <a:gd name="T25" fmla="*/ 18 h 114"/>
                    <a:gd name="T26" fmla="*/ 72 w 216"/>
                    <a:gd name="T27" fmla="*/ 12 h 114"/>
                    <a:gd name="T28" fmla="*/ 78 w 216"/>
                    <a:gd name="T29" fmla="*/ 24 h 114"/>
                    <a:gd name="T30" fmla="*/ 84 w 216"/>
                    <a:gd name="T31" fmla="*/ 24 h 114"/>
                    <a:gd name="T32" fmla="*/ 84 w 216"/>
                    <a:gd name="T33" fmla="*/ 30 h 114"/>
                    <a:gd name="T34" fmla="*/ 90 w 216"/>
                    <a:gd name="T35" fmla="*/ 12 h 114"/>
                    <a:gd name="T36" fmla="*/ 96 w 216"/>
                    <a:gd name="T37" fmla="*/ 30 h 114"/>
                    <a:gd name="T38" fmla="*/ 102 w 216"/>
                    <a:gd name="T39" fmla="*/ 30 h 114"/>
                    <a:gd name="T40" fmla="*/ 102 w 216"/>
                    <a:gd name="T41" fmla="*/ 30 h 114"/>
                    <a:gd name="T42" fmla="*/ 108 w 216"/>
                    <a:gd name="T43" fmla="*/ 0 h 114"/>
                    <a:gd name="T44" fmla="*/ 114 w 216"/>
                    <a:gd name="T45" fmla="*/ 54 h 114"/>
                    <a:gd name="T46" fmla="*/ 120 w 216"/>
                    <a:gd name="T47" fmla="*/ 42 h 114"/>
                    <a:gd name="T48" fmla="*/ 126 w 216"/>
                    <a:gd name="T49" fmla="*/ 24 h 114"/>
                    <a:gd name="T50" fmla="*/ 132 w 216"/>
                    <a:gd name="T51" fmla="*/ 42 h 114"/>
                    <a:gd name="T52" fmla="*/ 138 w 216"/>
                    <a:gd name="T53" fmla="*/ 42 h 114"/>
                    <a:gd name="T54" fmla="*/ 144 w 216"/>
                    <a:gd name="T55" fmla="*/ 36 h 114"/>
                    <a:gd name="T56" fmla="*/ 150 w 216"/>
                    <a:gd name="T57" fmla="*/ 60 h 114"/>
                    <a:gd name="T58" fmla="*/ 156 w 216"/>
                    <a:gd name="T59" fmla="*/ 42 h 114"/>
                    <a:gd name="T60" fmla="*/ 156 w 216"/>
                    <a:gd name="T61" fmla="*/ 72 h 114"/>
                    <a:gd name="T62" fmla="*/ 162 w 216"/>
                    <a:gd name="T63" fmla="*/ 24 h 114"/>
                    <a:gd name="T64" fmla="*/ 168 w 216"/>
                    <a:gd name="T65" fmla="*/ 114 h 114"/>
                    <a:gd name="T66" fmla="*/ 174 w 216"/>
                    <a:gd name="T67" fmla="*/ 84 h 114"/>
                    <a:gd name="T68" fmla="*/ 174 w 216"/>
                    <a:gd name="T69" fmla="*/ 66 h 114"/>
                    <a:gd name="T70" fmla="*/ 180 w 216"/>
                    <a:gd name="T71" fmla="*/ 30 h 114"/>
                    <a:gd name="T72" fmla="*/ 186 w 216"/>
                    <a:gd name="T73" fmla="*/ 96 h 114"/>
                    <a:gd name="T74" fmla="*/ 192 w 216"/>
                    <a:gd name="T75" fmla="*/ 84 h 114"/>
                    <a:gd name="T76" fmla="*/ 198 w 216"/>
                    <a:gd name="T77" fmla="*/ 36 h 114"/>
                    <a:gd name="T78" fmla="*/ 204 w 216"/>
                    <a:gd name="T79" fmla="*/ 30 h 114"/>
                    <a:gd name="T80" fmla="*/ 210 w 216"/>
                    <a:gd name="T81" fmla="*/ 36 h 114"/>
                    <a:gd name="T82" fmla="*/ 216 w 216"/>
                    <a:gd name="T83" fmla="*/ 36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6" h="114">
                      <a:moveTo>
                        <a:pt x="0" y="48"/>
                      </a:moveTo>
                      <a:lnTo>
                        <a:pt x="6" y="42"/>
                      </a:lnTo>
                      <a:lnTo>
                        <a:pt x="6" y="18"/>
                      </a:lnTo>
                      <a:lnTo>
                        <a:pt x="6" y="24"/>
                      </a:lnTo>
                      <a:lnTo>
                        <a:pt x="12" y="30"/>
                      </a:lnTo>
                      <a:lnTo>
                        <a:pt x="12" y="36"/>
                      </a:lnTo>
                      <a:lnTo>
                        <a:pt x="12" y="24"/>
                      </a:lnTo>
                      <a:lnTo>
                        <a:pt x="12" y="30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18" y="18"/>
                      </a:lnTo>
                      <a:lnTo>
                        <a:pt x="18" y="24"/>
                      </a:lnTo>
                      <a:lnTo>
                        <a:pt x="24" y="30"/>
                      </a:lnTo>
                      <a:lnTo>
                        <a:pt x="24" y="36"/>
                      </a:lnTo>
                      <a:lnTo>
                        <a:pt x="24" y="18"/>
                      </a:lnTo>
                      <a:lnTo>
                        <a:pt x="24" y="30"/>
                      </a:lnTo>
                      <a:lnTo>
                        <a:pt x="30" y="36"/>
                      </a:lnTo>
                      <a:lnTo>
                        <a:pt x="30" y="78"/>
                      </a:lnTo>
                      <a:lnTo>
                        <a:pt x="30" y="60"/>
                      </a:lnTo>
                      <a:lnTo>
                        <a:pt x="36" y="54"/>
                      </a:lnTo>
                      <a:lnTo>
                        <a:pt x="36" y="60"/>
                      </a:lnTo>
                      <a:lnTo>
                        <a:pt x="36" y="36"/>
                      </a:lnTo>
                      <a:lnTo>
                        <a:pt x="36" y="42"/>
                      </a:lnTo>
                      <a:lnTo>
                        <a:pt x="42" y="48"/>
                      </a:lnTo>
                      <a:lnTo>
                        <a:pt x="42" y="60"/>
                      </a:lnTo>
                      <a:lnTo>
                        <a:pt x="42" y="30"/>
                      </a:lnTo>
                      <a:lnTo>
                        <a:pt x="42" y="42"/>
                      </a:lnTo>
                      <a:lnTo>
                        <a:pt x="48" y="48"/>
                      </a:lnTo>
                      <a:lnTo>
                        <a:pt x="48" y="18"/>
                      </a:lnTo>
                      <a:lnTo>
                        <a:pt x="54" y="12"/>
                      </a:lnTo>
                      <a:lnTo>
                        <a:pt x="54" y="30"/>
                      </a:lnTo>
                      <a:lnTo>
                        <a:pt x="54" y="6"/>
                      </a:lnTo>
                      <a:lnTo>
                        <a:pt x="54" y="30"/>
                      </a:lnTo>
                      <a:lnTo>
                        <a:pt x="60" y="24"/>
                      </a:lnTo>
                      <a:lnTo>
                        <a:pt x="60" y="12"/>
                      </a:lnTo>
                      <a:lnTo>
                        <a:pt x="60" y="42"/>
                      </a:lnTo>
                      <a:lnTo>
                        <a:pt x="66" y="48"/>
                      </a:lnTo>
                      <a:lnTo>
                        <a:pt x="66" y="54"/>
                      </a:lnTo>
                      <a:lnTo>
                        <a:pt x="66" y="18"/>
                      </a:lnTo>
                      <a:lnTo>
                        <a:pt x="66" y="30"/>
                      </a:lnTo>
                      <a:lnTo>
                        <a:pt x="72" y="36"/>
                      </a:lnTo>
                      <a:lnTo>
                        <a:pt x="72" y="12"/>
                      </a:lnTo>
                      <a:lnTo>
                        <a:pt x="72" y="18"/>
                      </a:lnTo>
                      <a:lnTo>
                        <a:pt x="78" y="24"/>
                      </a:lnTo>
                      <a:lnTo>
                        <a:pt x="78" y="24"/>
                      </a:lnTo>
                      <a:lnTo>
                        <a:pt x="78" y="6"/>
                      </a:lnTo>
                      <a:lnTo>
                        <a:pt x="78" y="18"/>
                      </a:lnTo>
                      <a:lnTo>
                        <a:pt x="84" y="24"/>
                      </a:lnTo>
                      <a:lnTo>
                        <a:pt x="84" y="36"/>
                      </a:lnTo>
                      <a:lnTo>
                        <a:pt x="84" y="12"/>
                      </a:lnTo>
                      <a:lnTo>
                        <a:pt x="84" y="30"/>
                      </a:lnTo>
                      <a:lnTo>
                        <a:pt x="90" y="36"/>
                      </a:lnTo>
                      <a:lnTo>
                        <a:pt x="90" y="42"/>
                      </a:lnTo>
                      <a:lnTo>
                        <a:pt x="90" y="12"/>
                      </a:lnTo>
                      <a:lnTo>
                        <a:pt x="90" y="12"/>
                      </a:lnTo>
                      <a:lnTo>
                        <a:pt x="96" y="6"/>
                      </a:lnTo>
                      <a:lnTo>
                        <a:pt x="96" y="30"/>
                      </a:lnTo>
                      <a:lnTo>
                        <a:pt x="96" y="6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2" y="42"/>
                      </a:lnTo>
                      <a:lnTo>
                        <a:pt x="102" y="24"/>
                      </a:lnTo>
                      <a:lnTo>
                        <a:pt x="102" y="30"/>
                      </a:lnTo>
                      <a:lnTo>
                        <a:pt x="108" y="24"/>
                      </a:lnTo>
                      <a:lnTo>
                        <a:pt x="108" y="30"/>
                      </a:lnTo>
                      <a:lnTo>
                        <a:pt x="108" y="0"/>
                      </a:lnTo>
                      <a:lnTo>
                        <a:pt x="108" y="12"/>
                      </a:lnTo>
                      <a:lnTo>
                        <a:pt x="114" y="6"/>
                      </a:lnTo>
                      <a:lnTo>
                        <a:pt x="114" y="54"/>
                      </a:lnTo>
                      <a:lnTo>
                        <a:pt x="120" y="48"/>
                      </a:lnTo>
                      <a:lnTo>
                        <a:pt x="120" y="66"/>
                      </a:lnTo>
                      <a:lnTo>
                        <a:pt x="120" y="42"/>
                      </a:lnTo>
                      <a:lnTo>
                        <a:pt x="120" y="48"/>
                      </a:lnTo>
                      <a:lnTo>
                        <a:pt x="126" y="54"/>
                      </a:lnTo>
                      <a:lnTo>
                        <a:pt x="126" y="24"/>
                      </a:lnTo>
                      <a:lnTo>
                        <a:pt x="126" y="30"/>
                      </a:lnTo>
                      <a:lnTo>
                        <a:pt x="132" y="36"/>
                      </a:lnTo>
                      <a:lnTo>
                        <a:pt x="132" y="42"/>
                      </a:lnTo>
                      <a:lnTo>
                        <a:pt x="132" y="24"/>
                      </a:lnTo>
                      <a:lnTo>
                        <a:pt x="132" y="36"/>
                      </a:lnTo>
                      <a:lnTo>
                        <a:pt x="138" y="42"/>
                      </a:lnTo>
                      <a:lnTo>
                        <a:pt x="138" y="24"/>
                      </a:lnTo>
                      <a:lnTo>
                        <a:pt x="138" y="42"/>
                      </a:lnTo>
                      <a:lnTo>
                        <a:pt x="144" y="36"/>
                      </a:lnTo>
                      <a:lnTo>
                        <a:pt x="144" y="60"/>
                      </a:lnTo>
                      <a:lnTo>
                        <a:pt x="144" y="54"/>
                      </a:lnTo>
                      <a:lnTo>
                        <a:pt x="150" y="60"/>
                      </a:lnTo>
                      <a:lnTo>
                        <a:pt x="150" y="24"/>
                      </a:lnTo>
                      <a:lnTo>
                        <a:pt x="150" y="48"/>
                      </a:lnTo>
                      <a:lnTo>
                        <a:pt x="156" y="42"/>
                      </a:lnTo>
                      <a:lnTo>
                        <a:pt x="156" y="90"/>
                      </a:lnTo>
                      <a:lnTo>
                        <a:pt x="156" y="24"/>
                      </a:lnTo>
                      <a:lnTo>
                        <a:pt x="156" y="72"/>
                      </a:lnTo>
                      <a:lnTo>
                        <a:pt x="162" y="66"/>
                      </a:lnTo>
                      <a:lnTo>
                        <a:pt x="162" y="102"/>
                      </a:lnTo>
                      <a:lnTo>
                        <a:pt x="162" y="24"/>
                      </a:lnTo>
                      <a:lnTo>
                        <a:pt x="162" y="78"/>
                      </a:lnTo>
                      <a:lnTo>
                        <a:pt x="168" y="72"/>
                      </a:lnTo>
                      <a:lnTo>
                        <a:pt x="168" y="114"/>
                      </a:lnTo>
                      <a:lnTo>
                        <a:pt x="168" y="66"/>
                      </a:lnTo>
                      <a:lnTo>
                        <a:pt x="168" y="78"/>
                      </a:lnTo>
                      <a:lnTo>
                        <a:pt x="174" y="84"/>
                      </a:lnTo>
                      <a:lnTo>
                        <a:pt x="174" y="114"/>
                      </a:lnTo>
                      <a:lnTo>
                        <a:pt x="174" y="60"/>
                      </a:lnTo>
                      <a:lnTo>
                        <a:pt x="174" y="66"/>
                      </a:lnTo>
                      <a:lnTo>
                        <a:pt x="180" y="72"/>
                      </a:lnTo>
                      <a:lnTo>
                        <a:pt x="180" y="78"/>
                      </a:lnTo>
                      <a:lnTo>
                        <a:pt x="180" y="30"/>
                      </a:lnTo>
                      <a:lnTo>
                        <a:pt x="180" y="30"/>
                      </a:lnTo>
                      <a:lnTo>
                        <a:pt x="186" y="24"/>
                      </a:lnTo>
                      <a:lnTo>
                        <a:pt x="186" y="96"/>
                      </a:lnTo>
                      <a:lnTo>
                        <a:pt x="186" y="6"/>
                      </a:lnTo>
                      <a:lnTo>
                        <a:pt x="186" y="78"/>
                      </a:lnTo>
                      <a:lnTo>
                        <a:pt x="192" y="84"/>
                      </a:lnTo>
                      <a:lnTo>
                        <a:pt x="192" y="36"/>
                      </a:lnTo>
                      <a:lnTo>
                        <a:pt x="192" y="36"/>
                      </a:lnTo>
                      <a:lnTo>
                        <a:pt x="198" y="36"/>
                      </a:lnTo>
                      <a:lnTo>
                        <a:pt x="204" y="30"/>
                      </a:lnTo>
                      <a:lnTo>
                        <a:pt x="204" y="36"/>
                      </a:lnTo>
                      <a:lnTo>
                        <a:pt x="204" y="30"/>
                      </a:lnTo>
                      <a:lnTo>
                        <a:pt x="204" y="30"/>
                      </a:lnTo>
                      <a:lnTo>
                        <a:pt x="210" y="36"/>
                      </a:lnTo>
                      <a:lnTo>
                        <a:pt x="210" y="3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16" y="36"/>
                      </a:lnTo>
                      <a:lnTo>
                        <a:pt x="216" y="30"/>
                      </a:lnTo>
                      <a:lnTo>
                        <a:pt x="216" y="3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46"/>
                <p:cNvSpPr>
                  <a:spLocks/>
                </p:cNvSpPr>
                <p:nvPr/>
              </p:nvSpPr>
              <p:spPr bwMode="auto">
                <a:xfrm>
                  <a:off x="4343400" y="568325"/>
                  <a:ext cx="352425" cy="457200"/>
                </a:xfrm>
                <a:custGeom>
                  <a:avLst/>
                  <a:gdLst>
                    <a:gd name="T0" fmla="*/ 12 w 222"/>
                    <a:gd name="T1" fmla="*/ 126 h 288"/>
                    <a:gd name="T2" fmla="*/ 18 w 222"/>
                    <a:gd name="T3" fmla="*/ 174 h 288"/>
                    <a:gd name="T4" fmla="*/ 24 w 222"/>
                    <a:gd name="T5" fmla="*/ 132 h 288"/>
                    <a:gd name="T6" fmla="*/ 30 w 222"/>
                    <a:gd name="T7" fmla="*/ 288 h 288"/>
                    <a:gd name="T8" fmla="*/ 36 w 222"/>
                    <a:gd name="T9" fmla="*/ 78 h 288"/>
                    <a:gd name="T10" fmla="*/ 36 w 222"/>
                    <a:gd name="T11" fmla="*/ 90 h 288"/>
                    <a:gd name="T12" fmla="*/ 42 w 222"/>
                    <a:gd name="T13" fmla="*/ 48 h 288"/>
                    <a:gd name="T14" fmla="*/ 48 w 222"/>
                    <a:gd name="T15" fmla="*/ 66 h 288"/>
                    <a:gd name="T16" fmla="*/ 54 w 222"/>
                    <a:gd name="T17" fmla="*/ 42 h 288"/>
                    <a:gd name="T18" fmla="*/ 54 w 222"/>
                    <a:gd name="T19" fmla="*/ 24 h 288"/>
                    <a:gd name="T20" fmla="*/ 60 w 222"/>
                    <a:gd name="T21" fmla="*/ 12 h 288"/>
                    <a:gd name="T22" fmla="*/ 72 w 222"/>
                    <a:gd name="T23" fmla="*/ 36 h 288"/>
                    <a:gd name="T24" fmla="*/ 78 w 222"/>
                    <a:gd name="T25" fmla="*/ 48 h 288"/>
                    <a:gd name="T26" fmla="*/ 78 w 222"/>
                    <a:gd name="T27" fmla="*/ 6 h 288"/>
                    <a:gd name="T28" fmla="*/ 84 w 222"/>
                    <a:gd name="T29" fmla="*/ 6 h 288"/>
                    <a:gd name="T30" fmla="*/ 90 w 222"/>
                    <a:gd name="T31" fmla="*/ 48 h 288"/>
                    <a:gd name="T32" fmla="*/ 96 w 222"/>
                    <a:gd name="T33" fmla="*/ 144 h 288"/>
                    <a:gd name="T34" fmla="*/ 102 w 222"/>
                    <a:gd name="T35" fmla="*/ 60 h 288"/>
                    <a:gd name="T36" fmla="*/ 102 w 222"/>
                    <a:gd name="T37" fmla="*/ 42 h 288"/>
                    <a:gd name="T38" fmla="*/ 108 w 222"/>
                    <a:gd name="T39" fmla="*/ 24 h 288"/>
                    <a:gd name="T40" fmla="*/ 114 w 222"/>
                    <a:gd name="T41" fmla="*/ 48 h 288"/>
                    <a:gd name="T42" fmla="*/ 120 w 222"/>
                    <a:gd name="T43" fmla="*/ 48 h 288"/>
                    <a:gd name="T44" fmla="*/ 120 w 222"/>
                    <a:gd name="T45" fmla="*/ 48 h 288"/>
                    <a:gd name="T46" fmla="*/ 126 w 222"/>
                    <a:gd name="T47" fmla="*/ 48 h 288"/>
                    <a:gd name="T48" fmla="*/ 132 w 222"/>
                    <a:gd name="T49" fmla="*/ 72 h 288"/>
                    <a:gd name="T50" fmla="*/ 138 w 222"/>
                    <a:gd name="T51" fmla="*/ 72 h 288"/>
                    <a:gd name="T52" fmla="*/ 144 w 222"/>
                    <a:gd name="T53" fmla="*/ 72 h 288"/>
                    <a:gd name="T54" fmla="*/ 144 w 222"/>
                    <a:gd name="T55" fmla="*/ 84 h 288"/>
                    <a:gd name="T56" fmla="*/ 150 w 222"/>
                    <a:gd name="T57" fmla="*/ 72 h 288"/>
                    <a:gd name="T58" fmla="*/ 156 w 222"/>
                    <a:gd name="T59" fmla="*/ 66 h 288"/>
                    <a:gd name="T60" fmla="*/ 162 w 222"/>
                    <a:gd name="T61" fmla="*/ 102 h 288"/>
                    <a:gd name="T62" fmla="*/ 168 w 222"/>
                    <a:gd name="T63" fmla="*/ 60 h 288"/>
                    <a:gd name="T64" fmla="*/ 174 w 222"/>
                    <a:gd name="T65" fmla="*/ 60 h 288"/>
                    <a:gd name="T66" fmla="*/ 180 w 222"/>
                    <a:gd name="T67" fmla="*/ 84 h 288"/>
                    <a:gd name="T68" fmla="*/ 180 w 222"/>
                    <a:gd name="T69" fmla="*/ 72 h 288"/>
                    <a:gd name="T70" fmla="*/ 186 w 222"/>
                    <a:gd name="T71" fmla="*/ 54 h 288"/>
                    <a:gd name="T72" fmla="*/ 192 w 222"/>
                    <a:gd name="T73" fmla="*/ 84 h 288"/>
                    <a:gd name="T74" fmla="*/ 198 w 222"/>
                    <a:gd name="T75" fmla="*/ 72 h 288"/>
                    <a:gd name="T76" fmla="*/ 204 w 222"/>
                    <a:gd name="T77" fmla="*/ 90 h 288"/>
                    <a:gd name="T78" fmla="*/ 210 w 222"/>
                    <a:gd name="T79" fmla="*/ 78 h 288"/>
                    <a:gd name="T80" fmla="*/ 216 w 222"/>
                    <a:gd name="T81" fmla="*/ 60 h 288"/>
                    <a:gd name="T82" fmla="*/ 216 w 222"/>
                    <a:gd name="T83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2" h="288">
                      <a:moveTo>
                        <a:pt x="0" y="72"/>
                      </a:moveTo>
                      <a:lnTo>
                        <a:pt x="12" y="84"/>
                      </a:lnTo>
                      <a:lnTo>
                        <a:pt x="12" y="126"/>
                      </a:lnTo>
                      <a:lnTo>
                        <a:pt x="12" y="120"/>
                      </a:lnTo>
                      <a:lnTo>
                        <a:pt x="18" y="126"/>
                      </a:lnTo>
                      <a:lnTo>
                        <a:pt x="18" y="174"/>
                      </a:lnTo>
                      <a:lnTo>
                        <a:pt x="18" y="138"/>
                      </a:lnTo>
                      <a:lnTo>
                        <a:pt x="24" y="132"/>
                      </a:lnTo>
                      <a:lnTo>
                        <a:pt x="24" y="132"/>
                      </a:lnTo>
                      <a:lnTo>
                        <a:pt x="24" y="204"/>
                      </a:lnTo>
                      <a:lnTo>
                        <a:pt x="30" y="210"/>
                      </a:lnTo>
                      <a:lnTo>
                        <a:pt x="30" y="288"/>
                      </a:lnTo>
                      <a:lnTo>
                        <a:pt x="30" y="66"/>
                      </a:lnTo>
                      <a:lnTo>
                        <a:pt x="30" y="84"/>
                      </a:lnTo>
                      <a:lnTo>
                        <a:pt x="36" y="78"/>
                      </a:lnTo>
                      <a:lnTo>
                        <a:pt x="36" y="108"/>
                      </a:lnTo>
                      <a:lnTo>
                        <a:pt x="36" y="60"/>
                      </a:lnTo>
                      <a:lnTo>
                        <a:pt x="36" y="90"/>
                      </a:lnTo>
                      <a:lnTo>
                        <a:pt x="42" y="84"/>
                      </a:lnTo>
                      <a:lnTo>
                        <a:pt x="42" y="96"/>
                      </a:lnTo>
                      <a:lnTo>
                        <a:pt x="42" y="48"/>
                      </a:lnTo>
                      <a:lnTo>
                        <a:pt x="42" y="60"/>
                      </a:lnTo>
                      <a:lnTo>
                        <a:pt x="48" y="66"/>
                      </a:lnTo>
                      <a:lnTo>
                        <a:pt x="48" y="66"/>
                      </a:lnTo>
                      <a:lnTo>
                        <a:pt x="48" y="30"/>
                      </a:lnTo>
                      <a:lnTo>
                        <a:pt x="48" y="36"/>
                      </a:lnTo>
                      <a:lnTo>
                        <a:pt x="54" y="42"/>
                      </a:lnTo>
                      <a:lnTo>
                        <a:pt x="54" y="48"/>
                      </a:lnTo>
                      <a:lnTo>
                        <a:pt x="54" y="18"/>
                      </a:lnTo>
                      <a:lnTo>
                        <a:pt x="54" y="24"/>
                      </a:lnTo>
                      <a:lnTo>
                        <a:pt x="60" y="30"/>
                      </a:lnTo>
                      <a:lnTo>
                        <a:pt x="60" y="12"/>
                      </a:lnTo>
                      <a:lnTo>
                        <a:pt x="60" y="12"/>
                      </a:lnTo>
                      <a:lnTo>
                        <a:pt x="66" y="6"/>
                      </a:lnTo>
                      <a:lnTo>
                        <a:pt x="66" y="30"/>
                      </a:lnTo>
                      <a:lnTo>
                        <a:pt x="72" y="36"/>
                      </a:lnTo>
                      <a:lnTo>
                        <a:pt x="72" y="30"/>
                      </a:lnTo>
                      <a:lnTo>
                        <a:pt x="72" y="54"/>
                      </a:lnTo>
                      <a:lnTo>
                        <a:pt x="78" y="48"/>
                      </a:lnTo>
                      <a:lnTo>
                        <a:pt x="78" y="108"/>
                      </a:lnTo>
                      <a:lnTo>
                        <a:pt x="78" y="0"/>
                      </a:lnTo>
                      <a:lnTo>
                        <a:pt x="78" y="6"/>
                      </a:lnTo>
                      <a:lnTo>
                        <a:pt x="84" y="12"/>
                      </a:lnTo>
                      <a:lnTo>
                        <a:pt x="84" y="30"/>
                      </a:lnTo>
                      <a:lnTo>
                        <a:pt x="84" y="6"/>
                      </a:lnTo>
                      <a:lnTo>
                        <a:pt x="84" y="24"/>
                      </a:lnTo>
                      <a:lnTo>
                        <a:pt x="90" y="18"/>
                      </a:lnTo>
                      <a:lnTo>
                        <a:pt x="90" y="48"/>
                      </a:lnTo>
                      <a:lnTo>
                        <a:pt x="90" y="36"/>
                      </a:lnTo>
                      <a:lnTo>
                        <a:pt x="96" y="30"/>
                      </a:lnTo>
                      <a:lnTo>
                        <a:pt x="96" y="144"/>
                      </a:lnTo>
                      <a:lnTo>
                        <a:pt x="96" y="30"/>
                      </a:lnTo>
                      <a:lnTo>
                        <a:pt x="96" y="54"/>
                      </a:lnTo>
                      <a:lnTo>
                        <a:pt x="102" y="60"/>
                      </a:lnTo>
                      <a:lnTo>
                        <a:pt x="102" y="72"/>
                      </a:lnTo>
                      <a:lnTo>
                        <a:pt x="102" y="24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08" y="42"/>
                      </a:lnTo>
                      <a:lnTo>
                        <a:pt x="108" y="24"/>
                      </a:lnTo>
                      <a:lnTo>
                        <a:pt x="108" y="36"/>
                      </a:lnTo>
                      <a:lnTo>
                        <a:pt x="114" y="42"/>
                      </a:lnTo>
                      <a:lnTo>
                        <a:pt x="114" y="48"/>
                      </a:lnTo>
                      <a:lnTo>
                        <a:pt x="114" y="36"/>
                      </a:lnTo>
                      <a:lnTo>
                        <a:pt x="114" y="42"/>
                      </a:lnTo>
                      <a:lnTo>
                        <a:pt x="120" y="48"/>
                      </a:lnTo>
                      <a:lnTo>
                        <a:pt x="120" y="54"/>
                      </a:lnTo>
                      <a:lnTo>
                        <a:pt x="120" y="42"/>
                      </a:lnTo>
                      <a:lnTo>
                        <a:pt x="120" y="48"/>
                      </a:lnTo>
                      <a:lnTo>
                        <a:pt x="126" y="54"/>
                      </a:lnTo>
                      <a:lnTo>
                        <a:pt x="126" y="66"/>
                      </a:lnTo>
                      <a:lnTo>
                        <a:pt x="126" y="48"/>
                      </a:lnTo>
                      <a:lnTo>
                        <a:pt x="126" y="60"/>
                      </a:lnTo>
                      <a:lnTo>
                        <a:pt x="132" y="66"/>
                      </a:lnTo>
                      <a:lnTo>
                        <a:pt x="132" y="72"/>
                      </a:lnTo>
                      <a:lnTo>
                        <a:pt x="132" y="60"/>
                      </a:lnTo>
                      <a:lnTo>
                        <a:pt x="132" y="66"/>
                      </a:lnTo>
                      <a:lnTo>
                        <a:pt x="138" y="72"/>
                      </a:lnTo>
                      <a:lnTo>
                        <a:pt x="138" y="66"/>
                      </a:lnTo>
                      <a:lnTo>
                        <a:pt x="138" y="78"/>
                      </a:lnTo>
                      <a:lnTo>
                        <a:pt x="144" y="72"/>
                      </a:lnTo>
                      <a:lnTo>
                        <a:pt x="144" y="90"/>
                      </a:lnTo>
                      <a:lnTo>
                        <a:pt x="144" y="72"/>
                      </a:lnTo>
                      <a:lnTo>
                        <a:pt x="144" y="84"/>
                      </a:lnTo>
                      <a:lnTo>
                        <a:pt x="150" y="78"/>
                      </a:lnTo>
                      <a:lnTo>
                        <a:pt x="150" y="84"/>
                      </a:lnTo>
                      <a:lnTo>
                        <a:pt x="150" y="72"/>
                      </a:lnTo>
                      <a:lnTo>
                        <a:pt x="150" y="72"/>
                      </a:lnTo>
                      <a:lnTo>
                        <a:pt x="156" y="78"/>
                      </a:lnTo>
                      <a:lnTo>
                        <a:pt x="156" y="66"/>
                      </a:lnTo>
                      <a:lnTo>
                        <a:pt x="156" y="84"/>
                      </a:lnTo>
                      <a:lnTo>
                        <a:pt x="162" y="90"/>
                      </a:lnTo>
                      <a:lnTo>
                        <a:pt x="162" y="102"/>
                      </a:lnTo>
                      <a:lnTo>
                        <a:pt x="162" y="54"/>
                      </a:lnTo>
                      <a:lnTo>
                        <a:pt x="162" y="66"/>
                      </a:lnTo>
                      <a:lnTo>
                        <a:pt x="168" y="60"/>
                      </a:lnTo>
                      <a:lnTo>
                        <a:pt x="168" y="102"/>
                      </a:lnTo>
                      <a:lnTo>
                        <a:pt x="168" y="54"/>
                      </a:lnTo>
                      <a:lnTo>
                        <a:pt x="174" y="60"/>
                      </a:lnTo>
                      <a:lnTo>
                        <a:pt x="174" y="54"/>
                      </a:lnTo>
                      <a:lnTo>
                        <a:pt x="174" y="78"/>
                      </a:lnTo>
                      <a:lnTo>
                        <a:pt x="180" y="84"/>
                      </a:lnTo>
                      <a:lnTo>
                        <a:pt x="180" y="84"/>
                      </a:lnTo>
                      <a:lnTo>
                        <a:pt x="180" y="54"/>
                      </a:lnTo>
                      <a:lnTo>
                        <a:pt x="180" y="72"/>
                      </a:lnTo>
                      <a:lnTo>
                        <a:pt x="186" y="66"/>
                      </a:lnTo>
                      <a:lnTo>
                        <a:pt x="186" y="72"/>
                      </a:lnTo>
                      <a:lnTo>
                        <a:pt x="186" y="54"/>
                      </a:lnTo>
                      <a:lnTo>
                        <a:pt x="186" y="72"/>
                      </a:lnTo>
                      <a:lnTo>
                        <a:pt x="192" y="66"/>
                      </a:lnTo>
                      <a:lnTo>
                        <a:pt x="192" y="84"/>
                      </a:lnTo>
                      <a:lnTo>
                        <a:pt x="192" y="66"/>
                      </a:lnTo>
                      <a:lnTo>
                        <a:pt x="192" y="66"/>
                      </a:lnTo>
                      <a:lnTo>
                        <a:pt x="198" y="72"/>
                      </a:lnTo>
                      <a:lnTo>
                        <a:pt x="198" y="102"/>
                      </a:lnTo>
                      <a:lnTo>
                        <a:pt x="198" y="96"/>
                      </a:lnTo>
                      <a:lnTo>
                        <a:pt x="204" y="90"/>
                      </a:lnTo>
                      <a:lnTo>
                        <a:pt x="204" y="96"/>
                      </a:lnTo>
                      <a:lnTo>
                        <a:pt x="204" y="72"/>
                      </a:lnTo>
                      <a:lnTo>
                        <a:pt x="210" y="78"/>
                      </a:lnTo>
                      <a:lnTo>
                        <a:pt x="210" y="90"/>
                      </a:lnTo>
                      <a:lnTo>
                        <a:pt x="210" y="66"/>
                      </a:lnTo>
                      <a:lnTo>
                        <a:pt x="216" y="60"/>
                      </a:lnTo>
                      <a:lnTo>
                        <a:pt x="216" y="102"/>
                      </a:lnTo>
                      <a:lnTo>
                        <a:pt x="216" y="60"/>
                      </a:lnTo>
                      <a:lnTo>
                        <a:pt x="216" y="72"/>
                      </a:lnTo>
                      <a:lnTo>
                        <a:pt x="222" y="78"/>
                      </a:lnTo>
                      <a:lnTo>
                        <a:pt x="222" y="126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4695825" y="644525"/>
                  <a:ext cx="390525" cy="2905125"/>
                </a:xfrm>
                <a:custGeom>
                  <a:avLst/>
                  <a:gdLst>
                    <a:gd name="T0" fmla="*/ 6 w 246"/>
                    <a:gd name="T1" fmla="*/ 66 h 1830"/>
                    <a:gd name="T2" fmla="*/ 12 w 246"/>
                    <a:gd name="T3" fmla="*/ 60 h 1830"/>
                    <a:gd name="T4" fmla="*/ 12 w 246"/>
                    <a:gd name="T5" fmla="*/ 48 h 1830"/>
                    <a:gd name="T6" fmla="*/ 18 w 246"/>
                    <a:gd name="T7" fmla="*/ 42 h 1830"/>
                    <a:gd name="T8" fmla="*/ 24 w 246"/>
                    <a:gd name="T9" fmla="*/ 54 h 1830"/>
                    <a:gd name="T10" fmla="*/ 30 w 246"/>
                    <a:gd name="T11" fmla="*/ 42 h 1830"/>
                    <a:gd name="T12" fmla="*/ 30 w 246"/>
                    <a:gd name="T13" fmla="*/ 18 h 1830"/>
                    <a:gd name="T14" fmla="*/ 36 w 246"/>
                    <a:gd name="T15" fmla="*/ 24 h 1830"/>
                    <a:gd name="T16" fmla="*/ 42 w 246"/>
                    <a:gd name="T17" fmla="*/ 54 h 1830"/>
                    <a:gd name="T18" fmla="*/ 48 w 246"/>
                    <a:gd name="T19" fmla="*/ 30 h 1830"/>
                    <a:gd name="T20" fmla="*/ 54 w 246"/>
                    <a:gd name="T21" fmla="*/ 42 h 1830"/>
                    <a:gd name="T22" fmla="*/ 60 w 246"/>
                    <a:gd name="T23" fmla="*/ 30 h 1830"/>
                    <a:gd name="T24" fmla="*/ 66 w 246"/>
                    <a:gd name="T25" fmla="*/ 36 h 1830"/>
                    <a:gd name="T26" fmla="*/ 66 w 246"/>
                    <a:gd name="T27" fmla="*/ 30 h 1830"/>
                    <a:gd name="T28" fmla="*/ 72 w 246"/>
                    <a:gd name="T29" fmla="*/ 48 h 1830"/>
                    <a:gd name="T30" fmla="*/ 78 w 246"/>
                    <a:gd name="T31" fmla="*/ 18 h 1830"/>
                    <a:gd name="T32" fmla="*/ 84 w 246"/>
                    <a:gd name="T33" fmla="*/ 0 h 1830"/>
                    <a:gd name="T34" fmla="*/ 90 w 246"/>
                    <a:gd name="T35" fmla="*/ 36 h 1830"/>
                    <a:gd name="T36" fmla="*/ 96 w 246"/>
                    <a:gd name="T37" fmla="*/ 36 h 1830"/>
                    <a:gd name="T38" fmla="*/ 102 w 246"/>
                    <a:gd name="T39" fmla="*/ 420 h 1830"/>
                    <a:gd name="T40" fmla="*/ 108 w 246"/>
                    <a:gd name="T41" fmla="*/ 1500 h 1830"/>
                    <a:gd name="T42" fmla="*/ 120 w 246"/>
                    <a:gd name="T43" fmla="*/ 1554 h 1830"/>
                    <a:gd name="T44" fmla="*/ 126 w 246"/>
                    <a:gd name="T45" fmla="*/ 1608 h 1830"/>
                    <a:gd name="T46" fmla="*/ 138 w 246"/>
                    <a:gd name="T47" fmla="*/ 1668 h 1830"/>
                    <a:gd name="T48" fmla="*/ 144 w 246"/>
                    <a:gd name="T49" fmla="*/ 1794 h 1830"/>
                    <a:gd name="T50" fmla="*/ 150 w 246"/>
                    <a:gd name="T51" fmla="*/ 1776 h 1830"/>
                    <a:gd name="T52" fmla="*/ 162 w 246"/>
                    <a:gd name="T53" fmla="*/ 1674 h 1830"/>
                    <a:gd name="T54" fmla="*/ 168 w 246"/>
                    <a:gd name="T55" fmla="*/ 498 h 1830"/>
                    <a:gd name="T56" fmla="*/ 180 w 246"/>
                    <a:gd name="T57" fmla="*/ 18 h 1830"/>
                    <a:gd name="T58" fmla="*/ 180 w 246"/>
                    <a:gd name="T59" fmla="*/ 12 h 1830"/>
                    <a:gd name="T60" fmla="*/ 186 w 246"/>
                    <a:gd name="T61" fmla="*/ 18 h 1830"/>
                    <a:gd name="T62" fmla="*/ 192 w 246"/>
                    <a:gd name="T63" fmla="*/ 18 h 1830"/>
                    <a:gd name="T64" fmla="*/ 198 w 246"/>
                    <a:gd name="T65" fmla="*/ 18 h 1830"/>
                    <a:gd name="T66" fmla="*/ 204 w 246"/>
                    <a:gd name="T67" fmla="*/ 78 h 1830"/>
                    <a:gd name="T68" fmla="*/ 210 w 246"/>
                    <a:gd name="T69" fmla="*/ 36 h 1830"/>
                    <a:gd name="T70" fmla="*/ 216 w 246"/>
                    <a:gd name="T71" fmla="*/ 18 h 1830"/>
                    <a:gd name="T72" fmla="*/ 222 w 246"/>
                    <a:gd name="T73" fmla="*/ 36 h 1830"/>
                    <a:gd name="T74" fmla="*/ 228 w 246"/>
                    <a:gd name="T75" fmla="*/ 54 h 1830"/>
                    <a:gd name="T76" fmla="*/ 228 w 246"/>
                    <a:gd name="T77" fmla="*/ 42 h 1830"/>
                    <a:gd name="T78" fmla="*/ 234 w 246"/>
                    <a:gd name="T79" fmla="*/ 24 h 1830"/>
                    <a:gd name="T80" fmla="*/ 240 w 246"/>
                    <a:gd name="T81" fmla="*/ 12 h 1830"/>
                    <a:gd name="T82" fmla="*/ 246 w 246"/>
                    <a:gd name="T83" fmla="*/ 36 h 18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46" h="1830">
                      <a:moveTo>
                        <a:pt x="0" y="78"/>
                      </a:moveTo>
                      <a:lnTo>
                        <a:pt x="0" y="72"/>
                      </a:lnTo>
                      <a:lnTo>
                        <a:pt x="6" y="66"/>
                      </a:lnTo>
                      <a:lnTo>
                        <a:pt x="6" y="78"/>
                      </a:lnTo>
                      <a:lnTo>
                        <a:pt x="6" y="54"/>
                      </a:lnTo>
                      <a:lnTo>
                        <a:pt x="12" y="60"/>
                      </a:lnTo>
                      <a:lnTo>
                        <a:pt x="12" y="66"/>
                      </a:lnTo>
                      <a:lnTo>
                        <a:pt x="12" y="42"/>
                      </a:lnTo>
                      <a:lnTo>
                        <a:pt x="12" y="48"/>
                      </a:lnTo>
                      <a:lnTo>
                        <a:pt x="18" y="42"/>
                      </a:lnTo>
                      <a:lnTo>
                        <a:pt x="18" y="5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4" y="48"/>
                      </a:lnTo>
                      <a:lnTo>
                        <a:pt x="24" y="54"/>
                      </a:lnTo>
                      <a:lnTo>
                        <a:pt x="24" y="36"/>
                      </a:lnTo>
                      <a:lnTo>
                        <a:pt x="24" y="36"/>
                      </a:lnTo>
                      <a:lnTo>
                        <a:pt x="30" y="42"/>
                      </a:lnTo>
                      <a:lnTo>
                        <a:pt x="30" y="48"/>
                      </a:lnTo>
                      <a:lnTo>
                        <a:pt x="30" y="12"/>
                      </a:lnTo>
                      <a:lnTo>
                        <a:pt x="30" y="18"/>
                      </a:lnTo>
                      <a:lnTo>
                        <a:pt x="36" y="24"/>
                      </a:lnTo>
                      <a:lnTo>
                        <a:pt x="36" y="48"/>
                      </a:lnTo>
                      <a:lnTo>
                        <a:pt x="36" y="24"/>
                      </a:lnTo>
                      <a:lnTo>
                        <a:pt x="42" y="18"/>
                      </a:lnTo>
                      <a:lnTo>
                        <a:pt x="42" y="12"/>
                      </a:lnTo>
                      <a:lnTo>
                        <a:pt x="42" y="54"/>
                      </a:lnTo>
                      <a:lnTo>
                        <a:pt x="48" y="48"/>
                      </a:lnTo>
                      <a:lnTo>
                        <a:pt x="48" y="66"/>
                      </a:lnTo>
                      <a:lnTo>
                        <a:pt x="48" y="30"/>
                      </a:lnTo>
                      <a:lnTo>
                        <a:pt x="48" y="36"/>
                      </a:lnTo>
                      <a:lnTo>
                        <a:pt x="54" y="30"/>
                      </a:lnTo>
                      <a:lnTo>
                        <a:pt x="54" y="42"/>
                      </a:lnTo>
                      <a:lnTo>
                        <a:pt x="54" y="12"/>
                      </a:lnTo>
                      <a:lnTo>
                        <a:pt x="60" y="6"/>
                      </a:lnTo>
                      <a:lnTo>
                        <a:pt x="60" y="30"/>
                      </a:lnTo>
                      <a:lnTo>
                        <a:pt x="60" y="0"/>
                      </a:lnTo>
                      <a:lnTo>
                        <a:pt x="60" y="30"/>
                      </a:lnTo>
                      <a:lnTo>
                        <a:pt x="66" y="36"/>
                      </a:lnTo>
                      <a:lnTo>
                        <a:pt x="66" y="42"/>
                      </a:lnTo>
                      <a:lnTo>
                        <a:pt x="66" y="12"/>
                      </a:lnTo>
                      <a:lnTo>
                        <a:pt x="66" y="30"/>
                      </a:lnTo>
                      <a:lnTo>
                        <a:pt x="72" y="36"/>
                      </a:lnTo>
                      <a:lnTo>
                        <a:pt x="72" y="30"/>
                      </a:lnTo>
                      <a:lnTo>
                        <a:pt x="72" y="48"/>
                      </a:lnTo>
                      <a:lnTo>
                        <a:pt x="78" y="42"/>
                      </a:lnTo>
                      <a:lnTo>
                        <a:pt x="78" y="48"/>
                      </a:lnTo>
                      <a:lnTo>
                        <a:pt x="78" y="18"/>
                      </a:lnTo>
                      <a:lnTo>
                        <a:pt x="78" y="24"/>
                      </a:lnTo>
                      <a:lnTo>
                        <a:pt x="84" y="18"/>
                      </a:lnTo>
                      <a:lnTo>
                        <a:pt x="84" y="0"/>
                      </a:lnTo>
                      <a:lnTo>
                        <a:pt x="84" y="12"/>
                      </a:lnTo>
                      <a:lnTo>
                        <a:pt x="90" y="18"/>
                      </a:lnTo>
                      <a:lnTo>
                        <a:pt x="90" y="36"/>
                      </a:lnTo>
                      <a:lnTo>
                        <a:pt x="90" y="12"/>
                      </a:lnTo>
                      <a:lnTo>
                        <a:pt x="90" y="30"/>
                      </a:lnTo>
                      <a:lnTo>
                        <a:pt x="96" y="36"/>
                      </a:lnTo>
                      <a:lnTo>
                        <a:pt x="96" y="18"/>
                      </a:lnTo>
                      <a:lnTo>
                        <a:pt x="96" y="414"/>
                      </a:lnTo>
                      <a:lnTo>
                        <a:pt x="102" y="420"/>
                      </a:lnTo>
                      <a:lnTo>
                        <a:pt x="102" y="1218"/>
                      </a:lnTo>
                      <a:lnTo>
                        <a:pt x="108" y="1224"/>
                      </a:lnTo>
                      <a:lnTo>
                        <a:pt x="108" y="1500"/>
                      </a:lnTo>
                      <a:lnTo>
                        <a:pt x="114" y="1506"/>
                      </a:lnTo>
                      <a:lnTo>
                        <a:pt x="114" y="1548"/>
                      </a:lnTo>
                      <a:lnTo>
                        <a:pt x="120" y="1554"/>
                      </a:lnTo>
                      <a:lnTo>
                        <a:pt x="120" y="1578"/>
                      </a:lnTo>
                      <a:lnTo>
                        <a:pt x="126" y="1584"/>
                      </a:lnTo>
                      <a:lnTo>
                        <a:pt x="126" y="1608"/>
                      </a:lnTo>
                      <a:lnTo>
                        <a:pt x="132" y="1614"/>
                      </a:lnTo>
                      <a:lnTo>
                        <a:pt x="132" y="1662"/>
                      </a:lnTo>
                      <a:lnTo>
                        <a:pt x="138" y="1668"/>
                      </a:lnTo>
                      <a:lnTo>
                        <a:pt x="138" y="1716"/>
                      </a:lnTo>
                      <a:lnTo>
                        <a:pt x="144" y="1722"/>
                      </a:lnTo>
                      <a:lnTo>
                        <a:pt x="144" y="1794"/>
                      </a:lnTo>
                      <a:lnTo>
                        <a:pt x="150" y="1800"/>
                      </a:lnTo>
                      <a:lnTo>
                        <a:pt x="150" y="1830"/>
                      </a:lnTo>
                      <a:lnTo>
                        <a:pt x="150" y="1776"/>
                      </a:lnTo>
                      <a:lnTo>
                        <a:pt x="156" y="1770"/>
                      </a:lnTo>
                      <a:lnTo>
                        <a:pt x="156" y="1680"/>
                      </a:lnTo>
                      <a:lnTo>
                        <a:pt x="162" y="1674"/>
                      </a:lnTo>
                      <a:lnTo>
                        <a:pt x="162" y="1236"/>
                      </a:lnTo>
                      <a:lnTo>
                        <a:pt x="168" y="1230"/>
                      </a:lnTo>
                      <a:lnTo>
                        <a:pt x="168" y="498"/>
                      </a:lnTo>
                      <a:lnTo>
                        <a:pt x="174" y="492"/>
                      </a:lnTo>
                      <a:lnTo>
                        <a:pt x="174" y="12"/>
                      </a:lnTo>
                      <a:lnTo>
                        <a:pt x="180" y="18"/>
                      </a:lnTo>
                      <a:lnTo>
                        <a:pt x="180" y="24"/>
                      </a:lnTo>
                      <a:lnTo>
                        <a:pt x="180" y="0"/>
                      </a:lnTo>
                      <a:lnTo>
                        <a:pt x="180" y="12"/>
                      </a:lnTo>
                      <a:lnTo>
                        <a:pt x="186" y="6"/>
                      </a:lnTo>
                      <a:lnTo>
                        <a:pt x="186" y="30"/>
                      </a:lnTo>
                      <a:lnTo>
                        <a:pt x="186" y="18"/>
                      </a:lnTo>
                      <a:lnTo>
                        <a:pt x="192" y="24"/>
                      </a:lnTo>
                      <a:lnTo>
                        <a:pt x="192" y="48"/>
                      </a:lnTo>
                      <a:lnTo>
                        <a:pt x="192" y="18"/>
                      </a:lnTo>
                      <a:lnTo>
                        <a:pt x="192" y="36"/>
                      </a:lnTo>
                      <a:lnTo>
                        <a:pt x="198" y="30"/>
                      </a:lnTo>
                      <a:lnTo>
                        <a:pt x="198" y="18"/>
                      </a:lnTo>
                      <a:lnTo>
                        <a:pt x="198" y="48"/>
                      </a:lnTo>
                      <a:lnTo>
                        <a:pt x="204" y="54"/>
                      </a:lnTo>
                      <a:lnTo>
                        <a:pt x="204" y="78"/>
                      </a:lnTo>
                      <a:lnTo>
                        <a:pt x="204" y="36"/>
                      </a:lnTo>
                      <a:lnTo>
                        <a:pt x="210" y="30"/>
                      </a:lnTo>
                      <a:lnTo>
                        <a:pt x="210" y="36"/>
                      </a:lnTo>
                      <a:lnTo>
                        <a:pt x="210" y="18"/>
                      </a:lnTo>
                      <a:lnTo>
                        <a:pt x="210" y="24"/>
                      </a:lnTo>
                      <a:lnTo>
                        <a:pt x="216" y="18"/>
                      </a:lnTo>
                      <a:lnTo>
                        <a:pt x="216" y="12"/>
                      </a:lnTo>
                      <a:lnTo>
                        <a:pt x="216" y="42"/>
                      </a:lnTo>
                      <a:lnTo>
                        <a:pt x="222" y="36"/>
                      </a:lnTo>
                      <a:lnTo>
                        <a:pt x="222" y="60"/>
                      </a:lnTo>
                      <a:lnTo>
                        <a:pt x="222" y="48"/>
                      </a:lnTo>
                      <a:lnTo>
                        <a:pt x="228" y="54"/>
                      </a:lnTo>
                      <a:lnTo>
                        <a:pt x="228" y="60"/>
                      </a:lnTo>
                      <a:lnTo>
                        <a:pt x="228" y="36"/>
                      </a:lnTo>
                      <a:lnTo>
                        <a:pt x="228" y="42"/>
                      </a:lnTo>
                      <a:lnTo>
                        <a:pt x="234" y="48"/>
                      </a:lnTo>
                      <a:lnTo>
                        <a:pt x="234" y="18"/>
                      </a:lnTo>
                      <a:lnTo>
                        <a:pt x="234" y="24"/>
                      </a:lnTo>
                      <a:lnTo>
                        <a:pt x="240" y="30"/>
                      </a:lnTo>
                      <a:lnTo>
                        <a:pt x="240" y="30"/>
                      </a:lnTo>
                      <a:lnTo>
                        <a:pt x="240" y="12"/>
                      </a:lnTo>
                      <a:lnTo>
                        <a:pt x="240" y="18"/>
                      </a:lnTo>
                      <a:lnTo>
                        <a:pt x="246" y="24"/>
                      </a:lnTo>
                      <a:lnTo>
                        <a:pt x="246" y="36"/>
                      </a:lnTo>
                      <a:lnTo>
                        <a:pt x="246" y="18"/>
                      </a:lnTo>
                      <a:lnTo>
                        <a:pt x="246" y="30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48"/>
                <p:cNvSpPr>
                  <a:spLocks/>
                </p:cNvSpPr>
                <p:nvPr/>
              </p:nvSpPr>
              <p:spPr bwMode="auto">
                <a:xfrm>
                  <a:off x="5086350" y="606425"/>
                  <a:ext cx="361950" cy="447675"/>
                </a:xfrm>
                <a:custGeom>
                  <a:avLst/>
                  <a:gdLst>
                    <a:gd name="T0" fmla="*/ 6 w 228"/>
                    <a:gd name="T1" fmla="*/ 60 h 282"/>
                    <a:gd name="T2" fmla="*/ 12 w 228"/>
                    <a:gd name="T3" fmla="*/ 36 h 282"/>
                    <a:gd name="T4" fmla="*/ 12 w 228"/>
                    <a:gd name="T5" fmla="*/ 72 h 282"/>
                    <a:gd name="T6" fmla="*/ 18 w 228"/>
                    <a:gd name="T7" fmla="*/ 48 h 282"/>
                    <a:gd name="T8" fmla="*/ 24 w 228"/>
                    <a:gd name="T9" fmla="*/ 60 h 282"/>
                    <a:gd name="T10" fmla="*/ 30 w 228"/>
                    <a:gd name="T11" fmla="*/ 42 h 282"/>
                    <a:gd name="T12" fmla="*/ 30 w 228"/>
                    <a:gd name="T13" fmla="*/ 42 h 282"/>
                    <a:gd name="T14" fmla="*/ 36 w 228"/>
                    <a:gd name="T15" fmla="*/ 30 h 282"/>
                    <a:gd name="T16" fmla="*/ 42 w 228"/>
                    <a:gd name="T17" fmla="*/ 48 h 282"/>
                    <a:gd name="T18" fmla="*/ 48 w 228"/>
                    <a:gd name="T19" fmla="*/ 36 h 282"/>
                    <a:gd name="T20" fmla="*/ 54 w 228"/>
                    <a:gd name="T21" fmla="*/ 18 h 282"/>
                    <a:gd name="T22" fmla="*/ 60 w 228"/>
                    <a:gd name="T23" fmla="*/ 42 h 282"/>
                    <a:gd name="T24" fmla="*/ 60 w 228"/>
                    <a:gd name="T25" fmla="*/ 90 h 282"/>
                    <a:gd name="T26" fmla="*/ 66 w 228"/>
                    <a:gd name="T27" fmla="*/ 30 h 282"/>
                    <a:gd name="T28" fmla="*/ 72 w 228"/>
                    <a:gd name="T29" fmla="*/ 36 h 282"/>
                    <a:gd name="T30" fmla="*/ 78 w 228"/>
                    <a:gd name="T31" fmla="*/ 12 h 282"/>
                    <a:gd name="T32" fmla="*/ 84 w 228"/>
                    <a:gd name="T33" fmla="*/ 48 h 282"/>
                    <a:gd name="T34" fmla="*/ 90 w 228"/>
                    <a:gd name="T35" fmla="*/ 54 h 282"/>
                    <a:gd name="T36" fmla="*/ 96 w 228"/>
                    <a:gd name="T37" fmla="*/ 0 h 282"/>
                    <a:gd name="T38" fmla="*/ 102 w 228"/>
                    <a:gd name="T39" fmla="*/ 6 h 282"/>
                    <a:gd name="T40" fmla="*/ 108 w 228"/>
                    <a:gd name="T41" fmla="*/ 12 h 282"/>
                    <a:gd name="T42" fmla="*/ 114 w 228"/>
                    <a:gd name="T43" fmla="*/ 42 h 282"/>
                    <a:gd name="T44" fmla="*/ 120 w 228"/>
                    <a:gd name="T45" fmla="*/ 18 h 282"/>
                    <a:gd name="T46" fmla="*/ 126 w 228"/>
                    <a:gd name="T47" fmla="*/ 84 h 282"/>
                    <a:gd name="T48" fmla="*/ 126 w 228"/>
                    <a:gd name="T49" fmla="*/ 102 h 282"/>
                    <a:gd name="T50" fmla="*/ 132 w 228"/>
                    <a:gd name="T51" fmla="*/ 126 h 282"/>
                    <a:gd name="T52" fmla="*/ 138 w 228"/>
                    <a:gd name="T53" fmla="*/ 54 h 282"/>
                    <a:gd name="T54" fmla="*/ 144 w 228"/>
                    <a:gd name="T55" fmla="*/ 192 h 282"/>
                    <a:gd name="T56" fmla="*/ 150 w 228"/>
                    <a:gd name="T57" fmla="*/ 132 h 282"/>
                    <a:gd name="T58" fmla="*/ 150 w 228"/>
                    <a:gd name="T59" fmla="*/ 108 h 282"/>
                    <a:gd name="T60" fmla="*/ 156 w 228"/>
                    <a:gd name="T61" fmla="*/ 108 h 282"/>
                    <a:gd name="T62" fmla="*/ 162 w 228"/>
                    <a:gd name="T63" fmla="*/ 90 h 282"/>
                    <a:gd name="T64" fmla="*/ 168 w 228"/>
                    <a:gd name="T65" fmla="*/ 150 h 282"/>
                    <a:gd name="T66" fmla="*/ 174 w 228"/>
                    <a:gd name="T67" fmla="*/ 108 h 282"/>
                    <a:gd name="T68" fmla="*/ 180 w 228"/>
                    <a:gd name="T69" fmla="*/ 24 h 282"/>
                    <a:gd name="T70" fmla="*/ 180 w 228"/>
                    <a:gd name="T71" fmla="*/ 24 h 282"/>
                    <a:gd name="T72" fmla="*/ 198 w 228"/>
                    <a:gd name="T73" fmla="*/ 18 h 282"/>
                    <a:gd name="T74" fmla="*/ 204 w 228"/>
                    <a:gd name="T75" fmla="*/ 48 h 282"/>
                    <a:gd name="T76" fmla="*/ 210 w 228"/>
                    <a:gd name="T77" fmla="*/ 42 h 282"/>
                    <a:gd name="T78" fmla="*/ 216 w 228"/>
                    <a:gd name="T79" fmla="*/ 138 h 282"/>
                    <a:gd name="T80" fmla="*/ 222 w 228"/>
                    <a:gd name="T81" fmla="*/ 120 h 282"/>
                    <a:gd name="T82" fmla="*/ 222 w 228"/>
                    <a:gd name="T83" fmla="*/ 180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8" h="282">
                      <a:moveTo>
                        <a:pt x="0" y="54"/>
                      </a:move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6" y="24"/>
                      </a:lnTo>
                      <a:lnTo>
                        <a:pt x="6" y="30"/>
                      </a:lnTo>
                      <a:lnTo>
                        <a:pt x="12" y="36"/>
                      </a:lnTo>
                      <a:lnTo>
                        <a:pt x="12" y="78"/>
                      </a:lnTo>
                      <a:lnTo>
                        <a:pt x="12" y="30"/>
                      </a:lnTo>
                      <a:lnTo>
                        <a:pt x="12" y="72"/>
                      </a:lnTo>
                      <a:lnTo>
                        <a:pt x="18" y="78"/>
                      </a:lnTo>
                      <a:lnTo>
                        <a:pt x="18" y="78"/>
                      </a:lnTo>
                      <a:lnTo>
                        <a:pt x="18" y="48"/>
                      </a:lnTo>
                      <a:lnTo>
                        <a:pt x="18" y="48"/>
                      </a:lnTo>
                      <a:lnTo>
                        <a:pt x="24" y="54"/>
                      </a:lnTo>
                      <a:lnTo>
                        <a:pt x="24" y="60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0" y="42"/>
                      </a:lnTo>
                      <a:lnTo>
                        <a:pt x="30" y="48"/>
                      </a:lnTo>
                      <a:lnTo>
                        <a:pt x="30" y="36"/>
                      </a:lnTo>
                      <a:lnTo>
                        <a:pt x="30" y="42"/>
                      </a:lnTo>
                      <a:lnTo>
                        <a:pt x="36" y="36"/>
                      </a:lnTo>
                      <a:lnTo>
                        <a:pt x="36" y="48"/>
                      </a:lnTo>
                      <a:lnTo>
                        <a:pt x="36" y="30"/>
                      </a:lnTo>
                      <a:lnTo>
                        <a:pt x="36" y="36"/>
                      </a:lnTo>
                      <a:lnTo>
                        <a:pt x="42" y="42"/>
                      </a:lnTo>
                      <a:lnTo>
                        <a:pt x="42" y="48"/>
                      </a:lnTo>
                      <a:lnTo>
                        <a:pt x="42" y="24"/>
                      </a:lnTo>
                      <a:lnTo>
                        <a:pt x="42" y="30"/>
                      </a:lnTo>
                      <a:lnTo>
                        <a:pt x="48" y="36"/>
                      </a:lnTo>
                      <a:lnTo>
                        <a:pt x="48" y="18"/>
                      </a:lnTo>
                      <a:lnTo>
                        <a:pt x="48" y="24"/>
                      </a:lnTo>
                      <a:lnTo>
                        <a:pt x="54" y="18"/>
                      </a:lnTo>
                      <a:lnTo>
                        <a:pt x="54" y="12"/>
                      </a:lnTo>
                      <a:lnTo>
                        <a:pt x="54" y="48"/>
                      </a:lnTo>
                      <a:lnTo>
                        <a:pt x="60" y="42"/>
                      </a:lnTo>
                      <a:lnTo>
                        <a:pt x="60" y="102"/>
                      </a:lnTo>
                      <a:lnTo>
                        <a:pt x="60" y="42"/>
                      </a:lnTo>
                      <a:lnTo>
                        <a:pt x="60" y="90"/>
                      </a:lnTo>
                      <a:lnTo>
                        <a:pt x="66" y="84"/>
                      </a:lnTo>
                      <a:lnTo>
                        <a:pt x="66" y="24"/>
                      </a:lnTo>
                      <a:lnTo>
                        <a:pt x="66" y="30"/>
                      </a:lnTo>
                      <a:lnTo>
                        <a:pt x="72" y="24"/>
                      </a:lnTo>
                      <a:lnTo>
                        <a:pt x="72" y="6"/>
                      </a:lnTo>
                      <a:lnTo>
                        <a:pt x="72" y="36"/>
                      </a:lnTo>
                      <a:lnTo>
                        <a:pt x="78" y="30"/>
                      </a:lnTo>
                      <a:lnTo>
                        <a:pt x="78" y="126"/>
                      </a:lnTo>
                      <a:lnTo>
                        <a:pt x="78" y="12"/>
                      </a:lnTo>
                      <a:lnTo>
                        <a:pt x="78" y="78"/>
                      </a:lnTo>
                      <a:lnTo>
                        <a:pt x="84" y="72"/>
                      </a:lnTo>
                      <a:lnTo>
                        <a:pt x="84" y="48"/>
                      </a:lnTo>
                      <a:lnTo>
                        <a:pt x="84" y="54"/>
                      </a:lnTo>
                      <a:lnTo>
                        <a:pt x="90" y="48"/>
                      </a:lnTo>
                      <a:lnTo>
                        <a:pt x="90" y="54"/>
                      </a:lnTo>
                      <a:lnTo>
                        <a:pt x="90" y="30"/>
                      </a:lnTo>
                      <a:lnTo>
                        <a:pt x="96" y="24"/>
                      </a:lnTo>
                      <a:lnTo>
                        <a:pt x="96" y="0"/>
                      </a:lnTo>
                      <a:lnTo>
                        <a:pt x="96" y="6"/>
                      </a:lnTo>
                      <a:lnTo>
                        <a:pt x="102" y="12"/>
                      </a:lnTo>
                      <a:lnTo>
                        <a:pt x="102" y="6"/>
                      </a:lnTo>
                      <a:lnTo>
                        <a:pt x="102" y="12"/>
                      </a:lnTo>
                      <a:lnTo>
                        <a:pt x="108" y="18"/>
                      </a:lnTo>
                      <a:lnTo>
                        <a:pt x="108" y="12"/>
                      </a:lnTo>
                      <a:lnTo>
                        <a:pt x="108" y="24"/>
                      </a:lnTo>
                      <a:lnTo>
                        <a:pt x="114" y="18"/>
                      </a:lnTo>
                      <a:lnTo>
                        <a:pt x="114" y="42"/>
                      </a:lnTo>
                      <a:lnTo>
                        <a:pt x="114" y="12"/>
                      </a:lnTo>
                      <a:lnTo>
                        <a:pt x="114" y="12"/>
                      </a:lnTo>
                      <a:lnTo>
                        <a:pt x="120" y="18"/>
                      </a:lnTo>
                      <a:lnTo>
                        <a:pt x="120" y="96"/>
                      </a:lnTo>
                      <a:lnTo>
                        <a:pt x="120" y="90"/>
                      </a:lnTo>
                      <a:lnTo>
                        <a:pt x="126" y="84"/>
                      </a:lnTo>
                      <a:lnTo>
                        <a:pt x="126" y="120"/>
                      </a:lnTo>
                      <a:lnTo>
                        <a:pt x="126" y="72"/>
                      </a:lnTo>
                      <a:lnTo>
                        <a:pt x="126" y="102"/>
                      </a:lnTo>
                      <a:lnTo>
                        <a:pt x="132" y="96"/>
                      </a:lnTo>
                      <a:lnTo>
                        <a:pt x="132" y="216"/>
                      </a:lnTo>
                      <a:lnTo>
                        <a:pt x="132" y="126"/>
                      </a:lnTo>
                      <a:lnTo>
                        <a:pt x="138" y="120"/>
                      </a:lnTo>
                      <a:lnTo>
                        <a:pt x="138" y="186"/>
                      </a:lnTo>
                      <a:lnTo>
                        <a:pt x="138" y="54"/>
                      </a:lnTo>
                      <a:lnTo>
                        <a:pt x="138" y="72"/>
                      </a:lnTo>
                      <a:lnTo>
                        <a:pt x="144" y="66"/>
                      </a:lnTo>
                      <a:lnTo>
                        <a:pt x="144" y="192"/>
                      </a:lnTo>
                      <a:lnTo>
                        <a:pt x="144" y="60"/>
                      </a:lnTo>
                      <a:lnTo>
                        <a:pt x="144" y="126"/>
                      </a:lnTo>
                      <a:lnTo>
                        <a:pt x="150" y="132"/>
                      </a:lnTo>
                      <a:lnTo>
                        <a:pt x="150" y="150"/>
                      </a:lnTo>
                      <a:lnTo>
                        <a:pt x="150" y="96"/>
                      </a:lnTo>
                      <a:lnTo>
                        <a:pt x="150" y="108"/>
                      </a:lnTo>
                      <a:lnTo>
                        <a:pt x="156" y="102"/>
                      </a:lnTo>
                      <a:lnTo>
                        <a:pt x="156" y="282"/>
                      </a:lnTo>
                      <a:lnTo>
                        <a:pt x="156" y="108"/>
                      </a:lnTo>
                      <a:lnTo>
                        <a:pt x="162" y="114"/>
                      </a:lnTo>
                      <a:lnTo>
                        <a:pt x="162" y="138"/>
                      </a:lnTo>
                      <a:lnTo>
                        <a:pt x="162" y="90"/>
                      </a:lnTo>
                      <a:lnTo>
                        <a:pt x="162" y="120"/>
                      </a:lnTo>
                      <a:lnTo>
                        <a:pt x="168" y="126"/>
                      </a:lnTo>
                      <a:lnTo>
                        <a:pt x="168" y="150"/>
                      </a:lnTo>
                      <a:lnTo>
                        <a:pt x="168" y="96"/>
                      </a:lnTo>
                      <a:lnTo>
                        <a:pt x="174" y="90"/>
                      </a:lnTo>
                      <a:lnTo>
                        <a:pt x="174" y="108"/>
                      </a:lnTo>
                      <a:lnTo>
                        <a:pt x="174" y="24"/>
                      </a:lnTo>
                      <a:lnTo>
                        <a:pt x="174" y="30"/>
                      </a:lnTo>
                      <a:lnTo>
                        <a:pt x="180" y="24"/>
                      </a:lnTo>
                      <a:lnTo>
                        <a:pt x="180" y="36"/>
                      </a:lnTo>
                      <a:lnTo>
                        <a:pt x="180" y="24"/>
                      </a:lnTo>
                      <a:lnTo>
                        <a:pt x="180" y="24"/>
                      </a:lnTo>
                      <a:lnTo>
                        <a:pt x="186" y="18"/>
                      </a:lnTo>
                      <a:lnTo>
                        <a:pt x="192" y="18"/>
                      </a:lnTo>
                      <a:lnTo>
                        <a:pt x="198" y="18"/>
                      </a:lnTo>
                      <a:lnTo>
                        <a:pt x="204" y="24"/>
                      </a:lnTo>
                      <a:lnTo>
                        <a:pt x="204" y="54"/>
                      </a:lnTo>
                      <a:lnTo>
                        <a:pt x="204" y="48"/>
                      </a:lnTo>
                      <a:lnTo>
                        <a:pt x="210" y="42"/>
                      </a:lnTo>
                      <a:lnTo>
                        <a:pt x="210" y="102"/>
                      </a:lnTo>
                      <a:lnTo>
                        <a:pt x="210" y="42"/>
                      </a:lnTo>
                      <a:lnTo>
                        <a:pt x="210" y="66"/>
                      </a:lnTo>
                      <a:lnTo>
                        <a:pt x="216" y="72"/>
                      </a:lnTo>
                      <a:lnTo>
                        <a:pt x="216" y="138"/>
                      </a:lnTo>
                      <a:lnTo>
                        <a:pt x="216" y="66"/>
                      </a:lnTo>
                      <a:lnTo>
                        <a:pt x="216" y="114"/>
                      </a:lnTo>
                      <a:lnTo>
                        <a:pt x="222" y="120"/>
                      </a:lnTo>
                      <a:lnTo>
                        <a:pt x="222" y="198"/>
                      </a:lnTo>
                      <a:lnTo>
                        <a:pt x="222" y="96"/>
                      </a:lnTo>
                      <a:lnTo>
                        <a:pt x="222" y="180"/>
                      </a:lnTo>
                      <a:lnTo>
                        <a:pt x="228" y="174"/>
                      </a:lnTo>
                      <a:lnTo>
                        <a:pt x="228" y="20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5448300" y="577850"/>
                  <a:ext cx="371475" cy="542925"/>
                </a:xfrm>
                <a:custGeom>
                  <a:avLst/>
                  <a:gdLst>
                    <a:gd name="T0" fmla="*/ 0 w 234"/>
                    <a:gd name="T1" fmla="*/ 126 h 342"/>
                    <a:gd name="T2" fmla="*/ 6 w 234"/>
                    <a:gd name="T3" fmla="*/ 126 h 342"/>
                    <a:gd name="T4" fmla="*/ 12 w 234"/>
                    <a:gd name="T5" fmla="*/ 180 h 342"/>
                    <a:gd name="T6" fmla="*/ 18 w 234"/>
                    <a:gd name="T7" fmla="*/ 180 h 342"/>
                    <a:gd name="T8" fmla="*/ 18 w 234"/>
                    <a:gd name="T9" fmla="*/ 6 h 342"/>
                    <a:gd name="T10" fmla="*/ 24 w 234"/>
                    <a:gd name="T11" fmla="*/ 18 h 342"/>
                    <a:gd name="T12" fmla="*/ 30 w 234"/>
                    <a:gd name="T13" fmla="*/ 18 h 342"/>
                    <a:gd name="T14" fmla="*/ 36 w 234"/>
                    <a:gd name="T15" fmla="*/ 84 h 342"/>
                    <a:gd name="T16" fmla="*/ 42 w 234"/>
                    <a:gd name="T17" fmla="*/ 126 h 342"/>
                    <a:gd name="T18" fmla="*/ 48 w 234"/>
                    <a:gd name="T19" fmla="*/ 90 h 342"/>
                    <a:gd name="T20" fmla="*/ 48 w 234"/>
                    <a:gd name="T21" fmla="*/ 42 h 342"/>
                    <a:gd name="T22" fmla="*/ 54 w 234"/>
                    <a:gd name="T23" fmla="*/ 24 h 342"/>
                    <a:gd name="T24" fmla="*/ 60 w 234"/>
                    <a:gd name="T25" fmla="*/ 60 h 342"/>
                    <a:gd name="T26" fmla="*/ 66 w 234"/>
                    <a:gd name="T27" fmla="*/ 30 h 342"/>
                    <a:gd name="T28" fmla="*/ 72 w 234"/>
                    <a:gd name="T29" fmla="*/ 96 h 342"/>
                    <a:gd name="T30" fmla="*/ 78 w 234"/>
                    <a:gd name="T31" fmla="*/ 78 h 342"/>
                    <a:gd name="T32" fmla="*/ 84 w 234"/>
                    <a:gd name="T33" fmla="*/ 342 h 342"/>
                    <a:gd name="T34" fmla="*/ 90 w 234"/>
                    <a:gd name="T35" fmla="*/ 336 h 342"/>
                    <a:gd name="T36" fmla="*/ 90 w 234"/>
                    <a:gd name="T37" fmla="*/ 156 h 342"/>
                    <a:gd name="T38" fmla="*/ 102 w 234"/>
                    <a:gd name="T39" fmla="*/ 144 h 342"/>
                    <a:gd name="T40" fmla="*/ 108 w 234"/>
                    <a:gd name="T41" fmla="*/ 138 h 342"/>
                    <a:gd name="T42" fmla="*/ 126 w 234"/>
                    <a:gd name="T43" fmla="*/ 144 h 342"/>
                    <a:gd name="T44" fmla="*/ 138 w 234"/>
                    <a:gd name="T45" fmla="*/ 132 h 342"/>
                    <a:gd name="T46" fmla="*/ 144 w 234"/>
                    <a:gd name="T47" fmla="*/ 18 h 342"/>
                    <a:gd name="T48" fmla="*/ 150 w 234"/>
                    <a:gd name="T49" fmla="*/ 54 h 342"/>
                    <a:gd name="T50" fmla="*/ 156 w 234"/>
                    <a:gd name="T51" fmla="*/ 18 h 342"/>
                    <a:gd name="T52" fmla="*/ 156 w 234"/>
                    <a:gd name="T53" fmla="*/ 18 h 342"/>
                    <a:gd name="T54" fmla="*/ 162 w 234"/>
                    <a:gd name="T55" fmla="*/ 12 h 342"/>
                    <a:gd name="T56" fmla="*/ 168 w 234"/>
                    <a:gd name="T57" fmla="*/ 0 h 342"/>
                    <a:gd name="T58" fmla="*/ 174 w 234"/>
                    <a:gd name="T59" fmla="*/ 30 h 342"/>
                    <a:gd name="T60" fmla="*/ 180 w 234"/>
                    <a:gd name="T61" fmla="*/ 18 h 342"/>
                    <a:gd name="T62" fmla="*/ 186 w 234"/>
                    <a:gd name="T63" fmla="*/ 78 h 342"/>
                    <a:gd name="T64" fmla="*/ 192 w 234"/>
                    <a:gd name="T65" fmla="*/ 84 h 342"/>
                    <a:gd name="T66" fmla="*/ 198 w 234"/>
                    <a:gd name="T67" fmla="*/ 30 h 342"/>
                    <a:gd name="T68" fmla="*/ 204 w 234"/>
                    <a:gd name="T69" fmla="*/ 60 h 342"/>
                    <a:gd name="T70" fmla="*/ 204 w 234"/>
                    <a:gd name="T71" fmla="*/ 36 h 342"/>
                    <a:gd name="T72" fmla="*/ 210 w 234"/>
                    <a:gd name="T73" fmla="*/ 36 h 342"/>
                    <a:gd name="T74" fmla="*/ 216 w 234"/>
                    <a:gd name="T75" fmla="*/ 42 h 342"/>
                    <a:gd name="T76" fmla="*/ 222 w 234"/>
                    <a:gd name="T77" fmla="*/ 36 h 342"/>
                    <a:gd name="T78" fmla="*/ 222 w 234"/>
                    <a:gd name="T79" fmla="*/ 114 h 342"/>
                    <a:gd name="T80" fmla="*/ 228 w 234"/>
                    <a:gd name="T81" fmla="*/ 90 h 342"/>
                    <a:gd name="T82" fmla="*/ 234 w 234"/>
                    <a:gd name="T83" fmla="*/ 132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4" h="342">
                      <a:moveTo>
                        <a:pt x="0" y="222"/>
                      </a:moveTo>
                      <a:lnTo>
                        <a:pt x="0" y="114"/>
                      </a:lnTo>
                      <a:lnTo>
                        <a:pt x="0" y="126"/>
                      </a:lnTo>
                      <a:lnTo>
                        <a:pt x="6" y="132"/>
                      </a:lnTo>
                      <a:lnTo>
                        <a:pt x="6" y="186"/>
                      </a:lnTo>
                      <a:lnTo>
                        <a:pt x="6" y="126"/>
                      </a:lnTo>
                      <a:lnTo>
                        <a:pt x="6" y="180"/>
                      </a:lnTo>
                      <a:lnTo>
                        <a:pt x="12" y="174"/>
                      </a:lnTo>
                      <a:lnTo>
                        <a:pt x="12" y="180"/>
                      </a:lnTo>
                      <a:lnTo>
                        <a:pt x="12" y="72"/>
                      </a:lnTo>
                      <a:lnTo>
                        <a:pt x="12" y="174"/>
                      </a:lnTo>
                      <a:lnTo>
                        <a:pt x="18" y="180"/>
                      </a:lnTo>
                      <a:lnTo>
                        <a:pt x="18" y="210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4" y="12"/>
                      </a:lnTo>
                      <a:lnTo>
                        <a:pt x="24" y="42"/>
                      </a:lnTo>
                      <a:lnTo>
                        <a:pt x="24" y="18"/>
                      </a:lnTo>
                      <a:lnTo>
                        <a:pt x="30" y="24"/>
                      </a:lnTo>
                      <a:lnTo>
                        <a:pt x="30" y="42"/>
                      </a:lnTo>
                      <a:lnTo>
                        <a:pt x="30" y="18"/>
                      </a:lnTo>
                      <a:lnTo>
                        <a:pt x="30" y="30"/>
                      </a:lnTo>
                      <a:lnTo>
                        <a:pt x="36" y="36"/>
                      </a:lnTo>
                      <a:lnTo>
                        <a:pt x="36" y="84"/>
                      </a:lnTo>
                      <a:lnTo>
                        <a:pt x="36" y="78"/>
                      </a:lnTo>
                      <a:lnTo>
                        <a:pt x="42" y="84"/>
                      </a:lnTo>
                      <a:lnTo>
                        <a:pt x="42" y="126"/>
                      </a:lnTo>
                      <a:lnTo>
                        <a:pt x="42" y="66"/>
                      </a:lnTo>
                      <a:lnTo>
                        <a:pt x="42" y="96"/>
                      </a:lnTo>
                      <a:lnTo>
                        <a:pt x="48" y="90"/>
                      </a:lnTo>
                      <a:lnTo>
                        <a:pt x="48" y="96"/>
                      </a:lnTo>
                      <a:lnTo>
                        <a:pt x="48" y="36"/>
                      </a:lnTo>
                      <a:lnTo>
                        <a:pt x="48" y="42"/>
                      </a:lnTo>
                      <a:lnTo>
                        <a:pt x="54" y="48"/>
                      </a:lnTo>
                      <a:lnTo>
                        <a:pt x="54" y="72"/>
                      </a:lnTo>
                      <a:lnTo>
                        <a:pt x="54" y="24"/>
                      </a:lnTo>
                      <a:lnTo>
                        <a:pt x="54" y="54"/>
                      </a:lnTo>
                      <a:lnTo>
                        <a:pt x="60" y="48"/>
                      </a:lnTo>
                      <a:lnTo>
                        <a:pt x="60" y="60"/>
                      </a:lnTo>
                      <a:lnTo>
                        <a:pt x="60" y="30"/>
                      </a:lnTo>
                      <a:lnTo>
                        <a:pt x="66" y="36"/>
                      </a:lnTo>
                      <a:lnTo>
                        <a:pt x="66" y="30"/>
                      </a:lnTo>
                      <a:lnTo>
                        <a:pt x="66" y="48"/>
                      </a:lnTo>
                      <a:lnTo>
                        <a:pt x="72" y="42"/>
                      </a:lnTo>
                      <a:lnTo>
                        <a:pt x="72" y="96"/>
                      </a:lnTo>
                      <a:lnTo>
                        <a:pt x="72" y="72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8" y="60"/>
                      </a:lnTo>
                      <a:lnTo>
                        <a:pt x="84" y="66"/>
                      </a:lnTo>
                      <a:lnTo>
                        <a:pt x="84" y="342"/>
                      </a:lnTo>
                      <a:lnTo>
                        <a:pt x="84" y="48"/>
                      </a:lnTo>
                      <a:lnTo>
                        <a:pt x="84" y="330"/>
                      </a:lnTo>
                      <a:lnTo>
                        <a:pt x="90" y="336"/>
                      </a:lnTo>
                      <a:lnTo>
                        <a:pt x="90" y="342"/>
                      </a:lnTo>
                      <a:lnTo>
                        <a:pt x="90" y="156"/>
                      </a:lnTo>
                      <a:lnTo>
                        <a:pt x="90" y="156"/>
                      </a:lnTo>
                      <a:lnTo>
                        <a:pt x="102" y="144"/>
                      </a:lnTo>
                      <a:lnTo>
                        <a:pt x="102" y="138"/>
                      </a:lnTo>
                      <a:lnTo>
                        <a:pt x="102" y="144"/>
                      </a:lnTo>
                      <a:lnTo>
                        <a:pt x="108" y="138"/>
                      </a:lnTo>
                      <a:lnTo>
                        <a:pt x="108" y="144"/>
                      </a:lnTo>
                      <a:lnTo>
                        <a:pt x="108" y="138"/>
                      </a:lnTo>
                      <a:lnTo>
                        <a:pt x="114" y="138"/>
                      </a:lnTo>
                      <a:lnTo>
                        <a:pt x="120" y="138"/>
                      </a:lnTo>
                      <a:lnTo>
                        <a:pt x="126" y="144"/>
                      </a:lnTo>
                      <a:lnTo>
                        <a:pt x="132" y="138"/>
                      </a:lnTo>
                      <a:lnTo>
                        <a:pt x="132" y="132"/>
                      </a:lnTo>
                      <a:lnTo>
                        <a:pt x="138" y="132"/>
                      </a:lnTo>
                      <a:lnTo>
                        <a:pt x="144" y="138"/>
                      </a:lnTo>
                      <a:lnTo>
                        <a:pt x="144" y="294"/>
                      </a:lnTo>
                      <a:lnTo>
                        <a:pt x="144" y="18"/>
                      </a:lnTo>
                      <a:lnTo>
                        <a:pt x="144" y="54"/>
                      </a:lnTo>
                      <a:lnTo>
                        <a:pt x="150" y="48"/>
                      </a:lnTo>
                      <a:lnTo>
                        <a:pt x="150" y="54"/>
                      </a:lnTo>
                      <a:lnTo>
                        <a:pt x="150" y="24"/>
                      </a:lnTo>
                      <a:lnTo>
                        <a:pt x="150" y="24"/>
                      </a:lnTo>
                      <a:lnTo>
                        <a:pt x="156" y="18"/>
                      </a:lnTo>
                      <a:lnTo>
                        <a:pt x="156" y="24"/>
                      </a:lnTo>
                      <a:lnTo>
                        <a:pt x="156" y="18"/>
                      </a:lnTo>
                      <a:lnTo>
                        <a:pt x="156" y="18"/>
                      </a:lnTo>
                      <a:lnTo>
                        <a:pt x="162" y="12"/>
                      </a:lnTo>
                      <a:lnTo>
                        <a:pt x="162" y="6"/>
                      </a:lnTo>
                      <a:lnTo>
                        <a:pt x="162" y="12"/>
                      </a:lnTo>
                      <a:lnTo>
                        <a:pt x="168" y="6"/>
                      </a:lnTo>
                      <a:lnTo>
                        <a:pt x="168" y="24"/>
                      </a:lnTo>
                      <a:lnTo>
                        <a:pt x="168" y="0"/>
                      </a:lnTo>
                      <a:lnTo>
                        <a:pt x="168" y="18"/>
                      </a:lnTo>
                      <a:lnTo>
                        <a:pt x="174" y="24"/>
                      </a:lnTo>
                      <a:lnTo>
                        <a:pt x="174" y="30"/>
                      </a:lnTo>
                      <a:lnTo>
                        <a:pt x="174" y="12"/>
                      </a:lnTo>
                      <a:lnTo>
                        <a:pt x="174" y="12"/>
                      </a:lnTo>
                      <a:lnTo>
                        <a:pt x="180" y="18"/>
                      </a:lnTo>
                      <a:lnTo>
                        <a:pt x="180" y="30"/>
                      </a:lnTo>
                      <a:lnTo>
                        <a:pt x="186" y="36"/>
                      </a:lnTo>
                      <a:lnTo>
                        <a:pt x="186" y="78"/>
                      </a:lnTo>
                      <a:lnTo>
                        <a:pt x="186" y="78"/>
                      </a:lnTo>
                      <a:lnTo>
                        <a:pt x="192" y="72"/>
                      </a:lnTo>
                      <a:lnTo>
                        <a:pt x="192" y="84"/>
                      </a:lnTo>
                      <a:lnTo>
                        <a:pt x="192" y="30"/>
                      </a:lnTo>
                      <a:lnTo>
                        <a:pt x="192" y="36"/>
                      </a:lnTo>
                      <a:lnTo>
                        <a:pt x="198" y="30"/>
                      </a:lnTo>
                      <a:lnTo>
                        <a:pt x="198" y="162"/>
                      </a:lnTo>
                      <a:lnTo>
                        <a:pt x="198" y="66"/>
                      </a:lnTo>
                      <a:lnTo>
                        <a:pt x="204" y="60"/>
                      </a:lnTo>
                      <a:lnTo>
                        <a:pt x="204" y="66"/>
                      </a:lnTo>
                      <a:lnTo>
                        <a:pt x="204" y="30"/>
                      </a:lnTo>
                      <a:lnTo>
                        <a:pt x="204" y="36"/>
                      </a:lnTo>
                      <a:lnTo>
                        <a:pt x="210" y="42"/>
                      </a:lnTo>
                      <a:lnTo>
                        <a:pt x="210" y="78"/>
                      </a:lnTo>
                      <a:lnTo>
                        <a:pt x="210" y="36"/>
                      </a:lnTo>
                      <a:lnTo>
                        <a:pt x="210" y="36"/>
                      </a:lnTo>
                      <a:lnTo>
                        <a:pt x="216" y="30"/>
                      </a:lnTo>
                      <a:lnTo>
                        <a:pt x="216" y="42"/>
                      </a:lnTo>
                      <a:lnTo>
                        <a:pt x="216" y="24"/>
                      </a:lnTo>
                      <a:lnTo>
                        <a:pt x="216" y="42"/>
                      </a:lnTo>
                      <a:lnTo>
                        <a:pt x="222" y="36"/>
                      </a:lnTo>
                      <a:lnTo>
                        <a:pt x="222" y="132"/>
                      </a:lnTo>
                      <a:lnTo>
                        <a:pt x="222" y="24"/>
                      </a:lnTo>
                      <a:lnTo>
                        <a:pt x="222" y="114"/>
                      </a:lnTo>
                      <a:lnTo>
                        <a:pt x="228" y="120"/>
                      </a:lnTo>
                      <a:lnTo>
                        <a:pt x="228" y="198"/>
                      </a:lnTo>
                      <a:lnTo>
                        <a:pt x="228" y="90"/>
                      </a:lnTo>
                      <a:lnTo>
                        <a:pt x="228" y="114"/>
                      </a:lnTo>
                      <a:lnTo>
                        <a:pt x="234" y="120"/>
                      </a:lnTo>
                      <a:lnTo>
                        <a:pt x="234" y="132"/>
                      </a:lnTo>
                      <a:lnTo>
                        <a:pt x="234" y="66"/>
                      </a:lnTo>
                      <a:lnTo>
                        <a:pt x="234" y="72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0"/>
                <p:cNvSpPr>
                  <a:spLocks/>
                </p:cNvSpPr>
                <p:nvPr/>
              </p:nvSpPr>
              <p:spPr bwMode="auto">
                <a:xfrm>
                  <a:off x="5819775" y="587375"/>
                  <a:ext cx="352425" cy="638175"/>
                </a:xfrm>
                <a:custGeom>
                  <a:avLst/>
                  <a:gdLst>
                    <a:gd name="T0" fmla="*/ 6 w 222"/>
                    <a:gd name="T1" fmla="*/ 108 h 402"/>
                    <a:gd name="T2" fmla="*/ 12 w 222"/>
                    <a:gd name="T3" fmla="*/ 96 h 402"/>
                    <a:gd name="T4" fmla="*/ 12 w 222"/>
                    <a:gd name="T5" fmla="*/ 72 h 402"/>
                    <a:gd name="T6" fmla="*/ 18 w 222"/>
                    <a:gd name="T7" fmla="*/ 24 h 402"/>
                    <a:gd name="T8" fmla="*/ 24 w 222"/>
                    <a:gd name="T9" fmla="*/ 42 h 402"/>
                    <a:gd name="T10" fmla="*/ 30 w 222"/>
                    <a:gd name="T11" fmla="*/ 30 h 402"/>
                    <a:gd name="T12" fmla="*/ 30 w 222"/>
                    <a:gd name="T13" fmla="*/ 24 h 402"/>
                    <a:gd name="T14" fmla="*/ 42 w 222"/>
                    <a:gd name="T15" fmla="*/ 6 h 402"/>
                    <a:gd name="T16" fmla="*/ 48 w 222"/>
                    <a:gd name="T17" fmla="*/ 0 h 402"/>
                    <a:gd name="T18" fmla="*/ 54 w 222"/>
                    <a:gd name="T19" fmla="*/ 54 h 402"/>
                    <a:gd name="T20" fmla="*/ 60 w 222"/>
                    <a:gd name="T21" fmla="*/ 54 h 402"/>
                    <a:gd name="T22" fmla="*/ 60 w 222"/>
                    <a:gd name="T23" fmla="*/ 120 h 402"/>
                    <a:gd name="T24" fmla="*/ 66 w 222"/>
                    <a:gd name="T25" fmla="*/ 138 h 402"/>
                    <a:gd name="T26" fmla="*/ 72 w 222"/>
                    <a:gd name="T27" fmla="*/ 90 h 402"/>
                    <a:gd name="T28" fmla="*/ 78 w 222"/>
                    <a:gd name="T29" fmla="*/ 240 h 402"/>
                    <a:gd name="T30" fmla="*/ 84 w 222"/>
                    <a:gd name="T31" fmla="*/ 240 h 402"/>
                    <a:gd name="T32" fmla="*/ 90 w 222"/>
                    <a:gd name="T33" fmla="*/ 378 h 402"/>
                    <a:gd name="T34" fmla="*/ 90 w 222"/>
                    <a:gd name="T35" fmla="*/ 18 h 402"/>
                    <a:gd name="T36" fmla="*/ 96 w 222"/>
                    <a:gd name="T37" fmla="*/ 6 h 402"/>
                    <a:gd name="T38" fmla="*/ 102 w 222"/>
                    <a:gd name="T39" fmla="*/ 12 h 402"/>
                    <a:gd name="T40" fmla="*/ 108 w 222"/>
                    <a:gd name="T41" fmla="*/ 78 h 402"/>
                    <a:gd name="T42" fmla="*/ 114 w 222"/>
                    <a:gd name="T43" fmla="*/ 66 h 402"/>
                    <a:gd name="T44" fmla="*/ 114 w 222"/>
                    <a:gd name="T45" fmla="*/ 48 h 402"/>
                    <a:gd name="T46" fmla="*/ 120 w 222"/>
                    <a:gd name="T47" fmla="*/ 42 h 402"/>
                    <a:gd name="T48" fmla="*/ 126 w 222"/>
                    <a:gd name="T49" fmla="*/ 72 h 402"/>
                    <a:gd name="T50" fmla="*/ 132 w 222"/>
                    <a:gd name="T51" fmla="*/ 72 h 402"/>
                    <a:gd name="T52" fmla="*/ 138 w 222"/>
                    <a:gd name="T53" fmla="*/ 48 h 402"/>
                    <a:gd name="T54" fmla="*/ 144 w 222"/>
                    <a:gd name="T55" fmla="*/ 54 h 402"/>
                    <a:gd name="T56" fmla="*/ 144 w 222"/>
                    <a:gd name="T57" fmla="*/ 54 h 402"/>
                    <a:gd name="T58" fmla="*/ 150 w 222"/>
                    <a:gd name="T59" fmla="*/ 60 h 402"/>
                    <a:gd name="T60" fmla="*/ 156 w 222"/>
                    <a:gd name="T61" fmla="*/ 54 h 402"/>
                    <a:gd name="T62" fmla="*/ 162 w 222"/>
                    <a:gd name="T63" fmla="*/ 84 h 402"/>
                    <a:gd name="T64" fmla="*/ 168 w 222"/>
                    <a:gd name="T65" fmla="*/ 78 h 402"/>
                    <a:gd name="T66" fmla="*/ 174 w 222"/>
                    <a:gd name="T67" fmla="*/ 108 h 402"/>
                    <a:gd name="T68" fmla="*/ 180 w 222"/>
                    <a:gd name="T69" fmla="*/ 54 h 402"/>
                    <a:gd name="T70" fmla="*/ 186 w 222"/>
                    <a:gd name="T71" fmla="*/ 54 h 402"/>
                    <a:gd name="T72" fmla="*/ 192 w 222"/>
                    <a:gd name="T73" fmla="*/ 42 h 402"/>
                    <a:gd name="T74" fmla="*/ 198 w 222"/>
                    <a:gd name="T75" fmla="*/ 48 h 402"/>
                    <a:gd name="T76" fmla="*/ 204 w 222"/>
                    <a:gd name="T77" fmla="*/ 78 h 402"/>
                    <a:gd name="T78" fmla="*/ 210 w 222"/>
                    <a:gd name="T79" fmla="*/ 84 h 402"/>
                    <a:gd name="T80" fmla="*/ 216 w 222"/>
                    <a:gd name="T81" fmla="*/ 60 h 402"/>
                    <a:gd name="T82" fmla="*/ 216 w 222"/>
                    <a:gd name="T83" fmla="*/ 72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2" h="402">
                      <a:moveTo>
                        <a:pt x="0" y="66"/>
                      </a:moveTo>
                      <a:lnTo>
                        <a:pt x="6" y="72"/>
                      </a:lnTo>
                      <a:lnTo>
                        <a:pt x="6" y="108"/>
                      </a:lnTo>
                      <a:lnTo>
                        <a:pt x="6" y="66"/>
                      </a:lnTo>
                      <a:lnTo>
                        <a:pt x="6" y="102"/>
                      </a:lnTo>
                      <a:lnTo>
                        <a:pt x="12" y="96"/>
                      </a:lnTo>
                      <a:lnTo>
                        <a:pt x="12" y="102"/>
                      </a:lnTo>
                      <a:lnTo>
                        <a:pt x="12" y="48"/>
                      </a:lnTo>
                      <a:lnTo>
                        <a:pt x="12" y="72"/>
                      </a:lnTo>
                      <a:lnTo>
                        <a:pt x="18" y="66"/>
                      </a:lnTo>
                      <a:lnTo>
                        <a:pt x="18" y="72"/>
                      </a:lnTo>
                      <a:lnTo>
                        <a:pt x="18" y="24"/>
                      </a:lnTo>
                      <a:lnTo>
                        <a:pt x="18" y="30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24" y="18"/>
                      </a:lnTo>
                      <a:lnTo>
                        <a:pt x="24" y="36"/>
                      </a:lnTo>
                      <a:lnTo>
                        <a:pt x="30" y="30"/>
                      </a:lnTo>
                      <a:lnTo>
                        <a:pt x="30" y="48"/>
                      </a:lnTo>
                      <a:lnTo>
                        <a:pt x="30" y="6"/>
                      </a:lnTo>
                      <a:lnTo>
                        <a:pt x="30" y="24"/>
                      </a:lnTo>
                      <a:lnTo>
                        <a:pt x="36" y="18"/>
                      </a:lnTo>
                      <a:lnTo>
                        <a:pt x="36" y="0"/>
                      </a:lnTo>
                      <a:lnTo>
                        <a:pt x="42" y="6"/>
                      </a:lnTo>
                      <a:lnTo>
                        <a:pt x="42" y="0"/>
                      </a:lnTo>
                      <a:lnTo>
                        <a:pt x="42" y="6"/>
                      </a:lnTo>
                      <a:lnTo>
                        <a:pt x="48" y="0"/>
                      </a:lnTo>
                      <a:lnTo>
                        <a:pt x="48" y="24"/>
                      </a:lnTo>
                      <a:lnTo>
                        <a:pt x="54" y="30"/>
                      </a:lnTo>
                      <a:lnTo>
                        <a:pt x="54" y="54"/>
                      </a:lnTo>
                      <a:lnTo>
                        <a:pt x="54" y="24"/>
                      </a:lnTo>
                      <a:lnTo>
                        <a:pt x="54" y="48"/>
                      </a:lnTo>
                      <a:lnTo>
                        <a:pt x="60" y="54"/>
                      </a:lnTo>
                      <a:lnTo>
                        <a:pt x="60" y="126"/>
                      </a:lnTo>
                      <a:lnTo>
                        <a:pt x="60" y="48"/>
                      </a:lnTo>
                      <a:lnTo>
                        <a:pt x="60" y="120"/>
                      </a:lnTo>
                      <a:lnTo>
                        <a:pt x="66" y="126"/>
                      </a:lnTo>
                      <a:lnTo>
                        <a:pt x="66" y="108"/>
                      </a:lnTo>
                      <a:lnTo>
                        <a:pt x="66" y="138"/>
                      </a:lnTo>
                      <a:lnTo>
                        <a:pt x="72" y="144"/>
                      </a:lnTo>
                      <a:lnTo>
                        <a:pt x="72" y="162"/>
                      </a:lnTo>
                      <a:lnTo>
                        <a:pt x="72" y="90"/>
                      </a:lnTo>
                      <a:lnTo>
                        <a:pt x="72" y="150"/>
                      </a:lnTo>
                      <a:lnTo>
                        <a:pt x="78" y="144"/>
                      </a:lnTo>
                      <a:lnTo>
                        <a:pt x="78" y="240"/>
                      </a:lnTo>
                      <a:lnTo>
                        <a:pt x="78" y="138"/>
                      </a:lnTo>
                      <a:lnTo>
                        <a:pt x="78" y="234"/>
                      </a:lnTo>
                      <a:lnTo>
                        <a:pt x="84" y="240"/>
                      </a:lnTo>
                      <a:lnTo>
                        <a:pt x="84" y="378"/>
                      </a:lnTo>
                      <a:lnTo>
                        <a:pt x="84" y="372"/>
                      </a:lnTo>
                      <a:lnTo>
                        <a:pt x="90" y="378"/>
                      </a:lnTo>
                      <a:lnTo>
                        <a:pt x="90" y="402"/>
                      </a:lnTo>
                      <a:lnTo>
                        <a:pt x="90" y="18"/>
                      </a:lnTo>
                      <a:lnTo>
                        <a:pt x="90" y="18"/>
                      </a:lnTo>
                      <a:lnTo>
                        <a:pt x="96" y="12"/>
                      </a:lnTo>
                      <a:lnTo>
                        <a:pt x="96" y="60"/>
                      </a:lnTo>
                      <a:lnTo>
                        <a:pt x="96" y="6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2" y="12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08" y="78"/>
                      </a:lnTo>
                      <a:lnTo>
                        <a:pt x="108" y="24"/>
                      </a:lnTo>
                      <a:lnTo>
                        <a:pt x="108" y="72"/>
                      </a:lnTo>
                      <a:lnTo>
                        <a:pt x="114" y="66"/>
                      </a:lnTo>
                      <a:lnTo>
                        <a:pt x="114" y="72"/>
                      </a:lnTo>
                      <a:lnTo>
                        <a:pt x="114" y="24"/>
                      </a:lnTo>
                      <a:lnTo>
                        <a:pt x="114" y="48"/>
                      </a:lnTo>
                      <a:lnTo>
                        <a:pt x="120" y="42"/>
                      </a:lnTo>
                      <a:lnTo>
                        <a:pt x="120" y="72"/>
                      </a:lnTo>
                      <a:lnTo>
                        <a:pt x="120" y="42"/>
                      </a:lnTo>
                      <a:lnTo>
                        <a:pt x="120" y="48"/>
                      </a:lnTo>
                      <a:lnTo>
                        <a:pt x="126" y="54"/>
                      </a:lnTo>
                      <a:lnTo>
                        <a:pt x="126" y="72"/>
                      </a:lnTo>
                      <a:lnTo>
                        <a:pt x="126" y="60"/>
                      </a:lnTo>
                      <a:lnTo>
                        <a:pt x="132" y="66"/>
                      </a:lnTo>
                      <a:lnTo>
                        <a:pt x="132" y="72"/>
                      </a:lnTo>
                      <a:lnTo>
                        <a:pt x="132" y="54"/>
                      </a:lnTo>
                      <a:lnTo>
                        <a:pt x="132" y="54"/>
                      </a:lnTo>
                      <a:lnTo>
                        <a:pt x="138" y="48"/>
                      </a:lnTo>
                      <a:lnTo>
                        <a:pt x="138" y="30"/>
                      </a:lnTo>
                      <a:lnTo>
                        <a:pt x="138" y="48"/>
                      </a:lnTo>
                      <a:lnTo>
                        <a:pt x="144" y="54"/>
                      </a:lnTo>
                      <a:lnTo>
                        <a:pt x="144" y="60"/>
                      </a:lnTo>
                      <a:lnTo>
                        <a:pt x="144" y="48"/>
                      </a:lnTo>
                      <a:lnTo>
                        <a:pt x="144" y="54"/>
                      </a:lnTo>
                      <a:lnTo>
                        <a:pt x="150" y="48"/>
                      </a:lnTo>
                      <a:lnTo>
                        <a:pt x="150" y="72"/>
                      </a:lnTo>
                      <a:lnTo>
                        <a:pt x="150" y="60"/>
                      </a:lnTo>
                      <a:lnTo>
                        <a:pt x="156" y="66"/>
                      </a:lnTo>
                      <a:lnTo>
                        <a:pt x="156" y="72"/>
                      </a:lnTo>
                      <a:lnTo>
                        <a:pt x="156" y="54"/>
                      </a:lnTo>
                      <a:lnTo>
                        <a:pt x="156" y="60"/>
                      </a:lnTo>
                      <a:lnTo>
                        <a:pt x="162" y="66"/>
                      </a:lnTo>
                      <a:lnTo>
                        <a:pt x="162" y="84"/>
                      </a:lnTo>
                      <a:lnTo>
                        <a:pt x="162" y="60"/>
                      </a:lnTo>
                      <a:lnTo>
                        <a:pt x="162" y="72"/>
                      </a:lnTo>
                      <a:lnTo>
                        <a:pt x="168" y="78"/>
                      </a:lnTo>
                      <a:lnTo>
                        <a:pt x="168" y="114"/>
                      </a:lnTo>
                      <a:lnTo>
                        <a:pt x="168" y="114"/>
                      </a:lnTo>
                      <a:lnTo>
                        <a:pt x="174" y="108"/>
                      </a:lnTo>
                      <a:lnTo>
                        <a:pt x="174" y="114"/>
                      </a:lnTo>
                      <a:lnTo>
                        <a:pt x="174" y="60"/>
                      </a:lnTo>
                      <a:lnTo>
                        <a:pt x="180" y="54"/>
                      </a:lnTo>
                      <a:lnTo>
                        <a:pt x="180" y="84"/>
                      </a:lnTo>
                      <a:lnTo>
                        <a:pt x="180" y="60"/>
                      </a:lnTo>
                      <a:lnTo>
                        <a:pt x="186" y="54"/>
                      </a:lnTo>
                      <a:lnTo>
                        <a:pt x="186" y="66"/>
                      </a:lnTo>
                      <a:lnTo>
                        <a:pt x="186" y="48"/>
                      </a:lnTo>
                      <a:lnTo>
                        <a:pt x="192" y="42"/>
                      </a:lnTo>
                      <a:lnTo>
                        <a:pt x="192" y="54"/>
                      </a:lnTo>
                      <a:lnTo>
                        <a:pt x="192" y="42"/>
                      </a:lnTo>
                      <a:lnTo>
                        <a:pt x="198" y="48"/>
                      </a:lnTo>
                      <a:lnTo>
                        <a:pt x="198" y="90"/>
                      </a:lnTo>
                      <a:lnTo>
                        <a:pt x="198" y="84"/>
                      </a:lnTo>
                      <a:lnTo>
                        <a:pt x="204" y="78"/>
                      </a:lnTo>
                      <a:lnTo>
                        <a:pt x="204" y="60"/>
                      </a:lnTo>
                      <a:lnTo>
                        <a:pt x="204" y="90"/>
                      </a:lnTo>
                      <a:lnTo>
                        <a:pt x="210" y="84"/>
                      </a:lnTo>
                      <a:lnTo>
                        <a:pt x="210" y="54"/>
                      </a:lnTo>
                      <a:lnTo>
                        <a:pt x="210" y="66"/>
                      </a:lnTo>
                      <a:lnTo>
                        <a:pt x="216" y="60"/>
                      </a:lnTo>
                      <a:lnTo>
                        <a:pt x="216" y="84"/>
                      </a:lnTo>
                      <a:lnTo>
                        <a:pt x="216" y="60"/>
                      </a:lnTo>
                      <a:lnTo>
                        <a:pt x="216" y="72"/>
                      </a:lnTo>
                      <a:lnTo>
                        <a:pt x="222" y="78"/>
                      </a:lnTo>
                      <a:lnTo>
                        <a:pt x="222" y="54"/>
                      </a:lnTo>
                    </a:path>
                  </a:pathLst>
                </a:cu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974216" y="2312875"/>
                <a:ext cx="2919485" cy="556499"/>
                <a:chOff x="2181225" y="1492250"/>
                <a:chExt cx="4086225" cy="1847850"/>
              </a:xfrm>
            </p:grpSpPr>
            <p:sp>
              <p:nvSpPr>
                <p:cNvPr id="29" name="Freeform 80"/>
                <p:cNvSpPr>
                  <a:spLocks/>
                </p:cNvSpPr>
                <p:nvPr/>
              </p:nvSpPr>
              <p:spPr bwMode="auto">
                <a:xfrm>
                  <a:off x="2181225" y="1492250"/>
                  <a:ext cx="333375" cy="523875"/>
                </a:xfrm>
                <a:custGeom>
                  <a:avLst/>
                  <a:gdLst>
                    <a:gd name="T0" fmla="*/ 0 w 210"/>
                    <a:gd name="T1" fmla="*/ 12 h 330"/>
                    <a:gd name="T2" fmla="*/ 6 w 210"/>
                    <a:gd name="T3" fmla="*/ 84 h 330"/>
                    <a:gd name="T4" fmla="*/ 12 w 210"/>
                    <a:gd name="T5" fmla="*/ 72 h 330"/>
                    <a:gd name="T6" fmla="*/ 12 w 210"/>
                    <a:gd name="T7" fmla="*/ 66 h 330"/>
                    <a:gd name="T8" fmla="*/ 24 w 210"/>
                    <a:gd name="T9" fmla="*/ 84 h 330"/>
                    <a:gd name="T10" fmla="*/ 24 w 210"/>
                    <a:gd name="T11" fmla="*/ 96 h 330"/>
                    <a:gd name="T12" fmla="*/ 30 w 210"/>
                    <a:gd name="T13" fmla="*/ 66 h 330"/>
                    <a:gd name="T14" fmla="*/ 36 w 210"/>
                    <a:gd name="T15" fmla="*/ 66 h 330"/>
                    <a:gd name="T16" fmla="*/ 42 w 210"/>
                    <a:gd name="T17" fmla="*/ 108 h 330"/>
                    <a:gd name="T18" fmla="*/ 48 w 210"/>
                    <a:gd name="T19" fmla="*/ 78 h 330"/>
                    <a:gd name="T20" fmla="*/ 48 w 210"/>
                    <a:gd name="T21" fmla="*/ 72 h 330"/>
                    <a:gd name="T22" fmla="*/ 54 w 210"/>
                    <a:gd name="T23" fmla="*/ 60 h 330"/>
                    <a:gd name="T24" fmla="*/ 60 w 210"/>
                    <a:gd name="T25" fmla="*/ 18 h 330"/>
                    <a:gd name="T26" fmla="*/ 66 w 210"/>
                    <a:gd name="T27" fmla="*/ 12 h 330"/>
                    <a:gd name="T28" fmla="*/ 72 w 210"/>
                    <a:gd name="T29" fmla="*/ 30 h 330"/>
                    <a:gd name="T30" fmla="*/ 78 w 210"/>
                    <a:gd name="T31" fmla="*/ 102 h 330"/>
                    <a:gd name="T32" fmla="*/ 84 w 210"/>
                    <a:gd name="T33" fmla="*/ 66 h 330"/>
                    <a:gd name="T34" fmla="*/ 84 w 210"/>
                    <a:gd name="T35" fmla="*/ 66 h 330"/>
                    <a:gd name="T36" fmla="*/ 90 w 210"/>
                    <a:gd name="T37" fmla="*/ 36 h 330"/>
                    <a:gd name="T38" fmla="*/ 96 w 210"/>
                    <a:gd name="T39" fmla="*/ 12 h 330"/>
                    <a:gd name="T40" fmla="*/ 102 w 210"/>
                    <a:gd name="T41" fmla="*/ 24 h 330"/>
                    <a:gd name="T42" fmla="*/ 108 w 210"/>
                    <a:gd name="T43" fmla="*/ 0 h 330"/>
                    <a:gd name="T44" fmla="*/ 108 w 210"/>
                    <a:gd name="T45" fmla="*/ 18 h 330"/>
                    <a:gd name="T46" fmla="*/ 114 w 210"/>
                    <a:gd name="T47" fmla="*/ 0 h 330"/>
                    <a:gd name="T48" fmla="*/ 120 w 210"/>
                    <a:gd name="T49" fmla="*/ 6 h 330"/>
                    <a:gd name="T50" fmla="*/ 126 w 210"/>
                    <a:gd name="T51" fmla="*/ 36 h 330"/>
                    <a:gd name="T52" fmla="*/ 132 w 210"/>
                    <a:gd name="T53" fmla="*/ 162 h 330"/>
                    <a:gd name="T54" fmla="*/ 138 w 210"/>
                    <a:gd name="T55" fmla="*/ 150 h 330"/>
                    <a:gd name="T56" fmla="*/ 144 w 210"/>
                    <a:gd name="T57" fmla="*/ 324 h 330"/>
                    <a:gd name="T58" fmla="*/ 150 w 210"/>
                    <a:gd name="T59" fmla="*/ 120 h 330"/>
                    <a:gd name="T60" fmla="*/ 156 w 210"/>
                    <a:gd name="T61" fmla="*/ 36 h 330"/>
                    <a:gd name="T62" fmla="*/ 162 w 210"/>
                    <a:gd name="T63" fmla="*/ 54 h 330"/>
                    <a:gd name="T64" fmla="*/ 162 w 210"/>
                    <a:gd name="T65" fmla="*/ 60 h 330"/>
                    <a:gd name="T66" fmla="*/ 168 w 210"/>
                    <a:gd name="T67" fmla="*/ 48 h 330"/>
                    <a:gd name="T68" fmla="*/ 174 w 210"/>
                    <a:gd name="T69" fmla="*/ 78 h 330"/>
                    <a:gd name="T70" fmla="*/ 180 w 210"/>
                    <a:gd name="T71" fmla="*/ 66 h 330"/>
                    <a:gd name="T72" fmla="*/ 180 w 210"/>
                    <a:gd name="T73" fmla="*/ 60 h 330"/>
                    <a:gd name="T74" fmla="*/ 186 w 210"/>
                    <a:gd name="T75" fmla="*/ 48 h 330"/>
                    <a:gd name="T76" fmla="*/ 192 w 210"/>
                    <a:gd name="T77" fmla="*/ 30 h 330"/>
                    <a:gd name="T78" fmla="*/ 198 w 210"/>
                    <a:gd name="T79" fmla="*/ 84 h 330"/>
                    <a:gd name="T80" fmla="*/ 204 w 210"/>
                    <a:gd name="T81" fmla="*/ 54 h 330"/>
                    <a:gd name="T82" fmla="*/ 210 w 210"/>
                    <a:gd name="T83" fmla="*/ 36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0" h="330">
                      <a:moveTo>
                        <a:pt x="0" y="24"/>
                      </a:moveTo>
                      <a:lnTo>
                        <a:pt x="0" y="84"/>
                      </a:lnTo>
                      <a:lnTo>
                        <a:pt x="0" y="12"/>
                      </a:lnTo>
                      <a:lnTo>
                        <a:pt x="0" y="60"/>
                      </a:lnTo>
                      <a:lnTo>
                        <a:pt x="6" y="54"/>
                      </a:lnTo>
                      <a:lnTo>
                        <a:pt x="6" y="84"/>
                      </a:lnTo>
                      <a:lnTo>
                        <a:pt x="6" y="48"/>
                      </a:lnTo>
                      <a:lnTo>
                        <a:pt x="6" y="66"/>
                      </a:lnTo>
                      <a:lnTo>
                        <a:pt x="12" y="72"/>
                      </a:lnTo>
                      <a:lnTo>
                        <a:pt x="12" y="90"/>
                      </a:lnTo>
                      <a:lnTo>
                        <a:pt x="12" y="60"/>
                      </a:lnTo>
                      <a:lnTo>
                        <a:pt x="12" y="66"/>
                      </a:lnTo>
                      <a:lnTo>
                        <a:pt x="18" y="72"/>
                      </a:lnTo>
                      <a:lnTo>
                        <a:pt x="18" y="90"/>
                      </a:lnTo>
                      <a:lnTo>
                        <a:pt x="24" y="84"/>
                      </a:lnTo>
                      <a:lnTo>
                        <a:pt x="24" y="108"/>
                      </a:lnTo>
                      <a:lnTo>
                        <a:pt x="24" y="78"/>
                      </a:lnTo>
                      <a:lnTo>
                        <a:pt x="24" y="96"/>
                      </a:lnTo>
                      <a:lnTo>
                        <a:pt x="30" y="90"/>
                      </a:lnTo>
                      <a:lnTo>
                        <a:pt x="30" y="60"/>
                      </a:lnTo>
                      <a:lnTo>
                        <a:pt x="30" y="66"/>
                      </a:lnTo>
                      <a:lnTo>
                        <a:pt x="36" y="72"/>
                      </a:lnTo>
                      <a:lnTo>
                        <a:pt x="36" y="90"/>
                      </a:lnTo>
                      <a:lnTo>
                        <a:pt x="36" y="66"/>
                      </a:lnTo>
                      <a:lnTo>
                        <a:pt x="36" y="84"/>
                      </a:lnTo>
                      <a:lnTo>
                        <a:pt x="42" y="90"/>
                      </a:lnTo>
                      <a:lnTo>
                        <a:pt x="42" y="108"/>
                      </a:lnTo>
                      <a:lnTo>
                        <a:pt x="42" y="78"/>
                      </a:lnTo>
                      <a:lnTo>
                        <a:pt x="42" y="84"/>
                      </a:lnTo>
                      <a:lnTo>
                        <a:pt x="48" y="78"/>
                      </a:lnTo>
                      <a:lnTo>
                        <a:pt x="48" y="102"/>
                      </a:lnTo>
                      <a:lnTo>
                        <a:pt x="48" y="66"/>
                      </a:lnTo>
                      <a:lnTo>
                        <a:pt x="48" y="72"/>
                      </a:lnTo>
                      <a:lnTo>
                        <a:pt x="54" y="66"/>
                      </a:lnTo>
                      <a:lnTo>
                        <a:pt x="54" y="102"/>
                      </a:lnTo>
                      <a:lnTo>
                        <a:pt x="54" y="60"/>
                      </a:lnTo>
                      <a:lnTo>
                        <a:pt x="54" y="66"/>
                      </a:lnTo>
                      <a:lnTo>
                        <a:pt x="60" y="72"/>
                      </a:lnTo>
                      <a:lnTo>
                        <a:pt x="60" y="18"/>
                      </a:lnTo>
                      <a:lnTo>
                        <a:pt x="66" y="24"/>
                      </a:lnTo>
                      <a:lnTo>
                        <a:pt x="66" y="72"/>
                      </a:lnTo>
                      <a:lnTo>
                        <a:pt x="66" y="12"/>
                      </a:lnTo>
                      <a:lnTo>
                        <a:pt x="66" y="42"/>
                      </a:lnTo>
                      <a:lnTo>
                        <a:pt x="72" y="48"/>
                      </a:lnTo>
                      <a:lnTo>
                        <a:pt x="72" y="30"/>
                      </a:lnTo>
                      <a:lnTo>
                        <a:pt x="72" y="72"/>
                      </a:lnTo>
                      <a:lnTo>
                        <a:pt x="78" y="66"/>
                      </a:lnTo>
                      <a:lnTo>
                        <a:pt x="78" y="102"/>
                      </a:lnTo>
                      <a:lnTo>
                        <a:pt x="78" y="60"/>
                      </a:lnTo>
                      <a:lnTo>
                        <a:pt x="78" y="72"/>
                      </a:lnTo>
                      <a:lnTo>
                        <a:pt x="84" y="66"/>
                      </a:lnTo>
                      <a:lnTo>
                        <a:pt x="84" y="84"/>
                      </a:lnTo>
                      <a:lnTo>
                        <a:pt x="84" y="48"/>
                      </a:lnTo>
                      <a:lnTo>
                        <a:pt x="84" y="66"/>
                      </a:lnTo>
                      <a:lnTo>
                        <a:pt x="90" y="72"/>
                      </a:lnTo>
                      <a:lnTo>
                        <a:pt x="90" y="162"/>
                      </a:lnTo>
                      <a:lnTo>
                        <a:pt x="90" y="36"/>
                      </a:lnTo>
                      <a:lnTo>
                        <a:pt x="90" y="66"/>
                      </a:lnTo>
                      <a:lnTo>
                        <a:pt x="96" y="60"/>
                      </a:lnTo>
                      <a:lnTo>
                        <a:pt x="96" y="12"/>
                      </a:lnTo>
                      <a:lnTo>
                        <a:pt x="96" y="18"/>
                      </a:lnTo>
                      <a:lnTo>
                        <a:pt x="102" y="12"/>
                      </a:lnTo>
                      <a:lnTo>
                        <a:pt x="102" y="24"/>
                      </a:lnTo>
                      <a:lnTo>
                        <a:pt x="102" y="6"/>
                      </a:lnTo>
                      <a:lnTo>
                        <a:pt x="102" y="6"/>
                      </a:lnTo>
                      <a:lnTo>
                        <a:pt x="108" y="0"/>
                      </a:lnTo>
                      <a:lnTo>
                        <a:pt x="108" y="18"/>
                      </a:lnTo>
                      <a:lnTo>
                        <a:pt x="108" y="0"/>
                      </a:lnTo>
                      <a:lnTo>
                        <a:pt x="108" y="18"/>
                      </a:lnTo>
                      <a:lnTo>
                        <a:pt x="114" y="12"/>
                      </a:lnTo>
                      <a:lnTo>
                        <a:pt x="114" y="18"/>
                      </a:lnTo>
                      <a:lnTo>
                        <a:pt x="114" y="0"/>
                      </a:lnTo>
                      <a:lnTo>
                        <a:pt x="114" y="6"/>
                      </a:lnTo>
                      <a:lnTo>
                        <a:pt x="120" y="12"/>
                      </a:lnTo>
                      <a:lnTo>
                        <a:pt x="120" y="6"/>
                      </a:lnTo>
                      <a:lnTo>
                        <a:pt x="120" y="54"/>
                      </a:lnTo>
                      <a:lnTo>
                        <a:pt x="126" y="48"/>
                      </a:lnTo>
                      <a:lnTo>
                        <a:pt x="126" y="36"/>
                      </a:lnTo>
                      <a:lnTo>
                        <a:pt x="126" y="102"/>
                      </a:lnTo>
                      <a:lnTo>
                        <a:pt x="132" y="108"/>
                      </a:lnTo>
                      <a:lnTo>
                        <a:pt x="132" y="162"/>
                      </a:lnTo>
                      <a:lnTo>
                        <a:pt x="132" y="84"/>
                      </a:lnTo>
                      <a:lnTo>
                        <a:pt x="132" y="156"/>
                      </a:lnTo>
                      <a:lnTo>
                        <a:pt x="138" y="150"/>
                      </a:lnTo>
                      <a:lnTo>
                        <a:pt x="138" y="150"/>
                      </a:lnTo>
                      <a:lnTo>
                        <a:pt x="138" y="330"/>
                      </a:lnTo>
                      <a:lnTo>
                        <a:pt x="144" y="324"/>
                      </a:lnTo>
                      <a:lnTo>
                        <a:pt x="144" y="54"/>
                      </a:lnTo>
                      <a:lnTo>
                        <a:pt x="144" y="126"/>
                      </a:lnTo>
                      <a:lnTo>
                        <a:pt x="150" y="120"/>
                      </a:lnTo>
                      <a:lnTo>
                        <a:pt x="150" y="18"/>
                      </a:lnTo>
                      <a:lnTo>
                        <a:pt x="150" y="30"/>
                      </a:lnTo>
                      <a:lnTo>
                        <a:pt x="156" y="36"/>
                      </a:lnTo>
                      <a:lnTo>
                        <a:pt x="156" y="66"/>
                      </a:lnTo>
                      <a:lnTo>
                        <a:pt x="156" y="60"/>
                      </a:lnTo>
                      <a:lnTo>
                        <a:pt x="162" y="54"/>
                      </a:lnTo>
                      <a:lnTo>
                        <a:pt x="162" y="72"/>
                      </a:lnTo>
                      <a:lnTo>
                        <a:pt x="162" y="36"/>
                      </a:lnTo>
                      <a:lnTo>
                        <a:pt x="162" y="60"/>
                      </a:lnTo>
                      <a:lnTo>
                        <a:pt x="168" y="66"/>
                      </a:lnTo>
                      <a:lnTo>
                        <a:pt x="168" y="72"/>
                      </a:lnTo>
                      <a:lnTo>
                        <a:pt x="168" y="48"/>
                      </a:lnTo>
                      <a:lnTo>
                        <a:pt x="168" y="60"/>
                      </a:lnTo>
                      <a:lnTo>
                        <a:pt x="174" y="66"/>
                      </a:lnTo>
                      <a:lnTo>
                        <a:pt x="174" y="78"/>
                      </a:lnTo>
                      <a:lnTo>
                        <a:pt x="174" y="54"/>
                      </a:lnTo>
                      <a:lnTo>
                        <a:pt x="174" y="72"/>
                      </a:lnTo>
                      <a:lnTo>
                        <a:pt x="180" y="66"/>
                      </a:lnTo>
                      <a:lnTo>
                        <a:pt x="180" y="78"/>
                      </a:lnTo>
                      <a:lnTo>
                        <a:pt x="180" y="54"/>
                      </a:lnTo>
                      <a:lnTo>
                        <a:pt x="180" y="60"/>
                      </a:lnTo>
                      <a:lnTo>
                        <a:pt x="186" y="54"/>
                      </a:lnTo>
                      <a:lnTo>
                        <a:pt x="186" y="66"/>
                      </a:lnTo>
                      <a:lnTo>
                        <a:pt x="186" y="48"/>
                      </a:lnTo>
                      <a:lnTo>
                        <a:pt x="192" y="42"/>
                      </a:lnTo>
                      <a:lnTo>
                        <a:pt x="192" y="96"/>
                      </a:lnTo>
                      <a:lnTo>
                        <a:pt x="192" y="30"/>
                      </a:lnTo>
                      <a:lnTo>
                        <a:pt x="192" y="66"/>
                      </a:lnTo>
                      <a:lnTo>
                        <a:pt x="198" y="72"/>
                      </a:lnTo>
                      <a:lnTo>
                        <a:pt x="198" y="84"/>
                      </a:lnTo>
                      <a:lnTo>
                        <a:pt x="198" y="48"/>
                      </a:lnTo>
                      <a:lnTo>
                        <a:pt x="198" y="60"/>
                      </a:lnTo>
                      <a:lnTo>
                        <a:pt x="204" y="54"/>
                      </a:lnTo>
                      <a:lnTo>
                        <a:pt x="204" y="36"/>
                      </a:lnTo>
                      <a:lnTo>
                        <a:pt x="204" y="42"/>
                      </a:lnTo>
                      <a:lnTo>
                        <a:pt x="210" y="36"/>
                      </a:lnTo>
                      <a:lnTo>
                        <a:pt x="210" y="54"/>
                      </a:lnTo>
                      <a:lnTo>
                        <a:pt x="210" y="18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81"/>
                <p:cNvSpPr>
                  <a:spLocks/>
                </p:cNvSpPr>
                <p:nvPr/>
              </p:nvSpPr>
              <p:spPr bwMode="auto">
                <a:xfrm>
                  <a:off x="2514600" y="1501775"/>
                  <a:ext cx="352425" cy="523875"/>
                </a:xfrm>
                <a:custGeom>
                  <a:avLst/>
                  <a:gdLst>
                    <a:gd name="T0" fmla="*/ 6 w 222"/>
                    <a:gd name="T1" fmla="*/ 12 h 330"/>
                    <a:gd name="T2" fmla="*/ 12 w 222"/>
                    <a:gd name="T3" fmla="*/ 60 h 330"/>
                    <a:gd name="T4" fmla="*/ 12 w 222"/>
                    <a:gd name="T5" fmla="*/ 72 h 330"/>
                    <a:gd name="T6" fmla="*/ 18 w 222"/>
                    <a:gd name="T7" fmla="*/ 66 h 330"/>
                    <a:gd name="T8" fmla="*/ 24 w 222"/>
                    <a:gd name="T9" fmla="*/ 54 h 330"/>
                    <a:gd name="T10" fmla="*/ 30 w 222"/>
                    <a:gd name="T11" fmla="*/ 156 h 330"/>
                    <a:gd name="T12" fmla="*/ 36 w 222"/>
                    <a:gd name="T13" fmla="*/ 156 h 330"/>
                    <a:gd name="T14" fmla="*/ 42 w 222"/>
                    <a:gd name="T15" fmla="*/ 132 h 330"/>
                    <a:gd name="T16" fmla="*/ 48 w 222"/>
                    <a:gd name="T17" fmla="*/ 96 h 330"/>
                    <a:gd name="T18" fmla="*/ 48 w 222"/>
                    <a:gd name="T19" fmla="*/ 108 h 330"/>
                    <a:gd name="T20" fmla="*/ 54 w 222"/>
                    <a:gd name="T21" fmla="*/ 36 h 330"/>
                    <a:gd name="T22" fmla="*/ 60 w 222"/>
                    <a:gd name="T23" fmla="*/ 36 h 330"/>
                    <a:gd name="T24" fmla="*/ 66 w 222"/>
                    <a:gd name="T25" fmla="*/ 18 h 330"/>
                    <a:gd name="T26" fmla="*/ 72 w 222"/>
                    <a:gd name="T27" fmla="*/ 36 h 330"/>
                    <a:gd name="T28" fmla="*/ 78 w 222"/>
                    <a:gd name="T29" fmla="*/ 78 h 330"/>
                    <a:gd name="T30" fmla="*/ 78 w 222"/>
                    <a:gd name="T31" fmla="*/ 60 h 330"/>
                    <a:gd name="T32" fmla="*/ 84 w 222"/>
                    <a:gd name="T33" fmla="*/ 60 h 330"/>
                    <a:gd name="T34" fmla="*/ 90 w 222"/>
                    <a:gd name="T35" fmla="*/ 66 h 330"/>
                    <a:gd name="T36" fmla="*/ 96 w 222"/>
                    <a:gd name="T37" fmla="*/ 48 h 330"/>
                    <a:gd name="T38" fmla="*/ 102 w 222"/>
                    <a:gd name="T39" fmla="*/ 36 h 330"/>
                    <a:gd name="T40" fmla="*/ 108 w 222"/>
                    <a:gd name="T41" fmla="*/ 36 h 330"/>
                    <a:gd name="T42" fmla="*/ 114 w 222"/>
                    <a:gd name="T43" fmla="*/ 168 h 330"/>
                    <a:gd name="T44" fmla="*/ 120 w 222"/>
                    <a:gd name="T45" fmla="*/ 120 h 330"/>
                    <a:gd name="T46" fmla="*/ 126 w 222"/>
                    <a:gd name="T47" fmla="*/ 66 h 330"/>
                    <a:gd name="T48" fmla="*/ 132 w 222"/>
                    <a:gd name="T49" fmla="*/ 60 h 330"/>
                    <a:gd name="T50" fmla="*/ 138 w 222"/>
                    <a:gd name="T51" fmla="*/ 42 h 330"/>
                    <a:gd name="T52" fmla="*/ 138 w 222"/>
                    <a:gd name="T53" fmla="*/ 30 h 330"/>
                    <a:gd name="T54" fmla="*/ 144 w 222"/>
                    <a:gd name="T55" fmla="*/ 24 h 330"/>
                    <a:gd name="T56" fmla="*/ 150 w 222"/>
                    <a:gd name="T57" fmla="*/ 30 h 330"/>
                    <a:gd name="T58" fmla="*/ 156 w 222"/>
                    <a:gd name="T59" fmla="*/ 24 h 330"/>
                    <a:gd name="T60" fmla="*/ 156 w 222"/>
                    <a:gd name="T61" fmla="*/ 12 h 330"/>
                    <a:gd name="T62" fmla="*/ 162 w 222"/>
                    <a:gd name="T63" fmla="*/ 30 h 330"/>
                    <a:gd name="T64" fmla="*/ 168 w 222"/>
                    <a:gd name="T65" fmla="*/ 114 h 330"/>
                    <a:gd name="T66" fmla="*/ 174 w 222"/>
                    <a:gd name="T67" fmla="*/ 180 h 330"/>
                    <a:gd name="T68" fmla="*/ 180 w 222"/>
                    <a:gd name="T69" fmla="*/ 282 h 330"/>
                    <a:gd name="T70" fmla="*/ 186 w 222"/>
                    <a:gd name="T71" fmla="*/ 30 h 330"/>
                    <a:gd name="T72" fmla="*/ 192 w 222"/>
                    <a:gd name="T73" fmla="*/ 42 h 330"/>
                    <a:gd name="T74" fmla="*/ 198 w 222"/>
                    <a:gd name="T75" fmla="*/ 60 h 330"/>
                    <a:gd name="T76" fmla="*/ 204 w 222"/>
                    <a:gd name="T77" fmla="*/ 78 h 330"/>
                    <a:gd name="T78" fmla="*/ 210 w 222"/>
                    <a:gd name="T79" fmla="*/ 36 h 330"/>
                    <a:gd name="T80" fmla="*/ 216 w 222"/>
                    <a:gd name="T81" fmla="*/ 42 h 330"/>
                    <a:gd name="T82" fmla="*/ 222 w 222"/>
                    <a:gd name="T83" fmla="*/ 72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2" h="330">
                      <a:moveTo>
                        <a:pt x="0" y="12"/>
                      </a:moveTo>
                      <a:lnTo>
                        <a:pt x="0" y="18"/>
                      </a:lnTo>
                      <a:lnTo>
                        <a:pt x="6" y="12"/>
                      </a:lnTo>
                      <a:lnTo>
                        <a:pt x="6" y="78"/>
                      </a:lnTo>
                      <a:lnTo>
                        <a:pt x="6" y="66"/>
                      </a:lnTo>
                      <a:lnTo>
                        <a:pt x="12" y="60"/>
                      </a:lnTo>
                      <a:lnTo>
                        <a:pt x="12" y="96"/>
                      </a:lnTo>
                      <a:lnTo>
                        <a:pt x="12" y="42"/>
                      </a:lnTo>
                      <a:lnTo>
                        <a:pt x="12" y="72"/>
                      </a:lnTo>
                      <a:lnTo>
                        <a:pt x="18" y="66"/>
                      </a:lnTo>
                      <a:lnTo>
                        <a:pt x="18" y="84"/>
                      </a:lnTo>
                      <a:lnTo>
                        <a:pt x="18" y="66"/>
                      </a:lnTo>
                      <a:lnTo>
                        <a:pt x="18" y="78"/>
                      </a:lnTo>
                      <a:lnTo>
                        <a:pt x="24" y="72"/>
                      </a:lnTo>
                      <a:lnTo>
                        <a:pt x="24" y="54"/>
                      </a:lnTo>
                      <a:lnTo>
                        <a:pt x="24" y="90"/>
                      </a:lnTo>
                      <a:lnTo>
                        <a:pt x="30" y="84"/>
                      </a:lnTo>
                      <a:lnTo>
                        <a:pt x="30" y="156"/>
                      </a:lnTo>
                      <a:lnTo>
                        <a:pt x="30" y="102"/>
                      </a:lnTo>
                      <a:lnTo>
                        <a:pt x="36" y="96"/>
                      </a:lnTo>
                      <a:lnTo>
                        <a:pt x="36" y="156"/>
                      </a:lnTo>
                      <a:lnTo>
                        <a:pt x="36" y="78"/>
                      </a:lnTo>
                      <a:lnTo>
                        <a:pt x="36" y="138"/>
                      </a:lnTo>
                      <a:lnTo>
                        <a:pt x="42" y="132"/>
                      </a:lnTo>
                      <a:lnTo>
                        <a:pt x="42" y="84"/>
                      </a:lnTo>
                      <a:lnTo>
                        <a:pt x="42" y="90"/>
                      </a:lnTo>
                      <a:lnTo>
                        <a:pt x="48" y="96"/>
                      </a:lnTo>
                      <a:lnTo>
                        <a:pt x="48" y="114"/>
                      </a:lnTo>
                      <a:lnTo>
                        <a:pt x="48" y="84"/>
                      </a:lnTo>
                      <a:lnTo>
                        <a:pt x="48" y="108"/>
                      </a:lnTo>
                      <a:lnTo>
                        <a:pt x="54" y="102"/>
                      </a:lnTo>
                      <a:lnTo>
                        <a:pt x="54" y="108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60" y="30"/>
                      </a:lnTo>
                      <a:lnTo>
                        <a:pt x="60" y="36"/>
                      </a:lnTo>
                      <a:lnTo>
                        <a:pt x="60" y="18"/>
                      </a:lnTo>
                      <a:lnTo>
                        <a:pt x="60" y="24"/>
                      </a:lnTo>
                      <a:lnTo>
                        <a:pt x="66" y="18"/>
                      </a:lnTo>
                      <a:lnTo>
                        <a:pt x="66" y="42"/>
                      </a:lnTo>
                      <a:lnTo>
                        <a:pt x="66" y="42"/>
                      </a:lnTo>
                      <a:lnTo>
                        <a:pt x="72" y="36"/>
                      </a:lnTo>
                      <a:lnTo>
                        <a:pt x="72" y="30"/>
                      </a:lnTo>
                      <a:lnTo>
                        <a:pt x="72" y="72"/>
                      </a:lnTo>
                      <a:lnTo>
                        <a:pt x="78" y="78"/>
                      </a:lnTo>
                      <a:lnTo>
                        <a:pt x="78" y="84"/>
                      </a:lnTo>
                      <a:lnTo>
                        <a:pt x="78" y="30"/>
                      </a:lnTo>
                      <a:lnTo>
                        <a:pt x="78" y="60"/>
                      </a:lnTo>
                      <a:lnTo>
                        <a:pt x="84" y="54"/>
                      </a:lnTo>
                      <a:lnTo>
                        <a:pt x="84" y="66"/>
                      </a:lnTo>
                      <a:lnTo>
                        <a:pt x="84" y="60"/>
                      </a:lnTo>
                      <a:lnTo>
                        <a:pt x="90" y="54"/>
                      </a:lnTo>
                      <a:lnTo>
                        <a:pt x="90" y="48"/>
                      </a:lnTo>
                      <a:lnTo>
                        <a:pt x="90" y="66"/>
                      </a:lnTo>
                      <a:lnTo>
                        <a:pt x="96" y="60"/>
                      </a:lnTo>
                      <a:lnTo>
                        <a:pt x="96" y="42"/>
                      </a:lnTo>
                      <a:lnTo>
                        <a:pt x="96" y="48"/>
                      </a:lnTo>
                      <a:lnTo>
                        <a:pt x="102" y="42"/>
                      </a:lnTo>
                      <a:lnTo>
                        <a:pt x="102" y="72"/>
                      </a:lnTo>
                      <a:lnTo>
                        <a:pt x="102" y="36"/>
                      </a:lnTo>
                      <a:lnTo>
                        <a:pt x="102" y="66"/>
                      </a:lnTo>
                      <a:lnTo>
                        <a:pt x="108" y="60"/>
                      </a:lnTo>
                      <a:lnTo>
                        <a:pt x="108" y="36"/>
                      </a:lnTo>
                      <a:lnTo>
                        <a:pt x="108" y="36"/>
                      </a:lnTo>
                      <a:lnTo>
                        <a:pt x="114" y="30"/>
                      </a:lnTo>
                      <a:lnTo>
                        <a:pt x="114" y="168"/>
                      </a:lnTo>
                      <a:lnTo>
                        <a:pt x="114" y="24"/>
                      </a:lnTo>
                      <a:lnTo>
                        <a:pt x="114" y="114"/>
                      </a:lnTo>
                      <a:lnTo>
                        <a:pt x="120" y="120"/>
                      </a:lnTo>
                      <a:lnTo>
                        <a:pt x="120" y="54"/>
                      </a:lnTo>
                      <a:lnTo>
                        <a:pt x="126" y="60"/>
                      </a:lnTo>
                      <a:lnTo>
                        <a:pt x="126" y="66"/>
                      </a:lnTo>
                      <a:lnTo>
                        <a:pt x="126" y="30"/>
                      </a:lnTo>
                      <a:lnTo>
                        <a:pt x="126" y="54"/>
                      </a:lnTo>
                      <a:lnTo>
                        <a:pt x="132" y="60"/>
                      </a:lnTo>
                      <a:lnTo>
                        <a:pt x="132" y="78"/>
                      </a:lnTo>
                      <a:lnTo>
                        <a:pt x="132" y="36"/>
                      </a:lnTo>
                      <a:lnTo>
                        <a:pt x="138" y="42"/>
                      </a:lnTo>
                      <a:lnTo>
                        <a:pt x="138" y="66"/>
                      </a:lnTo>
                      <a:lnTo>
                        <a:pt x="138" y="30"/>
                      </a:lnTo>
                      <a:lnTo>
                        <a:pt x="138" y="30"/>
                      </a:lnTo>
                      <a:lnTo>
                        <a:pt x="144" y="36"/>
                      </a:lnTo>
                      <a:lnTo>
                        <a:pt x="144" y="48"/>
                      </a:lnTo>
                      <a:lnTo>
                        <a:pt x="144" y="24"/>
                      </a:lnTo>
                      <a:lnTo>
                        <a:pt x="144" y="30"/>
                      </a:lnTo>
                      <a:lnTo>
                        <a:pt x="150" y="24"/>
                      </a:lnTo>
                      <a:lnTo>
                        <a:pt x="150" y="30"/>
                      </a:lnTo>
                      <a:lnTo>
                        <a:pt x="150" y="0"/>
                      </a:lnTo>
                      <a:lnTo>
                        <a:pt x="150" y="18"/>
                      </a:lnTo>
                      <a:lnTo>
                        <a:pt x="156" y="24"/>
                      </a:lnTo>
                      <a:lnTo>
                        <a:pt x="156" y="54"/>
                      </a:lnTo>
                      <a:lnTo>
                        <a:pt x="156" y="12"/>
                      </a:lnTo>
                      <a:lnTo>
                        <a:pt x="156" y="12"/>
                      </a:lnTo>
                      <a:lnTo>
                        <a:pt x="162" y="18"/>
                      </a:lnTo>
                      <a:lnTo>
                        <a:pt x="162" y="12"/>
                      </a:lnTo>
                      <a:lnTo>
                        <a:pt x="162" y="30"/>
                      </a:lnTo>
                      <a:lnTo>
                        <a:pt x="168" y="36"/>
                      </a:lnTo>
                      <a:lnTo>
                        <a:pt x="168" y="120"/>
                      </a:lnTo>
                      <a:lnTo>
                        <a:pt x="168" y="114"/>
                      </a:lnTo>
                      <a:lnTo>
                        <a:pt x="174" y="108"/>
                      </a:lnTo>
                      <a:lnTo>
                        <a:pt x="174" y="102"/>
                      </a:lnTo>
                      <a:lnTo>
                        <a:pt x="174" y="180"/>
                      </a:lnTo>
                      <a:lnTo>
                        <a:pt x="180" y="174"/>
                      </a:lnTo>
                      <a:lnTo>
                        <a:pt x="180" y="324"/>
                      </a:lnTo>
                      <a:lnTo>
                        <a:pt x="180" y="282"/>
                      </a:lnTo>
                      <a:lnTo>
                        <a:pt x="186" y="312"/>
                      </a:lnTo>
                      <a:lnTo>
                        <a:pt x="186" y="330"/>
                      </a:lnTo>
                      <a:lnTo>
                        <a:pt x="186" y="30"/>
                      </a:lnTo>
                      <a:lnTo>
                        <a:pt x="186" y="48"/>
                      </a:lnTo>
                      <a:lnTo>
                        <a:pt x="192" y="54"/>
                      </a:lnTo>
                      <a:lnTo>
                        <a:pt x="192" y="42"/>
                      </a:lnTo>
                      <a:lnTo>
                        <a:pt x="192" y="48"/>
                      </a:lnTo>
                      <a:lnTo>
                        <a:pt x="198" y="42"/>
                      </a:lnTo>
                      <a:lnTo>
                        <a:pt x="198" y="60"/>
                      </a:lnTo>
                      <a:lnTo>
                        <a:pt x="198" y="30"/>
                      </a:lnTo>
                      <a:lnTo>
                        <a:pt x="204" y="36"/>
                      </a:lnTo>
                      <a:lnTo>
                        <a:pt x="204" y="78"/>
                      </a:lnTo>
                      <a:lnTo>
                        <a:pt x="210" y="72"/>
                      </a:lnTo>
                      <a:lnTo>
                        <a:pt x="210" y="78"/>
                      </a:lnTo>
                      <a:lnTo>
                        <a:pt x="210" y="36"/>
                      </a:lnTo>
                      <a:lnTo>
                        <a:pt x="210" y="54"/>
                      </a:lnTo>
                      <a:lnTo>
                        <a:pt x="216" y="48"/>
                      </a:lnTo>
                      <a:lnTo>
                        <a:pt x="216" y="42"/>
                      </a:lnTo>
                      <a:lnTo>
                        <a:pt x="216" y="54"/>
                      </a:lnTo>
                      <a:lnTo>
                        <a:pt x="222" y="48"/>
                      </a:lnTo>
                      <a:lnTo>
                        <a:pt x="222" y="72"/>
                      </a:lnTo>
                      <a:lnTo>
                        <a:pt x="222" y="36"/>
                      </a:lnTo>
                      <a:lnTo>
                        <a:pt x="222" y="66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82"/>
                <p:cNvSpPr>
                  <a:spLocks/>
                </p:cNvSpPr>
                <p:nvPr/>
              </p:nvSpPr>
              <p:spPr bwMode="auto">
                <a:xfrm>
                  <a:off x="2867025" y="1530350"/>
                  <a:ext cx="371475" cy="1809750"/>
                </a:xfrm>
                <a:custGeom>
                  <a:avLst/>
                  <a:gdLst>
                    <a:gd name="T0" fmla="*/ 6 w 234"/>
                    <a:gd name="T1" fmla="*/ 18 h 1140"/>
                    <a:gd name="T2" fmla="*/ 12 w 234"/>
                    <a:gd name="T3" fmla="*/ 24 h 1140"/>
                    <a:gd name="T4" fmla="*/ 18 w 234"/>
                    <a:gd name="T5" fmla="*/ 48 h 1140"/>
                    <a:gd name="T6" fmla="*/ 24 w 234"/>
                    <a:gd name="T7" fmla="*/ 42 h 1140"/>
                    <a:gd name="T8" fmla="*/ 24 w 234"/>
                    <a:gd name="T9" fmla="*/ 6 h 1140"/>
                    <a:gd name="T10" fmla="*/ 30 w 234"/>
                    <a:gd name="T11" fmla="*/ 0 h 1140"/>
                    <a:gd name="T12" fmla="*/ 36 w 234"/>
                    <a:gd name="T13" fmla="*/ 36 h 1140"/>
                    <a:gd name="T14" fmla="*/ 42 w 234"/>
                    <a:gd name="T15" fmla="*/ 18 h 1140"/>
                    <a:gd name="T16" fmla="*/ 42 w 234"/>
                    <a:gd name="T17" fmla="*/ 18 h 1140"/>
                    <a:gd name="T18" fmla="*/ 48 w 234"/>
                    <a:gd name="T19" fmla="*/ 30 h 1140"/>
                    <a:gd name="T20" fmla="*/ 54 w 234"/>
                    <a:gd name="T21" fmla="*/ 18 h 1140"/>
                    <a:gd name="T22" fmla="*/ 60 w 234"/>
                    <a:gd name="T23" fmla="*/ 42 h 1140"/>
                    <a:gd name="T24" fmla="*/ 66 w 234"/>
                    <a:gd name="T25" fmla="*/ 42 h 1140"/>
                    <a:gd name="T26" fmla="*/ 72 w 234"/>
                    <a:gd name="T27" fmla="*/ 54 h 1140"/>
                    <a:gd name="T28" fmla="*/ 78 w 234"/>
                    <a:gd name="T29" fmla="*/ 78 h 1140"/>
                    <a:gd name="T30" fmla="*/ 78 w 234"/>
                    <a:gd name="T31" fmla="*/ 66 h 1140"/>
                    <a:gd name="T32" fmla="*/ 84 w 234"/>
                    <a:gd name="T33" fmla="*/ 66 h 1140"/>
                    <a:gd name="T34" fmla="*/ 90 w 234"/>
                    <a:gd name="T35" fmla="*/ 42 h 1140"/>
                    <a:gd name="T36" fmla="*/ 96 w 234"/>
                    <a:gd name="T37" fmla="*/ 66 h 1140"/>
                    <a:gd name="T38" fmla="*/ 102 w 234"/>
                    <a:gd name="T39" fmla="*/ 54 h 1140"/>
                    <a:gd name="T40" fmla="*/ 102 w 234"/>
                    <a:gd name="T41" fmla="*/ 18 h 1140"/>
                    <a:gd name="T42" fmla="*/ 108 w 234"/>
                    <a:gd name="T43" fmla="*/ 18 h 1140"/>
                    <a:gd name="T44" fmla="*/ 114 w 234"/>
                    <a:gd name="T45" fmla="*/ 90 h 1140"/>
                    <a:gd name="T46" fmla="*/ 120 w 234"/>
                    <a:gd name="T47" fmla="*/ 474 h 1140"/>
                    <a:gd name="T48" fmla="*/ 132 w 234"/>
                    <a:gd name="T49" fmla="*/ 924 h 1140"/>
                    <a:gd name="T50" fmla="*/ 138 w 234"/>
                    <a:gd name="T51" fmla="*/ 1092 h 1140"/>
                    <a:gd name="T52" fmla="*/ 150 w 234"/>
                    <a:gd name="T53" fmla="*/ 1128 h 1140"/>
                    <a:gd name="T54" fmla="*/ 156 w 234"/>
                    <a:gd name="T55" fmla="*/ 1122 h 1140"/>
                    <a:gd name="T56" fmla="*/ 162 w 234"/>
                    <a:gd name="T57" fmla="*/ 1038 h 1140"/>
                    <a:gd name="T58" fmla="*/ 168 w 234"/>
                    <a:gd name="T59" fmla="*/ 900 h 1140"/>
                    <a:gd name="T60" fmla="*/ 174 w 234"/>
                    <a:gd name="T61" fmla="*/ 138 h 1140"/>
                    <a:gd name="T62" fmla="*/ 180 w 234"/>
                    <a:gd name="T63" fmla="*/ 42 h 1140"/>
                    <a:gd name="T64" fmla="*/ 186 w 234"/>
                    <a:gd name="T65" fmla="*/ 24 h 1140"/>
                    <a:gd name="T66" fmla="*/ 192 w 234"/>
                    <a:gd name="T67" fmla="*/ 42 h 1140"/>
                    <a:gd name="T68" fmla="*/ 198 w 234"/>
                    <a:gd name="T69" fmla="*/ 18 h 1140"/>
                    <a:gd name="T70" fmla="*/ 198 w 234"/>
                    <a:gd name="T71" fmla="*/ 12 h 1140"/>
                    <a:gd name="T72" fmla="*/ 204 w 234"/>
                    <a:gd name="T73" fmla="*/ 0 h 1140"/>
                    <a:gd name="T74" fmla="*/ 210 w 234"/>
                    <a:gd name="T75" fmla="*/ 48 h 1140"/>
                    <a:gd name="T76" fmla="*/ 216 w 234"/>
                    <a:gd name="T77" fmla="*/ 36 h 1140"/>
                    <a:gd name="T78" fmla="*/ 222 w 234"/>
                    <a:gd name="T79" fmla="*/ 54 h 1140"/>
                    <a:gd name="T80" fmla="*/ 222 w 234"/>
                    <a:gd name="T81" fmla="*/ 54 h 1140"/>
                    <a:gd name="T82" fmla="*/ 228 w 234"/>
                    <a:gd name="T83" fmla="*/ 12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4" h="1140">
                      <a:moveTo>
                        <a:pt x="0" y="48"/>
                      </a:moveTo>
                      <a:lnTo>
                        <a:pt x="6" y="42"/>
                      </a:lnTo>
                      <a:lnTo>
                        <a:pt x="6" y="18"/>
                      </a:lnTo>
                      <a:lnTo>
                        <a:pt x="6" y="36"/>
                      </a:lnTo>
                      <a:lnTo>
                        <a:pt x="12" y="30"/>
                      </a:lnTo>
                      <a:lnTo>
                        <a:pt x="12" y="24"/>
                      </a:lnTo>
                      <a:lnTo>
                        <a:pt x="12" y="48"/>
                      </a:lnTo>
                      <a:lnTo>
                        <a:pt x="18" y="42"/>
                      </a:lnTo>
                      <a:lnTo>
                        <a:pt x="18" y="48"/>
                      </a:lnTo>
                      <a:lnTo>
                        <a:pt x="18" y="24"/>
                      </a:lnTo>
                      <a:lnTo>
                        <a:pt x="18" y="36"/>
                      </a:lnTo>
                      <a:lnTo>
                        <a:pt x="24" y="42"/>
                      </a:lnTo>
                      <a:lnTo>
                        <a:pt x="24" y="48"/>
                      </a:lnTo>
                      <a:lnTo>
                        <a:pt x="24" y="0"/>
                      </a:lnTo>
                      <a:lnTo>
                        <a:pt x="24" y="6"/>
                      </a:lnTo>
                      <a:lnTo>
                        <a:pt x="30" y="0"/>
                      </a:lnTo>
                      <a:lnTo>
                        <a:pt x="30" y="18"/>
                      </a:lnTo>
                      <a:lnTo>
                        <a:pt x="30" y="0"/>
                      </a:lnTo>
                      <a:lnTo>
                        <a:pt x="30" y="12"/>
                      </a:lnTo>
                      <a:lnTo>
                        <a:pt x="36" y="18"/>
                      </a:lnTo>
                      <a:lnTo>
                        <a:pt x="36" y="36"/>
                      </a:lnTo>
                      <a:lnTo>
                        <a:pt x="36" y="12"/>
                      </a:lnTo>
                      <a:lnTo>
                        <a:pt x="36" y="24"/>
                      </a:lnTo>
                      <a:lnTo>
                        <a:pt x="42" y="18"/>
                      </a:lnTo>
                      <a:lnTo>
                        <a:pt x="42" y="36"/>
                      </a:lnTo>
                      <a:lnTo>
                        <a:pt x="42" y="12"/>
                      </a:lnTo>
                      <a:lnTo>
                        <a:pt x="42" y="18"/>
                      </a:lnTo>
                      <a:lnTo>
                        <a:pt x="48" y="12"/>
                      </a:lnTo>
                      <a:lnTo>
                        <a:pt x="48" y="54"/>
                      </a:lnTo>
                      <a:lnTo>
                        <a:pt x="48" y="30"/>
                      </a:lnTo>
                      <a:lnTo>
                        <a:pt x="54" y="36"/>
                      </a:lnTo>
                      <a:lnTo>
                        <a:pt x="54" y="42"/>
                      </a:lnTo>
                      <a:lnTo>
                        <a:pt x="54" y="18"/>
                      </a:lnTo>
                      <a:lnTo>
                        <a:pt x="54" y="30"/>
                      </a:lnTo>
                      <a:lnTo>
                        <a:pt x="60" y="24"/>
                      </a:lnTo>
                      <a:lnTo>
                        <a:pt x="60" y="42"/>
                      </a:lnTo>
                      <a:lnTo>
                        <a:pt x="60" y="24"/>
                      </a:lnTo>
                      <a:lnTo>
                        <a:pt x="60" y="36"/>
                      </a:lnTo>
                      <a:lnTo>
                        <a:pt x="66" y="42"/>
                      </a:lnTo>
                      <a:lnTo>
                        <a:pt x="66" y="24"/>
                      </a:lnTo>
                      <a:lnTo>
                        <a:pt x="66" y="60"/>
                      </a:lnTo>
                      <a:lnTo>
                        <a:pt x="72" y="54"/>
                      </a:lnTo>
                      <a:lnTo>
                        <a:pt x="72" y="36"/>
                      </a:lnTo>
                      <a:lnTo>
                        <a:pt x="72" y="84"/>
                      </a:lnTo>
                      <a:lnTo>
                        <a:pt x="78" y="78"/>
                      </a:lnTo>
                      <a:lnTo>
                        <a:pt x="78" y="96"/>
                      </a:lnTo>
                      <a:lnTo>
                        <a:pt x="78" y="66"/>
                      </a:lnTo>
                      <a:lnTo>
                        <a:pt x="78" y="66"/>
                      </a:lnTo>
                      <a:lnTo>
                        <a:pt x="84" y="72"/>
                      </a:lnTo>
                      <a:lnTo>
                        <a:pt x="84" y="90"/>
                      </a:lnTo>
                      <a:lnTo>
                        <a:pt x="84" y="66"/>
                      </a:lnTo>
                      <a:lnTo>
                        <a:pt x="84" y="84"/>
                      </a:lnTo>
                      <a:lnTo>
                        <a:pt x="90" y="78"/>
                      </a:lnTo>
                      <a:lnTo>
                        <a:pt x="90" y="42"/>
                      </a:lnTo>
                      <a:lnTo>
                        <a:pt x="90" y="42"/>
                      </a:lnTo>
                      <a:lnTo>
                        <a:pt x="96" y="36"/>
                      </a:lnTo>
                      <a:lnTo>
                        <a:pt x="96" y="66"/>
                      </a:lnTo>
                      <a:lnTo>
                        <a:pt x="96" y="30"/>
                      </a:lnTo>
                      <a:lnTo>
                        <a:pt x="96" y="60"/>
                      </a:lnTo>
                      <a:lnTo>
                        <a:pt x="102" y="54"/>
                      </a:lnTo>
                      <a:lnTo>
                        <a:pt x="102" y="60"/>
                      </a:lnTo>
                      <a:lnTo>
                        <a:pt x="102" y="12"/>
                      </a:lnTo>
                      <a:lnTo>
                        <a:pt x="102" y="18"/>
                      </a:lnTo>
                      <a:lnTo>
                        <a:pt x="108" y="24"/>
                      </a:lnTo>
                      <a:lnTo>
                        <a:pt x="108" y="54"/>
                      </a:lnTo>
                      <a:lnTo>
                        <a:pt x="108" y="18"/>
                      </a:lnTo>
                      <a:lnTo>
                        <a:pt x="108" y="48"/>
                      </a:lnTo>
                      <a:lnTo>
                        <a:pt x="114" y="42"/>
                      </a:lnTo>
                      <a:lnTo>
                        <a:pt x="114" y="90"/>
                      </a:lnTo>
                      <a:lnTo>
                        <a:pt x="120" y="84"/>
                      </a:lnTo>
                      <a:lnTo>
                        <a:pt x="120" y="36"/>
                      </a:lnTo>
                      <a:lnTo>
                        <a:pt x="120" y="474"/>
                      </a:lnTo>
                      <a:lnTo>
                        <a:pt x="126" y="480"/>
                      </a:lnTo>
                      <a:lnTo>
                        <a:pt x="126" y="918"/>
                      </a:lnTo>
                      <a:lnTo>
                        <a:pt x="132" y="924"/>
                      </a:lnTo>
                      <a:lnTo>
                        <a:pt x="132" y="1038"/>
                      </a:lnTo>
                      <a:lnTo>
                        <a:pt x="138" y="1044"/>
                      </a:lnTo>
                      <a:lnTo>
                        <a:pt x="138" y="1092"/>
                      </a:lnTo>
                      <a:lnTo>
                        <a:pt x="144" y="1098"/>
                      </a:lnTo>
                      <a:lnTo>
                        <a:pt x="144" y="1122"/>
                      </a:lnTo>
                      <a:lnTo>
                        <a:pt x="150" y="1128"/>
                      </a:lnTo>
                      <a:lnTo>
                        <a:pt x="156" y="1134"/>
                      </a:lnTo>
                      <a:lnTo>
                        <a:pt x="156" y="1140"/>
                      </a:lnTo>
                      <a:lnTo>
                        <a:pt x="156" y="1122"/>
                      </a:lnTo>
                      <a:lnTo>
                        <a:pt x="156" y="1128"/>
                      </a:lnTo>
                      <a:lnTo>
                        <a:pt x="162" y="1134"/>
                      </a:lnTo>
                      <a:lnTo>
                        <a:pt x="162" y="1038"/>
                      </a:lnTo>
                      <a:lnTo>
                        <a:pt x="162" y="1044"/>
                      </a:lnTo>
                      <a:lnTo>
                        <a:pt x="168" y="1038"/>
                      </a:lnTo>
                      <a:lnTo>
                        <a:pt x="168" y="900"/>
                      </a:lnTo>
                      <a:lnTo>
                        <a:pt x="174" y="894"/>
                      </a:lnTo>
                      <a:lnTo>
                        <a:pt x="174" y="900"/>
                      </a:lnTo>
                      <a:lnTo>
                        <a:pt x="174" y="138"/>
                      </a:lnTo>
                      <a:lnTo>
                        <a:pt x="180" y="132"/>
                      </a:lnTo>
                      <a:lnTo>
                        <a:pt x="180" y="18"/>
                      </a:lnTo>
                      <a:lnTo>
                        <a:pt x="180" y="42"/>
                      </a:lnTo>
                      <a:lnTo>
                        <a:pt x="186" y="36"/>
                      </a:lnTo>
                      <a:lnTo>
                        <a:pt x="186" y="42"/>
                      </a:lnTo>
                      <a:lnTo>
                        <a:pt x="186" y="24"/>
                      </a:lnTo>
                      <a:lnTo>
                        <a:pt x="186" y="36"/>
                      </a:lnTo>
                      <a:lnTo>
                        <a:pt x="192" y="30"/>
                      </a:lnTo>
                      <a:lnTo>
                        <a:pt x="192" y="42"/>
                      </a:lnTo>
                      <a:lnTo>
                        <a:pt x="192" y="24"/>
                      </a:lnTo>
                      <a:lnTo>
                        <a:pt x="192" y="24"/>
                      </a:lnTo>
                      <a:lnTo>
                        <a:pt x="198" y="18"/>
                      </a:lnTo>
                      <a:lnTo>
                        <a:pt x="198" y="24"/>
                      </a:lnTo>
                      <a:lnTo>
                        <a:pt x="198" y="6"/>
                      </a:lnTo>
                      <a:lnTo>
                        <a:pt x="198" y="12"/>
                      </a:lnTo>
                      <a:lnTo>
                        <a:pt x="204" y="18"/>
                      </a:lnTo>
                      <a:lnTo>
                        <a:pt x="204" y="30"/>
                      </a:lnTo>
                      <a:lnTo>
                        <a:pt x="204" y="0"/>
                      </a:lnTo>
                      <a:lnTo>
                        <a:pt x="204" y="6"/>
                      </a:lnTo>
                      <a:lnTo>
                        <a:pt x="210" y="12"/>
                      </a:lnTo>
                      <a:lnTo>
                        <a:pt x="210" y="48"/>
                      </a:lnTo>
                      <a:lnTo>
                        <a:pt x="210" y="6"/>
                      </a:lnTo>
                      <a:lnTo>
                        <a:pt x="210" y="42"/>
                      </a:lnTo>
                      <a:lnTo>
                        <a:pt x="216" y="36"/>
                      </a:lnTo>
                      <a:lnTo>
                        <a:pt x="216" y="30"/>
                      </a:lnTo>
                      <a:lnTo>
                        <a:pt x="216" y="60"/>
                      </a:lnTo>
                      <a:lnTo>
                        <a:pt x="222" y="54"/>
                      </a:lnTo>
                      <a:lnTo>
                        <a:pt x="222" y="66"/>
                      </a:lnTo>
                      <a:lnTo>
                        <a:pt x="222" y="42"/>
                      </a:lnTo>
                      <a:lnTo>
                        <a:pt x="222" y="54"/>
                      </a:lnTo>
                      <a:lnTo>
                        <a:pt x="228" y="48"/>
                      </a:lnTo>
                      <a:lnTo>
                        <a:pt x="228" y="72"/>
                      </a:lnTo>
                      <a:lnTo>
                        <a:pt x="228" y="12"/>
                      </a:lnTo>
                      <a:lnTo>
                        <a:pt x="228" y="48"/>
                      </a:lnTo>
                      <a:lnTo>
                        <a:pt x="234" y="42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83"/>
                <p:cNvSpPr>
                  <a:spLocks/>
                </p:cNvSpPr>
                <p:nvPr/>
              </p:nvSpPr>
              <p:spPr bwMode="auto">
                <a:xfrm>
                  <a:off x="3238500" y="1549400"/>
                  <a:ext cx="323850" cy="190500"/>
                </a:xfrm>
                <a:custGeom>
                  <a:avLst/>
                  <a:gdLst>
                    <a:gd name="T0" fmla="*/ 0 w 204"/>
                    <a:gd name="T1" fmla="*/ 12 h 120"/>
                    <a:gd name="T2" fmla="*/ 6 w 204"/>
                    <a:gd name="T3" fmla="*/ 54 h 120"/>
                    <a:gd name="T4" fmla="*/ 12 w 204"/>
                    <a:gd name="T5" fmla="*/ 36 h 120"/>
                    <a:gd name="T6" fmla="*/ 18 w 204"/>
                    <a:gd name="T7" fmla="*/ 54 h 120"/>
                    <a:gd name="T8" fmla="*/ 24 w 204"/>
                    <a:gd name="T9" fmla="*/ 54 h 120"/>
                    <a:gd name="T10" fmla="*/ 24 w 204"/>
                    <a:gd name="T11" fmla="*/ 54 h 120"/>
                    <a:gd name="T12" fmla="*/ 30 w 204"/>
                    <a:gd name="T13" fmla="*/ 36 h 120"/>
                    <a:gd name="T14" fmla="*/ 36 w 204"/>
                    <a:gd name="T15" fmla="*/ 48 h 120"/>
                    <a:gd name="T16" fmla="*/ 42 w 204"/>
                    <a:gd name="T17" fmla="*/ 24 h 120"/>
                    <a:gd name="T18" fmla="*/ 48 w 204"/>
                    <a:gd name="T19" fmla="*/ 54 h 120"/>
                    <a:gd name="T20" fmla="*/ 54 w 204"/>
                    <a:gd name="T21" fmla="*/ 66 h 120"/>
                    <a:gd name="T22" fmla="*/ 60 w 204"/>
                    <a:gd name="T23" fmla="*/ 60 h 120"/>
                    <a:gd name="T24" fmla="*/ 60 w 204"/>
                    <a:gd name="T25" fmla="*/ 36 h 120"/>
                    <a:gd name="T26" fmla="*/ 66 w 204"/>
                    <a:gd name="T27" fmla="*/ 66 h 120"/>
                    <a:gd name="T28" fmla="*/ 72 w 204"/>
                    <a:gd name="T29" fmla="*/ 42 h 120"/>
                    <a:gd name="T30" fmla="*/ 78 w 204"/>
                    <a:gd name="T31" fmla="*/ 18 h 120"/>
                    <a:gd name="T32" fmla="*/ 84 w 204"/>
                    <a:gd name="T33" fmla="*/ 18 h 120"/>
                    <a:gd name="T34" fmla="*/ 90 w 204"/>
                    <a:gd name="T35" fmla="*/ 30 h 120"/>
                    <a:gd name="T36" fmla="*/ 96 w 204"/>
                    <a:gd name="T37" fmla="*/ 36 h 120"/>
                    <a:gd name="T38" fmla="*/ 96 w 204"/>
                    <a:gd name="T39" fmla="*/ 24 h 120"/>
                    <a:gd name="T40" fmla="*/ 102 w 204"/>
                    <a:gd name="T41" fmla="*/ 0 h 120"/>
                    <a:gd name="T42" fmla="*/ 108 w 204"/>
                    <a:gd name="T43" fmla="*/ 42 h 120"/>
                    <a:gd name="T44" fmla="*/ 114 w 204"/>
                    <a:gd name="T45" fmla="*/ 36 h 120"/>
                    <a:gd name="T46" fmla="*/ 114 w 204"/>
                    <a:gd name="T47" fmla="*/ 30 h 120"/>
                    <a:gd name="T48" fmla="*/ 120 w 204"/>
                    <a:gd name="T49" fmla="*/ 24 h 120"/>
                    <a:gd name="T50" fmla="*/ 126 w 204"/>
                    <a:gd name="T51" fmla="*/ 54 h 120"/>
                    <a:gd name="T52" fmla="*/ 132 w 204"/>
                    <a:gd name="T53" fmla="*/ 78 h 120"/>
                    <a:gd name="T54" fmla="*/ 138 w 204"/>
                    <a:gd name="T55" fmla="*/ 66 h 120"/>
                    <a:gd name="T56" fmla="*/ 138 w 204"/>
                    <a:gd name="T57" fmla="*/ 54 h 120"/>
                    <a:gd name="T58" fmla="*/ 144 w 204"/>
                    <a:gd name="T59" fmla="*/ 48 h 120"/>
                    <a:gd name="T60" fmla="*/ 150 w 204"/>
                    <a:gd name="T61" fmla="*/ 48 h 120"/>
                    <a:gd name="T62" fmla="*/ 156 w 204"/>
                    <a:gd name="T63" fmla="*/ 18 h 120"/>
                    <a:gd name="T64" fmla="*/ 156 w 204"/>
                    <a:gd name="T65" fmla="*/ 108 h 120"/>
                    <a:gd name="T66" fmla="*/ 162 w 204"/>
                    <a:gd name="T67" fmla="*/ 30 h 120"/>
                    <a:gd name="T68" fmla="*/ 168 w 204"/>
                    <a:gd name="T69" fmla="*/ 54 h 120"/>
                    <a:gd name="T70" fmla="*/ 174 w 204"/>
                    <a:gd name="T71" fmla="*/ 48 h 120"/>
                    <a:gd name="T72" fmla="*/ 174 w 204"/>
                    <a:gd name="T73" fmla="*/ 48 h 120"/>
                    <a:gd name="T74" fmla="*/ 180 w 204"/>
                    <a:gd name="T75" fmla="*/ 30 h 120"/>
                    <a:gd name="T76" fmla="*/ 186 w 204"/>
                    <a:gd name="T77" fmla="*/ 18 h 120"/>
                    <a:gd name="T78" fmla="*/ 192 w 204"/>
                    <a:gd name="T79" fmla="*/ 60 h 120"/>
                    <a:gd name="T80" fmla="*/ 198 w 204"/>
                    <a:gd name="T81" fmla="*/ 24 h 120"/>
                    <a:gd name="T82" fmla="*/ 204 w 204"/>
                    <a:gd name="T83" fmla="*/ 1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4" h="120">
                      <a:moveTo>
                        <a:pt x="0" y="30"/>
                      </a:moveTo>
                      <a:lnTo>
                        <a:pt x="0" y="36"/>
                      </a:lnTo>
                      <a:lnTo>
                        <a:pt x="0" y="12"/>
                      </a:lnTo>
                      <a:lnTo>
                        <a:pt x="0" y="30"/>
                      </a:lnTo>
                      <a:lnTo>
                        <a:pt x="6" y="36"/>
                      </a:lnTo>
                      <a:lnTo>
                        <a:pt x="6" y="54"/>
                      </a:lnTo>
                      <a:lnTo>
                        <a:pt x="6" y="30"/>
                      </a:lnTo>
                      <a:lnTo>
                        <a:pt x="6" y="42"/>
                      </a:lnTo>
                      <a:lnTo>
                        <a:pt x="12" y="36"/>
                      </a:lnTo>
                      <a:lnTo>
                        <a:pt x="12" y="30"/>
                      </a:lnTo>
                      <a:lnTo>
                        <a:pt x="12" y="60"/>
                      </a:lnTo>
                      <a:lnTo>
                        <a:pt x="18" y="54"/>
                      </a:lnTo>
                      <a:lnTo>
                        <a:pt x="18" y="78"/>
                      </a:lnTo>
                      <a:lnTo>
                        <a:pt x="18" y="60"/>
                      </a:lnTo>
                      <a:lnTo>
                        <a:pt x="24" y="54"/>
                      </a:lnTo>
                      <a:lnTo>
                        <a:pt x="24" y="66"/>
                      </a:lnTo>
                      <a:lnTo>
                        <a:pt x="24" y="36"/>
                      </a:lnTo>
                      <a:lnTo>
                        <a:pt x="24" y="54"/>
                      </a:lnTo>
                      <a:lnTo>
                        <a:pt x="30" y="48"/>
                      </a:lnTo>
                      <a:lnTo>
                        <a:pt x="30" y="54"/>
                      </a:lnTo>
                      <a:lnTo>
                        <a:pt x="30" y="36"/>
                      </a:lnTo>
                      <a:lnTo>
                        <a:pt x="30" y="42"/>
                      </a:lnTo>
                      <a:lnTo>
                        <a:pt x="36" y="48"/>
                      </a:lnTo>
                      <a:lnTo>
                        <a:pt x="36" y="48"/>
                      </a:lnTo>
                      <a:lnTo>
                        <a:pt x="36" y="18"/>
                      </a:lnTo>
                      <a:lnTo>
                        <a:pt x="36" y="30"/>
                      </a:lnTo>
                      <a:lnTo>
                        <a:pt x="42" y="24"/>
                      </a:lnTo>
                      <a:lnTo>
                        <a:pt x="42" y="18"/>
                      </a:lnTo>
                      <a:lnTo>
                        <a:pt x="42" y="48"/>
                      </a:lnTo>
                      <a:lnTo>
                        <a:pt x="48" y="54"/>
                      </a:lnTo>
                      <a:lnTo>
                        <a:pt x="48" y="90"/>
                      </a:lnTo>
                      <a:lnTo>
                        <a:pt x="48" y="72"/>
                      </a:lnTo>
                      <a:lnTo>
                        <a:pt x="54" y="66"/>
                      </a:lnTo>
                      <a:lnTo>
                        <a:pt x="54" y="42"/>
                      </a:lnTo>
                      <a:lnTo>
                        <a:pt x="54" y="54"/>
                      </a:lnTo>
                      <a:lnTo>
                        <a:pt x="60" y="60"/>
                      </a:lnTo>
                      <a:lnTo>
                        <a:pt x="60" y="66"/>
                      </a:lnTo>
                      <a:lnTo>
                        <a:pt x="60" y="36"/>
                      </a:lnTo>
                      <a:lnTo>
                        <a:pt x="60" y="36"/>
                      </a:lnTo>
                      <a:lnTo>
                        <a:pt x="66" y="42"/>
                      </a:lnTo>
                      <a:lnTo>
                        <a:pt x="66" y="36"/>
                      </a:lnTo>
                      <a:lnTo>
                        <a:pt x="66" y="66"/>
                      </a:lnTo>
                      <a:lnTo>
                        <a:pt x="72" y="72"/>
                      </a:lnTo>
                      <a:lnTo>
                        <a:pt x="72" y="78"/>
                      </a:lnTo>
                      <a:lnTo>
                        <a:pt x="72" y="42"/>
                      </a:lnTo>
                      <a:lnTo>
                        <a:pt x="78" y="36"/>
                      </a:lnTo>
                      <a:lnTo>
                        <a:pt x="78" y="60"/>
                      </a:lnTo>
                      <a:lnTo>
                        <a:pt x="78" y="18"/>
                      </a:lnTo>
                      <a:lnTo>
                        <a:pt x="84" y="24"/>
                      </a:lnTo>
                      <a:lnTo>
                        <a:pt x="84" y="36"/>
                      </a:lnTo>
                      <a:lnTo>
                        <a:pt x="84" y="18"/>
                      </a:lnTo>
                      <a:lnTo>
                        <a:pt x="84" y="24"/>
                      </a:lnTo>
                      <a:lnTo>
                        <a:pt x="90" y="18"/>
                      </a:lnTo>
                      <a:lnTo>
                        <a:pt x="90" y="30"/>
                      </a:lnTo>
                      <a:lnTo>
                        <a:pt x="90" y="6"/>
                      </a:lnTo>
                      <a:lnTo>
                        <a:pt x="90" y="30"/>
                      </a:lnTo>
                      <a:lnTo>
                        <a:pt x="96" y="36"/>
                      </a:lnTo>
                      <a:lnTo>
                        <a:pt x="96" y="48"/>
                      </a:lnTo>
                      <a:lnTo>
                        <a:pt x="96" y="6"/>
                      </a:lnTo>
                      <a:lnTo>
                        <a:pt x="96" y="24"/>
                      </a:lnTo>
                      <a:lnTo>
                        <a:pt x="102" y="30"/>
                      </a:lnTo>
                      <a:lnTo>
                        <a:pt x="102" y="36"/>
                      </a:lnTo>
                      <a:lnTo>
                        <a:pt x="102" y="0"/>
                      </a:lnTo>
                      <a:lnTo>
                        <a:pt x="102" y="18"/>
                      </a:lnTo>
                      <a:lnTo>
                        <a:pt x="108" y="12"/>
                      </a:lnTo>
                      <a:lnTo>
                        <a:pt x="108" y="42"/>
                      </a:lnTo>
                      <a:lnTo>
                        <a:pt x="108" y="12"/>
                      </a:lnTo>
                      <a:lnTo>
                        <a:pt x="108" y="30"/>
                      </a:lnTo>
                      <a:lnTo>
                        <a:pt x="114" y="36"/>
                      </a:lnTo>
                      <a:lnTo>
                        <a:pt x="114" y="54"/>
                      </a:lnTo>
                      <a:lnTo>
                        <a:pt x="114" y="18"/>
                      </a:lnTo>
                      <a:lnTo>
                        <a:pt x="114" y="30"/>
                      </a:lnTo>
                      <a:lnTo>
                        <a:pt x="120" y="36"/>
                      </a:lnTo>
                      <a:lnTo>
                        <a:pt x="120" y="48"/>
                      </a:lnTo>
                      <a:lnTo>
                        <a:pt x="120" y="24"/>
                      </a:lnTo>
                      <a:lnTo>
                        <a:pt x="120" y="30"/>
                      </a:lnTo>
                      <a:lnTo>
                        <a:pt x="126" y="24"/>
                      </a:lnTo>
                      <a:lnTo>
                        <a:pt x="126" y="54"/>
                      </a:lnTo>
                      <a:lnTo>
                        <a:pt x="126" y="48"/>
                      </a:lnTo>
                      <a:lnTo>
                        <a:pt x="132" y="54"/>
                      </a:lnTo>
                      <a:lnTo>
                        <a:pt x="132" y="78"/>
                      </a:lnTo>
                      <a:lnTo>
                        <a:pt x="132" y="48"/>
                      </a:lnTo>
                      <a:lnTo>
                        <a:pt x="132" y="72"/>
                      </a:lnTo>
                      <a:lnTo>
                        <a:pt x="138" y="66"/>
                      </a:lnTo>
                      <a:lnTo>
                        <a:pt x="138" y="72"/>
                      </a:lnTo>
                      <a:lnTo>
                        <a:pt x="138" y="42"/>
                      </a:lnTo>
                      <a:lnTo>
                        <a:pt x="138" y="54"/>
                      </a:lnTo>
                      <a:lnTo>
                        <a:pt x="144" y="48"/>
                      </a:lnTo>
                      <a:lnTo>
                        <a:pt x="144" y="78"/>
                      </a:lnTo>
                      <a:lnTo>
                        <a:pt x="144" y="48"/>
                      </a:lnTo>
                      <a:lnTo>
                        <a:pt x="144" y="48"/>
                      </a:lnTo>
                      <a:lnTo>
                        <a:pt x="150" y="42"/>
                      </a:lnTo>
                      <a:lnTo>
                        <a:pt x="150" y="48"/>
                      </a:lnTo>
                      <a:lnTo>
                        <a:pt x="150" y="12"/>
                      </a:lnTo>
                      <a:lnTo>
                        <a:pt x="150" y="12"/>
                      </a:lnTo>
                      <a:lnTo>
                        <a:pt x="156" y="18"/>
                      </a:lnTo>
                      <a:lnTo>
                        <a:pt x="156" y="120"/>
                      </a:lnTo>
                      <a:lnTo>
                        <a:pt x="156" y="12"/>
                      </a:lnTo>
                      <a:lnTo>
                        <a:pt x="156" y="108"/>
                      </a:lnTo>
                      <a:lnTo>
                        <a:pt x="162" y="102"/>
                      </a:lnTo>
                      <a:lnTo>
                        <a:pt x="162" y="114"/>
                      </a:lnTo>
                      <a:lnTo>
                        <a:pt x="162" y="30"/>
                      </a:lnTo>
                      <a:lnTo>
                        <a:pt x="162" y="36"/>
                      </a:lnTo>
                      <a:lnTo>
                        <a:pt x="168" y="42"/>
                      </a:lnTo>
                      <a:lnTo>
                        <a:pt x="168" y="54"/>
                      </a:lnTo>
                      <a:lnTo>
                        <a:pt x="168" y="30"/>
                      </a:lnTo>
                      <a:lnTo>
                        <a:pt x="168" y="42"/>
                      </a:lnTo>
                      <a:lnTo>
                        <a:pt x="174" y="48"/>
                      </a:lnTo>
                      <a:lnTo>
                        <a:pt x="174" y="60"/>
                      </a:lnTo>
                      <a:lnTo>
                        <a:pt x="174" y="36"/>
                      </a:lnTo>
                      <a:lnTo>
                        <a:pt x="174" y="48"/>
                      </a:lnTo>
                      <a:lnTo>
                        <a:pt x="180" y="54"/>
                      </a:lnTo>
                      <a:lnTo>
                        <a:pt x="180" y="72"/>
                      </a:lnTo>
                      <a:lnTo>
                        <a:pt x="180" y="30"/>
                      </a:lnTo>
                      <a:lnTo>
                        <a:pt x="186" y="36"/>
                      </a:lnTo>
                      <a:lnTo>
                        <a:pt x="186" y="48"/>
                      </a:lnTo>
                      <a:lnTo>
                        <a:pt x="186" y="18"/>
                      </a:lnTo>
                      <a:lnTo>
                        <a:pt x="186" y="42"/>
                      </a:lnTo>
                      <a:lnTo>
                        <a:pt x="192" y="36"/>
                      </a:lnTo>
                      <a:lnTo>
                        <a:pt x="192" y="60"/>
                      </a:lnTo>
                      <a:lnTo>
                        <a:pt x="192" y="18"/>
                      </a:lnTo>
                      <a:lnTo>
                        <a:pt x="192" y="30"/>
                      </a:lnTo>
                      <a:lnTo>
                        <a:pt x="198" y="24"/>
                      </a:lnTo>
                      <a:lnTo>
                        <a:pt x="198" y="48"/>
                      </a:lnTo>
                      <a:lnTo>
                        <a:pt x="198" y="18"/>
                      </a:lnTo>
                      <a:lnTo>
                        <a:pt x="204" y="12"/>
                      </a:lnTo>
                      <a:lnTo>
                        <a:pt x="204" y="42"/>
                      </a:lnTo>
                      <a:lnTo>
                        <a:pt x="204" y="6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84"/>
                <p:cNvSpPr>
                  <a:spLocks/>
                </p:cNvSpPr>
                <p:nvPr/>
              </p:nvSpPr>
              <p:spPr bwMode="auto">
                <a:xfrm>
                  <a:off x="3562350" y="1530350"/>
                  <a:ext cx="342900" cy="219075"/>
                </a:xfrm>
                <a:custGeom>
                  <a:avLst/>
                  <a:gdLst>
                    <a:gd name="T0" fmla="*/ 6 w 216"/>
                    <a:gd name="T1" fmla="*/ 48 h 138"/>
                    <a:gd name="T2" fmla="*/ 12 w 216"/>
                    <a:gd name="T3" fmla="*/ 60 h 138"/>
                    <a:gd name="T4" fmla="*/ 12 w 216"/>
                    <a:gd name="T5" fmla="*/ 66 h 138"/>
                    <a:gd name="T6" fmla="*/ 18 w 216"/>
                    <a:gd name="T7" fmla="*/ 42 h 138"/>
                    <a:gd name="T8" fmla="*/ 24 w 216"/>
                    <a:gd name="T9" fmla="*/ 78 h 138"/>
                    <a:gd name="T10" fmla="*/ 30 w 216"/>
                    <a:gd name="T11" fmla="*/ 66 h 138"/>
                    <a:gd name="T12" fmla="*/ 36 w 216"/>
                    <a:gd name="T13" fmla="*/ 54 h 138"/>
                    <a:gd name="T14" fmla="*/ 36 w 216"/>
                    <a:gd name="T15" fmla="*/ 84 h 138"/>
                    <a:gd name="T16" fmla="*/ 42 w 216"/>
                    <a:gd name="T17" fmla="*/ 66 h 138"/>
                    <a:gd name="T18" fmla="*/ 48 w 216"/>
                    <a:gd name="T19" fmla="*/ 138 h 138"/>
                    <a:gd name="T20" fmla="*/ 54 w 216"/>
                    <a:gd name="T21" fmla="*/ 84 h 138"/>
                    <a:gd name="T22" fmla="*/ 54 w 216"/>
                    <a:gd name="T23" fmla="*/ 60 h 138"/>
                    <a:gd name="T24" fmla="*/ 60 w 216"/>
                    <a:gd name="T25" fmla="*/ 48 h 138"/>
                    <a:gd name="T26" fmla="*/ 66 w 216"/>
                    <a:gd name="T27" fmla="*/ 138 h 138"/>
                    <a:gd name="T28" fmla="*/ 72 w 216"/>
                    <a:gd name="T29" fmla="*/ 48 h 138"/>
                    <a:gd name="T30" fmla="*/ 78 w 216"/>
                    <a:gd name="T31" fmla="*/ 24 h 138"/>
                    <a:gd name="T32" fmla="*/ 84 w 216"/>
                    <a:gd name="T33" fmla="*/ 6 h 138"/>
                    <a:gd name="T34" fmla="*/ 90 w 216"/>
                    <a:gd name="T35" fmla="*/ 18 h 138"/>
                    <a:gd name="T36" fmla="*/ 96 w 216"/>
                    <a:gd name="T37" fmla="*/ 42 h 138"/>
                    <a:gd name="T38" fmla="*/ 102 w 216"/>
                    <a:gd name="T39" fmla="*/ 24 h 138"/>
                    <a:gd name="T40" fmla="*/ 102 w 216"/>
                    <a:gd name="T41" fmla="*/ 42 h 138"/>
                    <a:gd name="T42" fmla="*/ 108 w 216"/>
                    <a:gd name="T43" fmla="*/ 42 h 138"/>
                    <a:gd name="T44" fmla="*/ 114 w 216"/>
                    <a:gd name="T45" fmla="*/ 24 h 138"/>
                    <a:gd name="T46" fmla="*/ 120 w 216"/>
                    <a:gd name="T47" fmla="*/ 66 h 138"/>
                    <a:gd name="T48" fmla="*/ 126 w 216"/>
                    <a:gd name="T49" fmla="*/ 60 h 138"/>
                    <a:gd name="T50" fmla="*/ 126 w 216"/>
                    <a:gd name="T51" fmla="*/ 66 h 138"/>
                    <a:gd name="T52" fmla="*/ 132 w 216"/>
                    <a:gd name="T53" fmla="*/ 90 h 138"/>
                    <a:gd name="T54" fmla="*/ 138 w 216"/>
                    <a:gd name="T55" fmla="*/ 54 h 138"/>
                    <a:gd name="T56" fmla="*/ 144 w 216"/>
                    <a:gd name="T57" fmla="*/ 48 h 138"/>
                    <a:gd name="T58" fmla="*/ 150 w 216"/>
                    <a:gd name="T59" fmla="*/ 90 h 138"/>
                    <a:gd name="T60" fmla="*/ 156 w 216"/>
                    <a:gd name="T61" fmla="*/ 96 h 138"/>
                    <a:gd name="T62" fmla="*/ 162 w 216"/>
                    <a:gd name="T63" fmla="*/ 96 h 138"/>
                    <a:gd name="T64" fmla="*/ 168 w 216"/>
                    <a:gd name="T65" fmla="*/ 78 h 138"/>
                    <a:gd name="T66" fmla="*/ 174 w 216"/>
                    <a:gd name="T67" fmla="*/ 42 h 138"/>
                    <a:gd name="T68" fmla="*/ 180 w 216"/>
                    <a:gd name="T69" fmla="*/ 30 h 138"/>
                    <a:gd name="T70" fmla="*/ 180 w 216"/>
                    <a:gd name="T71" fmla="*/ 24 h 138"/>
                    <a:gd name="T72" fmla="*/ 186 w 216"/>
                    <a:gd name="T73" fmla="*/ 24 h 138"/>
                    <a:gd name="T74" fmla="*/ 192 w 216"/>
                    <a:gd name="T75" fmla="*/ 12 h 138"/>
                    <a:gd name="T76" fmla="*/ 198 w 216"/>
                    <a:gd name="T77" fmla="*/ 36 h 138"/>
                    <a:gd name="T78" fmla="*/ 204 w 216"/>
                    <a:gd name="T79" fmla="*/ 30 h 138"/>
                    <a:gd name="T80" fmla="*/ 210 w 216"/>
                    <a:gd name="T81" fmla="*/ 42 h 138"/>
                    <a:gd name="T82" fmla="*/ 210 w 216"/>
                    <a:gd name="T83" fmla="*/ 54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6" h="138">
                      <a:moveTo>
                        <a:pt x="0" y="18"/>
                      </a:moveTo>
                      <a:lnTo>
                        <a:pt x="0" y="42"/>
                      </a:lnTo>
                      <a:lnTo>
                        <a:pt x="6" y="48"/>
                      </a:lnTo>
                      <a:lnTo>
                        <a:pt x="6" y="36"/>
                      </a:lnTo>
                      <a:lnTo>
                        <a:pt x="6" y="66"/>
                      </a:lnTo>
                      <a:lnTo>
                        <a:pt x="12" y="60"/>
                      </a:lnTo>
                      <a:lnTo>
                        <a:pt x="12" y="72"/>
                      </a:lnTo>
                      <a:lnTo>
                        <a:pt x="12" y="48"/>
                      </a:lnTo>
                      <a:lnTo>
                        <a:pt x="12" y="66"/>
                      </a:lnTo>
                      <a:lnTo>
                        <a:pt x="18" y="60"/>
                      </a:lnTo>
                      <a:lnTo>
                        <a:pt x="18" y="84"/>
                      </a:lnTo>
                      <a:lnTo>
                        <a:pt x="18" y="42"/>
                      </a:lnTo>
                      <a:lnTo>
                        <a:pt x="18" y="78"/>
                      </a:lnTo>
                      <a:lnTo>
                        <a:pt x="24" y="72"/>
                      </a:lnTo>
                      <a:lnTo>
                        <a:pt x="24" y="78"/>
                      </a:lnTo>
                      <a:lnTo>
                        <a:pt x="24" y="54"/>
                      </a:lnTo>
                      <a:lnTo>
                        <a:pt x="24" y="72"/>
                      </a:lnTo>
                      <a:lnTo>
                        <a:pt x="30" y="66"/>
                      </a:lnTo>
                      <a:lnTo>
                        <a:pt x="30" y="42"/>
                      </a:lnTo>
                      <a:lnTo>
                        <a:pt x="30" y="48"/>
                      </a:lnTo>
                      <a:lnTo>
                        <a:pt x="36" y="54"/>
                      </a:lnTo>
                      <a:lnTo>
                        <a:pt x="36" y="84"/>
                      </a:lnTo>
                      <a:lnTo>
                        <a:pt x="36" y="48"/>
                      </a:lnTo>
                      <a:lnTo>
                        <a:pt x="36" y="84"/>
                      </a:lnTo>
                      <a:lnTo>
                        <a:pt x="42" y="78"/>
                      </a:lnTo>
                      <a:lnTo>
                        <a:pt x="42" y="108"/>
                      </a:lnTo>
                      <a:lnTo>
                        <a:pt x="42" y="66"/>
                      </a:lnTo>
                      <a:lnTo>
                        <a:pt x="42" y="102"/>
                      </a:lnTo>
                      <a:lnTo>
                        <a:pt x="48" y="108"/>
                      </a:lnTo>
                      <a:lnTo>
                        <a:pt x="48" y="138"/>
                      </a:lnTo>
                      <a:lnTo>
                        <a:pt x="48" y="60"/>
                      </a:lnTo>
                      <a:lnTo>
                        <a:pt x="48" y="78"/>
                      </a:lnTo>
                      <a:lnTo>
                        <a:pt x="54" y="84"/>
                      </a:lnTo>
                      <a:lnTo>
                        <a:pt x="54" y="84"/>
                      </a:lnTo>
                      <a:lnTo>
                        <a:pt x="54" y="48"/>
                      </a:lnTo>
                      <a:lnTo>
                        <a:pt x="54" y="60"/>
                      </a:lnTo>
                      <a:lnTo>
                        <a:pt x="60" y="66"/>
                      </a:lnTo>
                      <a:lnTo>
                        <a:pt x="60" y="66"/>
                      </a:lnTo>
                      <a:lnTo>
                        <a:pt x="60" y="48"/>
                      </a:lnTo>
                      <a:lnTo>
                        <a:pt x="60" y="54"/>
                      </a:lnTo>
                      <a:lnTo>
                        <a:pt x="66" y="60"/>
                      </a:lnTo>
                      <a:lnTo>
                        <a:pt x="66" y="138"/>
                      </a:lnTo>
                      <a:lnTo>
                        <a:pt x="66" y="108"/>
                      </a:lnTo>
                      <a:lnTo>
                        <a:pt x="72" y="102"/>
                      </a:lnTo>
                      <a:lnTo>
                        <a:pt x="72" y="48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78" y="24"/>
                      </a:lnTo>
                      <a:lnTo>
                        <a:pt x="78" y="30"/>
                      </a:lnTo>
                      <a:lnTo>
                        <a:pt x="84" y="24"/>
                      </a:lnTo>
                      <a:lnTo>
                        <a:pt x="84" y="6"/>
                      </a:lnTo>
                      <a:lnTo>
                        <a:pt x="84" y="18"/>
                      </a:lnTo>
                      <a:lnTo>
                        <a:pt x="90" y="24"/>
                      </a:lnTo>
                      <a:lnTo>
                        <a:pt x="90" y="18"/>
                      </a:lnTo>
                      <a:lnTo>
                        <a:pt x="90" y="42"/>
                      </a:lnTo>
                      <a:lnTo>
                        <a:pt x="96" y="36"/>
                      </a:lnTo>
                      <a:lnTo>
                        <a:pt x="96" y="42"/>
                      </a:lnTo>
                      <a:lnTo>
                        <a:pt x="96" y="24"/>
                      </a:lnTo>
                      <a:lnTo>
                        <a:pt x="96" y="30"/>
                      </a:lnTo>
                      <a:lnTo>
                        <a:pt x="102" y="24"/>
                      </a:lnTo>
                      <a:lnTo>
                        <a:pt x="102" y="48"/>
                      </a:lnTo>
                      <a:lnTo>
                        <a:pt x="102" y="24"/>
                      </a:lnTo>
                      <a:lnTo>
                        <a:pt x="102" y="42"/>
                      </a:lnTo>
                      <a:lnTo>
                        <a:pt x="108" y="48"/>
                      </a:lnTo>
                      <a:lnTo>
                        <a:pt x="108" y="30"/>
                      </a:lnTo>
                      <a:lnTo>
                        <a:pt x="108" y="42"/>
                      </a:lnTo>
                      <a:lnTo>
                        <a:pt x="114" y="36"/>
                      </a:lnTo>
                      <a:lnTo>
                        <a:pt x="114" y="60"/>
                      </a:lnTo>
                      <a:lnTo>
                        <a:pt x="114" y="24"/>
                      </a:lnTo>
                      <a:lnTo>
                        <a:pt x="114" y="30"/>
                      </a:lnTo>
                      <a:lnTo>
                        <a:pt x="120" y="36"/>
                      </a:lnTo>
                      <a:lnTo>
                        <a:pt x="120" y="66"/>
                      </a:lnTo>
                      <a:lnTo>
                        <a:pt x="120" y="24"/>
                      </a:lnTo>
                      <a:lnTo>
                        <a:pt x="120" y="54"/>
                      </a:lnTo>
                      <a:lnTo>
                        <a:pt x="126" y="60"/>
                      </a:lnTo>
                      <a:lnTo>
                        <a:pt x="126" y="72"/>
                      </a:lnTo>
                      <a:lnTo>
                        <a:pt x="126" y="42"/>
                      </a:lnTo>
                      <a:lnTo>
                        <a:pt x="126" y="66"/>
                      </a:lnTo>
                      <a:lnTo>
                        <a:pt x="132" y="60"/>
                      </a:lnTo>
                      <a:lnTo>
                        <a:pt x="132" y="42"/>
                      </a:lnTo>
                      <a:lnTo>
                        <a:pt x="132" y="90"/>
                      </a:lnTo>
                      <a:lnTo>
                        <a:pt x="138" y="96"/>
                      </a:lnTo>
                      <a:lnTo>
                        <a:pt x="138" y="102"/>
                      </a:lnTo>
                      <a:lnTo>
                        <a:pt x="138" y="54"/>
                      </a:lnTo>
                      <a:lnTo>
                        <a:pt x="144" y="48"/>
                      </a:lnTo>
                      <a:lnTo>
                        <a:pt x="144" y="90"/>
                      </a:lnTo>
                      <a:lnTo>
                        <a:pt x="144" y="48"/>
                      </a:lnTo>
                      <a:lnTo>
                        <a:pt x="144" y="60"/>
                      </a:lnTo>
                      <a:lnTo>
                        <a:pt x="150" y="54"/>
                      </a:lnTo>
                      <a:lnTo>
                        <a:pt x="150" y="90"/>
                      </a:lnTo>
                      <a:lnTo>
                        <a:pt x="150" y="78"/>
                      </a:lnTo>
                      <a:lnTo>
                        <a:pt x="156" y="84"/>
                      </a:lnTo>
                      <a:lnTo>
                        <a:pt x="156" y="96"/>
                      </a:lnTo>
                      <a:lnTo>
                        <a:pt x="156" y="78"/>
                      </a:lnTo>
                      <a:lnTo>
                        <a:pt x="162" y="72"/>
                      </a:lnTo>
                      <a:lnTo>
                        <a:pt x="162" y="96"/>
                      </a:lnTo>
                      <a:lnTo>
                        <a:pt x="162" y="54"/>
                      </a:lnTo>
                      <a:lnTo>
                        <a:pt x="162" y="84"/>
                      </a:lnTo>
                      <a:lnTo>
                        <a:pt x="168" y="78"/>
                      </a:lnTo>
                      <a:lnTo>
                        <a:pt x="168" y="84"/>
                      </a:lnTo>
                      <a:lnTo>
                        <a:pt x="168" y="36"/>
                      </a:lnTo>
                      <a:lnTo>
                        <a:pt x="174" y="42"/>
                      </a:lnTo>
                      <a:lnTo>
                        <a:pt x="174" y="18"/>
                      </a:lnTo>
                      <a:lnTo>
                        <a:pt x="174" y="36"/>
                      </a:lnTo>
                      <a:lnTo>
                        <a:pt x="180" y="30"/>
                      </a:lnTo>
                      <a:lnTo>
                        <a:pt x="180" y="54"/>
                      </a:lnTo>
                      <a:lnTo>
                        <a:pt x="180" y="24"/>
                      </a:lnTo>
                      <a:lnTo>
                        <a:pt x="180" y="24"/>
                      </a:lnTo>
                      <a:lnTo>
                        <a:pt x="186" y="30"/>
                      </a:lnTo>
                      <a:lnTo>
                        <a:pt x="186" y="36"/>
                      </a:lnTo>
                      <a:lnTo>
                        <a:pt x="186" y="24"/>
                      </a:lnTo>
                      <a:lnTo>
                        <a:pt x="186" y="30"/>
                      </a:lnTo>
                      <a:lnTo>
                        <a:pt x="192" y="24"/>
                      </a:lnTo>
                      <a:lnTo>
                        <a:pt x="192" y="12"/>
                      </a:lnTo>
                      <a:lnTo>
                        <a:pt x="192" y="12"/>
                      </a:lnTo>
                      <a:lnTo>
                        <a:pt x="198" y="18"/>
                      </a:lnTo>
                      <a:lnTo>
                        <a:pt x="198" y="36"/>
                      </a:lnTo>
                      <a:lnTo>
                        <a:pt x="198" y="0"/>
                      </a:lnTo>
                      <a:lnTo>
                        <a:pt x="198" y="24"/>
                      </a:lnTo>
                      <a:lnTo>
                        <a:pt x="204" y="30"/>
                      </a:lnTo>
                      <a:lnTo>
                        <a:pt x="204" y="54"/>
                      </a:lnTo>
                      <a:lnTo>
                        <a:pt x="204" y="36"/>
                      </a:lnTo>
                      <a:lnTo>
                        <a:pt x="210" y="42"/>
                      </a:lnTo>
                      <a:lnTo>
                        <a:pt x="210" y="66"/>
                      </a:lnTo>
                      <a:lnTo>
                        <a:pt x="210" y="30"/>
                      </a:lnTo>
                      <a:lnTo>
                        <a:pt x="210" y="54"/>
                      </a:lnTo>
                      <a:lnTo>
                        <a:pt x="216" y="48"/>
                      </a:lnTo>
                      <a:lnTo>
                        <a:pt x="216" y="60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85"/>
                <p:cNvSpPr>
                  <a:spLocks/>
                </p:cNvSpPr>
                <p:nvPr/>
              </p:nvSpPr>
              <p:spPr bwMode="auto">
                <a:xfrm>
                  <a:off x="3905250" y="1530350"/>
                  <a:ext cx="333375" cy="209550"/>
                </a:xfrm>
                <a:custGeom>
                  <a:avLst/>
                  <a:gdLst>
                    <a:gd name="T0" fmla="*/ 0 w 210"/>
                    <a:gd name="T1" fmla="*/ 42 h 132"/>
                    <a:gd name="T2" fmla="*/ 6 w 210"/>
                    <a:gd name="T3" fmla="*/ 30 h 132"/>
                    <a:gd name="T4" fmla="*/ 12 w 210"/>
                    <a:gd name="T5" fmla="*/ 18 h 132"/>
                    <a:gd name="T6" fmla="*/ 18 w 210"/>
                    <a:gd name="T7" fmla="*/ 42 h 132"/>
                    <a:gd name="T8" fmla="*/ 24 w 210"/>
                    <a:gd name="T9" fmla="*/ 36 h 132"/>
                    <a:gd name="T10" fmla="*/ 24 w 210"/>
                    <a:gd name="T11" fmla="*/ 36 h 132"/>
                    <a:gd name="T12" fmla="*/ 30 w 210"/>
                    <a:gd name="T13" fmla="*/ 30 h 132"/>
                    <a:gd name="T14" fmla="*/ 36 w 210"/>
                    <a:gd name="T15" fmla="*/ 54 h 132"/>
                    <a:gd name="T16" fmla="*/ 42 w 210"/>
                    <a:gd name="T17" fmla="*/ 36 h 132"/>
                    <a:gd name="T18" fmla="*/ 42 w 210"/>
                    <a:gd name="T19" fmla="*/ 54 h 132"/>
                    <a:gd name="T20" fmla="*/ 48 w 210"/>
                    <a:gd name="T21" fmla="*/ 36 h 132"/>
                    <a:gd name="T22" fmla="*/ 54 w 210"/>
                    <a:gd name="T23" fmla="*/ 66 h 132"/>
                    <a:gd name="T24" fmla="*/ 60 w 210"/>
                    <a:gd name="T25" fmla="*/ 54 h 132"/>
                    <a:gd name="T26" fmla="*/ 60 w 210"/>
                    <a:gd name="T27" fmla="*/ 42 h 132"/>
                    <a:gd name="T28" fmla="*/ 66 w 210"/>
                    <a:gd name="T29" fmla="*/ 18 h 132"/>
                    <a:gd name="T30" fmla="*/ 72 w 210"/>
                    <a:gd name="T31" fmla="*/ 60 h 132"/>
                    <a:gd name="T32" fmla="*/ 78 w 210"/>
                    <a:gd name="T33" fmla="*/ 48 h 132"/>
                    <a:gd name="T34" fmla="*/ 78 w 210"/>
                    <a:gd name="T35" fmla="*/ 48 h 132"/>
                    <a:gd name="T36" fmla="*/ 84 w 210"/>
                    <a:gd name="T37" fmla="*/ 36 h 132"/>
                    <a:gd name="T38" fmla="*/ 90 w 210"/>
                    <a:gd name="T39" fmla="*/ 18 h 132"/>
                    <a:gd name="T40" fmla="*/ 96 w 210"/>
                    <a:gd name="T41" fmla="*/ 48 h 132"/>
                    <a:gd name="T42" fmla="*/ 102 w 210"/>
                    <a:gd name="T43" fmla="*/ 48 h 132"/>
                    <a:gd name="T44" fmla="*/ 102 w 210"/>
                    <a:gd name="T45" fmla="*/ 24 h 132"/>
                    <a:gd name="T46" fmla="*/ 108 w 210"/>
                    <a:gd name="T47" fmla="*/ 12 h 132"/>
                    <a:gd name="T48" fmla="*/ 114 w 210"/>
                    <a:gd name="T49" fmla="*/ 18 h 132"/>
                    <a:gd name="T50" fmla="*/ 120 w 210"/>
                    <a:gd name="T51" fmla="*/ 132 h 132"/>
                    <a:gd name="T52" fmla="*/ 126 w 210"/>
                    <a:gd name="T53" fmla="*/ 36 h 132"/>
                    <a:gd name="T54" fmla="*/ 132 w 210"/>
                    <a:gd name="T55" fmla="*/ 60 h 132"/>
                    <a:gd name="T56" fmla="*/ 138 w 210"/>
                    <a:gd name="T57" fmla="*/ 48 h 132"/>
                    <a:gd name="T58" fmla="*/ 144 w 210"/>
                    <a:gd name="T59" fmla="*/ 42 h 132"/>
                    <a:gd name="T60" fmla="*/ 150 w 210"/>
                    <a:gd name="T61" fmla="*/ 24 h 132"/>
                    <a:gd name="T62" fmla="*/ 156 w 210"/>
                    <a:gd name="T63" fmla="*/ 12 h 132"/>
                    <a:gd name="T64" fmla="*/ 162 w 210"/>
                    <a:gd name="T65" fmla="*/ 48 h 132"/>
                    <a:gd name="T66" fmla="*/ 168 w 210"/>
                    <a:gd name="T67" fmla="*/ 84 h 132"/>
                    <a:gd name="T68" fmla="*/ 168 w 210"/>
                    <a:gd name="T69" fmla="*/ 54 h 132"/>
                    <a:gd name="T70" fmla="*/ 174 w 210"/>
                    <a:gd name="T71" fmla="*/ 42 h 132"/>
                    <a:gd name="T72" fmla="*/ 180 w 210"/>
                    <a:gd name="T73" fmla="*/ 66 h 132"/>
                    <a:gd name="T74" fmla="*/ 186 w 210"/>
                    <a:gd name="T75" fmla="*/ 60 h 132"/>
                    <a:gd name="T76" fmla="*/ 186 w 210"/>
                    <a:gd name="T77" fmla="*/ 24 h 132"/>
                    <a:gd name="T78" fmla="*/ 192 w 210"/>
                    <a:gd name="T79" fmla="*/ 12 h 132"/>
                    <a:gd name="T80" fmla="*/ 198 w 210"/>
                    <a:gd name="T81" fmla="*/ 30 h 132"/>
                    <a:gd name="T82" fmla="*/ 204 w 210"/>
                    <a:gd name="T83" fmla="*/ 18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0" h="132">
                      <a:moveTo>
                        <a:pt x="0" y="60"/>
                      </a:moveTo>
                      <a:lnTo>
                        <a:pt x="0" y="30"/>
                      </a:lnTo>
                      <a:lnTo>
                        <a:pt x="0" y="42"/>
                      </a:lnTo>
                      <a:lnTo>
                        <a:pt x="6" y="36"/>
                      </a:lnTo>
                      <a:lnTo>
                        <a:pt x="6" y="54"/>
                      </a:lnTo>
                      <a:lnTo>
                        <a:pt x="6" y="30"/>
                      </a:lnTo>
                      <a:lnTo>
                        <a:pt x="12" y="24"/>
                      </a:lnTo>
                      <a:lnTo>
                        <a:pt x="12" y="42"/>
                      </a:lnTo>
                      <a:lnTo>
                        <a:pt x="12" y="18"/>
                      </a:lnTo>
                      <a:lnTo>
                        <a:pt x="12" y="24"/>
                      </a:lnTo>
                      <a:lnTo>
                        <a:pt x="18" y="30"/>
                      </a:lnTo>
                      <a:lnTo>
                        <a:pt x="18" y="42"/>
                      </a:lnTo>
                      <a:lnTo>
                        <a:pt x="18" y="24"/>
                      </a:lnTo>
                      <a:lnTo>
                        <a:pt x="18" y="30"/>
                      </a:lnTo>
                      <a:lnTo>
                        <a:pt x="24" y="36"/>
                      </a:lnTo>
                      <a:lnTo>
                        <a:pt x="24" y="54"/>
                      </a:lnTo>
                      <a:lnTo>
                        <a:pt x="24" y="24"/>
                      </a:lnTo>
                      <a:lnTo>
                        <a:pt x="24" y="36"/>
                      </a:lnTo>
                      <a:lnTo>
                        <a:pt x="30" y="42"/>
                      </a:lnTo>
                      <a:lnTo>
                        <a:pt x="30" y="60"/>
                      </a:lnTo>
                      <a:lnTo>
                        <a:pt x="30" y="30"/>
                      </a:lnTo>
                      <a:lnTo>
                        <a:pt x="30" y="48"/>
                      </a:lnTo>
                      <a:lnTo>
                        <a:pt x="36" y="54"/>
                      </a:lnTo>
                      <a:lnTo>
                        <a:pt x="36" y="54"/>
                      </a:lnTo>
                      <a:lnTo>
                        <a:pt x="36" y="24"/>
                      </a:lnTo>
                      <a:lnTo>
                        <a:pt x="36" y="42"/>
                      </a:lnTo>
                      <a:lnTo>
                        <a:pt x="42" y="36"/>
                      </a:lnTo>
                      <a:lnTo>
                        <a:pt x="42" y="54"/>
                      </a:lnTo>
                      <a:lnTo>
                        <a:pt x="42" y="36"/>
                      </a:lnTo>
                      <a:lnTo>
                        <a:pt x="42" y="54"/>
                      </a:lnTo>
                      <a:lnTo>
                        <a:pt x="48" y="60"/>
                      </a:lnTo>
                      <a:lnTo>
                        <a:pt x="48" y="72"/>
                      </a:lnTo>
                      <a:lnTo>
                        <a:pt x="48" y="36"/>
                      </a:lnTo>
                      <a:lnTo>
                        <a:pt x="48" y="42"/>
                      </a:lnTo>
                      <a:lnTo>
                        <a:pt x="54" y="48"/>
                      </a:lnTo>
                      <a:lnTo>
                        <a:pt x="54" y="66"/>
                      </a:lnTo>
                      <a:lnTo>
                        <a:pt x="54" y="36"/>
                      </a:lnTo>
                      <a:lnTo>
                        <a:pt x="54" y="60"/>
                      </a:lnTo>
                      <a:lnTo>
                        <a:pt x="60" y="54"/>
                      </a:lnTo>
                      <a:lnTo>
                        <a:pt x="60" y="60"/>
                      </a:lnTo>
                      <a:lnTo>
                        <a:pt x="60" y="36"/>
                      </a:lnTo>
                      <a:lnTo>
                        <a:pt x="60" y="42"/>
                      </a:lnTo>
                      <a:lnTo>
                        <a:pt x="66" y="36"/>
                      </a:lnTo>
                      <a:lnTo>
                        <a:pt x="66" y="48"/>
                      </a:lnTo>
                      <a:lnTo>
                        <a:pt x="66" y="18"/>
                      </a:lnTo>
                      <a:lnTo>
                        <a:pt x="66" y="30"/>
                      </a:lnTo>
                      <a:lnTo>
                        <a:pt x="72" y="24"/>
                      </a:lnTo>
                      <a:lnTo>
                        <a:pt x="72" y="60"/>
                      </a:lnTo>
                      <a:lnTo>
                        <a:pt x="72" y="24"/>
                      </a:lnTo>
                      <a:lnTo>
                        <a:pt x="72" y="54"/>
                      </a:lnTo>
                      <a:lnTo>
                        <a:pt x="78" y="48"/>
                      </a:lnTo>
                      <a:lnTo>
                        <a:pt x="78" y="60"/>
                      </a:lnTo>
                      <a:lnTo>
                        <a:pt x="78" y="36"/>
                      </a:lnTo>
                      <a:lnTo>
                        <a:pt x="78" y="48"/>
                      </a:lnTo>
                      <a:lnTo>
                        <a:pt x="84" y="54"/>
                      </a:lnTo>
                      <a:lnTo>
                        <a:pt x="84" y="66"/>
                      </a:lnTo>
                      <a:lnTo>
                        <a:pt x="84" y="36"/>
                      </a:lnTo>
                      <a:lnTo>
                        <a:pt x="84" y="48"/>
                      </a:lnTo>
                      <a:lnTo>
                        <a:pt x="90" y="42"/>
                      </a:lnTo>
                      <a:lnTo>
                        <a:pt x="90" y="18"/>
                      </a:lnTo>
                      <a:lnTo>
                        <a:pt x="90" y="24"/>
                      </a:lnTo>
                      <a:lnTo>
                        <a:pt x="96" y="30"/>
                      </a:lnTo>
                      <a:lnTo>
                        <a:pt x="96" y="48"/>
                      </a:lnTo>
                      <a:lnTo>
                        <a:pt x="96" y="18"/>
                      </a:lnTo>
                      <a:lnTo>
                        <a:pt x="96" y="42"/>
                      </a:lnTo>
                      <a:lnTo>
                        <a:pt x="102" y="48"/>
                      </a:lnTo>
                      <a:lnTo>
                        <a:pt x="102" y="66"/>
                      </a:lnTo>
                      <a:lnTo>
                        <a:pt x="102" y="18"/>
                      </a:lnTo>
                      <a:lnTo>
                        <a:pt x="102" y="24"/>
                      </a:lnTo>
                      <a:lnTo>
                        <a:pt x="108" y="18"/>
                      </a:lnTo>
                      <a:lnTo>
                        <a:pt x="108" y="36"/>
                      </a:lnTo>
                      <a:lnTo>
                        <a:pt x="108" y="12"/>
                      </a:lnTo>
                      <a:lnTo>
                        <a:pt x="108" y="24"/>
                      </a:lnTo>
                      <a:lnTo>
                        <a:pt x="114" y="30"/>
                      </a:lnTo>
                      <a:lnTo>
                        <a:pt x="114" y="18"/>
                      </a:lnTo>
                      <a:lnTo>
                        <a:pt x="114" y="84"/>
                      </a:lnTo>
                      <a:lnTo>
                        <a:pt x="120" y="78"/>
                      </a:lnTo>
                      <a:lnTo>
                        <a:pt x="120" y="132"/>
                      </a:lnTo>
                      <a:lnTo>
                        <a:pt x="120" y="66"/>
                      </a:lnTo>
                      <a:lnTo>
                        <a:pt x="126" y="60"/>
                      </a:lnTo>
                      <a:lnTo>
                        <a:pt x="126" y="36"/>
                      </a:lnTo>
                      <a:lnTo>
                        <a:pt x="126" y="36"/>
                      </a:lnTo>
                      <a:lnTo>
                        <a:pt x="132" y="42"/>
                      </a:lnTo>
                      <a:lnTo>
                        <a:pt x="132" y="60"/>
                      </a:lnTo>
                      <a:lnTo>
                        <a:pt x="132" y="36"/>
                      </a:lnTo>
                      <a:lnTo>
                        <a:pt x="132" y="42"/>
                      </a:lnTo>
                      <a:lnTo>
                        <a:pt x="138" y="48"/>
                      </a:lnTo>
                      <a:lnTo>
                        <a:pt x="138" y="54"/>
                      </a:lnTo>
                      <a:lnTo>
                        <a:pt x="138" y="36"/>
                      </a:lnTo>
                      <a:lnTo>
                        <a:pt x="144" y="42"/>
                      </a:lnTo>
                      <a:lnTo>
                        <a:pt x="144" y="18"/>
                      </a:lnTo>
                      <a:lnTo>
                        <a:pt x="144" y="18"/>
                      </a:lnTo>
                      <a:lnTo>
                        <a:pt x="150" y="24"/>
                      </a:lnTo>
                      <a:lnTo>
                        <a:pt x="150" y="36"/>
                      </a:lnTo>
                      <a:lnTo>
                        <a:pt x="150" y="18"/>
                      </a:lnTo>
                      <a:lnTo>
                        <a:pt x="156" y="12"/>
                      </a:lnTo>
                      <a:lnTo>
                        <a:pt x="156" y="48"/>
                      </a:lnTo>
                      <a:lnTo>
                        <a:pt x="156" y="42"/>
                      </a:lnTo>
                      <a:lnTo>
                        <a:pt x="162" y="48"/>
                      </a:lnTo>
                      <a:lnTo>
                        <a:pt x="162" y="42"/>
                      </a:lnTo>
                      <a:lnTo>
                        <a:pt x="162" y="78"/>
                      </a:lnTo>
                      <a:lnTo>
                        <a:pt x="168" y="84"/>
                      </a:lnTo>
                      <a:lnTo>
                        <a:pt x="168" y="90"/>
                      </a:lnTo>
                      <a:lnTo>
                        <a:pt x="168" y="48"/>
                      </a:lnTo>
                      <a:lnTo>
                        <a:pt x="168" y="54"/>
                      </a:lnTo>
                      <a:lnTo>
                        <a:pt x="174" y="48"/>
                      </a:lnTo>
                      <a:lnTo>
                        <a:pt x="174" y="66"/>
                      </a:lnTo>
                      <a:lnTo>
                        <a:pt x="174" y="42"/>
                      </a:lnTo>
                      <a:lnTo>
                        <a:pt x="174" y="54"/>
                      </a:lnTo>
                      <a:lnTo>
                        <a:pt x="180" y="48"/>
                      </a:lnTo>
                      <a:lnTo>
                        <a:pt x="180" y="66"/>
                      </a:lnTo>
                      <a:lnTo>
                        <a:pt x="180" y="42"/>
                      </a:lnTo>
                      <a:lnTo>
                        <a:pt x="180" y="54"/>
                      </a:lnTo>
                      <a:lnTo>
                        <a:pt x="186" y="60"/>
                      </a:lnTo>
                      <a:lnTo>
                        <a:pt x="186" y="66"/>
                      </a:lnTo>
                      <a:lnTo>
                        <a:pt x="186" y="12"/>
                      </a:lnTo>
                      <a:lnTo>
                        <a:pt x="186" y="24"/>
                      </a:lnTo>
                      <a:lnTo>
                        <a:pt x="192" y="30"/>
                      </a:lnTo>
                      <a:lnTo>
                        <a:pt x="192" y="12"/>
                      </a:lnTo>
                      <a:lnTo>
                        <a:pt x="192" y="12"/>
                      </a:lnTo>
                      <a:lnTo>
                        <a:pt x="198" y="6"/>
                      </a:lnTo>
                      <a:lnTo>
                        <a:pt x="198" y="0"/>
                      </a:lnTo>
                      <a:lnTo>
                        <a:pt x="198" y="30"/>
                      </a:lnTo>
                      <a:lnTo>
                        <a:pt x="204" y="36"/>
                      </a:lnTo>
                      <a:lnTo>
                        <a:pt x="204" y="54"/>
                      </a:lnTo>
                      <a:lnTo>
                        <a:pt x="204" y="18"/>
                      </a:lnTo>
                      <a:lnTo>
                        <a:pt x="204" y="42"/>
                      </a:lnTo>
                      <a:lnTo>
                        <a:pt x="210" y="48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86"/>
                <p:cNvSpPr>
                  <a:spLocks/>
                </p:cNvSpPr>
                <p:nvPr/>
              </p:nvSpPr>
              <p:spPr bwMode="auto">
                <a:xfrm>
                  <a:off x="4238625" y="1492250"/>
                  <a:ext cx="342900" cy="533400"/>
                </a:xfrm>
                <a:custGeom>
                  <a:avLst/>
                  <a:gdLst>
                    <a:gd name="T0" fmla="*/ 0 w 216"/>
                    <a:gd name="T1" fmla="*/ 48 h 336"/>
                    <a:gd name="T2" fmla="*/ 6 w 216"/>
                    <a:gd name="T3" fmla="*/ 120 h 336"/>
                    <a:gd name="T4" fmla="*/ 12 w 216"/>
                    <a:gd name="T5" fmla="*/ 114 h 336"/>
                    <a:gd name="T6" fmla="*/ 12 w 216"/>
                    <a:gd name="T7" fmla="*/ 102 h 336"/>
                    <a:gd name="T8" fmla="*/ 18 w 216"/>
                    <a:gd name="T9" fmla="*/ 72 h 336"/>
                    <a:gd name="T10" fmla="*/ 24 w 216"/>
                    <a:gd name="T11" fmla="*/ 84 h 336"/>
                    <a:gd name="T12" fmla="*/ 30 w 216"/>
                    <a:gd name="T13" fmla="*/ 54 h 336"/>
                    <a:gd name="T14" fmla="*/ 30 w 216"/>
                    <a:gd name="T15" fmla="*/ 72 h 336"/>
                    <a:gd name="T16" fmla="*/ 36 w 216"/>
                    <a:gd name="T17" fmla="*/ 42 h 336"/>
                    <a:gd name="T18" fmla="*/ 42 w 216"/>
                    <a:gd name="T19" fmla="*/ 36 h 336"/>
                    <a:gd name="T20" fmla="*/ 48 w 216"/>
                    <a:gd name="T21" fmla="*/ 102 h 336"/>
                    <a:gd name="T22" fmla="*/ 54 w 216"/>
                    <a:gd name="T23" fmla="*/ 66 h 336"/>
                    <a:gd name="T24" fmla="*/ 54 w 216"/>
                    <a:gd name="T25" fmla="*/ 42 h 336"/>
                    <a:gd name="T26" fmla="*/ 60 w 216"/>
                    <a:gd name="T27" fmla="*/ 42 h 336"/>
                    <a:gd name="T28" fmla="*/ 66 w 216"/>
                    <a:gd name="T29" fmla="*/ 6 h 336"/>
                    <a:gd name="T30" fmla="*/ 72 w 216"/>
                    <a:gd name="T31" fmla="*/ 30 h 336"/>
                    <a:gd name="T32" fmla="*/ 78 w 216"/>
                    <a:gd name="T33" fmla="*/ 54 h 336"/>
                    <a:gd name="T34" fmla="*/ 84 w 216"/>
                    <a:gd name="T35" fmla="*/ 54 h 336"/>
                    <a:gd name="T36" fmla="*/ 90 w 216"/>
                    <a:gd name="T37" fmla="*/ 174 h 336"/>
                    <a:gd name="T38" fmla="*/ 96 w 216"/>
                    <a:gd name="T39" fmla="*/ 336 h 336"/>
                    <a:gd name="T40" fmla="*/ 102 w 216"/>
                    <a:gd name="T41" fmla="*/ 66 h 336"/>
                    <a:gd name="T42" fmla="*/ 108 w 216"/>
                    <a:gd name="T43" fmla="*/ 48 h 336"/>
                    <a:gd name="T44" fmla="*/ 114 w 216"/>
                    <a:gd name="T45" fmla="*/ 54 h 336"/>
                    <a:gd name="T46" fmla="*/ 114 w 216"/>
                    <a:gd name="T47" fmla="*/ 72 h 336"/>
                    <a:gd name="T48" fmla="*/ 120 w 216"/>
                    <a:gd name="T49" fmla="*/ 30 h 336"/>
                    <a:gd name="T50" fmla="*/ 132 w 216"/>
                    <a:gd name="T51" fmla="*/ 42 h 336"/>
                    <a:gd name="T52" fmla="*/ 138 w 216"/>
                    <a:gd name="T53" fmla="*/ 30 h 336"/>
                    <a:gd name="T54" fmla="*/ 144 w 216"/>
                    <a:gd name="T55" fmla="*/ 18 h 336"/>
                    <a:gd name="T56" fmla="*/ 150 w 216"/>
                    <a:gd name="T57" fmla="*/ 18 h 336"/>
                    <a:gd name="T58" fmla="*/ 150 w 216"/>
                    <a:gd name="T59" fmla="*/ 18 h 336"/>
                    <a:gd name="T60" fmla="*/ 162 w 216"/>
                    <a:gd name="T61" fmla="*/ 18 h 336"/>
                    <a:gd name="T62" fmla="*/ 162 w 216"/>
                    <a:gd name="T63" fmla="*/ 54 h 336"/>
                    <a:gd name="T64" fmla="*/ 168 w 216"/>
                    <a:gd name="T65" fmla="*/ 6 h 336"/>
                    <a:gd name="T66" fmla="*/ 174 w 216"/>
                    <a:gd name="T67" fmla="*/ 30 h 336"/>
                    <a:gd name="T68" fmla="*/ 180 w 216"/>
                    <a:gd name="T69" fmla="*/ 12 h 336"/>
                    <a:gd name="T70" fmla="*/ 180 w 216"/>
                    <a:gd name="T71" fmla="*/ 6 h 336"/>
                    <a:gd name="T72" fmla="*/ 186 w 216"/>
                    <a:gd name="T73" fmla="*/ 6 h 336"/>
                    <a:gd name="T74" fmla="*/ 192 w 216"/>
                    <a:gd name="T75" fmla="*/ 48 h 336"/>
                    <a:gd name="T76" fmla="*/ 198 w 216"/>
                    <a:gd name="T77" fmla="*/ 42 h 336"/>
                    <a:gd name="T78" fmla="*/ 204 w 216"/>
                    <a:gd name="T79" fmla="*/ 54 h 336"/>
                    <a:gd name="T80" fmla="*/ 210 w 216"/>
                    <a:gd name="T81" fmla="*/ 66 h 336"/>
                    <a:gd name="T82" fmla="*/ 216 w 216"/>
                    <a:gd name="T83" fmla="*/ 78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6" h="336">
                      <a:moveTo>
                        <a:pt x="0" y="72"/>
                      </a:moveTo>
                      <a:lnTo>
                        <a:pt x="0" y="96"/>
                      </a:lnTo>
                      <a:lnTo>
                        <a:pt x="0" y="48"/>
                      </a:lnTo>
                      <a:lnTo>
                        <a:pt x="0" y="96"/>
                      </a:lnTo>
                      <a:lnTo>
                        <a:pt x="6" y="90"/>
                      </a:lnTo>
                      <a:lnTo>
                        <a:pt x="6" y="120"/>
                      </a:lnTo>
                      <a:lnTo>
                        <a:pt x="6" y="90"/>
                      </a:lnTo>
                      <a:lnTo>
                        <a:pt x="6" y="108"/>
                      </a:lnTo>
                      <a:lnTo>
                        <a:pt x="12" y="114"/>
                      </a:lnTo>
                      <a:lnTo>
                        <a:pt x="12" y="114"/>
                      </a:lnTo>
                      <a:lnTo>
                        <a:pt x="12" y="90"/>
                      </a:lnTo>
                      <a:lnTo>
                        <a:pt x="12" y="102"/>
                      </a:lnTo>
                      <a:lnTo>
                        <a:pt x="18" y="96"/>
                      </a:lnTo>
                      <a:lnTo>
                        <a:pt x="18" y="114"/>
                      </a:lnTo>
                      <a:lnTo>
                        <a:pt x="18" y="72"/>
                      </a:lnTo>
                      <a:lnTo>
                        <a:pt x="18" y="78"/>
                      </a:lnTo>
                      <a:lnTo>
                        <a:pt x="24" y="72"/>
                      </a:lnTo>
                      <a:lnTo>
                        <a:pt x="24" y="84"/>
                      </a:lnTo>
                      <a:lnTo>
                        <a:pt x="24" y="54"/>
                      </a:lnTo>
                      <a:lnTo>
                        <a:pt x="24" y="60"/>
                      </a:lnTo>
                      <a:lnTo>
                        <a:pt x="30" y="54"/>
                      </a:lnTo>
                      <a:lnTo>
                        <a:pt x="30" y="90"/>
                      </a:lnTo>
                      <a:lnTo>
                        <a:pt x="30" y="30"/>
                      </a:lnTo>
                      <a:lnTo>
                        <a:pt x="30" y="72"/>
                      </a:lnTo>
                      <a:lnTo>
                        <a:pt x="36" y="66"/>
                      </a:lnTo>
                      <a:lnTo>
                        <a:pt x="36" y="102"/>
                      </a:lnTo>
                      <a:lnTo>
                        <a:pt x="36" y="42"/>
                      </a:lnTo>
                      <a:lnTo>
                        <a:pt x="36" y="48"/>
                      </a:lnTo>
                      <a:lnTo>
                        <a:pt x="42" y="42"/>
                      </a:lnTo>
                      <a:lnTo>
                        <a:pt x="42" y="36"/>
                      </a:lnTo>
                      <a:lnTo>
                        <a:pt x="42" y="90"/>
                      </a:lnTo>
                      <a:lnTo>
                        <a:pt x="48" y="96"/>
                      </a:lnTo>
                      <a:lnTo>
                        <a:pt x="48" y="102"/>
                      </a:lnTo>
                      <a:lnTo>
                        <a:pt x="48" y="54"/>
                      </a:lnTo>
                      <a:lnTo>
                        <a:pt x="48" y="72"/>
                      </a:lnTo>
                      <a:lnTo>
                        <a:pt x="54" y="66"/>
                      </a:lnTo>
                      <a:lnTo>
                        <a:pt x="54" y="72"/>
                      </a:lnTo>
                      <a:lnTo>
                        <a:pt x="54" y="36"/>
                      </a:lnTo>
                      <a:lnTo>
                        <a:pt x="54" y="42"/>
                      </a:lnTo>
                      <a:lnTo>
                        <a:pt x="60" y="48"/>
                      </a:lnTo>
                      <a:lnTo>
                        <a:pt x="60" y="36"/>
                      </a:lnTo>
                      <a:lnTo>
                        <a:pt x="60" y="42"/>
                      </a:lnTo>
                      <a:lnTo>
                        <a:pt x="66" y="36"/>
                      </a:lnTo>
                      <a:lnTo>
                        <a:pt x="66" y="72"/>
                      </a:lnTo>
                      <a:lnTo>
                        <a:pt x="66" y="6"/>
                      </a:lnTo>
                      <a:lnTo>
                        <a:pt x="66" y="60"/>
                      </a:lnTo>
                      <a:lnTo>
                        <a:pt x="72" y="66"/>
                      </a:lnTo>
                      <a:lnTo>
                        <a:pt x="72" y="30"/>
                      </a:lnTo>
                      <a:lnTo>
                        <a:pt x="78" y="36"/>
                      </a:lnTo>
                      <a:lnTo>
                        <a:pt x="78" y="30"/>
                      </a:lnTo>
                      <a:lnTo>
                        <a:pt x="78" y="54"/>
                      </a:lnTo>
                      <a:lnTo>
                        <a:pt x="84" y="60"/>
                      </a:lnTo>
                      <a:lnTo>
                        <a:pt x="84" y="96"/>
                      </a:lnTo>
                      <a:lnTo>
                        <a:pt x="84" y="54"/>
                      </a:lnTo>
                      <a:lnTo>
                        <a:pt x="84" y="84"/>
                      </a:lnTo>
                      <a:lnTo>
                        <a:pt x="90" y="90"/>
                      </a:lnTo>
                      <a:lnTo>
                        <a:pt x="90" y="174"/>
                      </a:lnTo>
                      <a:lnTo>
                        <a:pt x="90" y="168"/>
                      </a:lnTo>
                      <a:lnTo>
                        <a:pt x="96" y="174"/>
                      </a:lnTo>
                      <a:lnTo>
                        <a:pt x="96" y="336"/>
                      </a:lnTo>
                      <a:lnTo>
                        <a:pt x="96" y="36"/>
                      </a:lnTo>
                      <a:lnTo>
                        <a:pt x="96" y="60"/>
                      </a:lnTo>
                      <a:lnTo>
                        <a:pt x="102" y="66"/>
                      </a:lnTo>
                      <a:lnTo>
                        <a:pt x="102" y="36"/>
                      </a:lnTo>
                      <a:lnTo>
                        <a:pt x="108" y="42"/>
                      </a:lnTo>
                      <a:lnTo>
                        <a:pt x="108" y="48"/>
                      </a:lnTo>
                      <a:lnTo>
                        <a:pt x="108" y="30"/>
                      </a:lnTo>
                      <a:lnTo>
                        <a:pt x="108" y="48"/>
                      </a:lnTo>
                      <a:lnTo>
                        <a:pt x="114" y="54"/>
                      </a:lnTo>
                      <a:lnTo>
                        <a:pt x="114" y="90"/>
                      </a:lnTo>
                      <a:lnTo>
                        <a:pt x="114" y="18"/>
                      </a:lnTo>
                      <a:lnTo>
                        <a:pt x="114" y="72"/>
                      </a:lnTo>
                      <a:lnTo>
                        <a:pt x="120" y="66"/>
                      </a:lnTo>
                      <a:lnTo>
                        <a:pt x="120" y="78"/>
                      </a:lnTo>
                      <a:lnTo>
                        <a:pt x="120" y="30"/>
                      </a:lnTo>
                      <a:lnTo>
                        <a:pt x="126" y="24"/>
                      </a:lnTo>
                      <a:lnTo>
                        <a:pt x="132" y="18"/>
                      </a:lnTo>
                      <a:lnTo>
                        <a:pt x="132" y="42"/>
                      </a:lnTo>
                      <a:lnTo>
                        <a:pt x="132" y="6"/>
                      </a:lnTo>
                      <a:lnTo>
                        <a:pt x="132" y="24"/>
                      </a:lnTo>
                      <a:lnTo>
                        <a:pt x="138" y="30"/>
                      </a:lnTo>
                      <a:lnTo>
                        <a:pt x="138" y="6"/>
                      </a:lnTo>
                      <a:lnTo>
                        <a:pt x="138" y="12"/>
                      </a:lnTo>
                      <a:lnTo>
                        <a:pt x="144" y="18"/>
                      </a:lnTo>
                      <a:lnTo>
                        <a:pt x="144" y="48"/>
                      </a:lnTo>
                      <a:lnTo>
                        <a:pt x="144" y="24"/>
                      </a:lnTo>
                      <a:lnTo>
                        <a:pt x="150" y="18"/>
                      </a:lnTo>
                      <a:lnTo>
                        <a:pt x="150" y="24"/>
                      </a:lnTo>
                      <a:lnTo>
                        <a:pt x="150" y="6"/>
                      </a:lnTo>
                      <a:lnTo>
                        <a:pt x="150" y="18"/>
                      </a:lnTo>
                      <a:lnTo>
                        <a:pt x="156" y="12"/>
                      </a:lnTo>
                      <a:lnTo>
                        <a:pt x="156" y="24"/>
                      </a:lnTo>
                      <a:lnTo>
                        <a:pt x="162" y="18"/>
                      </a:lnTo>
                      <a:lnTo>
                        <a:pt x="162" y="72"/>
                      </a:lnTo>
                      <a:lnTo>
                        <a:pt x="162" y="12"/>
                      </a:lnTo>
                      <a:lnTo>
                        <a:pt x="162" y="54"/>
                      </a:lnTo>
                      <a:lnTo>
                        <a:pt x="168" y="48"/>
                      </a:lnTo>
                      <a:lnTo>
                        <a:pt x="168" y="54"/>
                      </a:lnTo>
                      <a:lnTo>
                        <a:pt x="168" y="6"/>
                      </a:lnTo>
                      <a:lnTo>
                        <a:pt x="168" y="30"/>
                      </a:lnTo>
                      <a:lnTo>
                        <a:pt x="174" y="24"/>
                      </a:lnTo>
                      <a:lnTo>
                        <a:pt x="174" y="30"/>
                      </a:lnTo>
                      <a:lnTo>
                        <a:pt x="174" y="0"/>
                      </a:lnTo>
                      <a:lnTo>
                        <a:pt x="174" y="6"/>
                      </a:lnTo>
                      <a:lnTo>
                        <a:pt x="180" y="12"/>
                      </a:lnTo>
                      <a:lnTo>
                        <a:pt x="180" y="18"/>
                      </a:lnTo>
                      <a:lnTo>
                        <a:pt x="180" y="6"/>
                      </a:lnTo>
                      <a:lnTo>
                        <a:pt x="180" y="6"/>
                      </a:lnTo>
                      <a:lnTo>
                        <a:pt x="186" y="12"/>
                      </a:lnTo>
                      <a:lnTo>
                        <a:pt x="186" y="36"/>
                      </a:lnTo>
                      <a:lnTo>
                        <a:pt x="186" y="6"/>
                      </a:lnTo>
                      <a:lnTo>
                        <a:pt x="186" y="18"/>
                      </a:lnTo>
                      <a:lnTo>
                        <a:pt x="192" y="24"/>
                      </a:lnTo>
                      <a:lnTo>
                        <a:pt x="192" y="48"/>
                      </a:lnTo>
                      <a:lnTo>
                        <a:pt x="192" y="18"/>
                      </a:lnTo>
                      <a:lnTo>
                        <a:pt x="192" y="36"/>
                      </a:lnTo>
                      <a:lnTo>
                        <a:pt x="198" y="42"/>
                      </a:lnTo>
                      <a:lnTo>
                        <a:pt x="198" y="78"/>
                      </a:lnTo>
                      <a:lnTo>
                        <a:pt x="198" y="60"/>
                      </a:lnTo>
                      <a:lnTo>
                        <a:pt x="204" y="54"/>
                      </a:lnTo>
                      <a:lnTo>
                        <a:pt x="204" y="72"/>
                      </a:lnTo>
                      <a:lnTo>
                        <a:pt x="204" y="72"/>
                      </a:lnTo>
                      <a:lnTo>
                        <a:pt x="210" y="66"/>
                      </a:lnTo>
                      <a:lnTo>
                        <a:pt x="210" y="60"/>
                      </a:lnTo>
                      <a:lnTo>
                        <a:pt x="210" y="84"/>
                      </a:lnTo>
                      <a:lnTo>
                        <a:pt x="216" y="78"/>
                      </a:lnTo>
                      <a:lnTo>
                        <a:pt x="216" y="90"/>
                      </a:lnTo>
                      <a:lnTo>
                        <a:pt x="216" y="54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87"/>
                <p:cNvSpPr>
                  <a:spLocks/>
                </p:cNvSpPr>
                <p:nvPr/>
              </p:nvSpPr>
              <p:spPr bwMode="auto">
                <a:xfrm>
                  <a:off x="4581525" y="1539875"/>
                  <a:ext cx="361950" cy="1781175"/>
                </a:xfrm>
                <a:custGeom>
                  <a:avLst/>
                  <a:gdLst>
                    <a:gd name="T0" fmla="*/ 6 w 228"/>
                    <a:gd name="T1" fmla="*/ 36 h 1122"/>
                    <a:gd name="T2" fmla="*/ 12 w 228"/>
                    <a:gd name="T3" fmla="*/ 12 h 1122"/>
                    <a:gd name="T4" fmla="*/ 18 w 228"/>
                    <a:gd name="T5" fmla="*/ 36 h 1122"/>
                    <a:gd name="T6" fmla="*/ 18 w 228"/>
                    <a:gd name="T7" fmla="*/ 54 h 1122"/>
                    <a:gd name="T8" fmla="*/ 24 w 228"/>
                    <a:gd name="T9" fmla="*/ 24 h 1122"/>
                    <a:gd name="T10" fmla="*/ 30 w 228"/>
                    <a:gd name="T11" fmla="*/ 60 h 1122"/>
                    <a:gd name="T12" fmla="*/ 36 w 228"/>
                    <a:gd name="T13" fmla="*/ 12 h 1122"/>
                    <a:gd name="T14" fmla="*/ 42 w 228"/>
                    <a:gd name="T15" fmla="*/ 6 h 1122"/>
                    <a:gd name="T16" fmla="*/ 48 w 228"/>
                    <a:gd name="T17" fmla="*/ 48 h 1122"/>
                    <a:gd name="T18" fmla="*/ 54 w 228"/>
                    <a:gd name="T19" fmla="*/ 12 h 1122"/>
                    <a:gd name="T20" fmla="*/ 60 w 228"/>
                    <a:gd name="T21" fmla="*/ 42 h 1122"/>
                    <a:gd name="T22" fmla="*/ 66 w 228"/>
                    <a:gd name="T23" fmla="*/ 42 h 1122"/>
                    <a:gd name="T24" fmla="*/ 66 w 228"/>
                    <a:gd name="T25" fmla="*/ 48 h 1122"/>
                    <a:gd name="T26" fmla="*/ 72 w 228"/>
                    <a:gd name="T27" fmla="*/ 6 h 1122"/>
                    <a:gd name="T28" fmla="*/ 78 w 228"/>
                    <a:gd name="T29" fmla="*/ 66 h 1122"/>
                    <a:gd name="T30" fmla="*/ 84 w 228"/>
                    <a:gd name="T31" fmla="*/ 48 h 1122"/>
                    <a:gd name="T32" fmla="*/ 90 w 228"/>
                    <a:gd name="T33" fmla="*/ 72 h 1122"/>
                    <a:gd name="T34" fmla="*/ 96 w 228"/>
                    <a:gd name="T35" fmla="*/ 72 h 1122"/>
                    <a:gd name="T36" fmla="*/ 102 w 228"/>
                    <a:gd name="T37" fmla="*/ 54 h 1122"/>
                    <a:gd name="T38" fmla="*/ 102 w 228"/>
                    <a:gd name="T39" fmla="*/ 42 h 1122"/>
                    <a:gd name="T40" fmla="*/ 108 w 228"/>
                    <a:gd name="T41" fmla="*/ 42 h 1122"/>
                    <a:gd name="T42" fmla="*/ 114 w 228"/>
                    <a:gd name="T43" fmla="*/ 60 h 1122"/>
                    <a:gd name="T44" fmla="*/ 120 w 228"/>
                    <a:gd name="T45" fmla="*/ 36 h 1122"/>
                    <a:gd name="T46" fmla="*/ 120 w 228"/>
                    <a:gd name="T47" fmla="*/ 42 h 1122"/>
                    <a:gd name="T48" fmla="*/ 126 w 228"/>
                    <a:gd name="T49" fmla="*/ 0 h 1122"/>
                    <a:gd name="T50" fmla="*/ 132 w 228"/>
                    <a:gd name="T51" fmla="*/ 42 h 1122"/>
                    <a:gd name="T52" fmla="*/ 138 w 228"/>
                    <a:gd name="T53" fmla="*/ 24 h 1122"/>
                    <a:gd name="T54" fmla="*/ 138 w 228"/>
                    <a:gd name="T55" fmla="*/ 30 h 1122"/>
                    <a:gd name="T56" fmla="*/ 144 w 228"/>
                    <a:gd name="T57" fmla="*/ 24 h 1122"/>
                    <a:gd name="T58" fmla="*/ 150 w 228"/>
                    <a:gd name="T59" fmla="*/ 48 h 1122"/>
                    <a:gd name="T60" fmla="*/ 156 w 228"/>
                    <a:gd name="T61" fmla="*/ 36 h 1122"/>
                    <a:gd name="T62" fmla="*/ 156 w 228"/>
                    <a:gd name="T63" fmla="*/ 36 h 1122"/>
                    <a:gd name="T64" fmla="*/ 162 w 228"/>
                    <a:gd name="T65" fmla="*/ 48 h 1122"/>
                    <a:gd name="T66" fmla="*/ 168 w 228"/>
                    <a:gd name="T67" fmla="*/ 30 h 1122"/>
                    <a:gd name="T68" fmla="*/ 174 w 228"/>
                    <a:gd name="T69" fmla="*/ 18 h 1122"/>
                    <a:gd name="T70" fmla="*/ 180 w 228"/>
                    <a:gd name="T71" fmla="*/ 36 h 1122"/>
                    <a:gd name="T72" fmla="*/ 186 w 228"/>
                    <a:gd name="T73" fmla="*/ 36 h 1122"/>
                    <a:gd name="T74" fmla="*/ 192 w 228"/>
                    <a:gd name="T75" fmla="*/ 36 h 1122"/>
                    <a:gd name="T76" fmla="*/ 198 w 228"/>
                    <a:gd name="T77" fmla="*/ 18 h 1122"/>
                    <a:gd name="T78" fmla="*/ 204 w 228"/>
                    <a:gd name="T79" fmla="*/ 960 h 1122"/>
                    <a:gd name="T80" fmla="*/ 210 w 228"/>
                    <a:gd name="T81" fmla="*/ 1038 h 1122"/>
                    <a:gd name="T82" fmla="*/ 222 w 228"/>
                    <a:gd name="T83" fmla="*/ 1098 h 1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8" h="1122">
                      <a:moveTo>
                        <a:pt x="0" y="24"/>
                      </a:moveTo>
                      <a:lnTo>
                        <a:pt x="6" y="30"/>
                      </a:lnTo>
                      <a:lnTo>
                        <a:pt x="6" y="36"/>
                      </a:lnTo>
                      <a:lnTo>
                        <a:pt x="6" y="18"/>
                      </a:lnTo>
                      <a:lnTo>
                        <a:pt x="6" y="18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12" y="42"/>
                      </a:lnTo>
                      <a:lnTo>
                        <a:pt x="18" y="36"/>
                      </a:lnTo>
                      <a:lnTo>
                        <a:pt x="18" y="60"/>
                      </a:lnTo>
                      <a:lnTo>
                        <a:pt x="18" y="36"/>
                      </a:lnTo>
                      <a:lnTo>
                        <a:pt x="18" y="54"/>
                      </a:lnTo>
                      <a:lnTo>
                        <a:pt x="24" y="60"/>
                      </a:lnTo>
                      <a:lnTo>
                        <a:pt x="24" y="66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0" y="36"/>
                      </a:lnTo>
                      <a:lnTo>
                        <a:pt x="30" y="60"/>
                      </a:lnTo>
                      <a:lnTo>
                        <a:pt x="30" y="48"/>
                      </a:lnTo>
                      <a:lnTo>
                        <a:pt x="36" y="42"/>
                      </a:lnTo>
                      <a:lnTo>
                        <a:pt x="36" y="12"/>
                      </a:lnTo>
                      <a:lnTo>
                        <a:pt x="42" y="18"/>
                      </a:lnTo>
                      <a:lnTo>
                        <a:pt x="42" y="60"/>
                      </a:lnTo>
                      <a:lnTo>
                        <a:pt x="42" y="6"/>
                      </a:lnTo>
                      <a:lnTo>
                        <a:pt x="42" y="12"/>
                      </a:lnTo>
                      <a:lnTo>
                        <a:pt x="48" y="6"/>
                      </a:lnTo>
                      <a:lnTo>
                        <a:pt x="48" y="48"/>
                      </a:lnTo>
                      <a:lnTo>
                        <a:pt x="48" y="18"/>
                      </a:lnTo>
                      <a:lnTo>
                        <a:pt x="54" y="24"/>
                      </a:lnTo>
                      <a:lnTo>
                        <a:pt x="54" y="12"/>
                      </a:lnTo>
                      <a:lnTo>
                        <a:pt x="54" y="42"/>
                      </a:lnTo>
                      <a:lnTo>
                        <a:pt x="60" y="36"/>
                      </a:lnTo>
                      <a:lnTo>
                        <a:pt x="60" y="42"/>
                      </a:lnTo>
                      <a:lnTo>
                        <a:pt x="60" y="24"/>
                      </a:lnTo>
                      <a:lnTo>
                        <a:pt x="60" y="36"/>
                      </a:lnTo>
                      <a:lnTo>
                        <a:pt x="66" y="42"/>
                      </a:lnTo>
                      <a:lnTo>
                        <a:pt x="66" y="54"/>
                      </a:lnTo>
                      <a:lnTo>
                        <a:pt x="66" y="36"/>
                      </a:lnTo>
                      <a:lnTo>
                        <a:pt x="66" y="48"/>
                      </a:lnTo>
                      <a:lnTo>
                        <a:pt x="72" y="42"/>
                      </a:lnTo>
                      <a:lnTo>
                        <a:pt x="72" y="54"/>
                      </a:lnTo>
                      <a:lnTo>
                        <a:pt x="72" y="6"/>
                      </a:lnTo>
                      <a:lnTo>
                        <a:pt x="78" y="12"/>
                      </a:lnTo>
                      <a:lnTo>
                        <a:pt x="78" y="6"/>
                      </a:lnTo>
                      <a:lnTo>
                        <a:pt x="78" y="66"/>
                      </a:lnTo>
                      <a:lnTo>
                        <a:pt x="84" y="72"/>
                      </a:lnTo>
                      <a:lnTo>
                        <a:pt x="84" y="96"/>
                      </a:lnTo>
                      <a:lnTo>
                        <a:pt x="84" y="48"/>
                      </a:lnTo>
                      <a:lnTo>
                        <a:pt x="84" y="54"/>
                      </a:lnTo>
                      <a:lnTo>
                        <a:pt x="90" y="48"/>
                      </a:lnTo>
                      <a:lnTo>
                        <a:pt x="90" y="72"/>
                      </a:lnTo>
                      <a:lnTo>
                        <a:pt x="90" y="60"/>
                      </a:lnTo>
                      <a:lnTo>
                        <a:pt x="96" y="54"/>
                      </a:lnTo>
                      <a:lnTo>
                        <a:pt x="96" y="72"/>
                      </a:lnTo>
                      <a:lnTo>
                        <a:pt x="96" y="48"/>
                      </a:lnTo>
                      <a:lnTo>
                        <a:pt x="96" y="60"/>
                      </a:lnTo>
                      <a:lnTo>
                        <a:pt x="102" y="54"/>
                      </a:lnTo>
                      <a:lnTo>
                        <a:pt x="102" y="66"/>
                      </a:lnTo>
                      <a:lnTo>
                        <a:pt x="102" y="42"/>
                      </a:lnTo>
                      <a:lnTo>
                        <a:pt x="102" y="42"/>
                      </a:lnTo>
                      <a:lnTo>
                        <a:pt x="108" y="48"/>
                      </a:lnTo>
                      <a:lnTo>
                        <a:pt x="108" y="78"/>
                      </a:lnTo>
                      <a:lnTo>
                        <a:pt x="108" y="42"/>
                      </a:lnTo>
                      <a:lnTo>
                        <a:pt x="108" y="54"/>
                      </a:lnTo>
                      <a:lnTo>
                        <a:pt x="114" y="48"/>
                      </a:lnTo>
                      <a:lnTo>
                        <a:pt x="114" y="60"/>
                      </a:lnTo>
                      <a:lnTo>
                        <a:pt x="114" y="36"/>
                      </a:lnTo>
                      <a:lnTo>
                        <a:pt x="114" y="42"/>
                      </a:lnTo>
                      <a:lnTo>
                        <a:pt x="120" y="36"/>
                      </a:lnTo>
                      <a:lnTo>
                        <a:pt x="120" y="54"/>
                      </a:lnTo>
                      <a:lnTo>
                        <a:pt x="120" y="30"/>
                      </a:lnTo>
                      <a:lnTo>
                        <a:pt x="120" y="42"/>
                      </a:lnTo>
                      <a:lnTo>
                        <a:pt x="126" y="36"/>
                      </a:lnTo>
                      <a:lnTo>
                        <a:pt x="126" y="60"/>
                      </a:lnTo>
                      <a:lnTo>
                        <a:pt x="126" y="0"/>
                      </a:lnTo>
                      <a:lnTo>
                        <a:pt x="126" y="6"/>
                      </a:lnTo>
                      <a:lnTo>
                        <a:pt x="132" y="12"/>
                      </a:lnTo>
                      <a:lnTo>
                        <a:pt x="132" y="42"/>
                      </a:lnTo>
                      <a:lnTo>
                        <a:pt x="132" y="6"/>
                      </a:lnTo>
                      <a:lnTo>
                        <a:pt x="132" y="30"/>
                      </a:lnTo>
                      <a:lnTo>
                        <a:pt x="138" y="24"/>
                      </a:lnTo>
                      <a:lnTo>
                        <a:pt x="138" y="42"/>
                      </a:lnTo>
                      <a:lnTo>
                        <a:pt x="138" y="18"/>
                      </a:lnTo>
                      <a:lnTo>
                        <a:pt x="138" y="30"/>
                      </a:lnTo>
                      <a:lnTo>
                        <a:pt x="144" y="24"/>
                      </a:lnTo>
                      <a:lnTo>
                        <a:pt x="144" y="54"/>
                      </a:lnTo>
                      <a:lnTo>
                        <a:pt x="144" y="24"/>
                      </a:lnTo>
                      <a:lnTo>
                        <a:pt x="144" y="36"/>
                      </a:lnTo>
                      <a:lnTo>
                        <a:pt x="150" y="42"/>
                      </a:lnTo>
                      <a:lnTo>
                        <a:pt x="150" y="48"/>
                      </a:lnTo>
                      <a:lnTo>
                        <a:pt x="150" y="30"/>
                      </a:lnTo>
                      <a:lnTo>
                        <a:pt x="150" y="42"/>
                      </a:lnTo>
                      <a:lnTo>
                        <a:pt x="156" y="36"/>
                      </a:lnTo>
                      <a:lnTo>
                        <a:pt x="156" y="42"/>
                      </a:lnTo>
                      <a:lnTo>
                        <a:pt x="156" y="18"/>
                      </a:lnTo>
                      <a:lnTo>
                        <a:pt x="156" y="36"/>
                      </a:lnTo>
                      <a:lnTo>
                        <a:pt x="162" y="42"/>
                      </a:lnTo>
                      <a:lnTo>
                        <a:pt x="162" y="18"/>
                      </a:lnTo>
                      <a:lnTo>
                        <a:pt x="162" y="48"/>
                      </a:lnTo>
                      <a:lnTo>
                        <a:pt x="168" y="42"/>
                      </a:lnTo>
                      <a:lnTo>
                        <a:pt x="168" y="72"/>
                      </a:lnTo>
                      <a:lnTo>
                        <a:pt x="168" y="30"/>
                      </a:lnTo>
                      <a:lnTo>
                        <a:pt x="168" y="72"/>
                      </a:lnTo>
                      <a:lnTo>
                        <a:pt x="174" y="66"/>
                      </a:lnTo>
                      <a:lnTo>
                        <a:pt x="174" y="18"/>
                      </a:lnTo>
                      <a:lnTo>
                        <a:pt x="180" y="24"/>
                      </a:lnTo>
                      <a:lnTo>
                        <a:pt x="180" y="42"/>
                      </a:lnTo>
                      <a:lnTo>
                        <a:pt x="180" y="36"/>
                      </a:lnTo>
                      <a:lnTo>
                        <a:pt x="186" y="30"/>
                      </a:lnTo>
                      <a:lnTo>
                        <a:pt x="186" y="48"/>
                      </a:lnTo>
                      <a:lnTo>
                        <a:pt x="186" y="36"/>
                      </a:lnTo>
                      <a:lnTo>
                        <a:pt x="192" y="42"/>
                      </a:lnTo>
                      <a:lnTo>
                        <a:pt x="192" y="54"/>
                      </a:lnTo>
                      <a:lnTo>
                        <a:pt x="192" y="36"/>
                      </a:lnTo>
                      <a:lnTo>
                        <a:pt x="192" y="42"/>
                      </a:lnTo>
                      <a:lnTo>
                        <a:pt x="198" y="36"/>
                      </a:lnTo>
                      <a:lnTo>
                        <a:pt x="198" y="18"/>
                      </a:lnTo>
                      <a:lnTo>
                        <a:pt x="198" y="504"/>
                      </a:lnTo>
                      <a:lnTo>
                        <a:pt x="204" y="510"/>
                      </a:lnTo>
                      <a:lnTo>
                        <a:pt x="204" y="960"/>
                      </a:lnTo>
                      <a:lnTo>
                        <a:pt x="210" y="966"/>
                      </a:lnTo>
                      <a:lnTo>
                        <a:pt x="210" y="960"/>
                      </a:lnTo>
                      <a:lnTo>
                        <a:pt x="210" y="1038"/>
                      </a:lnTo>
                      <a:lnTo>
                        <a:pt x="216" y="1044"/>
                      </a:lnTo>
                      <a:lnTo>
                        <a:pt x="216" y="1092"/>
                      </a:lnTo>
                      <a:lnTo>
                        <a:pt x="222" y="1098"/>
                      </a:lnTo>
                      <a:lnTo>
                        <a:pt x="222" y="1116"/>
                      </a:lnTo>
                      <a:lnTo>
                        <a:pt x="228" y="1122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88"/>
                <p:cNvSpPr>
                  <a:spLocks/>
                </p:cNvSpPr>
                <p:nvPr/>
              </p:nvSpPr>
              <p:spPr bwMode="auto">
                <a:xfrm>
                  <a:off x="4943475" y="1501775"/>
                  <a:ext cx="352425" cy="1838325"/>
                </a:xfrm>
                <a:custGeom>
                  <a:avLst/>
                  <a:gdLst>
                    <a:gd name="T0" fmla="*/ 6 w 222"/>
                    <a:gd name="T1" fmla="*/ 1158 h 1158"/>
                    <a:gd name="T2" fmla="*/ 12 w 222"/>
                    <a:gd name="T3" fmla="*/ 1044 h 1158"/>
                    <a:gd name="T4" fmla="*/ 24 w 222"/>
                    <a:gd name="T5" fmla="*/ 888 h 1158"/>
                    <a:gd name="T6" fmla="*/ 30 w 222"/>
                    <a:gd name="T7" fmla="*/ 120 h 1158"/>
                    <a:gd name="T8" fmla="*/ 36 w 222"/>
                    <a:gd name="T9" fmla="*/ 96 h 1158"/>
                    <a:gd name="T10" fmla="*/ 36 w 222"/>
                    <a:gd name="T11" fmla="*/ 66 h 1158"/>
                    <a:gd name="T12" fmla="*/ 42 w 222"/>
                    <a:gd name="T13" fmla="*/ 42 h 1158"/>
                    <a:gd name="T14" fmla="*/ 48 w 222"/>
                    <a:gd name="T15" fmla="*/ 66 h 1158"/>
                    <a:gd name="T16" fmla="*/ 54 w 222"/>
                    <a:gd name="T17" fmla="*/ 66 h 1158"/>
                    <a:gd name="T18" fmla="*/ 54 w 222"/>
                    <a:gd name="T19" fmla="*/ 66 h 1158"/>
                    <a:gd name="T20" fmla="*/ 60 w 222"/>
                    <a:gd name="T21" fmla="*/ 42 h 1158"/>
                    <a:gd name="T22" fmla="*/ 66 w 222"/>
                    <a:gd name="T23" fmla="*/ 42 h 1158"/>
                    <a:gd name="T24" fmla="*/ 72 w 222"/>
                    <a:gd name="T25" fmla="*/ 48 h 1158"/>
                    <a:gd name="T26" fmla="*/ 78 w 222"/>
                    <a:gd name="T27" fmla="*/ 102 h 1158"/>
                    <a:gd name="T28" fmla="*/ 84 w 222"/>
                    <a:gd name="T29" fmla="*/ 78 h 1158"/>
                    <a:gd name="T30" fmla="*/ 90 w 222"/>
                    <a:gd name="T31" fmla="*/ 60 h 1158"/>
                    <a:gd name="T32" fmla="*/ 90 w 222"/>
                    <a:gd name="T33" fmla="*/ 60 h 1158"/>
                    <a:gd name="T34" fmla="*/ 96 w 222"/>
                    <a:gd name="T35" fmla="*/ 48 h 1158"/>
                    <a:gd name="T36" fmla="*/ 102 w 222"/>
                    <a:gd name="T37" fmla="*/ 30 h 1158"/>
                    <a:gd name="T38" fmla="*/ 108 w 222"/>
                    <a:gd name="T39" fmla="*/ 60 h 1158"/>
                    <a:gd name="T40" fmla="*/ 114 w 222"/>
                    <a:gd name="T41" fmla="*/ 60 h 1158"/>
                    <a:gd name="T42" fmla="*/ 120 w 222"/>
                    <a:gd name="T43" fmla="*/ 30 h 1158"/>
                    <a:gd name="T44" fmla="*/ 120 w 222"/>
                    <a:gd name="T45" fmla="*/ 54 h 1158"/>
                    <a:gd name="T46" fmla="*/ 126 w 222"/>
                    <a:gd name="T47" fmla="*/ 66 h 1158"/>
                    <a:gd name="T48" fmla="*/ 132 w 222"/>
                    <a:gd name="T49" fmla="*/ 54 h 1158"/>
                    <a:gd name="T50" fmla="*/ 138 w 222"/>
                    <a:gd name="T51" fmla="*/ 84 h 1158"/>
                    <a:gd name="T52" fmla="*/ 144 w 222"/>
                    <a:gd name="T53" fmla="*/ 78 h 1158"/>
                    <a:gd name="T54" fmla="*/ 144 w 222"/>
                    <a:gd name="T55" fmla="*/ 72 h 1158"/>
                    <a:gd name="T56" fmla="*/ 150 w 222"/>
                    <a:gd name="T57" fmla="*/ 48 h 1158"/>
                    <a:gd name="T58" fmla="*/ 156 w 222"/>
                    <a:gd name="T59" fmla="*/ 24 h 1158"/>
                    <a:gd name="T60" fmla="*/ 162 w 222"/>
                    <a:gd name="T61" fmla="*/ 42 h 1158"/>
                    <a:gd name="T62" fmla="*/ 168 w 222"/>
                    <a:gd name="T63" fmla="*/ 18 h 1158"/>
                    <a:gd name="T64" fmla="*/ 174 w 222"/>
                    <a:gd name="T65" fmla="*/ 18 h 1158"/>
                    <a:gd name="T66" fmla="*/ 180 w 222"/>
                    <a:gd name="T67" fmla="*/ 66 h 1158"/>
                    <a:gd name="T68" fmla="*/ 186 w 222"/>
                    <a:gd name="T69" fmla="*/ 42 h 1158"/>
                    <a:gd name="T70" fmla="*/ 192 w 222"/>
                    <a:gd name="T71" fmla="*/ 24 h 1158"/>
                    <a:gd name="T72" fmla="*/ 192 w 222"/>
                    <a:gd name="T73" fmla="*/ 48 h 1158"/>
                    <a:gd name="T74" fmla="*/ 198 w 222"/>
                    <a:gd name="T75" fmla="*/ 36 h 1158"/>
                    <a:gd name="T76" fmla="*/ 204 w 222"/>
                    <a:gd name="T77" fmla="*/ 54 h 1158"/>
                    <a:gd name="T78" fmla="*/ 210 w 222"/>
                    <a:gd name="T79" fmla="*/ 36 h 1158"/>
                    <a:gd name="T80" fmla="*/ 216 w 222"/>
                    <a:gd name="T81" fmla="*/ 36 h 1158"/>
                    <a:gd name="T82" fmla="*/ 216 w 222"/>
                    <a:gd name="T83" fmla="*/ 42 h 1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2" h="1158">
                      <a:moveTo>
                        <a:pt x="0" y="1146"/>
                      </a:moveTo>
                      <a:lnTo>
                        <a:pt x="6" y="1152"/>
                      </a:lnTo>
                      <a:lnTo>
                        <a:pt x="6" y="1158"/>
                      </a:lnTo>
                      <a:lnTo>
                        <a:pt x="6" y="1116"/>
                      </a:lnTo>
                      <a:lnTo>
                        <a:pt x="12" y="1122"/>
                      </a:lnTo>
                      <a:lnTo>
                        <a:pt x="12" y="1044"/>
                      </a:lnTo>
                      <a:lnTo>
                        <a:pt x="18" y="1050"/>
                      </a:lnTo>
                      <a:lnTo>
                        <a:pt x="18" y="894"/>
                      </a:lnTo>
                      <a:lnTo>
                        <a:pt x="24" y="888"/>
                      </a:lnTo>
                      <a:lnTo>
                        <a:pt x="24" y="102"/>
                      </a:lnTo>
                      <a:lnTo>
                        <a:pt x="30" y="96"/>
                      </a:lnTo>
                      <a:lnTo>
                        <a:pt x="30" y="120"/>
                      </a:lnTo>
                      <a:lnTo>
                        <a:pt x="30" y="42"/>
                      </a:lnTo>
                      <a:lnTo>
                        <a:pt x="30" y="102"/>
                      </a:lnTo>
                      <a:lnTo>
                        <a:pt x="36" y="96"/>
                      </a:lnTo>
                      <a:lnTo>
                        <a:pt x="36" y="102"/>
                      </a:lnTo>
                      <a:lnTo>
                        <a:pt x="36" y="60"/>
                      </a:lnTo>
                      <a:lnTo>
                        <a:pt x="36" y="66"/>
                      </a:lnTo>
                      <a:lnTo>
                        <a:pt x="42" y="60"/>
                      </a:lnTo>
                      <a:lnTo>
                        <a:pt x="42" y="72"/>
                      </a:lnTo>
                      <a:lnTo>
                        <a:pt x="42" y="42"/>
                      </a:lnTo>
                      <a:lnTo>
                        <a:pt x="42" y="48"/>
                      </a:lnTo>
                      <a:lnTo>
                        <a:pt x="48" y="54"/>
                      </a:lnTo>
                      <a:lnTo>
                        <a:pt x="48" y="66"/>
                      </a:lnTo>
                      <a:lnTo>
                        <a:pt x="48" y="48"/>
                      </a:lnTo>
                      <a:lnTo>
                        <a:pt x="48" y="60"/>
                      </a:lnTo>
                      <a:lnTo>
                        <a:pt x="54" y="66"/>
                      </a:lnTo>
                      <a:lnTo>
                        <a:pt x="54" y="72"/>
                      </a:lnTo>
                      <a:lnTo>
                        <a:pt x="54" y="54"/>
                      </a:lnTo>
                      <a:lnTo>
                        <a:pt x="54" y="66"/>
                      </a:lnTo>
                      <a:lnTo>
                        <a:pt x="60" y="60"/>
                      </a:lnTo>
                      <a:lnTo>
                        <a:pt x="60" y="72"/>
                      </a:lnTo>
                      <a:lnTo>
                        <a:pt x="60" y="42"/>
                      </a:lnTo>
                      <a:lnTo>
                        <a:pt x="66" y="48"/>
                      </a:lnTo>
                      <a:lnTo>
                        <a:pt x="66" y="66"/>
                      </a:lnTo>
                      <a:lnTo>
                        <a:pt x="66" y="42"/>
                      </a:lnTo>
                      <a:lnTo>
                        <a:pt x="66" y="54"/>
                      </a:lnTo>
                      <a:lnTo>
                        <a:pt x="72" y="60"/>
                      </a:lnTo>
                      <a:lnTo>
                        <a:pt x="72" y="48"/>
                      </a:lnTo>
                      <a:lnTo>
                        <a:pt x="72" y="72"/>
                      </a:lnTo>
                      <a:lnTo>
                        <a:pt x="78" y="78"/>
                      </a:lnTo>
                      <a:lnTo>
                        <a:pt x="78" y="102"/>
                      </a:lnTo>
                      <a:lnTo>
                        <a:pt x="78" y="54"/>
                      </a:lnTo>
                      <a:lnTo>
                        <a:pt x="84" y="48"/>
                      </a:lnTo>
                      <a:lnTo>
                        <a:pt x="84" y="78"/>
                      </a:lnTo>
                      <a:lnTo>
                        <a:pt x="84" y="42"/>
                      </a:lnTo>
                      <a:lnTo>
                        <a:pt x="84" y="54"/>
                      </a:lnTo>
                      <a:lnTo>
                        <a:pt x="90" y="60"/>
                      </a:lnTo>
                      <a:lnTo>
                        <a:pt x="90" y="78"/>
                      </a:lnTo>
                      <a:lnTo>
                        <a:pt x="90" y="54"/>
                      </a:lnTo>
                      <a:lnTo>
                        <a:pt x="90" y="60"/>
                      </a:lnTo>
                      <a:lnTo>
                        <a:pt x="96" y="54"/>
                      </a:lnTo>
                      <a:lnTo>
                        <a:pt x="96" y="84"/>
                      </a:lnTo>
                      <a:lnTo>
                        <a:pt x="96" y="48"/>
                      </a:lnTo>
                      <a:lnTo>
                        <a:pt x="96" y="72"/>
                      </a:lnTo>
                      <a:lnTo>
                        <a:pt x="102" y="66"/>
                      </a:lnTo>
                      <a:lnTo>
                        <a:pt x="102" y="30"/>
                      </a:lnTo>
                      <a:lnTo>
                        <a:pt x="102" y="30"/>
                      </a:lnTo>
                      <a:lnTo>
                        <a:pt x="108" y="36"/>
                      </a:lnTo>
                      <a:lnTo>
                        <a:pt x="108" y="60"/>
                      </a:lnTo>
                      <a:lnTo>
                        <a:pt x="108" y="30"/>
                      </a:lnTo>
                      <a:lnTo>
                        <a:pt x="108" y="54"/>
                      </a:lnTo>
                      <a:lnTo>
                        <a:pt x="114" y="60"/>
                      </a:lnTo>
                      <a:lnTo>
                        <a:pt x="114" y="30"/>
                      </a:lnTo>
                      <a:lnTo>
                        <a:pt x="114" y="36"/>
                      </a:lnTo>
                      <a:lnTo>
                        <a:pt x="120" y="30"/>
                      </a:lnTo>
                      <a:lnTo>
                        <a:pt x="120" y="60"/>
                      </a:lnTo>
                      <a:lnTo>
                        <a:pt x="120" y="30"/>
                      </a:lnTo>
                      <a:lnTo>
                        <a:pt x="120" y="54"/>
                      </a:lnTo>
                      <a:lnTo>
                        <a:pt x="126" y="48"/>
                      </a:lnTo>
                      <a:lnTo>
                        <a:pt x="126" y="30"/>
                      </a:lnTo>
                      <a:lnTo>
                        <a:pt x="126" y="66"/>
                      </a:lnTo>
                      <a:lnTo>
                        <a:pt x="132" y="72"/>
                      </a:lnTo>
                      <a:lnTo>
                        <a:pt x="132" y="78"/>
                      </a:lnTo>
                      <a:lnTo>
                        <a:pt x="132" y="54"/>
                      </a:lnTo>
                      <a:lnTo>
                        <a:pt x="132" y="78"/>
                      </a:lnTo>
                      <a:lnTo>
                        <a:pt x="138" y="72"/>
                      </a:lnTo>
                      <a:lnTo>
                        <a:pt x="138" y="84"/>
                      </a:lnTo>
                      <a:lnTo>
                        <a:pt x="138" y="66"/>
                      </a:lnTo>
                      <a:lnTo>
                        <a:pt x="138" y="72"/>
                      </a:lnTo>
                      <a:lnTo>
                        <a:pt x="144" y="78"/>
                      </a:lnTo>
                      <a:lnTo>
                        <a:pt x="144" y="84"/>
                      </a:lnTo>
                      <a:lnTo>
                        <a:pt x="144" y="60"/>
                      </a:lnTo>
                      <a:lnTo>
                        <a:pt x="144" y="72"/>
                      </a:lnTo>
                      <a:lnTo>
                        <a:pt x="150" y="78"/>
                      </a:lnTo>
                      <a:lnTo>
                        <a:pt x="150" y="36"/>
                      </a:lnTo>
                      <a:lnTo>
                        <a:pt x="150" y="48"/>
                      </a:lnTo>
                      <a:lnTo>
                        <a:pt x="156" y="54"/>
                      </a:lnTo>
                      <a:lnTo>
                        <a:pt x="156" y="24"/>
                      </a:lnTo>
                      <a:lnTo>
                        <a:pt x="156" y="24"/>
                      </a:lnTo>
                      <a:lnTo>
                        <a:pt x="162" y="18"/>
                      </a:lnTo>
                      <a:lnTo>
                        <a:pt x="162" y="12"/>
                      </a:lnTo>
                      <a:lnTo>
                        <a:pt x="162" y="42"/>
                      </a:lnTo>
                      <a:lnTo>
                        <a:pt x="168" y="36"/>
                      </a:lnTo>
                      <a:lnTo>
                        <a:pt x="168" y="18"/>
                      </a:lnTo>
                      <a:lnTo>
                        <a:pt x="168" y="18"/>
                      </a:lnTo>
                      <a:lnTo>
                        <a:pt x="174" y="24"/>
                      </a:lnTo>
                      <a:lnTo>
                        <a:pt x="174" y="60"/>
                      </a:lnTo>
                      <a:lnTo>
                        <a:pt x="174" y="18"/>
                      </a:lnTo>
                      <a:lnTo>
                        <a:pt x="174" y="54"/>
                      </a:lnTo>
                      <a:lnTo>
                        <a:pt x="180" y="48"/>
                      </a:lnTo>
                      <a:lnTo>
                        <a:pt x="180" y="66"/>
                      </a:lnTo>
                      <a:lnTo>
                        <a:pt x="180" y="36"/>
                      </a:lnTo>
                      <a:lnTo>
                        <a:pt x="180" y="48"/>
                      </a:lnTo>
                      <a:lnTo>
                        <a:pt x="186" y="42"/>
                      </a:lnTo>
                      <a:lnTo>
                        <a:pt x="186" y="12"/>
                      </a:lnTo>
                      <a:lnTo>
                        <a:pt x="186" y="18"/>
                      </a:lnTo>
                      <a:lnTo>
                        <a:pt x="192" y="24"/>
                      </a:lnTo>
                      <a:lnTo>
                        <a:pt x="192" y="54"/>
                      </a:lnTo>
                      <a:lnTo>
                        <a:pt x="192" y="0"/>
                      </a:lnTo>
                      <a:lnTo>
                        <a:pt x="192" y="48"/>
                      </a:lnTo>
                      <a:lnTo>
                        <a:pt x="198" y="42"/>
                      </a:lnTo>
                      <a:lnTo>
                        <a:pt x="198" y="78"/>
                      </a:lnTo>
                      <a:lnTo>
                        <a:pt x="198" y="36"/>
                      </a:lnTo>
                      <a:lnTo>
                        <a:pt x="198" y="54"/>
                      </a:lnTo>
                      <a:lnTo>
                        <a:pt x="204" y="48"/>
                      </a:lnTo>
                      <a:lnTo>
                        <a:pt x="204" y="54"/>
                      </a:lnTo>
                      <a:lnTo>
                        <a:pt x="204" y="18"/>
                      </a:lnTo>
                      <a:lnTo>
                        <a:pt x="204" y="30"/>
                      </a:lnTo>
                      <a:lnTo>
                        <a:pt x="210" y="36"/>
                      </a:lnTo>
                      <a:lnTo>
                        <a:pt x="210" y="42"/>
                      </a:lnTo>
                      <a:lnTo>
                        <a:pt x="210" y="30"/>
                      </a:lnTo>
                      <a:lnTo>
                        <a:pt x="216" y="36"/>
                      </a:lnTo>
                      <a:lnTo>
                        <a:pt x="216" y="54"/>
                      </a:lnTo>
                      <a:lnTo>
                        <a:pt x="216" y="24"/>
                      </a:lnTo>
                      <a:lnTo>
                        <a:pt x="216" y="42"/>
                      </a:lnTo>
                      <a:lnTo>
                        <a:pt x="222" y="48"/>
                      </a:lnTo>
                      <a:lnTo>
                        <a:pt x="222" y="150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89"/>
                <p:cNvSpPr>
                  <a:spLocks/>
                </p:cNvSpPr>
                <p:nvPr/>
              </p:nvSpPr>
              <p:spPr bwMode="auto">
                <a:xfrm>
                  <a:off x="5295900" y="1501775"/>
                  <a:ext cx="333375" cy="276225"/>
                </a:xfrm>
                <a:custGeom>
                  <a:avLst/>
                  <a:gdLst>
                    <a:gd name="T0" fmla="*/ 6 w 210"/>
                    <a:gd name="T1" fmla="*/ 72 h 174"/>
                    <a:gd name="T2" fmla="*/ 6 w 210"/>
                    <a:gd name="T3" fmla="*/ 54 h 174"/>
                    <a:gd name="T4" fmla="*/ 12 w 210"/>
                    <a:gd name="T5" fmla="*/ 42 h 174"/>
                    <a:gd name="T6" fmla="*/ 18 w 210"/>
                    <a:gd name="T7" fmla="*/ 84 h 174"/>
                    <a:gd name="T8" fmla="*/ 24 w 210"/>
                    <a:gd name="T9" fmla="*/ 66 h 174"/>
                    <a:gd name="T10" fmla="*/ 30 w 210"/>
                    <a:gd name="T11" fmla="*/ 84 h 174"/>
                    <a:gd name="T12" fmla="*/ 30 w 210"/>
                    <a:gd name="T13" fmla="*/ 54 h 174"/>
                    <a:gd name="T14" fmla="*/ 36 w 210"/>
                    <a:gd name="T15" fmla="*/ 102 h 174"/>
                    <a:gd name="T16" fmla="*/ 42 w 210"/>
                    <a:gd name="T17" fmla="*/ 84 h 174"/>
                    <a:gd name="T18" fmla="*/ 48 w 210"/>
                    <a:gd name="T19" fmla="*/ 168 h 174"/>
                    <a:gd name="T20" fmla="*/ 54 w 210"/>
                    <a:gd name="T21" fmla="*/ 126 h 174"/>
                    <a:gd name="T22" fmla="*/ 60 w 210"/>
                    <a:gd name="T23" fmla="*/ 54 h 174"/>
                    <a:gd name="T24" fmla="*/ 66 w 210"/>
                    <a:gd name="T25" fmla="*/ 84 h 174"/>
                    <a:gd name="T26" fmla="*/ 66 w 210"/>
                    <a:gd name="T27" fmla="*/ 48 h 174"/>
                    <a:gd name="T28" fmla="*/ 72 w 210"/>
                    <a:gd name="T29" fmla="*/ 24 h 174"/>
                    <a:gd name="T30" fmla="*/ 78 w 210"/>
                    <a:gd name="T31" fmla="*/ 12 h 174"/>
                    <a:gd name="T32" fmla="*/ 84 w 210"/>
                    <a:gd name="T33" fmla="*/ 66 h 174"/>
                    <a:gd name="T34" fmla="*/ 90 w 210"/>
                    <a:gd name="T35" fmla="*/ 108 h 174"/>
                    <a:gd name="T36" fmla="*/ 96 w 210"/>
                    <a:gd name="T37" fmla="*/ 96 h 174"/>
                    <a:gd name="T38" fmla="*/ 96 w 210"/>
                    <a:gd name="T39" fmla="*/ 66 h 174"/>
                    <a:gd name="T40" fmla="*/ 102 w 210"/>
                    <a:gd name="T41" fmla="*/ 60 h 174"/>
                    <a:gd name="T42" fmla="*/ 108 w 210"/>
                    <a:gd name="T43" fmla="*/ 114 h 174"/>
                    <a:gd name="T44" fmla="*/ 114 w 210"/>
                    <a:gd name="T45" fmla="*/ 114 h 174"/>
                    <a:gd name="T46" fmla="*/ 114 w 210"/>
                    <a:gd name="T47" fmla="*/ 12 h 174"/>
                    <a:gd name="T48" fmla="*/ 120 w 210"/>
                    <a:gd name="T49" fmla="*/ 6 h 174"/>
                    <a:gd name="T50" fmla="*/ 126 w 210"/>
                    <a:gd name="T51" fmla="*/ 0 h 174"/>
                    <a:gd name="T52" fmla="*/ 132 w 210"/>
                    <a:gd name="T53" fmla="*/ 42 h 174"/>
                    <a:gd name="T54" fmla="*/ 138 w 210"/>
                    <a:gd name="T55" fmla="*/ 72 h 174"/>
                    <a:gd name="T56" fmla="*/ 144 w 210"/>
                    <a:gd name="T57" fmla="*/ 60 h 174"/>
                    <a:gd name="T58" fmla="*/ 144 w 210"/>
                    <a:gd name="T59" fmla="*/ 36 h 174"/>
                    <a:gd name="T60" fmla="*/ 150 w 210"/>
                    <a:gd name="T61" fmla="*/ 30 h 174"/>
                    <a:gd name="T62" fmla="*/ 156 w 210"/>
                    <a:gd name="T63" fmla="*/ 66 h 174"/>
                    <a:gd name="T64" fmla="*/ 162 w 210"/>
                    <a:gd name="T65" fmla="*/ 54 h 174"/>
                    <a:gd name="T66" fmla="*/ 168 w 210"/>
                    <a:gd name="T67" fmla="*/ 24 h 174"/>
                    <a:gd name="T68" fmla="*/ 168 w 210"/>
                    <a:gd name="T69" fmla="*/ 36 h 174"/>
                    <a:gd name="T70" fmla="*/ 174 w 210"/>
                    <a:gd name="T71" fmla="*/ 30 h 174"/>
                    <a:gd name="T72" fmla="*/ 180 w 210"/>
                    <a:gd name="T73" fmla="*/ 30 h 174"/>
                    <a:gd name="T74" fmla="*/ 186 w 210"/>
                    <a:gd name="T75" fmla="*/ 102 h 174"/>
                    <a:gd name="T76" fmla="*/ 192 w 210"/>
                    <a:gd name="T77" fmla="*/ 66 h 174"/>
                    <a:gd name="T78" fmla="*/ 198 w 210"/>
                    <a:gd name="T79" fmla="*/ 60 h 174"/>
                    <a:gd name="T80" fmla="*/ 198 w 210"/>
                    <a:gd name="T81" fmla="*/ 54 h 174"/>
                    <a:gd name="T82" fmla="*/ 204 w 210"/>
                    <a:gd name="T83" fmla="*/ 3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0" h="174">
                      <a:moveTo>
                        <a:pt x="0" y="150"/>
                      </a:moveTo>
                      <a:lnTo>
                        <a:pt x="0" y="78"/>
                      </a:lnTo>
                      <a:lnTo>
                        <a:pt x="6" y="72"/>
                      </a:lnTo>
                      <a:lnTo>
                        <a:pt x="6" y="126"/>
                      </a:lnTo>
                      <a:lnTo>
                        <a:pt x="6" y="48"/>
                      </a:lnTo>
                      <a:lnTo>
                        <a:pt x="6" y="54"/>
                      </a:lnTo>
                      <a:lnTo>
                        <a:pt x="12" y="60"/>
                      </a:lnTo>
                      <a:lnTo>
                        <a:pt x="12" y="174"/>
                      </a:lnTo>
                      <a:lnTo>
                        <a:pt x="12" y="42"/>
                      </a:lnTo>
                      <a:lnTo>
                        <a:pt x="12" y="72"/>
                      </a:lnTo>
                      <a:lnTo>
                        <a:pt x="18" y="66"/>
                      </a:lnTo>
                      <a:lnTo>
                        <a:pt x="18" y="84"/>
                      </a:lnTo>
                      <a:lnTo>
                        <a:pt x="18" y="60"/>
                      </a:lnTo>
                      <a:lnTo>
                        <a:pt x="18" y="72"/>
                      </a:lnTo>
                      <a:lnTo>
                        <a:pt x="24" y="66"/>
                      </a:lnTo>
                      <a:lnTo>
                        <a:pt x="24" y="78"/>
                      </a:lnTo>
                      <a:lnTo>
                        <a:pt x="24" y="78"/>
                      </a:lnTo>
                      <a:lnTo>
                        <a:pt x="30" y="84"/>
                      </a:lnTo>
                      <a:lnTo>
                        <a:pt x="30" y="84"/>
                      </a:lnTo>
                      <a:lnTo>
                        <a:pt x="30" y="42"/>
                      </a:lnTo>
                      <a:lnTo>
                        <a:pt x="30" y="54"/>
                      </a:lnTo>
                      <a:lnTo>
                        <a:pt x="36" y="48"/>
                      </a:lnTo>
                      <a:lnTo>
                        <a:pt x="36" y="30"/>
                      </a:lnTo>
                      <a:lnTo>
                        <a:pt x="36" y="102"/>
                      </a:lnTo>
                      <a:lnTo>
                        <a:pt x="42" y="120"/>
                      </a:lnTo>
                      <a:lnTo>
                        <a:pt x="42" y="168"/>
                      </a:lnTo>
                      <a:lnTo>
                        <a:pt x="42" y="84"/>
                      </a:lnTo>
                      <a:lnTo>
                        <a:pt x="42" y="96"/>
                      </a:lnTo>
                      <a:lnTo>
                        <a:pt x="48" y="90"/>
                      </a:lnTo>
                      <a:lnTo>
                        <a:pt x="48" y="168"/>
                      </a:lnTo>
                      <a:lnTo>
                        <a:pt x="48" y="54"/>
                      </a:lnTo>
                      <a:lnTo>
                        <a:pt x="48" y="132"/>
                      </a:lnTo>
                      <a:lnTo>
                        <a:pt x="54" y="126"/>
                      </a:lnTo>
                      <a:lnTo>
                        <a:pt x="54" y="42"/>
                      </a:lnTo>
                      <a:lnTo>
                        <a:pt x="54" y="48"/>
                      </a:lnTo>
                      <a:lnTo>
                        <a:pt x="60" y="54"/>
                      </a:lnTo>
                      <a:lnTo>
                        <a:pt x="60" y="42"/>
                      </a:lnTo>
                      <a:lnTo>
                        <a:pt x="60" y="78"/>
                      </a:lnTo>
                      <a:lnTo>
                        <a:pt x="66" y="84"/>
                      </a:lnTo>
                      <a:lnTo>
                        <a:pt x="66" y="96"/>
                      </a:lnTo>
                      <a:lnTo>
                        <a:pt x="66" y="42"/>
                      </a:lnTo>
                      <a:lnTo>
                        <a:pt x="66" y="48"/>
                      </a:lnTo>
                      <a:lnTo>
                        <a:pt x="72" y="54"/>
                      </a:lnTo>
                      <a:lnTo>
                        <a:pt x="72" y="18"/>
                      </a:lnTo>
                      <a:lnTo>
                        <a:pt x="72" y="24"/>
                      </a:lnTo>
                      <a:lnTo>
                        <a:pt x="78" y="18"/>
                      </a:lnTo>
                      <a:lnTo>
                        <a:pt x="78" y="48"/>
                      </a:lnTo>
                      <a:lnTo>
                        <a:pt x="78" y="12"/>
                      </a:lnTo>
                      <a:lnTo>
                        <a:pt x="78" y="30"/>
                      </a:lnTo>
                      <a:lnTo>
                        <a:pt x="84" y="36"/>
                      </a:lnTo>
                      <a:lnTo>
                        <a:pt x="84" y="66"/>
                      </a:lnTo>
                      <a:lnTo>
                        <a:pt x="84" y="60"/>
                      </a:lnTo>
                      <a:lnTo>
                        <a:pt x="90" y="54"/>
                      </a:lnTo>
                      <a:lnTo>
                        <a:pt x="90" y="108"/>
                      </a:lnTo>
                      <a:lnTo>
                        <a:pt x="90" y="36"/>
                      </a:lnTo>
                      <a:lnTo>
                        <a:pt x="90" y="102"/>
                      </a:lnTo>
                      <a:lnTo>
                        <a:pt x="96" y="96"/>
                      </a:lnTo>
                      <a:lnTo>
                        <a:pt x="96" y="138"/>
                      </a:lnTo>
                      <a:lnTo>
                        <a:pt x="96" y="54"/>
                      </a:lnTo>
                      <a:lnTo>
                        <a:pt x="96" y="66"/>
                      </a:lnTo>
                      <a:lnTo>
                        <a:pt x="102" y="72"/>
                      </a:lnTo>
                      <a:lnTo>
                        <a:pt x="102" y="114"/>
                      </a:lnTo>
                      <a:lnTo>
                        <a:pt x="102" y="60"/>
                      </a:lnTo>
                      <a:lnTo>
                        <a:pt x="102" y="108"/>
                      </a:lnTo>
                      <a:lnTo>
                        <a:pt x="108" y="102"/>
                      </a:lnTo>
                      <a:lnTo>
                        <a:pt x="108" y="114"/>
                      </a:lnTo>
                      <a:lnTo>
                        <a:pt x="108" y="54"/>
                      </a:lnTo>
                      <a:lnTo>
                        <a:pt x="108" y="108"/>
                      </a:lnTo>
                      <a:lnTo>
                        <a:pt x="114" y="114"/>
                      </a:lnTo>
                      <a:lnTo>
                        <a:pt x="114" y="138"/>
                      </a:lnTo>
                      <a:lnTo>
                        <a:pt x="114" y="6"/>
                      </a:lnTo>
                      <a:lnTo>
                        <a:pt x="114" y="12"/>
                      </a:lnTo>
                      <a:lnTo>
                        <a:pt x="120" y="18"/>
                      </a:lnTo>
                      <a:lnTo>
                        <a:pt x="120" y="30"/>
                      </a:lnTo>
                      <a:lnTo>
                        <a:pt x="120" y="6"/>
                      </a:lnTo>
                      <a:lnTo>
                        <a:pt x="120" y="12"/>
                      </a:lnTo>
                      <a:lnTo>
                        <a:pt x="126" y="18"/>
                      </a:lnTo>
                      <a:lnTo>
                        <a:pt x="126" y="0"/>
                      </a:lnTo>
                      <a:lnTo>
                        <a:pt x="126" y="0"/>
                      </a:lnTo>
                      <a:lnTo>
                        <a:pt x="132" y="6"/>
                      </a:lnTo>
                      <a:lnTo>
                        <a:pt x="132" y="42"/>
                      </a:lnTo>
                      <a:lnTo>
                        <a:pt x="132" y="36"/>
                      </a:lnTo>
                      <a:lnTo>
                        <a:pt x="138" y="42"/>
                      </a:lnTo>
                      <a:lnTo>
                        <a:pt x="138" y="72"/>
                      </a:lnTo>
                      <a:lnTo>
                        <a:pt x="138" y="30"/>
                      </a:lnTo>
                      <a:lnTo>
                        <a:pt x="138" y="66"/>
                      </a:lnTo>
                      <a:lnTo>
                        <a:pt x="144" y="60"/>
                      </a:lnTo>
                      <a:lnTo>
                        <a:pt x="144" y="66"/>
                      </a:lnTo>
                      <a:lnTo>
                        <a:pt x="144" y="24"/>
                      </a:lnTo>
                      <a:lnTo>
                        <a:pt x="144" y="36"/>
                      </a:lnTo>
                      <a:lnTo>
                        <a:pt x="150" y="30"/>
                      </a:lnTo>
                      <a:lnTo>
                        <a:pt x="150" y="54"/>
                      </a:lnTo>
                      <a:lnTo>
                        <a:pt x="150" y="30"/>
                      </a:lnTo>
                      <a:lnTo>
                        <a:pt x="150" y="42"/>
                      </a:lnTo>
                      <a:lnTo>
                        <a:pt x="156" y="48"/>
                      </a:lnTo>
                      <a:lnTo>
                        <a:pt x="156" y="66"/>
                      </a:lnTo>
                      <a:lnTo>
                        <a:pt x="156" y="42"/>
                      </a:lnTo>
                      <a:lnTo>
                        <a:pt x="156" y="48"/>
                      </a:lnTo>
                      <a:lnTo>
                        <a:pt x="162" y="54"/>
                      </a:lnTo>
                      <a:lnTo>
                        <a:pt x="162" y="60"/>
                      </a:lnTo>
                      <a:lnTo>
                        <a:pt x="162" y="30"/>
                      </a:lnTo>
                      <a:lnTo>
                        <a:pt x="168" y="24"/>
                      </a:lnTo>
                      <a:lnTo>
                        <a:pt x="168" y="54"/>
                      </a:lnTo>
                      <a:lnTo>
                        <a:pt x="168" y="18"/>
                      </a:lnTo>
                      <a:lnTo>
                        <a:pt x="168" y="36"/>
                      </a:lnTo>
                      <a:lnTo>
                        <a:pt x="174" y="30"/>
                      </a:lnTo>
                      <a:lnTo>
                        <a:pt x="174" y="48"/>
                      </a:lnTo>
                      <a:lnTo>
                        <a:pt x="174" y="30"/>
                      </a:lnTo>
                      <a:lnTo>
                        <a:pt x="180" y="36"/>
                      </a:lnTo>
                      <a:lnTo>
                        <a:pt x="180" y="66"/>
                      </a:lnTo>
                      <a:lnTo>
                        <a:pt x="180" y="30"/>
                      </a:lnTo>
                      <a:lnTo>
                        <a:pt x="180" y="54"/>
                      </a:lnTo>
                      <a:lnTo>
                        <a:pt x="186" y="48"/>
                      </a:lnTo>
                      <a:lnTo>
                        <a:pt x="186" y="102"/>
                      </a:lnTo>
                      <a:lnTo>
                        <a:pt x="186" y="60"/>
                      </a:lnTo>
                      <a:lnTo>
                        <a:pt x="192" y="66"/>
                      </a:lnTo>
                      <a:lnTo>
                        <a:pt x="192" y="66"/>
                      </a:lnTo>
                      <a:lnTo>
                        <a:pt x="192" y="42"/>
                      </a:lnTo>
                      <a:lnTo>
                        <a:pt x="192" y="54"/>
                      </a:lnTo>
                      <a:lnTo>
                        <a:pt x="198" y="60"/>
                      </a:lnTo>
                      <a:lnTo>
                        <a:pt x="198" y="60"/>
                      </a:lnTo>
                      <a:lnTo>
                        <a:pt x="198" y="36"/>
                      </a:lnTo>
                      <a:lnTo>
                        <a:pt x="198" y="54"/>
                      </a:lnTo>
                      <a:lnTo>
                        <a:pt x="204" y="48"/>
                      </a:lnTo>
                      <a:lnTo>
                        <a:pt x="204" y="78"/>
                      </a:lnTo>
                      <a:lnTo>
                        <a:pt x="204" y="30"/>
                      </a:lnTo>
                      <a:lnTo>
                        <a:pt x="204" y="54"/>
                      </a:lnTo>
                      <a:lnTo>
                        <a:pt x="210" y="48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90"/>
                <p:cNvSpPr>
                  <a:spLocks/>
                </p:cNvSpPr>
                <p:nvPr/>
              </p:nvSpPr>
              <p:spPr bwMode="auto">
                <a:xfrm>
                  <a:off x="5629275" y="1492250"/>
                  <a:ext cx="342900" cy="457200"/>
                </a:xfrm>
                <a:custGeom>
                  <a:avLst/>
                  <a:gdLst>
                    <a:gd name="T0" fmla="*/ 0 w 216"/>
                    <a:gd name="T1" fmla="*/ 42 h 288"/>
                    <a:gd name="T2" fmla="*/ 6 w 216"/>
                    <a:gd name="T3" fmla="*/ 66 h 288"/>
                    <a:gd name="T4" fmla="*/ 18 w 216"/>
                    <a:gd name="T5" fmla="*/ 78 h 288"/>
                    <a:gd name="T6" fmla="*/ 30 w 216"/>
                    <a:gd name="T7" fmla="*/ 108 h 288"/>
                    <a:gd name="T8" fmla="*/ 30 w 216"/>
                    <a:gd name="T9" fmla="*/ 48 h 288"/>
                    <a:gd name="T10" fmla="*/ 36 w 216"/>
                    <a:gd name="T11" fmla="*/ 24 h 288"/>
                    <a:gd name="T12" fmla="*/ 42 w 216"/>
                    <a:gd name="T13" fmla="*/ 42 h 288"/>
                    <a:gd name="T14" fmla="*/ 48 w 216"/>
                    <a:gd name="T15" fmla="*/ 24 h 288"/>
                    <a:gd name="T16" fmla="*/ 48 w 216"/>
                    <a:gd name="T17" fmla="*/ 42 h 288"/>
                    <a:gd name="T18" fmla="*/ 54 w 216"/>
                    <a:gd name="T19" fmla="*/ 18 h 288"/>
                    <a:gd name="T20" fmla="*/ 60 w 216"/>
                    <a:gd name="T21" fmla="*/ 30 h 288"/>
                    <a:gd name="T22" fmla="*/ 66 w 216"/>
                    <a:gd name="T23" fmla="*/ 6 h 288"/>
                    <a:gd name="T24" fmla="*/ 66 w 216"/>
                    <a:gd name="T25" fmla="*/ 6 h 288"/>
                    <a:gd name="T26" fmla="*/ 72 w 216"/>
                    <a:gd name="T27" fmla="*/ 36 h 288"/>
                    <a:gd name="T28" fmla="*/ 78 w 216"/>
                    <a:gd name="T29" fmla="*/ 30 h 288"/>
                    <a:gd name="T30" fmla="*/ 84 w 216"/>
                    <a:gd name="T31" fmla="*/ 108 h 288"/>
                    <a:gd name="T32" fmla="*/ 90 w 216"/>
                    <a:gd name="T33" fmla="*/ 48 h 288"/>
                    <a:gd name="T34" fmla="*/ 90 w 216"/>
                    <a:gd name="T35" fmla="*/ 24 h 288"/>
                    <a:gd name="T36" fmla="*/ 96 w 216"/>
                    <a:gd name="T37" fmla="*/ 12 h 288"/>
                    <a:gd name="T38" fmla="*/ 102 w 216"/>
                    <a:gd name="T39" fmla="*/ 36 h 288"/>
                    <a:gd name="T40" fmla="*/ 108 w 216"/>
                    <a:gd name="T41" fmla="*/ 24 h 288"/>
                    <a:gd name="T42" fmla="*/ 114 w 216"/>
                    <a:gd name="T43" fmla="*/ 84 h 288"/>
                    <a:gd name="T44" fmla="*/ 120 w 216"/>
                    <a:gd name="T45" fmla="*/ 78 h 288"/>
                    <a:gd name="T46" fmla="*/ 126 w 216"/>
                    <a:gd name="T47" fmla="*/ 60 h 288"/>
                    <a:gd name="T48" fmla="*/ 126 w 216"/>
                    <a:gd name="T49" fmla="*/ 42 h 288"/>
                    <a:gd name="T50" fmla="*/ 132 w 216"/>
                    <a:gd name="T51" fmla="*/ 36 h 288"/>
                    <a:gd name="T52" fmla="*/ 138 w 216"/>
                    <a:gd name="T53" fmla="*/ 84 h 288"/>
                    <a:gd name="T54" fmla="*/ 144 w 216"/>
                    <a:gd name="T55" fmla="*/ 84 h 288"/>
                    <a:gd name="T56" fmla="*/ 144 w 216"/>
                    <a:gd name="T57" fmla="*/ 60 h 288"/>
                    <a:gd name="T58" fmla="*/ 150 w 216"/>
                    <a:gd name="T59" fmla="*/ 24 h 288"/>
                    <a:gd name="T60" fmla="*/ 156 w 216"/>
                    <a:gd name="T61" fmla="*/ 24 h 288"/>
                    <a:gd name="T62" fmla="*/ 162 w 216"/>
                    <a:gd name="T63" fmla="*/ 18 h 288"/>
                    <a:gd name="T64" fmla="*/ 168 w 216"/>
                    <a:gd name="T65" fmla="*/ 18 h 288"/>
                    <a:gd name="T66" fmla="*/ 174 w 216"/>
                    <a:gd name="T67" fmla="*/ 54 h 288"/>
                    <a:gd name="T68" fmla="*/ 180 w 216"/>
                    <a:gd name="T69" fmla="*/ 60 h 288"/>
                    <a:gd name="T70" fmla="*/ 186 w 216"/>
                    <a:gd name="T71" fmla="*/ 54 h 288"/>
                    <a:gd name="T72" fmla="*/ 186 w 216"/>
                    <a:gd name="T73" fmla="*/ 72 h 288"/>
                    <a:gd name="T74" fmla="*/ 192 w 216"/>
                    <a:gd name="T75" fmla="*/ 60 h 288"/>
                    <a:gd name="T76" fmla="*/ 198 w 216"/>
                    <a:gd name="T77" fmla="*/ 144 h 288"/>
                    <a:gd name="T78" fmla="*/ 204 w 216"/>
                    <a:gd name="T79" fmla="*/ 144 h 288"/>
                    <a:gd name="T80" fmla="*/ 210 w 216"/>
                    <a:gd name="T81" fmla="*/ 270 h 288"/>
                    <a:gd name="T82" fmla="*/ 210 w 216"/>
                    <a:gd name="T83" fmla="*/ 24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6" h="288">
                      <a:moveTo>
                        <a:pt x="0" y="54"/>
                      </a:moveTo>
                      <a:lnTo>
                        <a:pt x="0" y="210"/>
                      </a:lnTo>
                      <a:lnTo>
                        <a:pt x="0" y="42"/>
                      </a:lnTo>
                      <a:lnTo>
                        <a:pt x="0" y="138"/>
                      </a:lnTo>
                      <a:lnTo>
                        <a:pt x="6" y="132"/>
                      </a:lnTo>
                      <a:lnTo>
                        <a:pt x="6" y="66"/>
                      </a:lnTo>
                      <a:lnTo>
                        <a:pt x="18" y="66"/>
                      </a:lnTo>
                      <a:lnTo>
                        <a:pt x="18" y="60"/>
                      </a:lnTo>
                      <a:lnTo>
                        <a:pt x="18" y="78"/>
                      </a:lnTo>
                      <a:lnTo>
                        <a:pt x="24" y="84"/>
                      </a:lnTo>
                      <a:lnTo>
                        <a:pt x="24" y="102"/>
                      </a:lnTo>
                      <a:lnTo>
                        <a:pt x="30" y="108"/>
                      </a:lnTo>
                      <a:lnTo>
                        <a:pt x="30" y="210"/>
                      </a:lnTo>
                      <a:lnTo>
                        <a:pt x="30" y="36"/>
                      </a:lnTo>
                      <a:lnTo>
                        <a:pt x="30" y="48"/>
                      </a:lnTo>
                      <a:lnTo>
                        <a:pt x="36" y="42"/>
                      </a:lnTo>
                      <a:lnTo>
                        <a:pt x="36" y="54"/>
                      </a:lnTo>
                      <a:lnTo>
                        <a:pt x="36" y="24"/>
                      </a:lnTo>
                      <a:lnTo>
                        <a:pt x="36" y="36"/>
                      </a:lnTo>
                      <a:lnTo>
                        <a:pt x="42" y="30"/>
                      </a:lnTo>
                      <a:lnTo>
                        <a:pt x="42" y="42"/>
                      </a:lnTo>
                      <a:lnTo>
                        <a:pt x="42" y="24"/>
                      </a:lnTo>
                      <a:lnTo>
                        <a:pt x="42" y="30"/>
                      </a:lnTo>
                      <a:lnTo>
                        <a:pt x="48" y="24"/>
                      </a:lnTo>
                      <a:lnTo>
                        <a:pt x="48" y="54"/>
                      </a:lnTo>
                      <a:lnTo>
                        <a:pt x="48" y="24"/>
                      </a:lnTo>
                      <a:lnTo>
                        <a:pt x="48" y="42"/>
                      </a:lnTo>
                      <a:lnTo>
                        <a:pt x="54" y="48"/>
                      </a:lnTo>
                      <a:lnTo>
                        <a:pt x="54" y="60"/>
                      </a:lnTo>
                      <a:lnTo>
                        <a:pt x="54" y="18"/>
                      </a:lnTo>
                      <a:lnTo>
                        <a:pt x="54" y="24"/>
                      </a:lnTo>
                      <a:lnTo>
                        <a:pt x="60" y="18"/>
                      </a:lnTo>
                      <a:lnTo>
                        <a:pt x="60" y="30"/>
                      </a:lnTo>
                      <a:lnTo>
                        <a:pt x="60" y="6"/>
                      </a:lnTo>
                      <a:lnTo>
                        <a:pt x="60" y="12"/>
                      </a:lnTo>
                      <a:lnTo>
                        <a:pt x="66" y="6"/>
                      </a:lnTo>
                      <a:lnTo>
                        <a:pt x="66" y="12"/>
                      </a:lnTo>
                      <a:lnTo>
                        <a:pt x="66" y="0"/>
                      </a:lnTo>
                      <a:lnTo>
                        <a:pt x="66" y="6"/>
                      </a:lnTo>
                      <a:lnTo>
                        <a:pt x="72" y="0"/>
                      </a:lnTo>
                      <a:lnTo>
                        <a:pt x="72" y="36"/>
                      </a:lnTo>
                      <a:lnTo>
                        <a:pt x="72" y="36"/>
                      </a:lnTo>
                      <a:lnTo>
                        <a:pt x="78" y="30"/>
                      </a:lnTo>
                      <a:lnTo>
                        <a:pt x="78" y="60"/>
                      </a:lnTo>
                      <a:lnTo>
                        <a:pt x="78" y="30"/>
                      </a:lnTo>
                      <a:lnTo>
                        <a:pt x="78" y="30"/>
                      </a:lnTo>
                      <a:lnTo>
                        <a:pt x="84" y="36"/>
                      </a:lnTo>
                      <a:lnTo>
                        <a:pt x="84" y="108"/>
                      </a:lnTo>
                      <a:lnTo>
                        <a:pt x="84" y="30"/>
                      </a:lnTo>
                      <a:lnTo>
                        <a:pt x="84" y="42"/>
                      </a:lnTo>
                      <a:lnTo>
                        <a:pt x="90" y="48"/>
                      </a:lnTo>
                      <a:lnTo>
                        <a:pt x="90" y="54"/>
                      </a:lnTo>
                      <a:lnTo>
                        <a:pt x="90" y="12"/>
                      </a:lnTo>
                      <a:lnTo>
                        <a:pt x="90" y="24"/>
                      </a:lnTo>
                      <a:lnTo>
                        <a:pt x="96" y="18"/>
                      </a:lnTo>
                      <a:lnTo>
                        <a:pt x="96" y="48"/>
                      </a:lnTo>
                      <a:lnTo>
                        <a:pt x="96" y="12"/>
                      </a:lnTo>
                      <a:lnTo>
                        <a:pt x="96" y="18"/>
                      </a:lnTo>
                      <a:lnTo>
                        <a:pt x="102" y="24"/>
                      </a:lnTo>
                      <a:lnTo>
                        <a:pt x="102" y="36"/>
                      </a:lnTo>
                      <a:lnTo>
                        <a:pt x="102" y="12"/>
                      </a:lnTo>
                      <a:lnTo>
                        <a:pt x="102" y="18"/>
                      </a:lnTo>
                      <a:lnTo>
                        <a:pt x="108" y="24"/>
                      </a:lnTo>
                      <a:lnTo>
                        <a:pt x="108" y="60"/>
                      </a:lnTo>
                      <a:lnTo>
                        <a:pt x="114" y="54"/>
                      </a:lnTo>
                      <a:lnTo>
                        <a:pt x="114" y="84"/>
                      </a:lnTo>
                      <a:lnTo>
                        <a:pt x="114" y="60"/>
                      </a:lnTo>
                      <a:lnTo>
                        <a:pt x="120" y="54"/>
                      </a:lnTo>
                      <a:lnTo>
                        <a:pt x="120" y="78"/>
                      </a:lnTo>
                      <a:lnTo>
                        <a:pt x="120" y="54"/>
                      </a:lnTo>
                      <a:lnTo>
                        <a:pt x="120" y="54"/>
                      </a:lnTo>
                      <a:lnTo>
                        <a:pt x="126" y="60"/>
                      </a:lnTo>
                      <a:lnTo>
                        <a:pt x="126" y="90"/>
                      </a:lnTo>
                      <a:lnTo>
                        <a:pt x="126" y="42"/>
                      </a:lnTo>
                      <a:lnTo>
                        <a:pt x="126" y="42"/>
                      </a:lnTo>
                      <a:lnTo>
                        <a:pt x="132" y="48"/>
                      </a:lnTo>
                      <a:lnTo>
                        <a:pt x="132" y="54"/>
                      </a:lnTo>
                      <a:lnTo>
                        <a:pt x="132" y="36"/>
                      </a:lnTo>
                      <a:lnTo>
                        <a:pt x="132" y="42"/>
                      </a:lnTo>
                      <a:lnTo>
                        <a:pt x="138" y="36"/>
                      </a:lnTo>
                      <a:lnTo>
                        <a:pt x="138" y="84"/>
                      </a:lnTo>
                      <a:lnTo>
                        <a:pt x="138" y="24"/>
                      </a:lnTo>
                      <a:lnTo>
                        <a:pt x="138" y="78"/>
                      </a:lnTo>
                      <a:lnTo>
                        <a:pt x="144" y="84"/>
                      </a:lnTo>
                      <a:lnTo>
                        <a:pt x="144" y="108"/>
                      </a:lnTo>
                      <a:lnTo>
                        <a:pt x="144" y="36"/>
                      </a:lnTo>
                      <a:lnTo>
                        <a:pt x="144" y="60"/>
                      </a:lnTo>
                      <a:lnTo>
                        <a:pt x="150" y="54"/>
                      </a:lnTo>
                      <a:lnTo>
                        <a:pt x="150" y="12"/>
                      </a:lnTo>
                      <a:lnTo>
                        <a:pt x="150" y="24"/>
                      </a:lnTo>
                      <a:lnTo>
                        <a:pt x="156" y="18"/>
                      </a:lnTo>
                      <a:lnTo>
                        <a:pt x="156" y="66"/>
                      </a:lnTo>
                      <a:lnTo>
                        <a:pt x="156" y="24"/>
                      </a:lnTo>
                      <a:lnTo>
                        <a:pt x="162" y="30"/>
                      </a:lnTo>
                      <a:lnTo>
                        <a:pt x="162" y="54"/>
                      </a:lnTo>
                      <a:lnTo>
                        <a:pt x="162" y="18"/>
                      </a:lnTo>
                      <a:lnTo>
                        <a:pt x="162" y="42"/>
                      </a:lnTo>
                      <a:lnTo>
                        <a:pt x="168" y="48"/>
                      </a:lnTo>
                      <a:lnTo>
                        <a:pt x="168" y="18"/>
                      </a:lnTo>
                      <a:lnTo>
                        <a:pt x="168" y="36"/>
                      </a:lnTo>
                      <a:lnTo>
                        <a:pt x="174" y="30"/>
                      </a:lnTo>
                      <a:lnTo>
                        <a:pt x="174" y="54"/>
                      </a:lnTo>
                      <a:lnTo>
                        <a:pt x="174" y="24"/>
                      </a:lnTo>
                      <a:lnTo>
                        <a:pt x="174" y="54"/>
                      </a:lnTo>
                      <a:lnTo>
                        <a:pt x="180" y="60"/>
                      </a:lnTo>
                      <a:lnTo>
                        <a:pt x="180" y="30"/>
                      </a:lnTo>
                      <a:lnTo>
                        <a:pt x="180" y="48"/>
                      </a:lnTo>
                      <a:lnTo>
                        <a:pt x="186" y="54"/>
                      </a:lnTo>
                      <a:lnTo>
                        <a:pt x="186" y="78"/>
                      </a:lnTo>
                      <a:lnTo>
                        <a:pt x="186" y="48"/>
                      </a:lnTo>
                      <a:lnTo>
                        <a:pt x="186" y="72"/>
                      </a:lnTo>
                      <a:lnTo>
                        <a:pt x="192" y="78"/>
                      </a:lnTo>
                      <a:lnTo>
                        <a:pt x="192" y="96"/>
                      </a:lnTo>
                      <a:lnTo>
                        <a:pt x="192" y="60"/>
                      </a:lnTo>
                      <a:lnTo>
                        <a:pt x="192" y="84"/>
                      </a:lnTo>
                      <a:lnTo>
                        <a:pt x="198" y="78"/>
                      </a:lnTo>
                      <a:lnTo>
                        <a:pt x="198" y="144"/>
                      </a:lnTo>
                      <a:lnTo>
                        <a:pt x="198" y="72"/>
                      </a:lnTo>
                      <a:lnTo>
                        <a:pt x="198" y="138"/>
                      </a:lnTo>
                      <a:lnTo>
                        <a:pt x="204" y="144"/>
                      </a:lnTo>
                      <a:lnTo>
                        <a:pt x="204" y="264"/>
                      </a:lnTo>
                      <a:lnTo>
                        <a:pt x="204" y="264"/>
                      </a:lnTo>
                      <a:lnTo>
                        <a:pt x="210" y="270"/>
                      </a:lnTo>
                      <a:lnTo>
                        <a:pt x="210" y="288"/>
                      </a:lnTo>
                      <a:lnTo>
                        <a:pt x="210" y="12"/>
                      </a:lnTo>
                      <a:lnTo>
                        <a:pt x="210" y="24"/>
                      </a:lnTo>
                      <a:lnTo>
                        <a:pt x="216" y="30"/>
                      </a:lnTo>
                      <a:lnTo>
                        <a:pt x="216" y="42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91"/>
                <p:cNvSpPr>
                  <a:spLocks/>
                </p:cNvSpPr>
                <p:nvPr/>
              </p:nvSpPr>
              <p:spPr bwMode="auto">
                <a:xfrm>
                  <a:off x="5972175" y="1501775"/>
                  <a:ext cx="295275" cy="180975"/>
                </a:xfrm>
                <a:custGeom>
                  <a:avLst/>
                  <a:gdLst>
                    <a:gd name="T0" fmla="*/ 0 w 186"/>
                    <a:gd name="T1" fmla="*/ 0 h 114"/>
                    <a:gd name="T2" fmla="*/ 6 w 186"/>
                    <a:gd name="T3" fmla="*/ 6 h 114"/>
                    <a:gd name="T4" fmla="*/ 6 w 186"/>
                    <a:gd name="T5" fmla="*/ 0 h 114"/>
                    <a:gd name="T6" fmla="*/ 12 w 186"/>
                    <a:gd name="T7" fmla="*/ 24 h 114"/>
                    <a:gd name="T8" fmla="*/ 12 w 186"/>
                    <a:gd name="T9" fmla="*/ 12 h 114"/>
                    <a:gd name="T10" fmla="*/ 18 w 186"/>
                    <a:gd name="T11" fmla="*/ 60 h 114"/>
                    <a:gd name="T12" fmla="*/ 18 w 186"/>
                    <a:gd name="T13" fmla="*/ 24 h 114"/>
                    <a:gd name="T14" fmla="*/ 24 w 186"/>
                    <a:gd name="T15" fmla="*/ 36 h 114"/>
                    <a:gd name="T16" fmla="*/ 24 w 186"/>
                    <a:gd name="T17" fmla="*/ 36 h 114"/>
                    <a:gd name="T18" fmla="*/ 30 w 186"/>
                    <a:gd name="T19" fmla="*/ 48 h 114"/>
                    <a:gd name="T20" fmla="*/ 30 w 186"/>
                    <a:gd name="T21" fmla="*/ 36 h 114"/>
                    <a:gd name="T22" fmla="*/ 36 w 186"/>
                    <a:gd name="T23" fmla="*/ 48 h 114"/>
                    <a:gd name="T24" fmla="*/ 36 w 186"/>
                    <a:gd name="T25" fmla="*/ 48 h 114"/>
                    <a:gd name="T26" fmla="*/ 42 w 186"/>
                    <a:gd name="T27" fmla="*/ 60 h 114"/>
                    <a:gd name="T28" fmla="*/ 42 w 186"/>
                    <a:gd name="T29" fmla="*/ 36 h 114"/>
                    <a:gd name="T30" fmla="*/ 48 w 186"/>
                    <a:gd name="T31" fmla="*/ 42 h 114"/>
                    <a:gd name="T32" fmla="*/ 48 w 186"/>
                    <a:gd name="T33" fmla="*/ 30 h 114"/>
                    <a:gd name="T34" fmla="*/ 54 w 186"/>
                    <a:gd name="T35" fmla="*/ 48 h 114"/>
                    <a:gd name="T36" fmla="*/ 60 w 186"/>
                    <a:gd name="T37" fmla="*/ 60 h 114"/>
                    <a:gd name="T38" fmla="*/ 60 w 186"/>
                    <a:gd name="T39" fmla="*/ 54 h 114"/>
                    <a:gd name="T40" fmla="*/ 66 w 186"/>
                    <a:gd name="T41" fmla="*/ 66 h 114"/>
                    <a:gd name="T42" fmla="*/ 66 w 186"/>
                    <a:gd name="T43" fmla="*/ 66 h 114"/>
                    <a:gd name="T44" fmla="*/ 72 w 186"/>
                    <a:gd name="T45" fmla="*/ 90 h 114"/>
                    <a:gd name="T46" fmla="*/ 78 w 186"/>
                    <a:gd name="T47" fmla="*/ 84 h 114"/>
                    <a:gd name="T48" fmla="*/ 78 w 186"/>
                    <a:gd name="T49" fmla="*/ 60 h 114"/>
                    <a:gd name="T50" fmla="*/ 84 w 186"/>
                    <a:gd name="T51" fmla="*/ 60 h 114"/>
                    <a:gd name="T52" fmla="*/ 84 w 186"/>
                    <a:gd name="T53" fmla="*/ 42 h 114"/>
                    <a:gd name="T54" fmla="*/ 90 w 186"/>
                    <a:gd name="T55" fmla="*/ 60 h 114"/>
                    <a:gd name="T56" fmla="*/ 90 w 186"/>
                    <a:gd name="T57" fmla="*/ 42 h 114"/>
                    <a:gd name="T58" fmla="*/ 96 w 186"/>
                    <a:gd name="T59" fmla="*/ 54 h 114"/>
                    <a:gd name="T60" fmla="*/ 96 w 186"/>
                    <a:gd name="T61" fmla="*/ 36 h 114"/>
                    <a:gd name="T62" fmla="*/ 102 w 186"/>
                    <a:gd name="T63" fmla="*/ 54 h 114"/>
                    <a:gd name="T64" fmla="*/ 102 w 186"/>
                    <a:gd name="T65" fmla="*/ 48 h 114"/>
                    <a:gd name="T66" fmla="*/ 108 w 186"/>
                    <a:gd name="T67" fmla="*/ 42 h 114"/>
                    <a:gd name="T68" fmla="*/ 108 w 186"/>
                    <a:gd name="T69" fmla="*/ 36 h 114"/>
                    <a:gd name="T70" fmla="*/ 114 w 186"/>
                    <a:gd name="T71" fmla="*/ 48 h 114"/>
                    <a:gd name="T72" fmla="*/ 114 w 186"/>
                    <a:gd name="T73" fmla="*/ 42 h 114"/>
                    <a:gd name="T74" fmla="*/ 120 w 186"/>
                    <a:gd name="T75" fmla="*/ 48 h 114"/>
                    <a:gd name="T76" fmla="*/ 120 w 186"/>
                    <a:gd name="T77" fmla="*/ 42 h 114"/>
                    <a:gd name="T78" fmla="*/ 126 w 186"/>
                    <a:gd name="T79" fmla="*/ 42 h 114"/>
                    <a:gd name="T80" fmla="*/ 126 w 186"/>
                    <a:gd name="T81" fmla="*/ 72 h 114"/>
                    <a:gd name="T82" fmla="*/ 132 w 186"/>
                    <a:gd name="T83" fmla="*/ 60 h 114"/>
                    <a:gd name="T84" fmla="*/ 138 w 186"/>
                    <a:gd name="T85" fmla="*/ 96 h 114"/>
                    <a:gd name="T86" fmla="*/ 138 w 186"/>
                    <a:gd name="T87" fmla="*/ 66 h 114"/>
                    <a:gd name="T88" fmla="*/ 144 w 186"/>
                    <a:gd name="T89" fmla="*/ 84 h 114"/>
                    <a:gd name="T90" fmla="*/ 144 w 186"/>
                    <a:gd name="T91" fmla="*/ 72 h 114"/>
                    <a:gd name="T92" fmla="*/ 150 w 186"/>
                    <a:gd name="T93" fmla="*/ 78 h 114"/>
                    <a:gd name="T94" fmla="*/ 150 w 186"/>
                    <a:gd name="T95" fmla="*/ 60 h 114"/>
                    <a:gd name="T96" fmla="*/ 156 w 186"/>
                    <a:gd name="T97" fmla="*/ 84 h 114"/>
                    <a:gd name="T98" fmla="*/ 156 w 186"/>
                    <a:gd name="T99" fmla="*/ 78 h 114"/>
                    <a:gd name="T100" fmla="*/ 162 w 186"/>
                    <a:gd name="T101" fmla="*/ 96 h 114"/>
                    <a:gd name="T102" fmla="*/ 162 w 186"/>
                    <a:gd name="T103" fmla="*/ 54 h 114"/>
                    <a:gd name="T104" fmla="*/ 168 w 186"/>
                    <a:gd name="T105" fmla="*/ 102 h 114"/>
                    <a:gd name="T106" fmla="*/ 174 w 186"/>
                    <a:gd name="T107" fmla="*/ 102 h 114"/>
                    <a:gd name="T108" fmla="*/ 174 w 186"/>
                    <a:gd name="T109" fmla="*/ 66 h 114"/>
                    <a:gd name="T110" fmla="*/ 180 w 186"/>
                    <a:gd name="T111" fmla="*/ 66 h 114"/>
                    <a:gd name="T112" fmla="*/ 180 w 186"/>
                    <a:gd name="T113" fmla="*/ 60 h 114"/>
                    <a:gd name="T114" fmla="*/ 186 w 186"/>
                    <a:gd name="T115" fmla="*/ 7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86" h="114">
                      <a:moveTo>
                        <a:pt x="0" y="36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6" y="36"/>
                      </a:lnTo>
                      <a:lnTo>
                        <a:pt x="6" y="0"/>
                      </a:lnTo>
                      <a:lnTo>
                        <a:pt x="6" y="30"/>
                      </a:lnTo>
                      <a:lnTo>
                        <a:pt x="12" y="24"/>
                      </a:lnTo>
                      <a:lnTo>
                        <a:pt x="12" y="72"/>
                      </a:lnTo>
                      <a:lnTo>
                        <a:pt x="12" y="12"/>
                      </a:lnTo>
                      <a:lnTo>
                        <a:pt x="12" y="66"/>
                      </a:lnTo>
                      <a:lnTo>
                        <a:pt x="18" y="60"/>
                      </a:lnTo>
                      <a:lnTo>
                        <a:pt x="18" y="72"/>
                      </a:lnTo>
                      <a:lnTo>
                        <a:pt x="18" y="24"/>
                      </a:lnTo>
                      <a:lnTo>
                        <a:pt x="18" y="42"/>
                      </a:lnTo>
                      <a:lnTo>
                        <a:pt x="24" y="36"/>
                      </a:lnTo>
                      <a:lnTo>
                        <a:pt x="24" y="66"/>
                      </a:lnTo>
                      <a:lnTo>
                        <a:pt x="24" y="36"/>
                      </a:lnTo>
                      <a:lnTo>
                        <a:pt x="24" y="42"/>
                      </a:lnTo>
                      <a:lnTo>
                        <a:pt x="30" y="48"/>
                      </a:lnTo>
                      <a:lnTo>
                        <a:pt x="30" y="54"/>
                      </a:lnTo>
                      <a:lnTo>
                        <a:pt x="30" y="36"/>
                      </a:lnTo>
                      <a:lnTo>
                        <a:pt x="30" y="54"/>
                      </a:lnTo>
                      <a:lnTo>
                        <a:pt x="36" y="48"/>
                      </a:lnTo>
                      <a:lnTo>
                        <a:pt x="36" y="78"/>
                      </a:lnTo>
                      <a:lnTo>
                        <a:pt x="36" y="48"/>
                      </a:lnTo>
                      <a:lnTo>
                        <a:pt x="36" y="66"/>
                      </a:lnTo>
                      <a:lnTo>
                        <a:pt x="42" y="60"/>
                      </a:lnTo>
                      <a:lnTo>
                        <a:pt x="42" y="66"/>
                      </a:lnTo>
                      <a:lnTo>
                        <a:pt x="42" y="36"/>
                      </a:lnTo>
                      <a:lnTo>
                        <a:pt x="42" y="36"/>
                      </a:lnTo>
                      <a:lnTo>
                        <a:pt x="48" y="42"/>
                      </a:lnTo>
                      <a:lnTo>
                        <a:pt x="48" y="48"/>
                      </a:lnTo>
                      <a:lnTo>
                        <a:pt x="48" y="30"/>
                      </a:lnTo>
                      <a:lnTo>
                        <a:pt x="54" y="24"/>
                      </a:lnTo>
                      <a:lnTo>
                        <a:pt x="54" y="48"/>
                      </a:lnTo>
                      <a:lnTo>
                        <a:pt x="60" y="42"/>
                      </a:lnTo>
                      <a:lnTo>
                        <a:pt x="60" y="60"/>
                      </a:lnTo>
                      <a:lnTo>
                        <a:pt x="60" y="36"/>
                      </a:lnTo>
                      <a:lnTo>
                        <a:pt x="60" y="54"/>
                      </a:lnTo>
                      <a:lnTo>
                        <a:pt x="66" y="48"/>
                      </a:lnTo>
                      <a:lnTo>
                        <a:pt x="66" y="66"/>
                      </a:lnTo>
                      <a:lnTo>
                        <a:pt x="66" y="36"/>
                      </a:lnTo>
                      <a:lnTo>
                        <a:pt x="66" y="66"/>
                      </a:lnTo>
                      <a:lnTo>
                        <a:pt x="72" y="60"/>
                      </a:lnTo>
                      <a:lnTo>
                        <a:pt x="72" y="90"/>
                      </a:lnTo>
                      <a:lnTo>
                        <a:pt x="72" y="90"/>
                      </a:lnTo>
                      <a:lnTo>
                        <a:pt x="78" y="84"/>
                      </a:lnTo>
                      <a:lnTo>
                        <a:pt x="78" y="90"/>
                      </a:lnTo>
                      <a:lnTo>
                        <a:pt x="78" y="60"/>
                      </a:lnTo>
                      <a:lnTo>
                        <a:pt x="78" y="66"/>
                      </a:lnTo>
                      <a:lnTo>
                        <a:pt x="84" y="60"/>
                      </a:lnTo>
                      <a:lnTo>
                        <a:pt x="84" y="72"/>
                      </a:lnTo>
                      <a:lnTo>
                        <a:pt x="84" y="42"/>
                      </a:lnTo>
                      <a:lnTo>
                        <a:pt x="84" y="54"/>
                      </a:lnTo>
                      <a:lnTo>
                        <a:pt x="90" y="60"/>
                      </a:lnTo>
                      <a:lnTo>
                        <a:pt x="90" y="66"/>
                      </a:lnTo>
                      <a:lnTo>
                        <a:pt x="90" y="42"/>
                      </a:lnTo>
                      <a:lnTo>
                        <a:pt x="90" y="48"/>
                      </a:lnTo>
                      <a:lnTo>
                        <a:pt x="96" y="54"/>
                      </a:lnTo>
                      <a:lnTo>
                        <a:pt x="96" y="60"/>
                      </a:lnTo>
                      <a:lnTo>
                        <a:pt x="96" y="36"/>
                      </a:lnTo>
                      <a:lnTo>
                        <a:pt x="96" y="48"/>
                      </a:lnTo>
                      <a:lnTo>
                        <a:pt x="102" y="54"/>
                      </a:lnTo>
                      <a:lnTo>
                        <a:pt x="102" y="66"/>
                      </a:lnTo>
                      <a:lnTo>
                        <a:pt x="102" y="48"/>
                      </a:lnTo>
                      <a:lnTo>
                        <a:pt x="102" y="48"/>
                      </a:lnTo>
                      <a:lnTo>
                        <a:pt x="108" y="42"/>
                      </a:lnTo>
                      <a:lnTo>
                        <a:pt x="108" y="60"/>
                      </a:lnTo>
                      <a:lnTo>
                        <a:pt x="108" y="36"/>
                      </a:lnTo>
                      <a:lnTo>
                        <a:pt x="108" y="42"/>
                      </a:lnTo>
                      <a:lnTo>
                        <a:pt x="114" y="48"/>
                      </a:lnTo>
                      <a:lnTo>
                        <a:pt x="114" y="72"/>
                      </a:lnTo>
                      <a:lnTo>
                        <a:pt x="114" y="42"/>
                      </a:lnTo>
                      <a:lnTo>
                        <a:pt x="114" y="54"/>
                      </a:lnTo>
                      <a:lnTo>
                        <a:pt x="120" y="48"/>
                      </a:lnTo>
                      <a:lnTo>
                        <a:pt x="120" y="60"/>
                      </a:lnTo>
                      <a:lnTo>
                        <a:pt x="120" y="42"/>
                      </a:lnTo>
                      <a:lnTo>
                        <a:pt x="120" y="48"/>
                      </a:lnTo>
                      <a:lnTo>
                        <a:pt x="126" y="42"/>
                      </a:lnTo>
                      <a:lnTo>
                        <a:pt x="126" y="42"/>
                      </a:lnTo>
                      <a:lnTo>
                        <a:pt x="126" y="72"/>
                      </a:lnTo>
                      <a:lnTo>
                        <a:pt x="132" y="66"/>
                      </a:lnTo>
                      <a:lnTo>
                        <a:pt x="132" y="60"/>
                      </a:lnTo>
                      <a:lnTo>
                        <a:pt x="132" y="90"/>
                      </a:lnTo>
                      <a:lnTo>
                        <a:pt x="138" y="96"/>
                      </a:lnTo>
                      <a:lnTo>
                        <a:pt x="138" y="96"/>
                      </a:lnTo>
                      <a:lnTo>
                        <a:pt x="138" y="66"/>
                      </a:lnTo>
                      <a:lnTo>
                        <a:pt x="138" y="90"/>
                      </a:lnTo>
                      <a:lnTo>
                        <a:pt x="144" y="84"/>
                      </a:lnTo>
                      <a:lnTo>
                        <a:pt x="144" y="96"/>
                      </a:lnTo>
                      <a:lnTo>
                        <a:pt x="144" y="72"/>
                      </a:lnTo>
                      <a:lnTo>
                        <a:pt x="144" y="84"/>
                      </a:lnTo>
                      <a:lnTo>
                        <a:pt x="150" y="78"/>
                      </a:lnTo>
                      <a:lnTo>
                        <a:pt x="150" y="90"/>
                      </a:lnTo>
                      <a:lnTo>
                        <a:pt x="150" y="60"/>
                      </a:lnTo>
                      <a:lnTo>
                        <a:pt x="150" y="78"/>
                      </a:lnTo>
                      <a:lnTo>
                        <a:pt x="156" y="84"/>
                      </a:lnTo>
                      <a:lnTo>
                        <a:pt x="156" y="114"/>
                      </a:lnTo>
                      <a:lnTo>
                        <a:pt x="156" y="78"/>
                      </a:lnTo>
                      <a:lnTo>
                        <a:pt x="156" y="102"/>
                      </a:lnTo>
                      <a:lnTo>
                        <a:pt x="162" y="96"/>
                      </a:lnTo>
                      <a:lnTo>
                        <a:pt x="162" y="48"/>
                      </a:lnTo>
                      <a:lnTo>
                        <a:pt x="162" y="54"/>
                      </a:lnTo>
                      <a:lnTo>
                        <a:pt x="168" y="60"/>
                      </a:lnTo>
                      <a:lnTo>
                        <a:pt x="168" y="102"/>
                      </a:lnTo>
                      <a:lnTo>
                        <a:pt x="168" y="96"/>
                      </a:lnTo>
                      <a:lnTo>
                        <a:pt x="174" y="102"/>
                      </a:lnTo>
                      <a:lnTo>
                        <a:pt x="174" y="102"/>
                      </a:lnTo>
                      <a:lnTo>
                        <a:pt x="174" y="66"/>
                      </a:lnTo>
                      <a:lnTo>
                        <a:pt x="174" y="72"/>
                      </a:lnTo>
                      <a:lnTo>
                        <a:pt x="180" y="66"/>
                      </a:lnTo>
                      <a:lnTo>
                        <a:pt x="180" y="90"/>
                      </a:lnTo>
                      <a:lnTo>
                        <a:pt x="180" y="60"/>
                      </a:lnTo>
                      <a:lnTo>
                        <a:pt x="180" y="78"/>
                      </a:lnTo>
                      <a:lnTo>
                        <a:pt x="186" y="72"/>
                      </a:lnTo>
                      <a:lnTo>
                        <a:pt x="186" y="102"/>
                      </a:lnTo>
                    </a:path>
                  </a:pathLst>
                </a:cu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2974216" y="2505068"/>
                <a:ext cx="2933096" cy="387254"/>
                <a:chOff x="2181225" y="2130425"/>
                <a:chExt cx="4105275" cy="1285875"/>
              </a:xfrm>
            </p:grpSpPr>
            <p:sp>
              <p:nvSpPr>
                <p:cNvPr id="16" name="Freeform 80"/>
                <p:cNvSpPr>
                  <a:spLocks/>
                </p:cNvSpPr>
                <p:nvPr/>
              </p:nvSpPr>
              <p:spPr bwMode="auto">
                <a:xfrm>
                  <a:off x="2181225" y="2130425"/>
                  <a:ext cx="323850" cy="371475"/>
                </a:xfrm>
                <a:custGeom>
                  <a:avLst/>
                  <a:gdLst>
                    <a:gd name="T0" fmla="*/ 0 w 204"/>
                    <a:gd name="T1" fmla="*/ 30 h 234"/>
                    <a:gd name="T2" fmla="*/ 6 w 204"/>
                    <a:gd name="T3" fmla="*/ 96 h 234"/>
                    <a:gd name="T4" fmla="*/ 12 w 204"/>
                    <a:gd name="T5" fmla="*/ 66 h 234"/>
                    <a:gd name="T6" fmla="*/ 12 w 204"/>
                    <a:gd name="T7" fmla="*/ 96 h 234"/>
                    <a:gd name="T8" fmla="*/ 18 w 204"/>
                    <a:gd name="T9" fmla="*/ 72 h 234"/>
                    <a:gd name="T10" fmla="*/ 24 w 204"/>
                    <a:gd name="T11" fmla="*/ 186 h 234"/>
                    <a:gd name="T12" fmla="*/ 30 w 204"/>
                    <a:gd name="T13" fmla="*/ 126 h 234"/>
                    <a:gd name="T14" fmla="*/ 36 w 204"/>
                    <a:gd name="T15" fmla="*/ 72 h 234"/>
                    <a:gd name="T16" fmla="*/ 36 w 204"/>
                    <a:gd name="T17" fmla="*/ 96 h 234"/>
                    <a:gd name="T18" fmla="*/ 42 w 204"/>
                    <a:gd name="T19" fmla="*/ 72 h 234"/>
                    <a:gd name="T20" fmla="*/ 48 w 204"/>
                    <a:gd name="T21" fmla="*/ 72 h 234"/>
                    <a:gd name="T22" fmla="*/ 54 w 204"/>
                    <a:gd name="T23" fmla="*/ 132 h 234"/>
                    <a:gd name="T24" fmla="*/ 60 w 204"/>
                    <a:gd name="T25" fmla="*/ 114 h 234"/>
                    <a:gd name="T26" fmla="*/ 66 w 204"/>
                    <a:gd name="T27" fmla="*/ 126 h 234"/>
                    <a:gd name="T28" fmla="*/ 72 w 204"/>
                    <a:gd name="T29" fmla="*/ 60 h 234"/>
                    <a:gd name="T30" fmla="*/ 78 w 204"/>
                    <a:gd name="T31" fmla="*/ 36 h 234"/>
                    <a:gd name="T32" fmla="*/ 78 w 204"/>
                    <a:gd name="T33" fmla="*/ 60 h 234"/>
                    <a:gd name="T34" fmla="*/ 84 w 204"/>
                    <a:gd name="T35" fmla="*/ 30 h 234"/>
                    <a:gd name="T36" fmla="*/ 90 w 204"/>
                    <a:gd name="T37" fmla="*/ 42 h 234"/>
                    <a:gd name="T38" fmla="*/ 96 w 204"/>
                    <a:gd name="T39" fmla="*/ 84 h 234"/>
                    <a:gd name="T40" fmla="*/ 102 w 204"/>
                    <a:gd name="T41" fmla="*/ 84 h 234"/>
                    <a:gd name="T42" fmla="*/ 102 w 204"/>
                    <a:gd name="T43" fmla="*/ 66 h 234"/>
                    <a:gd name="T44" fmla="*/ 108 w 204"/>
                    <a:gd name="T45" fmla="*/ 12 h 234"/>
                    <a:gd name="T46" fmla="*/ 114 w 204"/>
                    <a:gd name="T47" fmla="*/ 30 h 234"/>
                    <a:gd name="T48" fmla="*/ 120 w 204"/>
                    <a:gd name="T49" fmla="*/ 12 h 234"/>
                    <a:gd name="T50" fmla="*/ 126 w 204"/>
                    <a:gd name="T51" fmla="*/ 42 h 234"/>
                    <a:gd name="T52" fmla="*/ 126 w 204"/>
                    <a:gd name="T53" fmla="*/ 72 h 234"/>
                    <a:gd name="T54" fmla="*/ 132 w 204"/>
                    <a:gd name="T55" fmla="*/ 96 h 234"/>
                    <a:gd name="T56" fmla="*/ 138 w 204"/>
                    <a:gd name="T57" fmla="*/ 228 h 234"/>
                    <a:gd name="T58" fmla="*/ 144 w 204"/>
                    <a:gd name="T59" fmla="*/ 60 h 234"/>
                    <a:gd name="T60" fmla="*/ 150 w 204"/>
                    <a:gd name="T61" fmla="*/ 36 h 234"/>
                    <a:gd name="T62" fmla="*/ 156 w 204"/>
                    <a:gd name="T63" fmla="*/ 54 h 234"/>
                    <a:gd name="T64" fmla="*/ 162 w 204"/>
                    <a:gd name="T65" fmla="*/ 48 h 234"/>
                    <a:gd name="T66" fmla="*/ 162 w 204"/>
                    <a:gd name="T67" fmla="*/ 48 h 234"/>
                    <a:gd name="T68" fmla="*/ 174 w 204"/>
                    <a:gd name="T69" fmla="*/ 72 h 234"/>
                    <a:gd name="T70" fmla="*/ 174 w 204"/>
                    <a:gd name="T71" fmla="*/ 102 h 234"/>
                    <a:gd name="T72" fmla="*/ 180 w 204"/>
                    <a:gd name="T73" fmla="*/ 84 h 234"/>
                    <a:gd name="T74" fmla="*/ 186 w 204"/>
                    <a:gd name="T75" fmla="*/ 96 h 234"/>
                    <a:gd name="T76" fmla="*/ 192 w 204"/>
                    <a:gd name="T77" fmla="*/ 66 h 234"/>
                    <a:gd name="T78" fmla="*/ 192 w 204"/>
                    <a:gd name="T79" fmla="*/ 60 h 234"/>
                    <a:gd name="T80" fmla="*/ 198 w 204"/>
                    <a:gd name="T81" fmla="*/ 54 h 234"/>
                    <a:gd name="T82" fmla="*/ 204 w 204"/>
                    <a:gd name="T83" fmla="*/ 108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4" h="234">
                      <a:moveTo>
                        <a:pt x="0" y="60"/>
                      </a:moveTo>
                      <a:lnTo>
                        <a:pt x="0" y="66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6" y="54"/>
                      </a:lnTo>
                      <a:lnTo>
                        <a:pt x="6" y="96"/>
                      </a:lnTo>
                      <a:lnTo>
                        <a:pt x="6" y="48"/>
                      </a:lnTo>
                      <a:lnTo>
                        <a:pt x="6" y="72"/>
                      </a:lnTo>
                      <a:lnTo>
                        <a:pt x="12" y="66"/>
                      </a:lnTo>
                      <a:lnTo>
                        <a:pt x="12" y="102"/>
                      </a:lnTo>
                      <a:lnTo>
                        <a:pt x="12" y="48"/>
                      </a:lnTo>
                      <a:lnTo>
                        <a:pt x="12" y="96"/>
                      </a:lnTo>
                      <a:lnTo>
                        <a:pt x="18" y="102"/>
                      </a:lnTo>
                      <a:lnTo>
                        <a:pt x="18" y="138"/>
                      </a:lnTo>
                      <a:lnTo>
                        <a:pt x="18" y="72"/>
                      </a:lnTo>
                      <a:lnTo>
                        <a:pt x="18" y="102"/>
                      </a:lnTo>
                      <a:lnTo>
                        <a:pt x="24" y="108"/>
                      </a:lnTo>
                      <a:lnTo>
                        <a:pt x="24" y="186"/>
                      </a:lnTo>
                      <a:lnTo>
                        <a:pt x="24" y="96"/>
                      </a:lnTo>
                      <a:lnTo>
                        <a:pt x="24" y="132"/>
                      </a:lnTo>
                      <a:lnTo>
                        <a:pt x="30" y="126"/>
                      </a:lnTo>
                      <a:lnTo>
                        <a:pt x="30" y="132"/>
                      </a:lnTo>
                      <a:lnTo>
                        <a:pt x="30" y="78"/>
                      </a:lnTo>
                      <a:lnTo>
                        <a:pt x="36" y="72"/>
                      </a:lnTo>
                      <a:lnTo>
                        <a:pt x="36" y="102"/>
                      </a:lnTo>
                      <a:lnTo>
                        <a:pt x="36" y="42"/>
                      </a:lnTo>
                      <a:lnTo>
                        <a:pt x="36" y="96"/>
                      </a:lnTo>
                      <a:lnTo>
                        <a:pt x="42" y="90"/>
                      </a:lnTo>
                      <a:lnTo>
                        <a:pt x="42" y="48"/>
                      </a:lnTo>
                      <a:lnTo>
                        <a:pt x="42" y="72"/>
                      </a:lnTo>
                      <a:lnTo>
                        <a:pt x="48" y="78"/>
                      </a:lnTo>
                      <a:lnTo>
                        <a:pt x="48" y="132"/>
                      </a:lnTo>
                      <a:lnTo>
                        <a:pt x="48" y="72"/>
                      </a:lnTo>
                      <a:lnTo>
                        <a:pt x="48" y="102"/>
                      </a:lnTo>
                      <a:lnTo>
                        <a:pt x="54" y="96"/>
                      </a:lnTo>
                      <a:lnTo>
                        <a:pt x="54" y="132"/>
                      </a:lnTo>
                      <a:lnTo>
                        <a:pt x="54" y="42"/>
                      </a:lnTo>
                      <a:lnTo>
                        <a:pt x="54" y="108"/>
                      </a:lnTo>
                      <a:lnTo>
                        <a:pt x="60" y="114"/>
                      </a:lnTo>
                      <a:lnTo>
                        <a:pt x="60" y="186"/>
                      </a:lnTo>
                      <a:lnTo>
                        <a:pt x="60" y="132"/>
                      </a:lnTo>
                      <a:lnTo>
                        <a:pt x="66" y="126"/>
                      </a:lnTo>
                      <a:lnTo>
                        <a:pt x="66" y="132"/>
                      </a:lnTo>
                      <a:lnTo>
                        <a:pt x="66" y="66"/>
                      </a:lnTo>
                      <a:lnTo>
                        <a:pt x="72" y="60"/>
                      </a:lnTo>
                      <a:lnTo>
                        <a:pt x="72" y="72"/>
                      </a:lnTo>
                      <a:lnTo>
                        <a:pt x="72" y="42"/>
                      </a:lnTo>
                      <a:lnTo>
                        <a:pt x="78" y="36"/>
                      </a:lnTo>
                      <a:lnTo>
                        <a:pt x="78" y="66"/>
                      </a:lnTo>
                      <a:lnTo>
                        <a:pt x="78" y="24"/>
                      </a:lnTo>
                      <a:lnTo>
                        <a:pt x="78" y="60"/>
                      </a:lnTo>
                      <a:lnTo>
                        <a:pt x="84" y="66"/>
                      </a:lnTo>
                      <a:lnTo>
                        <a:pt x="84" y="66"/>
                      </a:lnTo>
                      <a:lnTo>
                        <a:pt x="84" y="30"/>
                      </a:lnTo>
                      <a:lnTo>
                        <a:pt x="84" y="42"/>
                      </a:lnTo>
                      <a:lnTo>
                        <a:pt x="90" y="48"/>
                      </a:lnTo>
                      <a:lnTo>
                        <a:pt x="90" y="42"/>
                      </a:lnTo>
                      <a:lnTo>
                        <a:pt x="90" y="78"/>
                      </a:lnTo>
                      <a:lnTo>
                        <a:pt x="96" y="84"/>
                      </a:lnTo>
                      <a:lnTo>
                        <a:pt x="96" y="84"/>
                      </a:lnTo>
                      <a:lnTo>
                        <a:pt x="96" y="54"/>
                      </a:lnTo>
                      <a:lnTo>
                        <a:pt x="96" y="78"/>
                      </a:lnTo>
                      <a:lnTo>
                        <a:pt x="102" y="84"/>
                      </a:lnTo>
                      <a:lnTo>
                        <a:pt x="102" y="90"/>
                      </a:lnTo>
                      <a:lnTo>
                        <a:pt x="102" y="36"/>
                      </a:lnTo>
                      <a:lnTo>
                        <a:pt x="102" y="66"/>
                      </a:lnTo>
                      <a:lnTo>
                        <a:pt x="108" y="60"/>
                      </a:lnTo>
                      <a:lnTo>
                        <a:pt x="108" y="120"/>
                      </a:lnTo>
                      <a:lnTo>
                        <a:pt x="108" y="12"/>
                      </a:lnTo>
                      <a:lnTo>
                        <a:pt x="108" y="24"/>
                      </a:lnTo>
                      <a:lnTo>
                        <a:pt x="114" y="18"/>
                      </a:lnTo>
                      <a:lnTo>
                        <a:pt x="114" y="30"/>
                      </a:lnTo>
                      <a:lnTo>
                        <a:pt x="114" y="0"/>
                      </a:lnTo>
                      <a:lnTo>
                        <a:pt x="114" y="6"/>
                      </a:lnTo>
                      <a:lnTo>
                        <a:pt x="120" y="12"/>
                      </a:lnTo>
                      <a:lnTo>
                        <a:pt x="120" y="0"/>
                      </a:lnTo>
                      <a:lnTo>
                        <a:pt x="120" y="36"/>
                      </a:lnTo>
                      <a:lnTo>
                        <a:pt x="126" y="42"/>
                      </a:lnTo>
                      <a:lnTo>
                        <a:pt x="126" y="90"/>
                      </a:lnTo>
                      <a:lnTo>
                        <a:pt x="126" y="36"/>
                      </a:lnTo>
                      <a:lnTo>
                        <a:pt x="126" y="72"/>
                      </a:lnTo>
                      <a:lnTo>
                        <a:pt x="132" y="78"/>
                      </a:lnTo>
                      <a:lnTo>
                        <a:pt x="132" y="114"/>
                      </a:lnTo>
                      <a:lnTo>
                        <a:pt x="132" y="96"/>
                      </a:lnTo>
                      <a:lnTo>
                        <a:pt x="138" y="102"/>
                      </a:lnTo>
                      <a:lnTo>
                        <a:pt x="138" y="96"/>
                      </a:lnTo>
                      <a:lnTo>
                        <a:pt x="138" y="228"/>
                      </a:lnTo>
                      <a:lnTo>
                        <a:pt x="144" y="234"/>
                      </a:lnTo>
                      <a:lnTo>
                        <a:pt x="144" y="234"/>
                      </a:lnTo>
                      <a:lnTo>
                        <a:pt x="144" y="60"/>
                      </a:lnTo>
                      <a:lnTo>
                        <a:pt x="144" y="114"/>
                      </a:lnTo>
                      <a:lnTo>
                        <a:pt x="150" y="108"/>
                      </a:lnTo>
                      <a:lnTo>
                        <a:pt x="150" y="36"/>
                      </a:lnTo>
                      <a:lnTo>
                        <a:pt x="150" y="42"/>
                      </a:lnTo>
                      <a:lnTo>
                        <a:pt x="156" y="48"/>
                      </a:lnTo>
                      <a:lnTo>
                        <a:pt x="156" y="54"/>
                      </a:lnTo>
                      <a:lnTo>
                        <a:pt x="156" y="30"/>
                      </a:lnTo>
                      <a:lnTo>
                        <a:pt x="156" y="42"/>
                      </a:lnTo>
                      <a:lnTo>
                        <a:pt x="162" y="48"/>
                      </a:lnTo>
                      <a:lnTo>
                        <a:pt x="162" y="78"/>
                      </a:lnTo>
                      <a:lnTo>
                        <a:pt x="162" y="36"/>
                      </a:lnTo>
                      <a:lnTo>
                        <a:pt x="162" y="48"/>
                      </a:lnTo>
                      <a:lnTo>
                        <a:pt x="168" y="42"/>
                      </a:lnTo>
                      <a:lnTo>
                        <a:pt x="168" y="78"/>
                      </a:lnTo>
                      <a:lnTo>
                        <a:pt x="174" y="72"/>
                      </a:lnTo>
                      <a:lnTo>
                        <a:pt x="174" y="108"/>
                      </a:lnTo>
                      <a:lnTo>
                        <a:pt x="174" y="72"/>
                      </a:lnTo>
                      <a:lnTo>
                        <a:pt x="174" y="102"/>
                      </a:lnTo>
                      <a:lnTo>
                        <a:pt x="180" y="96"/>
                      </a:lnTo>
                      <a:lnTo>
                        <a:pt x="180" y="108"/>
                      </a:lnTo>
                      <a:lnTo>
                        <a:pt x="180" y="84"/>
                      </a:lnTo>
                      <a:lnTo>
                        <a:pt x="180" y="90"/>
                      </a:lnTo>
                      <a:lnTo>
                        <a:pt x="186" y="96"/>
                      </a:lnTo>
                      <a:lnTo>
                        <a:pt x="186" y="96"/>
                      </a:lnTo>
                      <a:lnTo>
                        <a:pt x="186" y="48"/>
                      </a:lnTo>
                      <a:lnTo>
                        <a:pt x="186" y="60"/>
                      </a:lnTo>
                      <a:lnTo>
                        <a:pt x="192" y="66"/>
                      </a:lnTo>
                      <a:lnTo>
                        <a:pt x="192" y="84"/>
                      </a:lnTo>
                      <a:lnTo>
                        <a:pt x="192" y="48"/>
                      </a:lnTo>
                      <a:lnTo>
                        <a:pt x="192" y="60"/>
                      </a:lnTo>
                      <a:lnTo>
                        <a:pt x="198" y="66"/>
                      </a:lnTo>
                      <a:lnTo>
                        <a:pt x="198" y="96"/>
                      </a:lnTo>
                      <a:lnTo>
                        <a:pt x="198" y="54"/>
                      </a:lnTo>
                      <a:lnTo>
                        <a:pt x="198" y="78"/>
                      </a:lnTo>
                      <a:lnTo>
                        <a:pt x="204" y="72"/>
                      </a:lnTo>
                      <a:lnTo>
                        <a:pt x="204" y="108"/>
                      </a:lnTo>
                      <a:lnTo>
                        <a:pt x="204" y="42"/>
                      </a:lnTo>
                      <a:lnTo>
                        <a:pt x="204" y="66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81"/>
                <p:cNvSpPr>
                  <a:spLocks/>
                </p:cNvSpPr>
                <p:nvPr/>
              </p:nvSpPr>
              <p:spPr bwMode="auto">
                <a:xfrm>
                  <a:off x="2505075" y="2178050"/>
                  <a:ext cx="333375" cy="400050"/>
                </a:xfrm>
                <a:custGeom>
                  <a:avLst/>
                  <a:gdLst>
                    <a:gd name="T0" fmla="*/ 6 w 210"/>
                    <a:gd name="T1" fmla="*/ 108 h 252"/>
                    <a:gd name="T2" fmla="*/ 12 w 210"/>
                    <a:gd name="T3" fmla="*/ 72 h 252"/>
                    <a:gd name="T4" fmla="*/ 18 w 210"/>
                    <a:gd name="T5" fmla="*/ 30 h 252"/>
                    <a:gd name="T6" fmla="*/ 18 w 210"/>
                    <a:gd name="T7" fmla="*/ 36 h 252"/>
                    <a:gd name="T8" fmla="*/ 24 w 210"/>
                    <a:gd name="T9" fmla="*/ 24 h 252"/>
                    <a:gd name="T10" fmla="*/ 30 w 210"/>
                    <a:gd name="T11" fmla="*/ 102 h 252"/>
                    <a:gd name="T12" fmla="*/ 36 w 210"/>
                    <a:gd name="T13" fmla="*/ 96 h 252"/>
                    <a:gd name="T14" fmla="*/ 36 w 210"/>
                    <a:gd name="T15" fmla="*/ 84 h 252"/>
                    <a:gd name="T16" fmla="*/ 42 w 210"/>
                    <a:gd name="T17" fmla="*/ 36 h 252"/>
                    <a:gd name="T18" fmla="*/ 48 w 210"/>
                    <a:gd name="T19" fmla="*/ 114 h 252"/>
                    <a:gd name="T20" fmla="*/ 54 w 210"/>
                    <a:gd name="T21" fmla="*/ 102 h 252"/>
                    <a:gd name="T22" fmla="*/ 54 w 210"/>
                    <a:gd name="T23" fmla="*/ 126 h 252"/>
                    <a:gd name="T24" fmla="*/ 60 w 210"/>
                    <a:gd name="T25" fmla="*/ 66 h 252"/>
                    <a:gd name="T26" fmla="*/ 66 w 210"/>
                    <a:gd name="T27" fmla="*/ 36 h 252"/>
                    <a:gd name="T28" fmla="*/ 72 w 210"/>
                    <a:gd name="T29" fmla="*/ 18 h 252"/>
                    <a:gd name="T30" fmla="*/ 78 w 210"/>
                    <a:gd name="T31" fmla="*/ 36 h 252"/>
                    <a:gd name="T32" fmla="*/ 84 w 210"/>
                    <a:gd name="T33" fmla="*/ 12 h 252"/>
                    <a:gd name="T34" fmla="*/ 84 w 210"/>
                    <a:gd name="T35" fmla="*/ 30 h 252"/>
                    <a:gd name="T36" fmla="*/ 90 w 210"/>
                    <a:gd name="T37" fmla="*/ 24 h 252"/>
                    <a:gd name="T38" fmla="*/ 96 w 210"/>
                    <a:gd name="T39" fmla="*/ 66 h 252"/>
                    <a:gd name="T40" fmla="*/ 102 w 210"/>
                    <a:gd name="T41" fmla="*/ 72 h 252"/>
                    <a:gd name="T42" fmla="*/ 108 w 210"/>
                    <a:gd name="T43" fmla="*/ 36 h 252"/>
                    <a:gd name="T44" fmla="*/ 108 w 210"/>
                    <a:gd name="T45" fmla="*/ 48 h 252"/>
                    <a:gd name="T46" fmla="*/ 114 w 210"/>
                    <a:gd name="T47" fmla="*/ 24 h 252"/>
                    <a:gd name="T48" fmla="*/ 120 w 210"/>
                    <a:gd name="T49" fmla="*/ 48 h 252"/>
                    <a:gd name="T50" fmla="*/ 126 w 210"/>
                    <a:gd name="T51" fmla="*/ 18 h 252"/>
                    <a:gd name="T52" fmla="*/ 132 w 210"/>
                    <a:gd name="T53" fmla="*/ 42 h 252"/>
                    <a:gd name="T54" fmla="*/ 132 w 210"/>
                    <a:gd name="T55" fmla="*/ 84 h 252"/>
                    <a:gd name="T56" fmla="*/ 138 w 210"/>
                    <a:gd name="T57" fmla="*/ 54 h 252"/>
                    <a:gd name="T58" fmla="*/ 144 w 210"/>
                    <a:gd name="T59" fmla="*/ 60 h 252"/>
                    <a:gd name="T60" fmla="*/ 150 w 210"/>
                    <a:gd name="T61" fmla="*/ 90 h 252"/>
                    <a:gd name="T62" fmla="*/ 156 w 210"/>
                    <a:gd name="T63" fmla="*/ 42 h 252"/>
                    <a:gd name="T64" fmla="*/ 156 w 210"/>
                    <a:gd name="T65" fmla="*/ 66 h 252"/>
                    <a:gd name="T66" fmla="*/ 162 w 210"/>
                    <a:gd name="T67" fmla="*/ 18 h 252"/>
                    <a:gd name="T68" fmla="*/ 168 w 210"/>
                    <a:gd name="T69" fmla="*/ 0 h 252"/>
                    <a:gd name="T70" fmla="*/ 174 w 210"/>
                    <a:gd name="T71" fmla="*/ 48 h 252"/>
                    <a:gd name="T72" fmla="*/ 180 w 210"/>
                    <a:gd name="T73" fmla="*/ 36 h 252"/>
                    <a:gd name="T74" fmla="*/ 186 w 210"/>
                    <a:gd name="T75" fmla="*/ 210 h 252"/>
                    <a:gd name="T76" fmla="*/ 192 w 210"/>
                    <a:gd name="T77" fmla="*/ 192 h 252"/>
                    <a:gd name="T78" fmla="*/ 192 w 210"/>
                    <a:gd name="T79" fmla="*/ 42 h 252"/>
                    <a:gd name="T80" fmla="*/ 198 w 210"/>
                    <a:gd name="T81" fmla="*/ 78 h 252"/>
                    <a:gd name="T82" fmla="*/ 204 w 210"/>
                    <a:gd name="T83" fmla="*/ 4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0" h="252">
                      <a:moveTo>
                        <a:pt x="0" y="36"/>
                      </a:moveTo>
                      <a:lnTo>
                        <a:pt x="6" y="30"/>
                      </a:lnTo>
                      <a:lnTo>
                        <a:pt x="6" y="108"/>
                      </a:lnTo>
                      <a:lnTo>
                        <a:pt x="6" y="36"/>
                      </a:lnTo>
                      <a:lnTo>
                        <a:pt x="12" y="42"/>
                      </a:lnTo>
                      <a:lnTo>
                        <a:pt x="12" y="72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18" y="30"/>
                      </a:lnTo>
                      <a:lnTo>
                        <a:pt x="18" y="72"/>
                      </a:lnTo>
                      <a:lnTo>
                        <a:pt x="18" y="24"/>
                      </a:lnTo>
                      <a:lnTo>
                        <a:pt x="18" y="36"/>
                      </a:lnTo>
                      <a:lnTo>
                        <a:pt x="24" y="30"/>
                      </a:lnTo>
                      <a:lnTo>
                        <a:pt x="24" y="96"/>
                      </a:lnTo>
                      <a:lnTo>
                        <a:pt x="24" y="24"/>
                      </a:lnTo>
                      <a:lnTo>
                        <a:pt x="24" y="84"/>
                      </a:lnTo>
                      <a:lnTo>
                        <a:pt x="30" y="78"/>
                      </a:lnTo>
                      <a:lnTo>
                        <a:pt x="30" y="102"/>
                      </a:lnTo>
                      <a:lnTo>
                        <a:pt x="30" y="60"/>
                      </a:lnTo>
                      <a:lnTo>
                        <a:pt x="30" y="102"/>
                      </a:lnTo>
                      <a:lnTo>
                        <a:pt x="36" y="96"/>
                      </a:lnTo>
                      <a:lnTo>
                        <a:pt x="36" y="138"/>
                      </a:lnTo>
                      <a:lnTo>
                        <a:pt x="36" y="78"/>
                      </a:lnTo>
                      <a:lnTo>
                        <a:pt x="36" y="84"/>
                      </a:lnTo>
                      <a:lnTo>
                        <a:pt x="42" y="90"/>
                      </a:lnTo>
                      <a:lnTo>
                        <a:pt x="42" y="96"/>
                      </a:lnTo>
                      <a:lnTo>
                        <a:pt x="42" y="36"/>
                      </a:lnTo>
                      <a:lnTo>
                        <a:pt x="42" y="48"/>
                      </a:lnTo>
                      <a:lnTo>
                        <a:pt x="48" y="42"/>
                      </a:lnTo>
                      <a:lnTo>
                        <a:pt x="48" y="114"/>
                      </a:lnTo>
                      <a:lnTo>
                        <a:pt x="48" y="30"/>
                      </a:lnTo>
                      <a:lnTo>
                        <a:pt x="48" y="108"/>
                      </a:lnTo>
                      <a:lnTo>
                        <a:pt x="54" y="102"/>
                      </a:lnTo>
                      <a:lnTo>
                        <a:pt x="54" y="132"/>
                      </a:lnTo>
                      <a:lnTo>
                        <a:pt x="54" y="84"/>
                      </a:lnTo>
                      <a:lnTo>
                        <a:pt x="54" y="126"/>
                      </a:lnTo>
                      <a:lnTo>
                        <a:pt x="60" y="132"/>
                      </a:lnTo>
                      <a:lnTo>
                        <a:pt x="60" y="42"/>
                      </a:lnTo>
                      <a:lnTo>
                        <a:pt x="60" y="66"/>
                      </a:lnTo>
                      <a:lnTo>
                        <a:pt x="66" y="72"/>
                      </a:lnTo>
                      <a:lnTo>
                        <a:pt x="66" y="24"/>
                      </a:lnTo>
                      <a:lnTo>
                        <a:pt x="66" y="36"/>
                      </a:lnTo>
                      <a:lnTo>
                        <a:pt x="72" y="42"/>
                      </a:lnTo>
                      <a:lnTo>
                        <a:pt x="72" y="54"/>
                      </a:lnTo>
                      <a:lnTo>
                        <a:pt x="72" y="18"/>
                      </a:lnTo>
                      <a:lnTo>
                        <a:pt x="72" y="24"/>
                      </a:lnTo>
                      <a:lnTo>
                        <a:pt x="78" y="18"/>
                      </a:lnTo>
                      <a:lnTo>
                        <a:pt x="78" y="36"/>
                      </a:lnTo>
                      <a:lnTo>
                        <a:pt x="78" y="0"/>
                      </a:lnTo>
                      <a:lnTo>
                        <a:pt x="78" y="18"/>
                      </a:lnTo>
                      <a:lnTo>
                        <a:pt x="84" y="12"/>
                      </a:lnTo>
                      <a:lnTo>
                        <a:pt x="84" y="36"/>
                      </a:lnTo>
                      <a:lnTo>
                        <a:pt x="84" y="6"/>
                      </a:lnTo>
                      <a:lnTo>
                        <a:pt x="84" y="30"/>
                      </a:lnTo>
                      <a:lnTo>
                        <a:pt x="90" y="36"/>
                      </a:lnTo>
                      <a:lnTo>
                        <a:pt x="90" y="60"/>
                      </a:lnTo>
                      <a:lnTo>
                        <a:pt x="90" y="24"/>
                      </a:lnTo>
                      <a:lnTo>
                        <a:pt x="90" y="30"/>
                      </a:lnTo>
                      <a:lnTo>
                        <a:pt x="96" y="36"/>
                      </a:lnTo>
                      <a:lnTo>
                        <a:pt x="96" y="66"/>
                      </a:lnTo>
                      <a:lnTo>
                        <a:pt x="96" y="54"/>
                      </a:lnTo>
                      <a:lnTo>
                        <a:pt x="102" y="48"/>
                      </a:lnTo>
                      <a:lnTo>
                        <a:pt x="102" y="72"/>
                      </a:lnTo>
                      <a:lnTo>
                        <a:pt x="102" y="36"/>
                      </a:lnTo>
                      <a:lnTo>
                        <a:pt x="102" y="42"/>
                      </a:lnTo>
                      <a:lnTo>
                        <a:pt x="108" y="36"/>
                      </a:lnTo>
                      <a:lnTo>
                        <a:pt x="108" y="60"/>
                      </a:lnTo>
                      <a:lnTo>
                        <a:pt x="108" y="36"/>
                      </a:lnTo>
                      <a:lnTo>
                        <a:pt x="108" y="48"/>
                      </a:lnTo>
                      <a:lnTo>
                        <a:pt x="114" y="42"/>
                      </a:lnTo>
                      <a:lnTo>
                        <a:pt x="114" y="54"/>
                      </a:lnTo>
                      <a:lnTo>
                        <a:pt x="114" y="24"/>
                      </a:lnTo>
                      <a:lnTo>
                        <a:pt x="114" y="30"/>
                      </a:lnTo>
                      <a:lnTo>
                        <a:pt x="120" y="36"/>
                      </a:lnTo>
                      <a:lnTo>
                        <a:pt x="120" y="48"/>
                      </a:lnTo>
                      <a:lnTo>
                        <a:pt x="120" y="24"/>
                      </a:lnTo>
                      <a:lnTo>
                        <a:pt x="120" y="24"/>
                      </a:lnTo>
                      <a:lnTo>
                        <a:pt x="126" y="18"/>
                      </a:lnTo>
                      <a:lnTo>
                        <a:pt x="126" y="66"/>
                      </a:lnTo>
                      <a:lnTo>
                        <a:pt x="126" y="48"/>
                      </a:lnTo>
                      <a:lnTo>
                        <a:pt x="132" y="42"/>
                      </a:lnTo>
                      <a:lnTo>
                        <a:pt x="132" y="114"/>
                      </a:lnTo>
                      <a:lnTo>
                        <a:pt x="132" y="18"/>
                      </a:lnTo>
                      <a:lnTo>
                        <a:pt x="132" y="84"/>
                      </a:lnTo>
                      <a:lnTo>
                        <a:pt x="138" y="78"/>
                      </a:lnTo>
                      <a:lnTo>
                        <a:pt x="138" y="108"/>
                      </a:lnTo>
                      <a:lnTo>
                        <a:pt x="138" y="54"/>
                      </a:lnTo>
                      <a:lnTo>
                        <a:pt x="138" y="54"/>
                      </a:lnTo>
                      <a:lnTo>
                        <a:pt x="144" y="48"/>
                      </a:lnTo>
                      <a:lnTo>
                        <a:pt x="144" y="60"/>
                      </a:lnTo>
                      <a:lnTo>
                        <a:pt x="144" y="60"/>
                      </a:lnTo>
                      <a:lnTo>
                        <a:pt x="150" y="54"/>
                      </a:lnTo>
                      <a:lnTo>
                        <a:pt x="150" y="90"/>
                      </a:lnTo>
                      <a:lnTo>
                        <a:pt x="150" y="24"/>
                      </a:lnTo>
                      <a:lnTo>
                        <a:pt x="150" y="48"/>
                      </a:lnTo>
                      <a:lnTo>
                        <a:pt x="156" y="42"/>
                      </a:lnTo>
                      <a:lnTo>
                        <a:pt x="156" y="78"/>
                      </a:lnTo>
                      <a:lnTo>
                        <a:pt x="156" y="30"/>
                      </a:lnTo>
                      <a:lnTo>
                        <a:pt x="156" y="66"/>
                      </a:lnTo>
                      <a:lnTo>
                        <a:pt x="162" y="60"/>
                      </a:lnTo>
                      <a:lnTo>
                        <a:pt x="162" y="12"/>
                      </a:lnTo>
                      <a:lnTo>
                        <a:pt x="162" y="18"/>
                      </a:lnTo>
                      <a:lnTo>
                        <a:pt x="168" y="12"/>
                      </a:lnTo>
                      <a:lnTo>
                        <a:pt x="168" y="18"/>
                      </a:lnTo>
                      <a:lnTo>
                        <a:pt x="168" y="0"/>
                      </a:lnTo>
                      <a:lnTo>
                        <a:pt x="168" y="12"/>
                      </a:lnTo>
                      <a:lnTo>
                        <a:pt x="174" y="18"/>
                      </a:lnTo>
                      <a:lnTo>
                        <a:pt x="174" y="48"/>
                      </a:lnTo>
                      <a:lnTo>
                        <a:pt x="174" y="6"/>
                      </a:lnTo>
                      <a:lnTo>
                        <a:pt x="174" y="42"/>
                      </a:lnTo>
                      <a:lnTo>
                        <a:pt x="180" y="36"/>
                      </a:lnTo>
                      <a:lnTo>
                        <a:pt x="180" y="102"/>
                      </a:lnTo>
                      <a:lnTo>
                        <a:pt x="186" y="96"/>
                      </a:lnTo>
                      <a:lnTo>
                        <a:pt x="186" y="210"/>
                      </a:lnTo>
                      <a:lnTo>
                        <a:pt x="186" y="96"/>
                      </a:lnTo>
                      <a:lnTo>
                        <a:pt x="186" y="198"/>
                      </a:lnTo>
                      <a:lnTo>
                        <a:pt x="192" y="192"/>
                      </a:lnTo>
                      <a:lnTo>
                        <a:pt x="192" y="252"/>
                      </a:lnTo>
                      <a:lnTo>
                        <a:pt x="192" y="18"/>
                      </a:lnTo>
                      <a:lnTo>
                        <a:pt x="192" y="42"/>
                      </a:lnTo>
                      <a:lnTo>
                        <a:pt x="198" y="48"/>
                      </a:lnTo>
                      <a:lnTo>
                        <a:pt x="198" y="24"/>
                      </a:lnTo>
                      <a:lnTo>
                        <a:pt x="198" y="78"/>
                      </a:lnTo>
                      <a:lnTo>
                        <a:pt x="204" y="72"/>
                      </a:lnTo>
                      <a:lnTo>
                        <a:pt x="204" y="78"/>
                      </a:lnTo>
                      <a:lnTo>
                        <a:pt x="204" y="42"/>
                      </a:lnTo>
                      <a:lnTo>
                        <a:pt x="204" y="42"/>
                      </a:lnTo>
                      <a:lnTo>
                        <a:pt x="210" y="48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82"/>
                <p:cNvSpPr>
                  <a:spLocks/>
                </p:cNvSpPr>
                <p:nvPr/>
              </p:nvSpPr>
              <p:spPr bwMode="auto">
                <a:xfrm>
                  <a:off x="2838450" y="2187575"/>
                  <a:ext cx="342900" cy="1228725"/>
                </a:xfrm>
                <a:custGeom>
                  <a:avLst/>
                  <a:gdLst>
                    <a:gd name="T0" fmla="*/ 0 w 216"/>
                    <a:gd name="T1" fmla="*/ 18 h 774"/>
                    <a:gd name="T2" fmla="*/ 6 w 216"/>
                    <a:gd name="T3" fmla="*/ 54 h 774"/>
                    <a:gd name="T4" fmla="*/ 12 w 216"/>
                    <a:gd name="T5" fmla="*/ 36 h 774"/>
                    <a:gd name="T6" fmla="*/ 12 w 216"/>
                    <a:gd name="T7" fmla="*/ 66 h 774"/>
                    <a:gd name="T8" fmla="*/ 18 w 216"/>
                    <a:gd name="T9" fmla="*/ 30 h 774"/>
                    <a:gd name="T10" fmla="*/ 24 w 216"/>
                    <a:gd name="T11" fmla="*/ 48 h 774"/>
                    <a:gd name="T12" fmla="*/ 30 w 216"/>
                    <a:gd name="T13" fmla="*/ 42 h 774"/>
                    <a:gd name="T14" fmla="*/ 30 w 216"/>
                    <a:gd name="T15" fmla="*/ 60 h 774"/>
                    <a:gd name="T16" fmla="*/ 36 w 216"/>
                    <a:gd name="T17" fmla="*/ 24 h 774"/>
                    <a:gd name="T18" fmla="*/ 42 w 216"/>
                    <a:gd name="T19" fmla="*/ 42 h 774"/>
                    <a:gd name="T20" fmla="*/ 48 w 216"/>
                    <a:gd name="T21" fmla="*/ 24 h 774"/>
                    <a:gd name="T22" fmla="*/ 48 w 216"/>
                    <a:gd name="T23" fmla="*/ 36 h 774"/>
                    <a:gd name="T24" fmla="*/ 54 w 216"/>
                    <a:gd name="T25" fmla="*/ 24 h 774"/>
                    <a:gd name="T26" fmla="*/ 60 w 216"/>
                    <a:gd name="T27" fmla="*/ 48 h 774"/>
                    <a:gd name="T28" fmla="*/ 66 w 216"/>
                    <a:gd name="T29" fmla="*/ 24 h 774"/>
                    <a:gd name="T30" fmla="*/ 66 w 216"/>
                    <a:gd name="T31" fmla="*/ 42 h 774"/>
                    <a:gd name="T32" fmla="*/ 72 w 216"/>
                    <a:gd name="T33" fmla="*/ 30 h 774"/>
                    <a:gd name="T34" fmla="*/ 78 w 216"/>
                    <a:gd name="T35" fmla="*/ 72 h 774"/>
                    <a:gd name="T36" fmla="*/ 84 w 216"/>
                    <a:gd name="T37" fmla="*/ 54 h 774"/>
                    <a:gd name="T38" fmla="*/ 90 w 216"/>
                    <a:gd name="T39" fmla="*/ 18 h 774"/>
                    <a:gd name="T40" fmla="*/ 90 w 216"/>
                    <a:gd name="T41" fmla="*/ 18 h 774"/>
                    <a:gd name="T42" fmla="*/ 96 w 216"/>
                    <a:gd name="T43" fmla="*/ 18 h 774"/>
                    <a:gd name="T44" fmla="*/ 102 w 216"/>
                    <a:gd name="T45" fmla="*/ 90 h 774"/>
                    <a:gd name="T46" fmla="*/ 108 w 216"/>
                    <a:gd name="T47" fmla="*/ 84 h 774"/>
                    <a:gd name="T48" fmla="*/ 108 w 216"/>
                    <a:gd name="T49" fmla="*/ 96 h 774"/>
                    <a:gd name="T50" fmla="*/ 114 w 216"/>
                    <a:gd name="T51" fmla="*/ 72 h 774"/>
                    <a:gd name="T52" fmla="*/ 120 w 216"/>
                    <a:gd name="T53" fmla="*/ 12 h 774"/>
                    <a:gd name="T54" fmla="*/ 126 w 216"/>
                    <a:gd name="T55" fmla="*/ 66 h 774"/>
                    <a:gd name="T56" fmla="*/ 132 w 216"/>
                    <a:gd name="T57" fmla="*/ 42 h 774"/>
                    <a:gd name="T58" fmla="*/ 138 w 216"/>
                    <a:gd name="T59" fmla="*/ 90 h 774"/>
                    <a:gd name="T60" fmla="*/ 138 w 216"/>
                    <a:gd name="T61" fmla="*/ 96 h 774"/>
                    <a:gd name="T62" fmla="*/ 144 w 216"/>
                    <a:gd name="T63" fmla="*/ 42 h 774"/>
                    <a:gd name="T64" fmla="*/ 150 w 216"/>
                    <a:gd name="T65" fmla="*/ 30 h 774"/>
                    <a:gd name="T66" fmla="*/ 156 w 216"/>
                    <a:gd name="T67" fmla="*/ 630 h 774"/>
                    <a:gd name="T68" fmla="*/ 168 w 216"/>
                    <a:gd name="T69" fmla="*/ 762 h 774"/>
                    <a:gd name="T70" fmla="*/ 174 w 216"/>
                    <a:gd name="T71" fmla="*/ 762 h 774"/>
                    <a:gd name="T72" fmla="*/ 180 w 216"/>
                    <a:gd name="T73" fmla="*/ 720 h 774"/>
                    <a:gd name="T74" fmla="*/ 186 w 216"/>
                    <a:gd name="T75" fmla="*/ 630 h 774"/>
                    <a:gd name="T76" fmla="*/ 192 w 216"/>
                    <a:gd name="T77" fmla="*/ 564 h 774"/>
                    <a:gd name="T78" fmla="*/ 204 w 216"/>
                    <a:gd name="T79" fmla="*/ 486 h 774"/>
                    <a:gd name="T80" fmla="*/ 210 w 216"/>
                    <a:gd name="T81" fmla="*/ 60 h 774"/>
                    <a:gd name="T82" fmla="*/ 210 w 216"/>
                    <a:gd name="T83" fmla="*/ 36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6" h="774">
                      <a:moveTo>
                        <a:pt x="0" y="42"/>
                      </a:moveTo>
                      <a:lnTo>
                        <a:pt x="0" y="48"/>
                      </a:lnTo>
                      <a:lnTo>
                        <a:pt x="0" y="18"/>
                      </a:lnTo>
                      <a:lnTo>
                        <a:pt x="0" y="36"/>
                      </a:lnTo>
                      <a:lnTo>
                        <a:pt x="6" y="42"/>
                      </a:lnTo>
                      <a:lnTo>
                        <a:pt x="6" y="54"/>
                      </a:lnTo>
                      <a:lnTo>
                        <a:pt x="6" y="12"/>
                      </a:lnTo>
                      <a:lnTo>
                        <a:pt x="6" y="42"/>
                      </a:lnTo>
                      <a:lnTo>
                        <a:pt x="12" y="36"/>
                      </a:lnTo>
                      <a:lnTo>
                        <a:pt x="12" y="84"/>
                      </a:lnTo>
                      <a:lnTo>
                        <a:pt x="12" y="30"/>
                      </a:lnTo>
                      <a:lnTo>
                        <a:pt x="12" y="66"/>
                      </a:lnTo>
                      <a:lnTo>
                        <a:pt x="18" y="60"/>
                      </a:lnTo>
                      <a:lnTo>
                        <a:pt x="18" y="66"/>
                      </a:lnTo>
                      <a:lnTo>
                        <a:pt x="18" y="30"/>
                      </a:lnTo>
                      <a:lnTo>
                        <a:pt x="18" y="42"/>
                      </a:lnTo>
                      <a:lnTo>
                        <a:pt x="24" y="36"/>
                      </a:lnTo>
                      <a:lnTo>
                        <a:pt x="24" y="48"/>
                      </a:lnTo>
                      <a:lnTo>
                        <a:pt x="24" y="30"/>
                      </a:lnTo>
                      <a:lnTo>
                        <a:pt x="24" y="48"/>
                      </a:lnTo>
                      <a:lnTo>
                        <a:pt x="30" y="42"/>
                      </a:lnTo>
                      <a:lnTo>
                        <a:pt x="30" y="84"/>
                      </a:lnTo>
                      <a:lnTo>
                        <a:pt x="30" y="36"/>
                      </a:lnTo>
                      <a:lnTo>
                        <a:pt x="30" y="60"/>
                      </a:lnTo>
                      <a:lnTo>
                        <a:pt x="36" y="54"/>
                      </a:lnTo>
                      <a:lnTo>
                        <a:pt x="36" y="60"/>
                      </a:lnTo>
                      <a:lnTo>
                        <a:pt x="36" y="24"/>
                      </a:lnTo>
                      <a:lnTo>
                        <a:pt x="36" y="36"/>
                      </a:lnTo>
                      <a:lnTo>
                        <a:pt x="42" y="30"/>
                      </a:lnTo>
                      <a:lnTo>
                        <a:pt x="42" y="42"/>
                      </a:lnTo>
                      <a:lnTo>
                        <a:pt x="42" y="18"/>
                      </a:lnTo>
                      <a:lnTo>
                        <a:pt x="42" y="30"/>
                      </a:lnTo>
                      <a:lnTo>
                        <a:pt x="48" y="24"/>
                      </a:lnTo>
                      <a:lnTo>
                        <a:pt x="48" y="54"/>
                      </a:lnTo>
                      <a:lnTo>
                        <a:pt x="48" y="18"/>
                      </a:lnTo>
                      <a:lnTo>
                        <a:pt x="48" y="36"/>
                      </a:lnTo>
                      <a:lnTo>
                        <a:pt x="54" y="30"/>
                      </a:lnTo>
                      <a:lnTo>
                        <a:pt x="54" y="48"/>
                      </a:lnTo>
                      <a:lnTo>
                        <a:pt x="54" y="24"/>
                      </a:lnTo>
                      <a:lnTo>
                        <a:pt x="54" y="36"/>
                      </a:lnTo>
                      <a:lnTo>
                        <a:pt x="60" y="30"/>
                      </a:lnTo>
                      <a:lnTo>
                        <a:pt x="60" y="48"/>
                      </a:lnTo>
                      <a:lnTo>
                        <a:pt x="60" y="12"/>
                      </a:lnTo>
                      <a:lnTo>
                        <a:pt x="60" y="30"/>
                      </a:lnTo>
                      <a:lnTo>
                        <a:pt x="66" y="24"/>
                      </a:lnTo>
                      <a:lnTo>
                        <a:pt x="66" y="42"/>
                      </a:lnTo>
                      <a:lnTo>
                        <a:pt x="66" y="0"/>
                      </a:lnTo>
                      <a:lnTo>
                        <a:pt x="66" y="42"/>
                      </a:lnTo>
                      <a:lnTo>
                        <a:pt x="72" y="48"/>
                      </a:lnTo>
                      <a:lnTo>
                        <a:pt x="72" y="66"/>
                      </a:lnTo>
                      <a:lnTo>
                        <a:pt x="72" y="30"/>
                      </a:lnTo>
                      <a:lnTo>
                        <a:pt x="72" y="60"/>
                      </a:lnTo>
                      <a:lnTo>
                        <a:pt x="78" y="54"/>
                      </a:lnTo>
                      <a:lnTo>
                        <a:pt x="78" y="72"/>
                      </a:lnTo>
                      <a:lnTo>
                        <a:pt x="78" y="30"/>
                      </a:lnTo>
                      <a:lnTo>
                        <a:pt x="84" y="36"/>
                      </a:lnTo>
                      <a:lnTo>
                        <a:pt x="84" y="54"/>
                      </a:lnTo>
                      <a:lnTo>
                        <a:pt x="84" y="18"/>
                      </a:lnTo>
                      <a:lnTo>
                        <a:pt x="84" y="24"/>
                      </a:lnTo>
                      <a:lnTo>
                        <a:pt x="90" y="18"/>
                      </a:lnTo>
                      <a:lnTo>
                        <a:pt x="90" y="54"/>
                      </a:lnTo>
                      <a:lnTo>
                        <a:pt x="90" y="12"/>
                      </a:lnTo>
                      <a:lnTo>
                        <a:pt x="90" y="18"/>
                      </a:lnTo>
                      <a:lnTo>
                        <a:pt x="96" y="24"/>
                      </a:lnTo>
                      <a:lnTo>
                        <a:pt x="96" y="48"/>
                      </a:lnTo>
                      <a:lnTo>
                        <a:pt x="96" y="18"/>
                      </a:lnTo>
                      <a:lnTo>
                        <a:pt x="96" y="48"/>
                      </a:lnTo>
                      <a:lnTo>
                        <a:pt x="102" y="42"/>
                      </a:lnTo>
                      <a:lnTo>
                        <a:pt x="102" y="90"/>
                      </a:lnTo>
                      <a:lnTo>
                        <a:pt x="102" y="42"/>
                      </a:lnTo>
                      <a:lnTo>
                        <a:pt x="102" y="78"/>
                      </a:lnTo>
                      <a:lnTo>
                        <a:pt x="108" y="84"/>
                      </a:lnTo>
                      <a:lnTo>
                        <a:pt x="108" y="102"/>
                      </a:lnTo>
                      <a:lnTo>
                        <a:pt x="108" y="78"/>
                      </a:lnTo>
                      <a:lnTo>
                        <a:pt x="108" y="96"/>
                      </a:lnTo>
                      <a:lnTo>
                        <a:pt x="114" y="102"/>
                      </a:lnTo>
                      <a:lnTo>
                        <a:pt x="114" y="48"/>
                      </a:lnTo>
                      <a:lnTo>
                        <a:pt x="114" y="72"/>
                      </a:lnTo>
                      <a:lnTo>
                        <a:pt x="120" y="78"/>
                      </a:lnTo>
                      <a:lnTo>
                        <a:pt x="120" y="84"/>
                      </a:lnTo>
                      <a:lnTo>
                        <a:pt x="120" y="12"/>
                      </a:lnTo>
                      <a:lnTo>
                        <a:pt x="120" y="36"/>
                      </a:lnTo>
                      <a:lnTo>
                        <a:pt x="126" y="30"/>
                      </a:lnTo>
                      <a:lnTo>
                        <a:pt x="126" y="66"/>
                      </a:lnTo>
                      <a:lnTo>
                        <a:pt x="126" y="0"/>
                      </a:lnTo>
                      <a:lnTo>
                        <a:pt x="126" y="36"/>
                      </a:lnTo>
                      <a:lnTo>
                        <a:pt x="132" y="42"/>
                      </a:lnTo>
                      <a:lnTo>
                        <a:pt x="132" y="36"/>
                      </a:lnTo>
                      <a:lnTo>
                        <a:pt x="132" y="84"/>
                      </a:lnTo>
                      <a:lnTo>
                        <a:pt x="138" y="90"/>
                      </a:lnTo>
                      <a:lnTo>
                        <a:pt x="138" y="102"/>
                      </a:lnTo>
                      <a:lnTo>
                        <a:pt x="138" y="66"/>
                      </a:lnTo>
                      <a:lnTo>
                        <a:pt x="138" y="96"/>
                      </a:lnTo>
                      <a:lnTo>
                        <a:pt x="144" y="90"/>
                      </a:lnTo>
                      <a:lnTo>
                        <a:pt x="144" y="108"/>
                      </a:lnTo>
                      <a:lnTo>
                        <a:pt x="144" y="42"/>
                      </a:lnTo>
                      <a:lnTo>
                        <a:pt x="144" y="54"/>
                      </a:lnTo>
                      <a:lnTo>
                        <a:pt x="150" y="60"/>
                      </a:lnTo>
                      <a:lnTo>
                        <a:pt x="150" y="30"/>
                      </a:lnTo>
                      <a:lnTo>
                        <a:pt x="150" y="216"/>
                      </a:lnTo>
                      <a:lnTo>
                        <a:pt x="156" y="222"/>
                      </a:lnTo>
                      <a:lnTo>
                        <a:pt x="156" y="630"/>
                      </a:lnTo>
                      <a:lnTo>
                        <a:pt x="162" y="636"/>
                      </a:lnTo>
                      <a:lnTo>
                        <a:pt x="162" y="756"/>
                      </a:lnTo>
                      <a:lnTo>
                        <a:pt x="168" y="762"/>
                      </a:lnTo>
                      <a:lnTo>
                        <a:pt x="174" y="768"/>
                      </a:lnTo>
                      <a:lnTo>
                        <a:pt x="174" y="774"/>
                      </a:lnTo>
                      <a:lnTo>
                        <a:pt x="174" y="762"/>
                      </a:lnTo>
                      <a:lnTo>
                        <a:pt x="174" y="768"/>
                      </a:lnTo>
                      <a:lnTo>
                        <a:pt x="180" y="774"/>
                      </a:lnTo>
                      <a:lnTo>
                        <a:pt x="180" y="720"/>
                      </a:lnTo>
                      <a:lnTo>
                        <a:pt x="180" y="726"/>
                      </a:lnTo>
                      <a:lnTo>
                        <a:pt x="186" y="720"/>
                      </a:lnTo>
                      <a:lnTo>
                        <a:pt x="186" y="630"/>
                      </a:lnTo>
                      <a:lnTo>
                        <a:pt x="192" y="624"/>
                      </a:lnTo>
                      <a:lnTo>
                        <a:pt x="192" y="558"/>
                      </a:lnTo>
                      <a:lnTo>
                        <a:pt x="192" y="564"/>
                      </a:lnTo>
                      <a:lnTo>
                        <a:pt x="198" y="558"/>
                      </a:lnTo>
                      <a:lnTo>
                        <a:pt x="198" y="480"/>
                      </a:lnTo>
                      <a:lnTo>
                        <a:pt x="204" y="486"/>
                      </a:lnTo>
                      <a:lnTo>
                        <a:pt x="204" y="30"/>
                      </a:lnTo>
                      <a:lnTo>
                        <a:pt x="204" y="54"/>
                      </a:lnTo>
                      <a:lnTo>
                        <a:pt x="210" y="60"/>
                      </a:lnTo>
                      <a:lnTo>
                        <a:pt x="210" y="72"/>
                      </a:lnTo>
                      <a:lnTo>
                        <a:pt x="210" y="18"/>
                      </a:lnTo>
                      <a:lnTo>
                        <a:pt x="210" y="36"/>
                      </a:lnTo>
                      <a:lnTo>
                        <a:pt x="216" y="30"/>
                      </a:lnTo>
                      <a:lnTo>
                        <a:pt x="216" y="54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83"/>
                <p:cNvSpPr>
                  <a:spLocks/>
                </p:cNvSpPr>
                <p:nvPr/>
              </p:nvSpPr>
              <p:spPr bwMode="auto">
                <a:xfrm>
                  <a:off x="3181350" y="2197100"/>
                  <a:ext cx="323850" cy="171450"/>
                </a:xfrm>
                <a:custGeom>
                  <a:avLst/>
                  <a:gdLst>
                    <a:gd name="T0" fmla="*/ 0 w 204"/>
                    <a:gd name="T1" fmla="*/ 48 h 108"/>
                    <a:gd name="T2" fmla="*/ 6 w 204"/>
                    <a:gd name="T3" fmla="*/ 12 h 108"/>
                    <a:gd name="T4" fmla="*/ 12 w 204"/>
                    <a:gd name="T5" fmla="*/ 0 h 108"/>
                    <a:gd name="T6" fmla="*/ 18 w 204"/>
                    <a:gd name="T7" fmla="*/ 48 h 108"/>
                    <a:gd name="T8" fmla="*/ 24 w 204"/>
                    <a:gd name="T9" fmla="*/ 36 h 108"/>
                    <a:gd name="T10" fmla="*/ 30 w 204"/>
                    <a:gd name="T11" fmla="*/ 42 h 108"/>
                    <a:gd name="T12" fmla="*/ 30 w 204"/>
                    <a:gd name="T13" fmla="*/ 24 h 108"/>
                    <a:gd name="T14" fmla="*/ 36 w 204"/>
                    <a:gd name="T15" fmla="*/ 48 h 108"/>
                    <a:gd name="T16" fmla="*/ 42 w 204"/>
                    <a:gd name="T17" fmla="*/ 30 h 108"/>
                    <a:gd name="T18" fmla="*/ 48 w 204"/>
                    <a:gd name="T19" fmla="*/ 6 h 108"/>
                    <a:gd name="T20" fmla="*/ 54 w 204"/>
                    <a:gd name="T21" fmla="*/ 78 h 108"/>
                    <a:gd name="T22" fmla="*/ 60 w 204"/>
                    <a:gd name="T23" fmla="*/ 42 h 108"/>
                    <a:gd name="T24" fmla="*/ 66 w 204"/>
                    <a:gd name="T25" fmla="*/ 102 h 108"/>
                    <a:gd name="T26" fmla="*/ 72 w 204"/>
                    <a:gd name="T27" fmla="*/ 66 h 108"/>
                    <a:gd name="T28" fmla="*/ 78 w 204"/>
                    <a:gd name="T29" fmla="*/ 60 h 108"/>
                    <a:gd name="T30" fmla="*/ 78 w 204"/>
                    <a:gd name="T31" fmla="*/ 48 h 108"/>
                    <a:gd name="T32" fmla="*/ 84 w 204"/>
                    <a:gd name="T33" fmla="*/ 42 h 108"/>
                    <a:gd name="T34" fmla="*/ 90 w 204"/>
                    <a:gd name="T35" fmla="*/ 72 h 108"/>
                    <a:gd name="T36" fmla="*/ 96 w 204"/>
                    <a:gd name="T37" fmla="*/ 54 h 108"/>
                    <a:gd name="T38" fmla="*/ 96 w 204"/>
                    <a:gd name="T39" fmla="*/ 78 h 108"/>
                    <a:gd name="T40" fmla="*/ 102 w 204"/>
                    <a:gd name="T41" fmla="*/ 54 h 108"/>
                    <a:gd name="T42" fmla="*/ 108 w 204"/>
                    <a:gd name="T43" fmla="*/ 72 h 108"/>
                    <a:gd name="T44" fmla="*/ 114 w 204"/>
                    <a:gd name="T45" fmla="*/ 60 h 108"/>
                    <a:gd name="T46" fmla="*/ 114 w 204"/>
                    <a:gd name="T47" fmla="*/ 60 h 108"/>
                    <a:gd name="T48" fmla="*/ 120 w 204"/>
                    <a:gd name="T49" fmla="*/ 24 h 108"/>
                    <a:gd name="T50" fmla="*/ 126 w 204"/>
                    <a:gd name="T51" fmla="*/ 78 h 108"/>
                    <a:gd name="T52" fmla="*/ 132 w 204"/>
                    <a:gd name="T53" fmla="*/ 60 h 108"/>
                    <a:gd name="T54" fmla="*/ 132 w 204"/>
                    <a:gd name="T55" fmla="*/ 54 h 108"/>
                    <a:gd name="T56" fmla="*/ 138 w 204"/>
                    <a:gd name="T57" fmla="*/ 6 h 108"/>
                    <a:gd name="T58" fmla="*/ 144 w 204"/>
                    <a:gd name="T59" fmla="*/ 48 h 108"/>
                    <a:gd name="T60" fmla="*/ 150 w 204"/>
                    <a:gd name="T61" fmla="*/ 42 h 108"/>
                    <a:gd name="T62" fmla="*/ 156 w 204"/>
                    <a:gd name="T63" fmla="*/ 48 h 108"/>
                    <a:gd name="T64" fmla="*/ 162 w 204"/>
                    <a:gd name="T65" fmla="*/ 36 h 108"/>
                    <a:gd name="T66" fmla="*/ 162 w 204"/>
                    <a:gd name="T67" fmla="*/ 36 h 108"/>
                    <a:gd name="T68" fmla="*/ 168 w 204"/>
                    <a:gd name="T69" fmla="*/ 24 h 108"/>
                    <a:gd name="T70" fmla="*/ 174 w 204"/>
                    <a:gd name="T71" fmla="*/ 66 h 108"/>
                    <a:gd name="T72" fmla="*/ 180 w 204"/>
                    <a:gd name="T73" fmla="*/ 66 h 108"/>
                    <a:gd name="T74" fmla="*/ 180 w 204"/>
                    <a:gd name="T75" fmla="*/ 102 h 108"/>
                    <a:gd name="T76" fmla="*/ 186 w 204"/>
                    <a:gd name="T77" fmla="*/ 78 h 108"/>
                    <a:gd name="T78" fmla="*/ 192 w 204"/>
                    <a:gd name="T79" fmla="*/ 90 h 108"/>
                    <a:gd name="T80" fmla="*/ 198 w 204"/>
                    <a:gd name="T81" fmla="*/ 54 h 108"/>
                    <a:gd name="T82" fmla="*/ 204 w 204"/>
                    <a:gd name="T83" fmla="*/ 3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4" h="108">
                      <a:moveTo>
                        <a:pt x="0" y="48"/>
                      </a:moveTo>
                      <a:lnTo>
                        <a:pt x="0" y="18"/>
                      </a:lnTo>
                      <a:lnTo>
                        <a:pt x="0" y="48"/>
                      </a:lnTo>
                      <a:lnTo>
                        <a:pt x="6" y="42"/>
                      </a:lnTo>
                      <a:lnTo>
                        <a:pt x="6" y="54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36"/>
                      </a:lnTo>
                      <a:lnTo>
                        <a:pt x="18" y="30"/>
                      </a:lnTo>
                      <a:lnTo>
                        <a:pt x="18" y="48"/>
                      </a:lnTo>
                      <a:lnTo>
                        <a:pt x="18" y="6"/>
                      </a:lnTo>
                      <a:lnTo>
                        <a:pt x="18" y="30"/>
                      </a:lnTo>
                      <a:lnTo>
                        <a:pt x="24" y="36"/>
                      </a:lnTo>
                      <a:lnTo>
                        <a:pt x="24" y="78"/>
                      </a:lnTo>
                      <a:lnTo>
                        <a:pt x="24" y="48"/>
                      </a:lnTo>
                      <a:lnTo>
                        <a:pt x="30" y="42"/>
                      </a:lnTo>
                      <a:lnTo>
                        <a:pt x="30" y="48"/>
                      </a:lnTo>
                      <a:lnTo>
                        <a:pt x="30" y="18"/>
                      </a:lnTo>
                      <a:lnTo>
                        <a:pt x="30" y="24"/>
                      </a:lnTo>
                      <a:lnTo>
                        <a:pt x="36" y="30"/>
                      </a:lnTo>
                      <a:lnTo>
                        <a:pt x="36" y="54"/>
                      </a:lnTo>
                      <a:lnTo>
                        <a:pt x="36" y="48"/>
                      </a:lnTo>
                      <a:lnTo>
                        <a:pt x="42" y="42"/>
                      </a:lnTo>
                      <a:lnTo>
                        <a:pt x="42" y="60"/>
                      </a:lnTo>
                      <a:lnTo>
                        <a:pt x="42" y="30"/>
                      </a:lnTo>
                      <a:lnTo>
                        <a:pt x="42" y="42"/>
                      </a:lnTo>
                      <a:lnTo>
                        <a:pt x="48" y="36"/>
                      </a:lnTo>
                      <a:lnTo>
                        <a:pt x="48" y="6"/>
                      </a:lnTo>
                      <a:lnTo>
                        <a:pt x="48" y="12"/>
                      </a:lnTo>
                      <a:lnTo>
                        <a:pt x="54" y="6"/>
                      </a:lnTo>
                      <a:lnTo>
                        <a:pt x="54" y="78"/>
                      </a:lnTo>
                      <a:lnTo>
                        <a:pt x="54" y="54"/>
                      </a:lnTo>
                      <a:lnTo>
                        <a:pt x="60" y="48"/>
                      </a:lnTo>
                      <a:lnTo>
                        <a:pt x="60" y="42"/>
                      </a:lnTo>
                      <a:lnTo>
                        <a:pt x="60" y="84"/>
                      </a:lnTo>
                      <a:lnTo>
                        <a:pt x="66" y="78"/>
                      </a:lnTo>
                      <a:lnTo>
                        <a:pt x="66" y="102"/>
                      </a:lnTo>
                      <a:lnTo>
                        <a:pt x="66" y="60"/>
                      </a:lnTo>
                      <a:lnTo>
                        <a:pt x="72" y="66"/>
                      </a:lnTo>
                      <a:lnTo>
                        <a:pt x="72" y="66"/>
                      </a:lnTo>
                      <a:lnTo>
                        <a:pt x="72" y="24"/>
                      </a:lnTo>
                      <a:lnTo>
                        <a:pt x="72" y="54"/>
                      </a:lnTo>
                      <a:lnTo>
                        <a:pt x="78" y="60"/>
                      </a:lnTo>
                      <a:lnTo>
                        <a:pt x="78" y="72"/>
                      </a:lnTo>
                      <a:lnTo>
                        <a:pt x="78" y="42"/>
                      </a:lnTo>
                      <a:lnTo>
                        <a:pt x="78" y="48"/>
                      </a:lnTo>
                      <a:lnTo>
                        <a:pt x="84" y="54"/>
                      </a:lnTo>
                      <a:lnTo>
                        <a:pt x="84" y="78"/>
                      </a:lnTo>
                      <a:lnTo>
                        <a:pt x="84" y="42"/>
                      </a:lnTo>
                      <a:lnTo>
                        <a:pt x="84" y="60"/>
                      </a:lnTo>
                      <a:lnTo>
                        <a:pt x="90" y="66"/>
                      </a:lnTo>
                      <a:lnTo>
                        <a:pt x="90" y="72"/>
                      </a:lnTo>
                      <a:lnTo>
                        <a:pt x="90" y="36"/>
                      </a:lnTo>
                      <a:lnTo>
                        <a:pt x="90" y="60"/>
                      </a:lnTo>
                      <a:lnTo>
                        <a:pt x="96" y="54"/>
                      </a:lnTo>
                      <a:lnTo>
                        <a:pt x="96" y="102"/>
                      </a:lnTo>
                      <a:lnTo>
                        <a:pt x="96" y="24"/>
                      </a:lnTo>
                      <a:lnTo>
                        <a:pt x="96" y="78"/>
                      </a:lnTo>
                      <a:lnTo>
                        <a:pt x="102" y="72"/>
                      </a:lnTo>
                      <a:lnTo>
                        <a:pt x="102" y="84"/>
                      </a:lnTo>
                      <a:lnTo>
                        <a:pt x="102" y="54"/>
                      </a:lnTo>
                      <a:lnTo>
                        <a:pt x="102" y="66"/>
                      </a:lnTo>
                      <a:lnTo>
                        <a:pt x="108" y="60"/>
                      </a:lnTo>
                      <a:lnTo>
                        <a:pt x="108" y="72"/>
                      </a:lnTo>
                      <a:lnTo>
                        <a:pt x="108" y="42"/>
                      </a:lnTo>
                      <a:lnTo>
                        <a:pt x="108" y="66"/>
                      </a:lnTo>
                      <a:lnTo>
                        <a:pt x="114" y="60"/>
                      </a:lnTo>
                      <a:lnTo>
                        <a:pt x="114" y="66"/>
                      </a:lnTo>
                      <a:lnTo>
                        <a:pt x="114" y="36"/>
                      </a:lnTo>
                      <a:lnTo>
                        <a:pt x="114" y="60"/>
                      </a:lnTo>
                      <a:lnTo>
                        <a:pt x="120" y="66"/>
                      </a:lnTo>
                      <a:lnTo>
                        <a:pt x="120" y="78"/>
                      </a:lnTo>
                      <a:lnTo>
                        <a:pt x="120" y="24"/>
                      </a:lnTo>
                      <a:lnTo>
                        <a:pt x="120" y="60"/>
                      </a:lnTo>
                      <a:lnTo>
                        <a:pt x="126" y="54"/>
                      </a:lnTo>
                      <a:lnTo>
                        <a:pt x="126" y="78"/>
                      </a:lnTo>
                      <a:lnTo>
                        <a:pt x="126" y="48"/>
                      </a:lnTo>
                      <a:lnTo>
                        <a:pt x="126" y="54"/>
                      </a:lnTo>
                      <a:lnTo>
                        <a:pt x="132" y="60"/>
                      </a:lnTo>
                      <a:lnTo>
                        <a:pt x="132" y="66"/>
                      </a:lnTo>
                      <a:lnTo>
                        <a:pt x="132" y="36"/>
                      </a:lnTo>
                      <a:lnTo>
                        <a:pt x="132" y="54"/>
                      </a:lnTo>
                      <a:lnTo>
                        <a:pt x="138" y="48"/>
                      </a:lnTo>
                      <a:lnTo>
                        <a:pt x="138" y="54"/>
                      </a:lnTo>
                      <a:lnTo>
                        <a:pt x="138" y="6"/>
                      </a:lnTo>
                      <a:lnTo>
                        <a:pt x="138" y="12"/>
                      </a:lnTo>
                      <a:lnTo>
                        <a:pt x="144" y="18"/>
                      </a:lnTo>
                      <a:lnTo>
                        <a:pt x="144" y="48"/>
                      </a:lnTo>
                      <a:lnTo>
                        <a:pt x="150" y="54"/>
                      </a:lnTo>
                      <a:lnTo>
                        <a:pt x="150" y="60"/>
                      </a:lnTo>
                      <a:lnTo>
                        <a:pt x="150" y="42"/>
                      </a:lnTo>
                      <a:lnTo>
                        <a:pt x="150" y="42"/>
                      </a:lnTo>
                      <a:lnTo>
                        <a:pt x="156" y="36"/>
                      </a:lnTo>
                      <a:lnTo>
                        <a:pt x="156" y="48"/>
                      </a:lnTo>
                      <a:lnTo>
                        <a:pt x="156" y="18"/>
                      </a:lnTo>
                      <a:lnTo>
                        <a:pt x="156" y="42"/>
                      </a:lnTo>
                      <a:lnTo>
                        <a:pt x="162" y="36"/>
                      </a:lnTo>
                      <a:lnTo>
                        <a:pt x="162" y="48"/>
                      </a:lnTo>
                      <a:lnTo>
                        <a:pt x="162" y="24"/>
                      </a:lnTo>
                      <a:lnTo>
                        <a:pt x="162" y="36"/>
                      </a:lnTo>
                      <a:lnTo>
                        <a:pt x="168" y="30"/>
                      </a:lnTo>
                      <a:lnTo>
                        <a:pt x="168" y="72"/>
                      </a:lnTo>
                      <a:lnTo>
                        <a:pt x="168" y="24"/>
                      </a:lnTo>
                      <a:lnTo>
                        <a:pt x="168" y="54"/>
                      </a:lnTo>
                      <a:lnTo>
                        <a:pt x="174" y="48"/>
                      </a:lnTo>
                      <a:lnTo>
                        <a:pt x="174" y="66"/>
                      </a:lnTo>
                      <a:lnTo>
                        <a:pt x="174" y="30"/>
                      </a:lnTo>
                      <a:lnTo>
                        <a:pt x="174" y="60"/>
                      </a:lnTo>
                      <a:lnTo>
                        <a:pt x="180" y="66"/>
                      </a:lnTo>
                      <a:lnTo>
                        <a:pt x="180" y="108"/>
                      </a:lnTo>
                      <a:lnTo>
                        <a:pt x="180" y="48"/>
                      </a:lnTo>
                      <a:lnTo>
                        <a:pt x="180" y="102"/>
                      </a:lnTo>
                      <a:lnTo>
                        <a:pt x="186" y="96"/>
                      </a:lnTo>
                      <a:lnTo>
                        <a:pt x="186" y="102"/>
                      </a:lnTo>
                      <a:lnTo>
                        <a:pt x="186" y="78"/>
                      </a:lnTo>
                      <a:lnTo>
                        <a:pt x="186" y="84"/>
                      </a:lnTo>
                      <a:lnTo>
                        <a:pt x="192" y="78"/>
                      </a:lnTo>
                      <a:lnTo>
                        <a:pt x="192" y="90"/>
                      </a:lnTo>
                      <a:lnTo>
                        <a:pt x="192" y="48"/>
                      </a:lnTo>
                      <a:lnTo>
                        <a:pt x="192" y="60"/>
                      </a:lnTo>
                      <a:lnTo>
                        <a:pt x="198" y="54"/>
                      </a:lnTo>
                      <a:lnTo>
                        <a:pt x="198" y="6"/>
                      </a:lnTo>
                      <a:lnTo>
                        <a:pt x="198" y="24"/>
                      </a:lnTo>
                      <a:lnTo>
                        <a:pt x="204" y="30"/>
                      </a:lnTo>
                      <a:lnTo>
                        <a:pt x="204" y="96"/>
                      </a:lnTo>
                      <a:lnTo>
                        <a:pt x="204" y="18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84"/>
                <p:cNvSpPr>
                  <a:spLocks/>
                </p:cNvSpPr>
                <p:nvPr/>
              </p:nvSpPr>
              <p:spPr bwMode="auto">
                <a:xfrm>
                  <a:off x="3505200" y="2216150"/>
                  <a:ext cx="333375" cy="200025"/>
                </a:xfrm>
                <a:custGeom>
                  <a:avLst/>
                  <a:gdLst>
                    <a:gd name="T0" fmla="*/ 6 w 210"/>
                    <a:gd name="T1" fmla="*/ 72 h 126"/>
                    <a:gd name="T2" fmla="*/ 6 w 210"/>
                    <a:gd name="T3" fmla="*/ 78 h 126"/>
                    <a:gd name="T4" fmla="*/ 12 w 210"/>
                    <a:gd name="T5" fmla="*/ 54 h 126"/>
                    <a:gd name="T6" fmla="*/ 18 w 210"/>
                    <a:gd name="T7" fmla="*/ 78 h 126"/>
                    <a:gd name="T8" fmla="*/ 24 w 210"/>
                    <a:gd name="T9" fmla="*/ 18 h 126"/>
                    <a:gd name="T10" fmla="*/ 24 w 210"/>
                    <a:gd name="T11" fmla="*/ 30 h 126"/>
                    <a:gd name="T12" fmla="*/ 30 w 210"/>
                    <a:gd name="T13" fmla="*/ 12 h 126"/>
                    <a:gd name="T14" fmla="*/ 36 w 210"/>
                    <a:gd name="T15" fmla="*/ 42 h 126"/>
                    <a:gd name="T16" fmla="*/ 42 w 210"/>
                    <a:gd name="T17" fmla="*/ 42 h 126"/>
                    <a:gd name="T18" fmla="*/ 42 w 210"/>
                    <a:gd name="T19" fmla="*/ 54 h 126"/>
                    <a:gd name="T20" fmla="*/ 48 w 210"/>
                    <a:gd name="T21" fmla="*/ 78 h 126"/>
                    <a:gd name="T22" fmla="*/ 54 w 210"/>
                    <a:gd name="T23" fmla="*/ 42 h 126"/>
                    <a:gd name="T24" fmla="*/ 60 w 210"/>
                    <a:gd name="T25" fmla="*/ 30 h 126"/>
                    <a:gd name="T26" fmla="*/ 66 w 210"/>
                    <a:gd name="T27" fmla="*/ 72 h 126"/>
                    <a:gd name="T28" fmla="*/ 72 w 210"/>
                    <a:gd name="T29" fmla="*/ 66 h 126"/>
                    <a:gd name="T30" fmla="*/ 78 w 210"/>
                    <a:gd name="T31" fmla="*/ 96 h 126"/>
                    <a:gd name="T32" fmla="*/ 84 w 210"/>
                    <a:gd name="T33" fmla="*/ 54 h 126"/>
                    <a:gd name="T34" fmla="*/ 84 w 210"/>
                    <a:gd name="T35" fmla="*/ 54 h 126"/>
                    <a:gd name="T36" fmla="*/ 90 w 210"/>
                    <a:gd name="T37" fmla="*/ 36 h 126"/>
                    <a:gd name="T38" fmla="*/ 96 w 210"/>
                    <a:gd name="T39" fmla="*/ 108 h 126"/>
                    <a:gd name="T40" fmla="*/ 102 w 210"/>
                    <a:gd name="T41" fmla="*/ 90 h 126"/>
                    <a:gd name="T42" fmla="*/ 108 w 210"/>
                    <a:gd name="T43" fmla="*/ 48 h 126"/>
                    <a:gd name="T44" fmla="*/ 114 w 210"/>
                    <a:gd name="T45" fmla="*/ 90 h 126"/>
                    <a:gd name="T46" fmla="*/ 120 w 210"/>
                    <a:gd name="T47" fmla="*/ 78 h 126"/>
                    <a:gd name="T48" fmla="*/ 126 w 210"/>
                    <a:gd name="T49" fmla="*/ 12 h 126"/>
                    <a:gd name="T50" fmla="*/ 132 w 210"/>
                    <a:gd name="T51" fmla="*/ 18 h 126"/>
                    <a:gd name="T52" fmla="*/ 132 w 210"/>
                    <a:gd name="T53" fmla="*/ 12 h 126"/>
                    <a:gd name="T54" fmla="*/ 138 w 210"/>
                    <a:gd name="T55" fmla="*/ 6 h 126"/>
                    <a:gd name="T56" fmla="*/ 144 w 210"/>
                    <a:gd name="T57" fmla="*/ 54 h 126"/>
                    <a:gd name="T58" fmla="*/ 150 w 210"/>
                    <a:gd name="T59" fmla="*/ 18 h 126"/>
                    <a:gd name="T60" fmla="*/ 156 w 210"/>
                    <a:gd name="T61" fmla="*/ 30 h 126"/>
                    <a:gd name="T62" fmla="*/ 156 w 210"/>
                    <a:gd name="T63" fmla="*/ 54 h 126"/>
                    <a:gd name="T64" fmla="*/ 162 w 210"/>
                    <a:gd name="T65" fmla="*/ 24 h 126"/>
                    <a:gd name="T66" fmla="*/ 168 w 210"/>
                    <a:gd name="T67" fmla="*/ 24 h 126"/>
                    <a:gd name="T68" fmla="*/ 174 w 210"/>
                    <a:gd name="T69" fmla="*/ 90 h 126"/>
                    <a:gd name="T70" fmla="*/ 180 w 210"/>
                    <a:gd name="T71" fmla="*/ 60 h 126"/>
                    <a:gd name="T72" fmla="*/ 180 w 210"/>
                    <a:gd name="T73" fmla="*/ 90 h 126"/>
                    <a:gd name="T74" fmla="*/ 186 w 210"/>
                    <a:gd name="T75" fmla="*/ 72 h 126"/>
                    <a:gd name="T76" fmla="*/ 192 w 210"/>
                    <a:gd name="T77" fmla="*/ 108 h 126"/>
                    <a:gd name="T78" fmla="*/ 198 w 210"/>
                    <a:gd name="T79" fmla="*/ 66 h 126"/>
                    <a:gd name="T80" fmla="*/ 198 w 210"/>
                    <a:gd name="T81" fmla="*/ 72 h 126"/>
                    <a:gd name="T82" fmla="*/ 204 w 210"/>
                    <a:gd name="T83" fmla="*/ 6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0" h="126">
                      <a:moveTo>
                        <a:pt x="0" y="6"/>
                      </a:moveTo>
                      <a:lnTo>
                        <a:pt x="0" y="66"/>
                      </a:lnTo>
                      <a:lnTo>
                        <a:pt x="6" y="72"/>
                      </a:lnTo>
                      <a:lnTo>
                        <a:pt x="6" y="90"/>
                      </a:lnTo>
                      <a:lnTo>
                        <a:pt x="6" y="48"/>
                      </a:lnTo>
                      <a:lnTo>
                        <a:pt x="6" y="78"/>
                      </a:lnTo>
                      <a:lnTo>
                        <a:pt x="12" y="72"/>
                      </a:lnTo>
                      <a:lnTo>
                        <a:pt x="12" y="96"/>
                      </a:lnTo>
                      <a:lnTo>
                        <a:pt x="12" y="54"/>
                      </a:lnTo>
                      <a:lnTo>
                        <a:pt x="12" y="78"/>
                      </a:lnTo>
                      <a:lnTo>
                        <a:pt x="18" y="72"/>
                      </a:lnTo>
                      <a:lnTo>
                        <a:pt x="18" y="78"/>
                      </a:lnTo>
                      <a:lnTo>
                        <a:pt x="18" y="0"/>
                      </a:lnTo>
                      <a:lnTo>
                        <a:pt x="18" y="12"/>
                      </a:lnTo>
                      <a:lnTo>
                        <a:pt x="24" y="18"/>
                      </a:lnTo>
                      <a:lnTo>
                        <a:pt x="24" y="30"/>
                      </a:lnTo>
                      <a:lnTo>
                        <a:pt x="24" y="6"/>
                      </a:lnTo>
                      <a:lnTo>
                        <a:pt x="24" y="30"/>
                      </a:lnTo>
                      <a:lnTo>
                        <a:pt x="30" y="24"/>
                      </a:lnTo>
                      <a:lnTo>
                        <a:pt x="30" y="36"/>
                      </a:lnTo>
                      <a:lnTo>
                        <a:pt x="30" y="12"/>
                      </a:lnTo>
                      <a:lnTo>
                        <a:pt x="30" y="36"/>
                      </a:lnTo>
                      <a:lnTo>
                        <a:pt x="36" y="42"/>
                      </a:lnTo>
                      <a:lnTo>
                        <a:pt x="36" y="42"/>
                      </a:lnTo>
                      <a:lnTo>
                        <a:pt x="36" y="6"/>
                      </a:lnTo>
                      <a:lnTo>
                        <a:pt x="36" y="36"/>
                      </a:lnTo>
                      <a:lnTo>
                        <a:pt x="42" y="42"/>
                      </a:lnTo>
                      <a:lnTo>
                        <a:pt x="42" y="60"/>
                      </a:lnTo>
                      <a:lnTo>
                        <a:pt x="42" y="30"/>
                      </a:lnTo>
                      <a:lnTo>
                        <a:pt x="42" y="54"/>
                      </a:lnTo>
                      <a:lnTo>
                        <a:pt x="48" y="60"/>
                      </a:lnTo>
                      <a:lnTo>
                        <a:pt x="48" y="48"/>
                      </a:lnTo>
                      <a:lnTo>
                        <a:pt x="48" y="78"/>
                      </a:lnTo>
                      <a:lnTo>
                        <a:pt x="54" y="72"/>
                      </a:lnTo>
                      <a:lnTo>
                        <a:pt x="54" y="78"/>
                      </a:lnTo>
                      <a:lnTo>
                        <a:pt x="54" y="42"/>
                      </a:lnTo>
                      <a:lnTo>
                        <a:pt x="54" y="66"/>
                      </a:lnTo>
                      <a:lnTo>
                        <a:pt x="60" y="60"/>
                      </a:lnTo>
                      <a:lnTo>
                        <a:pt x="60" y="30"/>
                      </a:lnTo>
                      <a:lnTo>
                        <a:pt x="60" y="60"/>
                      </a:lnTo>
                      <a:lnTo>
                        <a:pt x="66" y="66"/>
                      </a:lnTo>
                      <a:lnTo>
                        <a:pt x="66" y="72"/>
                      </a:lnTo>
                      <a:lnTo>
                        <a:pt x="66" y="30"/>
                      </a:lnTo>
                      <a:lnTo>
                        <a:pt x="66" y="60"/>
                      </a:lnTo>
                      <a:lnTo>
                        <a:pt x="72" y="66"/>
                      </a:lnTo>
                      <a:lnTo>
                        <a:pt x="72" y="60"/>
                      </a:lnTo>
                      <a:lnTo>
                        <a:pt x="72" y="90"/>
                      </a:lnTo>
                      <a:lnTo>
                        <a:pt x="78" y="96"/>
                      </a:lnTo>
                      <a:lnTo>
                        <a:pt x="78" y="42"/>
                      </a:lnTo>
                      <a:lnTo>
                        <a:pt x="78" y="60"/>
                      </a:lnTo>
                      <a:lnTo>
                        <a:pt x="84" y="54"/>
                      </a:lnTo>
                      <a:lnTo>
                        <a:pt x="84" y="66"/>
                      </a:lnTo>
                      <a:lnTo>
                        <a:pt x="84" y="18"/>
                      </a:lnTo>
                      <a:lnTo>
                        <a:pt x="84" y="54"/>
                      </a:lnTo>
                      <a:lnTo>
                        <a:pt x="90" y="48"/>
                      </a:lnTo>
                      <a:lnTo>
                        <a:pt x="90" y="78"/>
                      </a:lnTo>
                      <a:lnTo>
                        <a:pt x="90" y="36"/>
                      </a:lnTo>
                      <a:lnTo>
                        <a:pt x="90" y="78"/>
                      </a:lnTo>
                      <a:lnTo>
                        <a:pt x="96" y="72"/>
                      </a:lnTo>
                      <a:lnTo>
                        <a:pt x="96" y="108"/>
                      </a:lnTo>
                      <a:lnTo>
                        <a:pt x="96" y="54"/>
                      </a:lnTo>
                      <a:lnTo>
                        <a:pt x="102" y="48"/>
                      </a:lnTo>
                      <a:lnTo>
                        <a:pt x="102" y="90"/>
                      </a:lnTo>
                      <a:lnTo>
                        <a:pt x="102" y="66"/>
                      </a:lnTo>
                      <a:lnTo>
                        <a:pt x="108" y="60"/>
                      </a:lnTo>
                      <a:lnTo>
                        <a:pt x="108" y="48"/>
                      </a:lnTo>
                      <a:lnTo>
                        <a:pt x="108" y="84"/>
                      </a:lnTo>
                      <a:lnTo>
                        <a:pt x="114" y="78"/>
                      </a:lnTo>
                      <a:lnTo>
                        <a:pt x="114" y="90"/>
                      </a:lnTo>
                      <a:lnTo>
                        <a:pt x="114" y="36"/>
                      </a:lnTo>
                      <a:lnTo>
                        <a:pt x="114" y="84"/>
                      </a:lnTo>
                      <a:lnTo>
                        <a:pt x="120" y="78"/>
                      </a:lnTo>
                      <a:lnTo>
                        <a:pt x="120" y="6"/>
                      </a:lnTo>
                      <a:lnTo>
                        <a:pt x="120" y="6"/>
                      </a:lnTo>
                      <a:lnTo>
                        <a:pt x="126" y="12"/>
                      </a:lnTo>
                      <a:lnTo>
                        <a:pt x="126" y="36"/>
                      </a:lnTo>
                      <a:lnTo>
                        <a:pt x="126" y="24"/>
                      </a:lnTo>
                      <a:lnTo>
                        <a:pt x="132" y="18"/>
                      </a:lnTo>
                      <a:lnTo>
                        <a:pt x="132" y="36"/>
                      </a:lnTo>
                      <a:lnTo>
                        <a:pt x="132" y="0"/>
                      </a:lnTo>
                      <a:lnTo>
                        <a:pt x="132" y="12"/>
                      </a:lnTo>
                      <a:lnTo>
                        <a:pt x="138" y="6"/>
                      </a:lnTo>
                      <a:lnTo>
                        <a:pt x="138" y="54"/>
                      </a:lnTo>
                      <a:lnTo>
                        <a:pt x="138" y="6"/>
                      </a:lnTo>
                      <a:lnTo>
                        <a:pt x="138" y="42"/>
                      </a:lnTo>
                      <a:lnTo>
                        <a:pt x="144" y="48"/>
                      </a:lnTo>
                      <a:lnTo>
                        <a:pt x="144" y="54"/>
                      </a:lnTo>
                      <a:lnTo>
                        <a:pt x="144" y="18"/>
                      </a:lnTo>
                      <a:lnTo>
                        <a:pt x="144" y="24"/>
                      </a:lnTo>
                      <a:lnTo>
                        <a:pt x="150" y="18"/>
                      </a:lnTo>
                      <a:lnTo>
                        <a:pt x="150" y="48"/>
                      </a:lnTo>
                      <a:lnTo>
                        <a:pt x="150" y="36"/>
                      </a:lnTo>
                      <a:lnTo>
                        <a:pt x="156" y="30"/>
                      </a:lnTo>
                      <a:lnTo>
                        <a:pt x="156" y="60"/>
                      </a:lnTo>
                      <a:lnTo>
                        <a:pt x="156" y="12"/>
                      </a:lnTo>
                      <a:lnTo>
                        <a:pt x="156" y="54"/>
                      </a:lnTo>
                      <a:lnTo>
                        <a:pt x="162" y="48"/>
                      </a:lnTo>
                      <a:lnTo>
                        <a:pt x="162" y="66"/>
                      </a:lnTo>
                      <a:lnTo>
                        <a:pt x="162" y="24"/>
                      </a:lnTo>
                      <a:lnTo>
                        <a:pt x="162" y="42"/>
                      </a:lnTo>
                      <a:lnTo>
                        <a:pt x="168" y="36"/>
                      </a:lnTo>
                      <a:lnTo>
                        <a:pt x="168" y="24"/>
                      </a:lnTo>
                      <a:lnTo>
                        <a:pt x="168" y="36"/>
                      </a:lnTo>
                      <a:lnTo>
                        <a:pt x="174" y="42"/>
                      </a:lnTo>
                      <a:lnTo>
                        <a:pt x="174" y="90"/>
                      </a:lnTo>
                      <a:lnTo>
                        <a:pt x="174" y="0"/>
                      </a:lnTo>
                      <a:lnTo>
                        <a:pt x="174" y="66"/>
                      </a:lnTo>
                      <a:lnTo>
                        <a:pt x="180" y="60"/>
                      </a:lnTo>
                      <a:lnTo>
                        <a:pt x="180" y="96"/>
                      </a:lnTo>
                      <a:lnTo>
                        <a:pt x="180" y="54"/>
                      </a:lnTo>
                      <a:lnTo>
                        <a:pt x="180" y="90"/>
                      </a:lnTo>
                      <a:lnTo>
                        <a:pt x="186" y="96"/>
                      </a:lnTo>
                      <a:lnTo>
                        <a:pt x="186" y="114"/>
                      </a:lnTo>
                      <a:lnTo>
                        <a:pt x="186" y="72"/>
                      </a:lnTo>
                      <a:lnTo>
                        <a:pt x="186" y="96"/>
                      </a:lnTo>
                      <a:lnTo>
                        <a:pt x="192" y="90"/>
                      </a:lnTo>
                      <a:lnTo>
                        <a:pt x="192" y="108"/>
                      </a:lnTo>
                      <a:lnTo>
                        <a:pt x="192" y="66"/>
                      </a:lnTo>
                      <a:lnTo>
                        <a:pt x="192" y="72"/>
                      </a:lnTo>
                      <a:lnTo>
                        <a:pt x="198" y="66"/>
                      </a:lnTo>
                      <a:lnTo>
                        <a:pt x="198" y="84"/>
                      </a:lnTo>
                      <a:lnTo>
                        <a:pt x="198" y="48"/>
                      </a:lnTo>
                      <a:lnTo>
                        <a:pt x="198" y="72"/>
                      </a:lnTo>
                      <a:lnTo>
                        <a:pt x="204" y="78"/>
                      </a:lnTo>
                      <a:lnTo>
                        <a:pt x="204" y="126"/>
                      </a:lnTo>
                      <a:lnTo>
                        <a:pt x="204" y="66"/>
                      </a:lnTo>
                      <a:lnTo>
                        <a:pt x="204" y="66"/>
                      </a:lnTo>
                      <a:lnTo>
                        <a:pt x="210" y="72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85"/>
                <p:cNvSpPr>
                  <a:spLocks/>
                </p:cNvSpPr>
                <p:nvPr/>
              </p:nvSpPr>
              <p:spPr bwMode="auto">
                <a:xfrm>
                  <a:off x="3838575" y="2206625"/>
                  <a:ext cx="314325" cy="152400"/>
                </a:xfrm>
                <a:custGeom>
                  <a:avLst/>
                  <a:gdLst>
                    <a:gd name="T0" fmla="*/ 0 w 198"/>
                    <a:gd name="T1" fmla="*/ 24 h 96"/>
                    <a:gd name="T2" fmla="*/ 6 w 198"/>
                    <a:gd name="T3" fmla="*/ 12 h 96"/>
                    <a:gd name="T4" fmla="*/ 12 w 198"/>
                    <a:gd name="T5" fmla="*/ 66 h 96"/>
                    <a:gd name="T6" fmla="*/ 18 w 198"/>
                    <a:gd name="T7" fmla="*/ 48 h 96"/>
                    <a:gd name="T8" fmla="*/ 24 w 198"/>
                    <a:gd name="T9" fmla="*/ 42 h 96"/>
                    <a:gd name="T10" fmla="*/ 30 w 198"/>
                    <a:gd name="T11" fmla="*/ 12 h 96"/>
                    <a:gd name="T12" fmla="*/ 30 w 198"/>
                    <a:gd name="T13" fmla="*/ 36 h 96"/>
                    <a:gd name="T14" fmla="*/ 36 w 198"/>
                    <a:gd name="T15" fmla="*/ 12 h 96"/>
                    <a:gd name="T16" fmla="*/ 42 w 198"/>
                    <a:gd name="T17" fmla="*/ 84 h 96"/>
                    <a:gd name="T18" fmla="*/ 48 w 198"/>
                    <a:gd name="T19" fmla="*/ 72 h 96"/>
                    <a:gd name="T20" fmla="*/ 48 w 198"/>
                    <a:gd name="T21" fmla="*/ 36 h 96"/>
                    <a:gd name="T22" fmla="*/ 54 w 198"/>
                    <a:gd name="T23" fmla="*/ 12 h 96"/>
                    <a:gd name="T24" fmla="*/ 60 w 198"/>
                    <a:gd name="T25" fmla="*/ 54 h 96"/>
                    <a:gd name="T26" fmla="*/ 66 w 198"/>
                    <a:gd name="T27" fmla="*/ 36 h 96"/>
                    <a:gd name="T28" fmla="*/ 66 w 198"/>
                    <a:gd name="T29" fmla="*/ 24 h 96"/>
                    <a:gd name="T30" fmla="*/ 72 w 198"/>
                    <a:gd name="T31" fmla="*/ 12 h 96"/>
                    <a:gd name="T32" fmla="*/ 78 w 198"/>
                    <a:gd name="T33" fmla="*/ 54 h 96"/>
                    <a:gd name="T34" fmla="*/ 84 w 198"/>
                    <a:gd name="T35" fmla="*/ 54 h 96"/>
                    <a:gd name="T36" fmla="*/ 84 w 198"/>
                    <a:gd name="T37" fmla="*/ 48 h 96"/>
                    <a:gd name="T38" fmla="*/ 90 w 198"/>
                    <a:gd name="T39" fmla="*/ 60 h 96"/>
                    <a:gd name="T40" fmla="*/ 96 w 198"/>
                    <a:gd name="T41" fmla="*/ 54 h 96"/>
                    <a:gd name="T42" fmla="*/ 102 w 198"/>
                    <a:gd name="T43" fmla="*/ 36 h 96"/>
                    <a:gd name="T44" fmla="*/ 108 w 198"/>
                    <a:gd name="T45" fmla="*/ 60 h 96"/>
                    <a:gd name="T46" fmla="*/ 114 w 198"/>
                    <a:gd name="T47" fmla="*/ 42 h 96"/>
                    <a:gd name="T48" fmla="*/ 120 w 198"/>
                    <a:gd name="T49" fmla="*/ 18 h 96"/>
                    <a:gd name="T50" fmla="*/ 120 w 198"/>
                    <a:gd name="T51" fmla="*/ 12 h 96"/>
                    <a:gd name="T52" fmla="*/ 126 w 198"/>
                    <a:gd name="T53" fmla="*/ 12 h 96"/>
                    <a:gd name="T54" fmla="*/ 132 w 198"/>
                    <a:gd name="T55" fmla="*/ 54 h 96"/>
                    <a:gd name="T56" fmla="*/ 138 w 198"/>
                    <a:gd name="T57" fmla="*/ 36 h 96"/>
                    <a:gd name="T58" fmla="*/ 144 w 198"/>
                    <a:gd name="T59" fmla="*/ 90 h 96"/>
                    <a:gd name="T60" fmla="*/ 144 w 198"/>
                    <a:gd name="T61" fmla="*/ 30 h 96"/>
                    <a:gd name="T62" fmla="*/ 150 w 198"/>
                    <a:gd name="T63" fmla="*/ 6 h 96"/>
                    <a:gd name="T64" fmla="*/ 156 w 198"/>
                    <a:gd name="T65" fmla="*/ 48 h 96"/>
                    <a:gd name="T66" fmla="*/ 162 w 198"/>
                    <a:gd name="T67" fmla="*/ 36 h 96"/>
                    <a:gd name="T68" fmla="*/ 162 w 198"/>
                    <a:gd name="T69" fmla="*/ 36 h 96"/>
                    <a:gd name="T70" fmla="*/ 168 w 198"/>
                    <a:gd name="T71" fmla="*/ 12 h 96"/>
                    <a:gd name="T72" fmla="*/ 174 w 198"/>
                    <a:gd name="T73" fmla="*/ 90 h 96"/>
                    <a:gd name="T74" fmla="*/ 180 w 198"/>
                    <a:gd name="T75" fmla="*/ 66 h 96"/>
                    <a:gd name="T76" fmla="*/ 186 w 198"/>
                    <a:gd name="T77" fmla="*/ 72 h 96"/>
                    <a:gd name="T78" fmla="*/ 186 w 198"/>
                    <a:gd name="T79" fmla="*/ 36 h 96"/>
                    <a:gd name="T80" fmla="*/ 192 w 198"/>
                    <a:gd name="T81" fmla="*/ 6 h 96"/>
                    <a:gd name="T82" fmla="*/ 198 w 198"/>
                    <a:gd name="T83" fmla="*/ 3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98" h="96">
                      <a:moveTo>
                        <a:pt x="0" y="78"/>
                      </a:moveTo>
                      <a:lnTo>
                        <a:pt x="0" y="12"/>
                      </a:lnTo>
                      <a:lnTo>
                        <a:pt x="0" y="24"/>
                      </a:lnTo>
                      <a:lnTo>
                        <a:pt x="6" y="18"/>
                      </a:lnTo>
                      <a:lnTo>
                        <a:pt x="6" y="48"/>
                      </a:lnTo>
                      <a:lnTo>
                        <a:pt x="6" y="12"/>
                      </a:lnTo>
                      <a:lnTo>
                        <a:pt x="6" y="36"/>
                      </a:lnTo>
                      <a:lnTo>
                        <a:pt x="12" y="30"/>
                      </a:lnTo>
                      <a:lnTo>
                        <a:pt x="12" y="66"/>
                      </a:lnTo>
                      <a:lnTo>
                        <a:pt x="12" y="48"/>
                      </a:lnTo>
                      <a:lnTo>
                        <a:pt x="18" y="42"/>
                      </a:lnTo>
                      <a:lnTo>
                        <a:pt x="18" y="48"/>
                      </a:lnTo>
                      <a:lnTo>
                        <a:pt x="18" y="12"/>
                      </a:lnTo>
                      <a:lnTo>
                        <a:pt x="24" y="18"/>
                      </a:lnTo>
                      <a:lnTo>
                        <a:pt x="24" y="42"/>
                      </a:lnTo>
                      <a:lnTo>
                        <a:pt x="24" y="0"/>
                      </a:lnTo>
                      <a:lnTo>
                        <a:pt x="24" y="6"/>
                      </a:lnTo>
                      <a:lnTo>
                        <a:pt x="30" y="12"/>
                      </a:lnTo>
                      <a:lnTo>
                        <a:pt x="30" y="48"/>
                      </a:lnTo>
                      <a:lnTo>
                        <a:pt x="30" y="6"/>
                      </a:lnTo>
                      <a:lnTo>
                        <a:pt x="30" y="36"/>
                      </a:lnTo>
                      <a:lnTo>
                        <a:pt x="36" y="42"/>
                      </a:lnTo>
                      <a:lnTo>
                        <a:pt x="36" y="42"/>
                      </a:lnTo>
                      <a:lnTo>
                        <a:pt x="36" y="12"/>
                      </a:lnTo>
                      <a:lnTo>
                        <a:pt x="36" y="18"/>
                      </a:lnTo>
                      <a:lnTo>
                        <a:pt x="42" y="24"/>
                      </a:lnTo>
                      <a:lnTo>
                        <a:pt x="42" y="84"/>
                      </a:lnTo>
                      <a:lnTo>
                        <a:pt x="42" y="18"/>
                      </a:lnTo>
                      <a:lnTo>
                        <a:pt x="42" y="78"/>
                      </a:lnTo>
                      <a:lnTo>
                        <a:pt x="48" y="72"/>
                      </a:lnTo>
                      <a:lnTo>
                        <a:pt x="48" y="84"/>
                      </a:lnTo>
                      <a:lnTo>
                        <a:pt x="48" y="30"/>
                      </a:lnTo>
                      <a:lnTo>
                        <a:pt x="48" y="36"/>
                      </a:lnTo>
                      <a:lnTo>
                        <a:pt x="54" y="30"/>
                      </a:lnTo>
                      <a:lnTo>
                        <a:pt x="54" y="60"/>
                      </a:lnTo>
                      <a:lnTo>
                        <a:pt x="54" y="12"/>
                      </a:lnTo>
                      <a:lnTo>
                        <a:pt x="54" y="30"/>
                      </a:lnTo>
                      <a:lnTo>
                        <a:pt x="60" y="24"/>
                      </a:lnTo>
                      <a:lnTo>
                        <a:pt x="60" y="54"/>
                      </a:lnTo>
                      <a:lnTo>
                        <a:pt x="60" y="12"/>
                      </a:lnTo>
                      <a:lnTo>
                        <a:pt x="60" y="30"/>
                      </a:lnTo>
                      <a:lnTo>
                        <a:pt x="66" y="36"/>
                      </a:lnTo>
                      <a:lnTo>
                        <a:pt x="66" y="48"/>
                      </a:lnTo>
                      <a:lnTo>
                        <a:pt x="66" y="18"/>
                      </a:lnTo>
                      <a:lnTo>
                        <a:pt x="66" y="24"/>
                      </a:lnTo>
                      <a:lnTo>
                        <a:pt x="72" y="18"/>
                      </a:lnTo>
                      <a:lnTo>
                        <a:pt x="72" y="42"/>
                      </a:lnTo>
                      <a:lnTo>
                        <a:pt x="72" y="12"/>
                      </a:lnTo>
                      <a:lnTo>
                        <a:pt x="72" y="42"/>
                      </a:lnTo>
                      <a:lnTo>
                        <a:pt x="78" y="36"/>
                      </a:lnTo>
                      <a:lnTo>
                        <a:pt x="78" y="54"/>
                      </a:lnTo>
                      <a:lnTo>
                        <a:pt x="78" y="30"/>
                      </a:lnTo>
                      <a:lnTo>
                        <a:pt x="78" y="48"/>
                      </a:lnTo>
                      <a:lnTo>
                        <a:pt x="84" y="54"/>
                      </a:lnTo>
                      <a:lnTo>
                        <a:pt x="84" y="66"/>
                      </a:lnTo>
                      <a:lnTo>
                        <a:pt x="84" y="36"/>
                      </a:lnTo>
                      <a:lnTo>
                        <a:pt x="84" y="48"/>
                      </a:lnTo>
                      <a:lnTo>
                        <a:pt x="90" y="42"/>
                      </a:lnTo>
                      <a:lnTo>
                        <a:pt x="90" y="18"/>
                      </a:lnTo>
                      <a:lnTo>
                        <a:pt x="90" y="60"/>
                      </a:lnTo>
                      <a:lnTo>
                        <a:pt x="96" y="54"/>
                      </a:lnTo>
                      <a:lnTo>
                        <a:pt x="96" y="30"/>
                      </a:lnTo>
                      <a:lnTo>
                        <a:pt x="96" y="54"/>
                      </a:lnTo>
                      <a:lnTo>
                        <a:pt x="102" y="48"/>
                      </a:lnTo>
                      <a:lnTo>
                        <a:pt x="102" y="66"/>
                      </a:lnTo>
                      <a:lnTo>
                        <a:pt x="102" y="36"/>
                      </a:lnTo>
                      <a:lnTo>
                        <a:pt x="102" y="48"/>
                      </a:lnTo>
                      <a:lnTo>
                        <a:pt x="108" y="42"/>
                      </a:lnTo>
                      <a:lnTo>
                        <a:pt x="108" y="60"/>
                      </a:lnTo>
                      <a:lnTo>
                        <a:pt x="108" y="0"/>
                      </a:lnTo>
                      <a:lnTo>
                        <a:pt x="108" y="48"/>
                      </a:lnTo>
                      <a:lnTo>
                        <a:pt x="114" y="42"/>
                      </a:lnTo>
                      <a:lnTo>
                        <a:pt x="114" y="6"/>
                      </a:lnTo>
                      <a:lnTo>
                        <a:pt x="114" y="24"/>
                      </a:lnTo>
                      <a:lnTo>
                        <a:pt x="120" y="18"/>
                      </a:lnTo>
                      <a:lnTo>
                        <a:pt x="120" y="42"/>
                      </a:lnTo>
                      <a:lnTo>
                        <a:pt x="120" y="6"/>
                      </a:lnTo>
                      <a:lnTo>
                        <a:pt x="120" y="12"/>
                      </a:lnTo>
                      <a:lnTo>
                        <a:pt x="126" y="18"/>
                      </a:lnTo>
                      <a:lnTo>
                        <a:pt x="126" y="42"/>
                      </a:lnTo>
                      <a:lnTo>
                        <a:pt x="126" y="12"/>
                      </a:lnTo>
                      <a:lnTo>
                        <a:pt x="126" y="24"/>
                      </a:lnTo>
                      <a:lnTo>
                        <a:pt x="132" y="30"/>
                      </a:lnTo>
                      <a:lnTo>
                        <a:pt x="132" y="54"/>
                      </a:lnTo>
                      <a:lnTo>
                        <a:pt x="132" y="12"/>
                      </a:lnTo>
                      <a:lnTo>
                        <a:pt x="132" y="42"/>
                      </a:lnTo>
                      <a:lnTo>
                        <a:pt x="138" y="36"/>
                      </a:lnTo>
                      <a:lnTo>
                        <a:pt x="138" y="30"/>
                      </a:lnTo>
                      <a:lnTo>
                        <a:pt x="138" y="84"/>
                      </a:lnTo>
                      <a:lnTo>
                        <a:pt x="144" y="90"/>
                      </a:lnTo>
                      <a:lnTo>
                        <a:pt x="144" y="96"/>
                      </a:lnTo>
                      <a:lnTo>
                        <a:pt x="144" y="24"/>
                      </a:lnTo>
                      <a:lnTo>
                        <a:pt x="144" y="30"/>
                      </a:lnTo>
                      <a:lnTo>
                        <a:pt x="150" y="24"/>
                      </a:lnTo>
                      <a:lnTo>
                        <a:pt x="150" y="30"/>
                      </a:lnTo>
                      <a:lnTo>
                        <a:pt x="150" y="6"/>
                      </a:lnTo>
                      <a:lnTo>
                        <a:pt x="150" y="30"/>
                      </a:lnTo>
                      <a:lnTo>
                        <a:pt x="156" y="24"/>
                      </a:lnTo>
                      <a:lnTo>
                        <a:pt x="156" y="48"/>
                      </a:lnTo>
                      <a:lnTo>
                        <a:pt x="156" y="12"/>
                      </a:lnTo>
                      <a:lnTo>
                        <a:pt x="156" y="42"/>
                      </a:lnTo>
                      <a:lnTo>
                        <a:pt x="162" y="36"/>
                      </a:lnTo>
                      <a:lnTo>
                        <a:pt x="162" y="72"/>
                      </a:lnTo>
                      <a:lnTo>
                        <a:pt x="162" y="24"/>
                      </a:lnTo>
                      <a:lnTo>
                        <a:pt x="162" y="36"/>
                      </a:lnTo>
                      <a:lnTo>
                        <a:pt x="168" y="42"/>
                      </a:lnTo>
                      <a:lnTo>
                        <a:pt x="168" y="48"/>
                      </a:lnTo>
                      <a:lnTo>
                        <a:pt x="168" y="12"/>
                      </a:lnTo>
                      <a:lnTo>
                        <a:pt x="168" y="42"/>
                      </a:lnTo>
                      <a:lnTo>
                        <a:pt x="174" y="48"/>
                      </a:lnTo>
                      <a:lnTo>
                        <a:pt x="174" y="90"/>
                      </a:lnTo>
                      <a:lnTo>
                        <a:pt x="174" y="54"/>
                      </a:lnTo>
                      <a:lnTo>
                        <a:pt x="180" y="60"/>
                      </a:lnTo>
                      <a:lnTo>
                        <a:pt x="180" y="66"/>
                      </a:lnTo>
                      <a:lnTo>
                        <a:pt x="180" y="48"/>
                      </a:lnTo>
                      <a:lnTo>
                        <a:pt x="180" y="66"/>
                      </a:lnTo>
                      <a:lnTo>
                        <a:pt x="186" y="72"/>
                      </a:lnTo>
                      <a:lnTo>
                        <a:pt x="186" y="78"/>
                      </a:lnTo>
                      <a:lnTo>
                        <a:pt x="186" y="36"/>
                      </a:lnTo>
                      <a:lnTo>
                        <a:pt x="186" y="36"/>
                      </a:lnTo>
                      <a:lnTo>
                        <a:pt x="192" y="30"/>
                      </a:lnTo>
                      <a:lnTo>
                        <a:pt x="192" y="36"/>
                      </a:lnTo>
                      <a:lnTo>
                        <a:pt x="192" y="6"/>
                      </a:lnTo>
                      <a:lnTo>
                        <a:pt x="192" y="18"/>
                      </a:lnTo>
                      <a:lnTo>
                        <a:pt x="198" y="12"/>
                      </a:lnTo>
                      <a:lnTo>
                        <a:pt x="198" y="30"/>
                      </a:lnTo>
                      <a:lnTo>
                        <a:pt x="198" y="0"/>
                      </a:lnTo>
                      <a:lnTo>
                        <a:pt x="198" y="6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86"/>
                <p:cNvSpPr>
                  <a:spLocks/>
                </p:cNvSpPr>
                <p:nvPr/>
              </p:nvSpPr>
              <p:spPr bwMode="auto">
                <a:xfrm>
                  <a:off x="4152900" y="2139950"/>
                  <a:ext cx="342900" cy="438150"/>
                </a:xfrm>
                <a:custGeom>
                  <a:avLst/>
                  <a:gdLst>
                    <a:gd name="T0" fmla="*/ 6 w 216"/>
                    <a:gd name="T1" fmla="*/ 66 h 276"/>
                    <a:gd name="T2" fmla="*/ 12 w 216"/>
                    <a:gd name="T3" fmla="*/ 48 h 276"/>
                    <a:gd name="T4" fmla="*/ 18 w 216"/>
                    <a:gd name="T5" fmla="*/ 138 h 276"/>
                    <a:gd name="T6" fmla="*/ 24 w 216"/>
                    <a:gd name="T7" fmla="*/ 138 h 276"/>
                    <a:gd name="T8" fmla="*/ 30 w 216"/>
                    <a:gd name="T9" fmla="*/ 102 h 276"/>
                    <a:gd name="T10" fmla="*/ 36 w 216"/>
                    <a:gd name="T11" fmla="*/ 78 h 276"/>
                    <a:gd name="T12" fmla="*/ 36 w 216"/>
                    <a:gd name="T13" fmla="*/ 72 h 276"/>
                    <a:gd name="T14" fmla="*/ 42 w 216"/>
                    <a:gd name="T15" fmla="*/ 54 h 276"/>
                    <a:gd name="T16" fmla="*/ 48 w 216"/>
                    <a:gd name="T17" fmla="*/ 66 h 276"/>
                    <a:gd name="T18" fmla="*/ 54 w 216"/>
                    <a:gd name="T19" fmla="*/ 54 h 276"/>
                    <a:gd name="T20" fmla="*/ 54 w 216"/>
                    <a:gd name="T21" fmla="*/ 60 h 276"/>
                    <a:gd name="T22" fmla="*/ 60 w 216"/>
                    <a:gd name="T23" fmla="*/ 48 h 276"/>
                    <a:gd name="T24" fmla="*/ 66 w 216"/>
                    <a:gd name="T25" fmla="*/ 108 h 276"/>
                    <a:gd name="T26" fmla="*/ 72 w 216"/>
                    <a:gd name="T27" fmla="*/ 138 h 276"/>
                    <a:gd name="T28" fmla="*/ 78 w 216"/>
                    <a:gd name="T29" fmla="*/ 126 h 276"/>
                    <a:gd name="T30" fmla="*/ 84 w 216"/>
                    <a:gd name="T31" fmla="*/ 96 h 276"/>
                    <a:gd name="T32" fmla="*/ 90 w 216"/>
                    <a:gd name="T33" fmla="*/ 42 h 276"/>
                    <a:gd name="T34" fmla="*/ 90 w 216"/>
                    <a:gd name="T35" fmla="*/ 72 h 276"/>
                    <a:gd name="T36" fmla="*/ 96 w 216"/>
                    <a:gd name="T37" fmla="*/ 48 h 276"/>
                    <a:gd name="T38" fmla="*/ 102 w 216"/>
                    <a:gd name="T39" fmla="*/ 102 h 276"/>
                    <a:gd name="T40" fmla="*/ 108 w 216"/>
                    <a:gd name="T41" fmla="*/ 66 h 276"/>
                    <a:gd name="T42" fmla="*/ 108 w 216"/>
                    <a:gd name="T43" fmla="*/ 66 h 276"/>
                    <a:gd name="T44" fmla="*/ 114 w 216"/>
                    <a:gd name="T45" fmla="*/ 72 h 276"/>
                    <a:gd name="T46" fmla="*/ 120 w 216"/>
                    <a:gd name="T47" fmla="*/ 48 h 276"/>
                    <a:gd name="T48" fmla="*/ 126 w 216"/>
                    <a:gd name="T49" fmla="*/ 72 h 276"/>
                    <a:gd name="T50" fmla="*/ 132 w 216"/>
                    <a:gd name="T51" fmla="*/ 42 h 276"/>
                    <a:gd name="T52" fmla="*/ 138 w 216"/>
                    <a:gd name="T53" fmla="*/ 78 h 276"/>
                    <a:gd name="T54" fmla="*/ 138 w 216"/>
                    <a:gd name="T55" fmla="*/ 72 h 276"/>
                    <a:gd name="T56" fmla="*/ 150 w 216"/>
                    <a:gd name="T57" fmla="*/ 120 h 276"/>
                    <a:gd name="T58" fmla="*/ 150 w 216"/>
                    <a:gd name="T59" fmla="*/ 66 h 276"/>
                    <a:gd name="T60" fmla="*/ 156 w 216"/>
                    <a:gd name="T61" fmla="*/ 30 h 276"/>
                    <a:gd name="T62" fmla="*/ 162 w 216"/>
                    <a:gd name="T63" fmla="*/ 72 h 276"/>
                    <a:gd name="T64" fmla="*/ 168 w 216"/>
                    <a:gd name="T65" fmla="*/ 60 h 276"/>
                    <a:gd name="T66" fmla="*/ 168 w 216"/>
                    <a:gd name="T67" fmla="*/ 72 h 276"/>
                    <a:gd name="T68" fmla="*/ 174 w 216"/>
                    <a:gd name="T69" fmla="*/ 54 h 276"/>
                    <a:gd name="T70" fmla="*/ 180 w 216"/>
                    <a:gd name="T71" fmla="*/ 24 h 276"/>
                    <a:gd name="T72" fmla="*/ 186 w 216"/>
                    <a:gd name="T73" fmla="*/ 30 h 276"/>
                    <a:gd name="T74" fmla="*/ 192 w 216"/>
                    <a:gd name="T75" fmla="*/ 42 h 276"/>
                    <a:gd name="T76" fmla="*/ 198 w 216"/>
                    <a:gd name="T77" fmla="*/ 42 h 276"/>
                    <a:gd name="T78" fmla="*/ 198 w 216"/>
                    <a:gd name="T79" fmla="*/ 18 h 276"/>
                    <a:gd name="T80" fmla="*/ 204 w 216"/>
                    <a:gd name="T81" fmla="*/ 6 h 276"/>
                    <a:gd name="T82" fmla="*/ 210 w 216"/>
                    <a:gd name="T83" fmla="*/ 36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6" h="276">
                      <a:moveTo>
                        <a:pt x="0" y="48"/>
                      </a:moveTo>
                      <a:lnTo>
                        <a:pt x="6" y="42"/>
                      </a:lnTo>
                      <a:lnTo>
                        <a:pt x="6" y="66"/>
                      </a:lnTo>
                      <a:lnTo>
                        <a:pt x="6" y="48"/>
                      </a:lnTo>
                      <a:lnTo>
                        <a:pt x="12" y="54"/>
                      </a:lnTo>
                      <a:lnTo>
                        <a:pt x="12" y="48"/>
                      </a:lnTo>
                      <a:lnTo>
                        <a:pt x="12" y="78"/>
                      </a:lnTo>
                      <a:lnTo>
                        <a:pt x="18" y="72"/>
                      </a:lnTo>
                      <a:lnTo>
                        <a:pt x="18" y="138"/>
                      </a:lnTo>
                      <a:lnTo>
                        <a:pt x="18" y="126"/>
                      </a:lnTo>
                      <a:lnTo>
                        <a:pt x="24" y="132"/>
                      </a:lnTo>
                      <a:lnTo>
                        <a:pt x="24" y="138"/>
                      </a:lnTo>
                      <a:lnTo>
                        <a:pt x="24" y="90"/>
                      </a:lnTo>
                      <a:lnTo>
                        <a:pt x="30" y="96"/>
                      </a:lnTo>
                      <a:lnTo>
                        <a:pt x="30" y="102"/>
                      </a:lnTo>
                      <a:lnTo>
                        <a:pt x="30" y="66"/>
                      </a:lnTo>
                      <a:lnTo>
                        <a:pt x="30" y="72"/>
                      </a:lnTo>
                      <a:lnTo>
                        <a:pt x="36" y="78"/>
                      </a:lnTo>
                      <a:lnTo>
                        <a:pt x="36" y="90"/>
                      </a:lnTo>
                      <a:lnTo>
                        <a:pt x="36" y="60"/>
                      </a:lnTo>
                      <a:lnTo>
                        <a:pt x="36" y="72"/>
                      </a:lnTo>
                      <a:lnTo>
                        <a:pt x="42" y="66"/>
                      </a:lnTo>
                      <a:lnTo>
                        <a:pt x="42" y="84"/>
                      </a:lnTo>
                      <a:lnTo>
                        <a:pt x="42" y="54"/>
                      </a:lnTo>
                      <a:lnTo>
                        <a:pt x="42" y="66"/>
                      </a:lnTo>
                      <a:lnTo>
                        <a:pt x="48" y="60"/>
                      </a:lnTo>
                      <a:lnTo>
                        <a:pt x="48" y="66"/>
                      </a:lnTo>
                      <a:lnTo>
                        <a:pt x="48" y="48"/>
                      </a:lnTo>
                      <a:lnTo>
                        <a:pt x="48" y="48"/>
                      </a:lnTo>
                      <a:lnTo>
                        <a:pt x="54" y="54"/>
                      </a:lnTo>
                      <a:lnTo>
                        <a:pt x="54" y="72"/>
                      </a:lnTo>
                      <a:lnTo>
                        <a:pt x="54" y="36"/>
                      </a:lnTo>
                      <a:lnTo>
                        <a:pt x="54" y="60"/>
                      </a:lnTo>
                      <a:lnTo>
                        <a:pt x="60" y="54"/>
                      </a:lnTo>
                      <a:lnTo>
                        <a:pt x="60" y="84"/>
                      </a:lnTo>
                      <a:lnTo>
                        <a:pt x="60" y="48"/>
                      </a:lnTo>
                      <a:lnTo>
                        <a:pt x="60" y="72"/>
                      </a:lnTo>
                      <a:lnTo>
                        <a:pt x="66" y="66"/>
                      </a:lnTo>
                      <a:lnTo>
                        <a:pt x="66" y="108"/>
                      </a:lnTo>
                      <a:lnTo>
                        <a:pt x="66" y="102"/>
                      </a:lnTo>
                      <a:lnTo>
                        <a:pt x="72" y="108"/>
                      </a:lnTo>
                      <a:lnTo>
                        <a:pt x="72" y="138"/>
                      </a:lnTo>
                      <a:lnTo>
                        <a:pt x="72" y="108"/>
                      </a:lnTo>
                      <a:lnTo>
                        <a:pt x="78" y="114"/>
                      </a:lnTo>
                      <a:lnTo>
                        <a:pt x="78" y="126"/>
                      </a:lnTo>
                      <a:lnTo>
                        <a:pt x="78" y="84"/>
                      </a:lnTo>
                      <a:lnTo>
                        <a:pt x="78" y="102"/>
                      </a:lnTo>
                      <a:lnTo>
                        <a:pt x="84" y="96"/>
                      </a:lnTo>
                      <a:lnTo>
                        <a:pt x="84" y="48"/>
                      </a:lnTo>
                      <a:lnTo>
                        <a:pt x="84" y="48"/>
                      </a:lnTo>
                      <a:lnTo>
                        <a:pt x="90" y="42"/>
                      </a:lnTo>
                      <a:lnTo>
                        <a:pt x="90" y="78"/>
                      </a:lnTo>
                      <a:lnTo>
                        <a:pt x="90" y="36"/>
                      </a:lnTo>
                      <a:lnTo>
                        <a:pt x="90" y="72"/>
                      </a:lnTo>
                      <a:lnTo>
                        <a:pt x="96" y="66"/>
                      </a:lnTo>
                      <a:lnTo>
                        <a:pt x="96" y="78"/>
                      </a:lnTo>
                      <a:lnTo>
                        <a:pt x="96" y="48"/>
                      </a:lnTo>
                      <a:lnTo>
                        <a:pt x="96" y="72"/>
                      </a:lnTo>
                      <a:lnTo>
                        <a:pt x="102" y="66"/>
                      </a:lnTo>
                      <a:lnTo>
                        <a:pt x="102" y="102"/>
                      </a:lnTo>
                      <a:lnTo>
                        <a:pt x="102" y="60"/>
                      </a:lnTo>
                      <a:lnTo>
                        <a:pt x="102" y="60"/>
                      </a:lnTo>
                      <a:lnTo>
                        <a:pt x="108" y="66"/>
                      </a:lnTo>
                      <a:lnTo>
                        <a:pt x="108" y="72"/>
                      </a:lnTo>
                      <a:lnTo>
                        <a:pt x="108" y="42"/>
                      </a:lnTo>
                      <a:lnTo>
                        <a:pt x="108" y="66"/>
                      </a:lnTo>
                      <a:lnTo>
                        <a:pt x="114" y="72"/>
                      </a:lnTo>
                      <a:lnTo>
                        <a:pt x="114" y="108"/>
                      </a:lnTo>
                      <a:lnTo>
                        <a:pt x="114" y="72"/>
                      </a:lnTo>
                      <a:lnTo>
                        <a:pt x="120" y="66"/>
                      </a:lnTo>
                      <a:lnTo>
                        <a:pt x="120" y="102"/>
                      </a:lnTo>
                      <a:lnTo>
                        <a:pt x="120" y="48"/>
                      </a:lnTo>
                      <a:lnTo>
                        <a:pt x="120" y="54"/>
                      </a:lnTo>
                      <a:lnTo>
                        <a:pt x="126" y="60"/>
                      </a:lnTo>
                      <a:lnTo>
                        <a:pt x="126" y="72"/>
                      </a:lnTo>
                      <a:lnTo>
                        <a:pt x="126" y="30"/>
                      </a:lnTo>
                      <a:lnTo>
                        <a:pt x="126" y="36"/>
                      </a:lnTo>
                      <a:lnTo>
                        <a:pt x="132" y="42"/>
                      </a:lnTo>
                      <a:lnTo>
                        <a:pt x="132" y="6"/>
                      </a:lnTo>
                      <a:lnTo>
                        <a:pt x="132" y="84"/>
                      </a:lnTo>
                      <a:lnTo>
                        <a:pt x="138" y="78"/>
                      </a:lnTo>
                      <a:lnTo>
                        <a:pt x="138" y="102"/>
                      </a:lnTo>
                      <a:lnTo>
                        <a:pt x="138" y="72"/>
                      </a:lnTo>
                      <a:lnTo>
                        <a:pt x="138" y="72"/>
                      </a:lnTo>
                      <a:lnTo>
                        <a:pt x="144" y="78"/>
                      </a:lnTo>
                      <a:lnTo>
                        <a:pt x="144" y="114"/>
                      </a:lnTo>
                      <a:lnTo>
                        <a:pt x="150" y="120"/>
                      </a:lnTo>
                      <a:lnTo>
                        <a:pt x="150" y="276"/>
                      </a:lnTo>
                      <a:lnTo>
                        <a:pt x="150" y="36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56" y="84"/>
                      </a:lnTo>
                      <a:lnTo>
                        <a:pt x="156" y="30"/>
                      </a:lnTo>
                      <a:lnTo>
                        <a:pt x="156" y="54"/>
                      </a:lnTo>
                      <a:lnTo>
                        <a:pt x="162" y="60"/>
                      </a:lnTo>
                      <a:lnTo>
                        <a:pt x="162" y="72"/>
                      </a:lnTo>
                      <a:lnTo>
                        <a:pt x="162" y="36"/>
                      </a:lnTo>
                      <a:lnTo>
                        <a:pt x="162" y="54"/>
                      </a:lnTo>
                      <a:lnTo>
                        <a:pt x="168" y="60"/>
                      </a:lnTo>
                      <a:lnTo>
                        <a:pt x="168" y="78"/>
                      </a:lnTo>
                      <a:lnTo>
                        <a:pt x="168" y="54"/>
                      </a:lnTo>
                      <a:lnTo>
                        <a:pt x="168" y="72"/>
                      </a:lnTo>
                      <a:lnTo>
                        <a:pt x="174" y="66"/>
                      </a:lnTo>
                      <a:lnTo>
                        <a:pt x="174" y="84"/>
                      </a:lnTo>
                      <a:lnTo>
                        <a:pt x="174" y="54"/>
                      </a:lnTo>
                      <a:lnTo>
                        <a:pt x="174" y="78"/>
                      </a:lnTo>
                      <a:lnTo>
                        <a:pt x="180" y="72"/>
                      </a:lnTo>
                      <a:lnTo>
                        <a:pt x="180" y="24"/>
                      </a:lnTo>
                      <a:lnTo>
                        <a:pt x="180" y="96"/>
                      </a:lnTo>
                      <a:lnTo>
                        <a:pt x="186" y="102"/>
                      </a:lnTo>
                      <a:lnTo>
                        <a:pt x="186" y="30"/>
                      </a:lnTo>
                      <a:lnTo>
                        <a:pt x="186" y="42"/>
                      </a:lnTo>
                      <a:lnTo>
                        <a:pt x="192" y="36"/>
                      </a:lnTo>
                      <a:lnTo>
                        <a:pt x="192" y="42"/>
                      </a:lnTo>
                      <a:lnTo>
                        <a:pt x="192" y="24"/>
                      </a:lnTo>
                      <a:lnTo>
                        <a:pt x="192" y="36"/>
                      </a:lnTo>
                      <a:lnTo>
                        <a:pt x="198" y="42"/>
                      </a:lnTo>
                      <a:lnTo>
                        <a:pt x="198" y="90"/>
                      </a:lnTo>
                      <a:lnTo>
                        <a:pt x="198" y="18"/>
                      </a:lnTo>
                      <a:lnTo>
                        <a:pt x="198" y="18"/>
                      </a:lnTo>
                      <a:lnTo>
                        <a:pt x="204" y="24"/>
                      </a:lnTo>
                      <a:lnTo>
                        <a:pt x="204" y="54"/>
                      </a:lnTo>
                      <a:lnTo>
                        <a:pt x="204" y="6"/>
                      </a:lnTo>
                      <a:lnTo>
                        <a:pt x="204" y="6"/>
                      </a:lnTo>
                      <a:lnTo>
                        <a:pt x="210" y="0"/>
                      </a:lnTo>
                      <a:lnTo>
                        <a:pt x="210" y="36"/>
                      </a:lnTo>
                      <a:lnTo>
                        <a:pt x="210" y="30"/>
                      </a:lnTo>
                      <a:lnTo>
                        <a:pt x="216" y="36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87"/>
                <p:cNvSpPr>
                  <a:spLocks/>
                </p:cNvSpPr>
                <p:nvPr/>
              </p:nvSpPr>
              <p:spPr bwMode="auto">
                <a:xfrm>
                  <a:off x="4495800" y="2159000"/>
                  <a:ext cx="314325" cy="238125"/>
                </a:xfrm>
                <a:custGeom>
                  <a:avLst/>
                  <a:gdLst>
                    <a:gd name="T0" fmla="*/ 0 w 198"/>
                    <a:gd name="T1" fmla="*/ 12 h 150"/>
                    <a:gd name="T2" fmla="*/ 6 w 198"/>
                    <a:gd name="T3" fmla="*/ 54 h 150"/>
                    <a:gd name="T4" fmla="*/ 12 w 198"/>
                    <a:gd name="T5" fmla="*/ 60 h 150"/>
                    <a:gd name="T6" fmla="*/ 12 w 198"/>
                    <a:gd name="T7" fmla="*/ 30 h 150"/>
                    <a:gd name="T8" fmla="*/ 18 w 198"/>
                    <a:gd name="T9" fmla="*/ 18 h 150"/>
                    <a:gd name="T10" fmla="*/ 24 w 198"/>
                    <a:gd name="T11" fmla="*/ 60 h 150"/>
                    <a:gd name="T12" fmla="*/ 30 w 198"/>
                    <a:gd name="T13" fmla="*/ 36 h 150"/>
                    <a:gd name="T14" fmla="*/ 30 w 198"/>
                    <a:gd name="T15" fmla="*/ 6 h 150"/>
                    <a:gd name="T16" fmla="*/ 36 w 198"/>
                    <a:gd name="T17" fmla="*/ 54 h 150"/>
                    <a:gd name="T18" fmla="*/ 42 w 198"/>
                    <a:gd name="T19" fmla="*/ 42 h 150"/>
                    <a:gd name="T20" fmla="*/ 48 w 198"/>
                    <a:gd name="T21" fmla="*/ 114 h 150"/>
                    <a:gd name="T22" fmla="*/ 54 w 198"/>
                    <a:gd name="T23" fmla="*/ 108 h 150"/>
                    <a:gd name="T24" fmla="*/ 54 w 198"/>
                    <a:gd name="T25" fmla="*/ 96 h 150"/>
                    <a:gd name="T26" fmla="*/ 60 w 198"/>
                    <a:gd name="T27" fmla="*/ 66 h 150"/>
                    <a:gd name="T28" fmla="*/ 66 w 198"/>
                    <a:gd name="T29" fmla="*/ 78 h 150"/>
                    <a:gd name="T30" fmla="*/ 72 w 198"/>
                    <a:gd name="T31" fmla="*/ 72 h 150"/>
                    <a:gd name="T32" fmla="*/ 72 w 198"/>
                    <a:gd name="T33" fmla="*/ 72 h 150"/>
                    <a:gd name="T34" fmla="*/ 78 w 198"/>
                    <a:gd name="T35" fmla="*/ 90 h 150"/>
                    <a:gd name="T36" fmla="*/ 84 w 198"/>
                    <a:gd name="T37" fmla="*/ 120 h 150"/>
                    <a:gd name="T38" fmla="*/ 90 w 198"/>
                    <a:gd name="T39" fmla="*/ 48 h 150"/>
                    <a:gd name="T40" fmla="*/ 96 w 198"/>
                    <a:gd name="T41" fmla="*/ 30 h 150"/>
                    <a:gd name="T42" fmla="*/ 102 w 198"/>
                    <a:gd name="T43" fmla="*/ 72 h 150"/>
                    <a:gd name="T44" fmla="*/ 108 w 198"/>
                    <a:gd name="T45" fmla="*/ 78 h 150"/>
                    <a:gd name="T46" fmla="*/ 108 w 198"/>
                    <a:gd name="T47" fmla="*/ 60 h 150"/>
                    <a:gd name="T48" fmla="*/ 114 w 198"/>
                    <a:gd name="T49" fmla="*/ 42 h 150"/>
                    <a:gd name="T50" fmla="*/ 120 w 198"/>
                    <a:gd name="T51" fmla="*/ 72 h 150"/>
                    <a:gd name="T52" fmla="*/ 126 w 198"/>
                    <a:gd name="T53" fmla="*/ 66 h 150"/>
                    <a:gd name="T54" fmla="*/ 126 w 198"/>
                    <a:gd name="T55" fmla="*/ 42 h 150"/>
                    <a:gd name="T56" fmla="*/ 132 w 198"/>
                    <a:gd name="T57" fmla="*/ 24 h 150"/>
                    <a:gd name="T58" fmla="*/ 138 w 198"/>
                    <a:gd name="T59" fmla="*/ 72 h 150"/>
                    <a:gd name="T60" fmla="*/ 144 w 198"/>
                    <a:gd name="T61" fmla="*/ 78 h 150"/>
                    <a:gd name="T62" fmla="*/ 144 w 198"/>
                    <a:gd name="T63" fmla="*/ 90 h 150"/>
                    <a:gd name="T64" fmla="*/ 150 w 198"/>
                    <a:gd name="T65" fmla="*/ 78 h 150"/>
                    <a:gd name="T66" fmla="*/ 156 w 198"/>
                    <a:gd name="T67" fmla="*/ 120 h 150"/>
                    <a:gd name="T68" fmla="*/ 162 w 198"/>
                    <a:gd name="T69" fmla="*/ 66 h 150"/>
                    <a:gd name="T70" fmla="*/ 162 w 198"/>
                    <a:gd name="T71" fmla="*/ 72 h 150"/>
                    <a:gd name="T72" fmla="*/ 168 w 198"/>
                    <a:gd name="T73" fmla="*/ 60 h 150"/>
                    <a:gd name="T74" fmla="*/ 174 w 198"/>
                    <a:gd name="T75" fmla="*/ 72 h 150"/>
                    <a:gd name="T76" fmla="*/ 180 w 198"/>
                    <a:gd name="T77" fmla="*/ 114 h 150"/>
                    <a:gd name="T78" fmla="*/ 186 w 198"/>
                    <a:gd name="T79" fmla="*/ 84 h 150"/>
                    <a:gd name="T80" fmla="*/ 192 w 198"/>
                    <a:gd name="T81" fmla="*/ 54 h 150"/>
                    <a:gd name="T82" fmla="*/ 192 w 198"/>
                    <a:gd name="T83" fmla="*/ 4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98" h="150">
                      <a:moveTo>
                        <a:pt x="0" y="24"/>
                      </a:moveTo>
                      <a:lnTo>
                        <a:pt x="0" y="54"/>
                      </a:lnTo>
                      <a:lnTo>
                        <a:pt x="0" y="12"/>
                      </a:lnTo>
                      <a:lnTo>
                        <a:pt x="0" y="36"/>
                      </a:lnTo>
                      <a:lnTo>
                        <a:pt x="6" y="42"/>
                      </a:lnTo>
                      <a:lnTo>
                        <a:pt x="6" y="54"/>
                      </a:lnTo>
                      <a:lnTo>
                        <a:pt x="6" y="18"/>
                      </a:lnTo>
                      <a:lnTo>
                        <a:pt x="6" y="54"/>
                      </a:lnTo>
                      <a:lnTo>
                        <a:pt x="12" y="60"/>
                      </a:lnTo>
                      <a:lnTo>
                        <a:pt x="12" y="66"/>
                      </a:lnTo>
                      <a:lnTo>
                        <a:pt x="12" y="12"/>
                      </a:lnTo>
                      <a:lnTo>
                        <a:pt x="12" y="30"/>
                      </a:lnTo>
                      <a:lnTo>
                        <a:pt x="18" y="24"/>
                      </a:lnTo>
                      <a:lnTo>
                        <a:pt x="18" y="36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24" y="24"/>
                      </a:lnTo>
                      <a:lnTo>
                        <a:pt x="24" y="60"/>
                      </a:lnTo>
                      <a:lnTo>
                        <a:pt x="24" y="12"/>
                      </a:lnTo>
                      <a:lnTo>
                        <a:pt x="24" y="42"/>
                      </a:lnTo>
                      <a:lnTo>
                        <a:pt x="30" y="36"/>
                      </a:lnTo>
                      <a:lnTo>
                        <a:pt x="30" y="48"/>
                      </a:lnTo>
                      <a:lnTo>
                        <a:pt x="30" y="0"/>
                      </a:lnTo>
                      <a:lnTo>
                        <a:pt x="30" y="6"/>
                      </a:lnTo>
                      <a:lnTo>
                        <a:pt x="36" y="12"/>
                      </a:lnTo>
                      <a:lnTo>
                        <a:pt x="36" y="60"/>
                      </a:lnTo>
                      <a:lnTo>
                        <a:pt x="36" y="54"/>
                      </a:lnTo>
                      <a:lnTo>
                        <a:pt x="42" y="60"/>
                      </a:lnTo>
                      <a:lnTo>
                        <a:pt x="42" y="114"/>
                      </a:lnTo>
                      <a:lnTo>
                        <a:pt x="42" y="42"/>
                      </a:lnTo>
                      <a:lnTo>
                        <a:pt x="42" y="84"/>
                      </a:lnTo>
                      <a:lnTo>
                        <a:pt x="48" y="90"/>
                      </a:lnTo>
                      <a:lnTo>
                        <a:pt x="48" y="114"/>
                      </a:lnTo>
                      <a:lnTo>
                        <a:pt x="48" y="72"/>
                      </a:lnTo>
                      <a:lnTo>
                        <a:pt x="48" y="102"/>
                      </a:lnTo>
                      <a:lnTo>
                        <a:pt x="54" y="108"/>
                      </a:lnTo>
                      <a:lnTo>
                        <a:pt x="54" y="126"/>
                      </a:lnTo>
                      <a:lnTo>
                        <a:pt x="54" y="78"/>
                      </a:lnTo>
                      <a:lnTo>
                        <a:pt x="54" y="96"/>
                      </a:lnTo>
                      <a:lnTo>
                        <a:pt x="60" y="102"/>
                      </a:lnTo>
                      <a:lnTo>
                        <a:pt x="60" y="150"/>
                      </a:lnTo>
                      <a:lnTo>
                        <a:pt x="60" y="66"/>
                      </a:lnTo>
                      <a:lnTo>
                        <a:pt x="60" y="78"/>
                      </a:lnTo>
                      <a:lnTo>
                        <a:pt x="66" y="72"/>
                      </a:lnTo>
                      <a:lnTo>
                        <a:pt x="66" y="78"/>
                      </a:lnTo>
                      <a:lnTo>
                        <a:pt x="66" y="42"/>
                      </a:lnTo>
                      <a:lnTo>
                        <a:pt x="66" y="66"/>
                      </a:lnTo>
                      <a:lnTo>
                        <a:pt x="72" y="72"/>
                      </a:lnTo>
                      <a:lnTo>
                        <a:pt x="72" y="78"/>
                      </a:lnTo>
                      <a:lnTo>
                        <a:pt x="72" y="54"/>
                      </a:lnTo>
                      <a:lnTo>
                        <a:pt x="72" y="72"/>
                      </a:lnTo>
                      <a:lnTo>
                        <a:pt x="78" y="66"/>
                      </a:lnTo>
                      <a:lnTo>
                        <a:pt x="78" y="48"/>
                      </a:lnTo>
                      <a:lnTo>
                        <a:pt x="78" y="90"/>
                      </a:lnTo>
                      <a:lnTo>
                        <a:pt x="84" y="84"/>
                      </a:lnTo>
                      <a:lnTo>
                        <a:pt x="84" y="150"/>
                      </a:lnTo>
                      <a:lnTo>
                        <a:pt x="84" y="120"/>
                      </a:lnTo>
                      <a:lnTo>
                        <a:pt x="90" y="114"/>
                      </a:lnTo>
                      <a:lnTo>
                        <a:pt x="90" y="42"/>
                      </a:lnTo>
                      <a:lnTo>
                        <a:pt x="90" y="48"/>
                      </a:lnTo>
                      <a:lnTo>
                        <a:pt x="96" y="42"/>
                      </a:lnTo>
                      <a:lnTo>
                        <a:pt x="96" y="60"/>
                      </a:lnTo>
                      <a:lnTo>
                        <a:pt x="96" y="30"/>
                      </a:lnTo>
                      <a:lnTo>
                        <a:pt x="96" y="36"/>
                      </a:lnTo>
                      <a:lnTo>
                        <a:pt x="102" y="42"/>
                      </a:lnTo>
                      <a:lnTo>
                        <a:pt x="102" y="72"/>
                      </a:lnTo>
                      <a:lnTo>
                        <a:pt x="102" y="30"/>
                      </a:lnTo>
                      <a:lnTo>
                        <a:pt x="102" y="72"/>
                      </a:lnTo>
                      <a:lnTo>
                        <a:pt x="108" y="78"/>
                      </a:lnTo>
                      <a:lnTo>
                        <a:pt x="108" y="90"/>
                      </a:lnTo>
                      <a:lnTo>
                        <a:pt x="108" y="42"/>
                      </a:lnTo>
                      <a:lnTo>
                        <a:pt x="108" y="60"/>
                      </a:lnTo>
                      <a:lnTo>
                        <a:pt x="114" y="66"/>
                      </a:lnTo>
                      <a:lnTo>
                        <a:pt x="114" y="66"/>
                      </a:lnTo>
                      <a:lnTo>
                        <a:pt x="114" y="42"/>
                      </a:lnTo>
                      <a:lnTo>
                        <a:pt x="114" y="54"/>
                      </a:lnTo>
                      <a:lnTo>
                        <a:pt x="120" y="60"/>
                      </a:lnTo>
                      <a:lnTo>
                        <a:pt x="120" y="72"/>
                      </a:lnTo>
                      <a:lnTo>
                        <a:pt x="120" y="42"/>
                      </a:lnTo>
                      <a:lnTo>
                        <a:pt x="120" y="60"/>
                      </a:lnTo>
                      <a:lnTo>
                        <a:pt x="126" y="66"/>
                      </a:lnTo>
                      <a:lnTo>
                        <a:pt x="126" y="90"/>
                      </a:lnTo>
                      <a:lnTo>
                        <a:pt x="126" y="24"/>
                      </a:lnTo>
                      <a:lnTo>
                        <a:pt x="126" y="42"/>
                      </a:lnTo>
                      <a:lnTo>
                        <a:pt x="132" y="36"/>
                      </a:lnTo>
                      <a:lnTo>
                        <a:pt x="132" y="66"/>
                      </a:lnTo>
                      <a:lnTo>
                        <a:pt x="132" y="24"/>
                      </a:lnTo>
                      <a:lnTo>
                        <a:pt x="132" y="54"/>
                      </a:lnTo>
                      <a:lnTo>
                        <a:pt x="138" y="60"/>
                      </a:lnTo>
                      <a:lnTo>
                        <a:pt x="138" y="72"/>
                      </a:lnTo>
                      <a:lnTo>
                        <a:pt x="138" y="36"/>
                      </a:lnTo>
                      <a:lnTo>
                        <a:pt x="138" y="72"/>
                      </a:lnTo>
                      <a:lnTo>
                        <a:pt x="144" y="78"/>
                      </a:lnTo>
                      <a:lnTo>
                        <a:pt x="144" y="102"/>
                      </a:lnTo>
                      <a:lnTo>
                        <a:pt x="144" y="48"/>
                      </a:lnTo>
                      <a:lnTo>
                        <a:pt x="144" y="90"/>
                      </a:lnTo>
                      <a:lnTo>
                        <a:pt x="150" y="84"/>
                      </a:lnTo>
                      <a:lnTo>
                        <a:pt x="150" y="114"/>
                      </a:lnTo>
                      <a:lnTo>
                        <a:pt x="150" y="78"/>
                      </a:lnTo>
                      <a:lnTo>
                        <a:pt x="150" y="90"/>
                      </a:lnTo>
                      <a:lnTo>
                        <a:pt x="156" y="96"/>
                      </a:lnTo>
                      <a:lnTo>
                        <a:pt x="156" y="120"/>
                      </a:lnTo>
                      <a:lnTo>
                        <a:pt x="156" y="72"/>
                      </a:lnTo>
                      <a:lnTo>
                        <a:pt x="156" y="72"/>
                      </a:lnTo>
                      <a:lnTo>
                        <a:pt x="162" y="66"/>
                      </a:lnTo>
                      <a:lnTo>
                        <a:pt x="162" y="78"/>
                      </a:lnTo>
                      <a:lnTo>
                        <a:pt x="162" y="48"/>
                      </a:lnTo>
                      <a:lnTo>
                        <a:pt x="162" y="72"/>
                      </a:lnTo>
                      <a:lnTo>
                        <a:pt x="168" y="66"/>
                      </a:lnTo>
                      <a:lnTo>
                        <a:pt x="168" y="102"/>
                      </a:lnTo>
                      <a:lnTo>
                        <a:pt x="168" y="60"/>
                      </a:lnTo>
                      <a:lnTo>
                        <a:pt x="168" y="84"/>
                      </a:lnTo>
                      <a:lnTo>
                        <a:pt x="174" y="90"/>
                      </a:lnTo>
                      <a:lnTo>
                        <a:pt x="174" y="72"/>
                      </a:lnTo>
                      <a:lnTo>
                        <a:pt x="174" y="96"/>
                      </a:lnTo>
                      <a:lnTo>
                        <a:pt x="180" y="102"/>
                      </a:lnTo>
                      <a:lnTo>
                        <a:pt x="180" y="114"/>
                      </a:lnTo>
                      <a:lnTo>
                        <a:pt x="180" y="60"/>
                      </a:lnTo>
                      <a:lnTo>
                        <a:pt x="180" y="78"/>
                      </a:lnTo>
                      <a:lnTo>
                        <a:pt x="186" y="84"/>
                      </a:lnTo>
                      <a:lnTo>
                        <a:pt x="186" y="102"/>
                      </a:lnTo>
                      <a:lnTo>
                        <a:pt x="186" y="48"/>
                      </a:lnTo>
                      <a:lnTo>
                        <a:pt x="192" y="54"/>
                      </a:lnTo>
                      <a:lnTo>
                        <a:pt x="192" y="66"/>
                      </a:lnTo>
                      <a:lnTo>
                        <a:pt x="192" y="36"/>
                      </a:lnTo>
                      <a:lnTo>
                        <a:pt x="192" y="48"/>
                      </a:lnTo>
                      <a:lnTo>
                        <a:pt x="198" y="42"/>
                      </a:lnTo>
                      <a:lnTo>
                        <a:pt x="198" y="78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88"/>
                <p:cNvSpPr>
                  <a:spLocks/>
                </p:cNvSpPr>
                <p:nvPr/>
              </p:nvSpPr>
              <p:spPr bwMode="auto">
                <a:xfrm>
                  <a:off x="4810125" y="2197100"/>
                  <a:ext cx="352425" cy="1219200"/>
                </a:xfrm>
                <a:custGeom>
                  <a:avLst/>
                  <a:gdLst>
                    <a:gd name="T0" fmla="*/ 0 w 222"/>
                    <a:gd name="T1" fmla="*/ 36 h 768"/>
                    <a:gd name="T2" fmla="*/ 6 w 222"/>
                    <a:gd name="T3" fmla="*/ 30 h 768"/>
                    <a:gd name="T4" fmla="*/ 12 w 222"/>
                    <a:gd name="T5" fmla="*/ 78 h 768"/>
                    <a:gd name="T6" fmla="*/ 18 w 222"/>
                    <a:gd name="T7" fmla="*/ 24 h 768"/>
                    <a:gd name="T8" fmla="*/ 18 w 222"/>
                    <a:gd name="T9" fmla="*/ 72 h 768"/>
                    <a:gd name="T10" fmla="*/ 24 w 222"/>
                    <a:gd name="T11" fmla="*/ 36 h 768"/>
                    <a:gd name="T12" fmla="*/ 30 w 222"/>
                    <a:gd name="T13" fmla="*/ 30 h 768"/>
                    <a:gd name="T14" fmla="*/ 36 w 222"/>
                    <a:gd name="T15" fmla="*/ 72 h 768"/>
                    <a:gd name="T16" fmla="*/ 42 w 222"/>
                    <a:gd name="T17" fmla="*/ 54 h 768"/>
                    <a:gd name="T18" fmla="*/ 42 w 222"/>
                    <a:gd name="T19" fmla="*/ 60 h 768"/>
                    <a:gd name="T20" fmla="*/ 48 w 222"/>
                    <a:gd name="T21" fmla="*/ 30 h 768"/>
                    <a:gd name="T22" fmla="*/ 54 w 222"/>
                    <a:gd name="T23" fmla="*/ 78 h 768"/>
                    <a:gd name="T24" fmla="*/ 60 w 222"/>
                    <a:gd name="T25" fmla="*/ 54 h 768"/>
                    <a:gd name="T26" fmla="*/ 60 w 222"/>
                    <a:gd name="T27" fmla="*/ 42 h 768"/>
                    <a:gd name="T28" fmla="*/ 66 w 222"/>
                    <a:gd name="T29" fmla="*/ 276 h 768"/>
                    <a:gd name="T30" fmla="*/ 78 w 222"/>
                    <a:gd name="T31" fmla="*/ 672 h 768"/>
                    <a:gd name="T32" fmla="*/ 84 w 222"/>
                    <a:gd name="T33" fmla="*/ 756 h 768"/>
                    <a:gd name="T34" fmla="*/ 90 w 222"/>
                    <a:gd name="T35" fmla="*/ 744 h 768"/>
                    <a:gd name="T36" fmla="*/ 96 w 222"/>
                    <a:gd name="T37" fmla="*/ 708 h 768"/>
                    <a:gd name="T38" fmla="*/ 108 w 222"/>
                    <a:gd name="T39" fmla="*/ 606 h 768"/>
                    <a:gd name="T40" fmla="*/ 114 w 222"/>
                    <a:gd name="T41" fmla="*/ 462 h 768"/>
                    <a:gd name="T42" fmla="*/ 120 w 222"/>
                    <a:gd name="T43" fmla="*/ 30 h 768"/>
                    <a:gd name="T44" fmla="*/ 126 w 222"/>
                    <a:gd name="T45" fmla="*/ 24 h 768"/>
                    <a:gd name="T46" fmla="*/ 132 w 222"/>
                    <a:gd name="T47" fmla="*/ 42 h 768"/>
                    <a:gd name="T48" fmla="*/ 138 w 222"/>
                    <a:gd name="T49" fmla="*/ 66 h 768"/>
                    <a:gd name="T50" fmla="*/ 144 w 222"/>
                    <a:gd name="T51" fmla="*/ 60 h 768"/>
                    <a:gd name="T52" fmla="*/ 150 w 222"/>
                    <a:gd name="T53" fmla="*/ 24 h 768"/>
                    <a:gd name="T54" fmla="*/ 156 w 222"/>
                    <a:gd name="T55" fmla="*/ 48 h 768"/>
                    <a:gd name="T56" fmla="*/ 156 w 222"/>
                    <a:gd name="T57" fmla="*/ 48 h 768"/>
                    <a:gd name="T58" fmla="*/ 162 w 222"/>
                    <a:gd name="T59" fmla="*/ 24 h 768"/>
                    <a:gd name="T60" fmla="*/ 168 w 222"/>
                    <a:gd name="T61" fmla="*/ 12 h 768"/>
                    <a:gd name="T62" fmla="*/ 174 w 222"/>
                    <a:gd name="T63" fmla="*/ 72 h 768"/>
                    <a:gd name="T64" fmla="*/ 180 w 222"/>
                    <a:gd name="T65" fmla="*/ 48 h 768"/>
                    <a:gd name="T66" fmla="*/ 180 w 222"/>
                    <a:gd name="T67" fmla="*/ 48 h 768"/>
                    <a:gd name="T68" fmla="*/ 186 w 222"/>
                    <a:gd name="T69" fmla="*/ 24 h 768"/>
                    <a:gd name="T70" fmla="*/ 192 w 222"/>
                    <a:gd name="T71" fmla="*/ 48 h 768"/>
                    <a:gd name="T72" fmla="*/ 198 w 222"/>
                    <a:gd name="T73" fmla="*/ 36 h 768"/>
                    <a:gd name="T74" fmla="*/ 198 w 222"/>
                    <a:gd name="T75" fmla="*/ 30 h 768"/>
                    <a:gd name="T76" fmla="*/ 204 w 222"/>
                    <a:gd name="T77" fmla="*/ 18 h 768"/>
                    <a:gd name="T78" fmla="*/ 210 w 222"/>
                    <a:gd name="T79" fmla="*/ 48 h 768"/>
                    <a:gd name="T80" fmla="*/ 216 w 222"/>
                    <a:gd name="T81" fmla="*/ 18 h 768"/>
                    <a:gd name="T82" fmla="*/ 222 w 222"/>
                    <a:gd name="T83" fmla="*/ 66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22" h="768">
                      <a:moveTo>
                        <a:pt x="0" y="54"/>
                      </a:moveTo>
                      <a:lnTo>
                        <a:pt x="0" y="18"/>
                      </a:lnTo>
                      <a:lnTo>
                        <a:pt x="0" y="36"/>
                      </a:lnTo>
                      <a:lnTo>
                        <a:pt x="6" y="42"/>
                      </a:lnTo>
                      <a:lnTo>
                        <a:pt x="6" y="84"/>
                      </a:lnTo>
                      <a:lnTo>
                        <a:pt x="6" y="30"/>
                      </a:lnTo>
                      <a:lnTo>
                        <a:pt x="6" y="66"/>
                      </a:lnTo>
                      <a:lnTo>
                        <a:pt x="12" y="72"/>
                      </a:lnTo>
                      <a:lnTo>
                        <a:pt x="12" y="78"/>
                      </a:lnTo>
                      <a:lnTo>
                        <a:pt x="12" y="12"/>
                      </a:lnTo>
                      <a:lnTo>
                        <a:pt x="12" y="30"/>
                      </a:lnTo>
                      <a:lnTo>
                        <a:pt x="18" y="24"/>
                      </a:lnTo>
                      <a:lnTo>
                        <a:pt x="18" y="78"/>
                      </a:lnTo>
                      <a:lnTo>
                        <a:pt x="18" y="18"/>
                      </a:lnTo>
                      <a:lnTo>
                        <a:pt x="18" y="72"/>
                      </a:lnTo>
                      <a:lnTo>
                        <a:pt x="24" y="66"/>
                      </a:lnTo>
                      <a:lnTo>
                        <a:pt x="24" y="36"/>
                      </a:lnTo>
                      <a:lnTo>
                        <a:pt x="24" y="36"/>
                      </a:lnTo>
                      <a:lnTo>
                        <a:pt x="30" y="42"/>
                      </a:lnTo>
                      <a:lnTo>
                        <a:pt x="30" y="60"/>
                      </a:lnTo>
                      <a:lnTo>
                        <a:pt x="30" y="30"/>
                      </a:lnTo>
                      <a:lnTo>
                        <a:pt x="30" y="54"/>
                      </a:lnTo>
                      <a:lnTo>
                        <a:pt x="36" y="60"/>
                      </a:lnTo>
                      <a:lnTo>
                        <a:pt x="36" y="72"/>
                      </a:lnTo>
                      <a:lnTo>
                        <a:pt x="36" y="30"/>
                      </a:lnTo>
                      <a:lnTo>
                        <a:pt x="36" y="60"/>
                      </a:lnTo>
                      <a:lnTo>
                        <a:pt x="42" y="54"/>
                      </a:lnTo>
                      <a:lnTo>
                        <a:pt x="42" y="84"/>
                      </a:lnTo>
                      <a:lnTo>
                        <a:pt x="42" y="48"/>
                      </a:lnTo>
                      <a:lnTo>
                        <a:pt x="42" y="60"/>
                      </a:lnTo>
                      <a:lnTo>
                        <a:pt x="48" y="66"/>
                      </a:lnTo>
                      <a:lnTo>
                        <a:pt x="48" y="72"/>
                      </a:lnTo>
                      <a:lnTo>
                        <a:pt x="48" y="30"/>
                      </a:lnTo>
                      <a:lnTo>
                        <a:pt x="48" y="42"/>
                      </a:lnTo>
                      <a:lnTo>
                        <a:pt x="54" y="48"/>
                      </a:lnTo>
                      <a:lnTo>
                        <a:pt x="54" y="78"/>
                      </a:lnTo>
                      <a:lnTo>
                        <a:pt x="54" y="24"/>
                      </a:lnTo>
                      <a:lnTo>
                        <a:pt x="54" y="60"/>
                      </a:lnTo>
                      <a:lnTo>
                        <a:pt x="60" y="54"/>
                      </a:lnTo>
                      <a:lnTo>
                        <a:pt x="60" y="60"/>
                      </a:lnTo>
                      <a:lnTo>
                        <a:pt x="60" y="30"/>
                      </a:lnTo>
                      <a:lnTo>
                        <a:pt x="60" y="42"/>
                      </a:lnTo>
                      <a:lnTo>
                        <a:pt x="66" y="36"/>
                      </a:lnTo>
                      <a:lnTo>
                        <a:pt x="66" y="30"/>
                      </a:lnTo>
                      <a:lnTo>
                        <a:pt x="66" y="276"/>
                      </a:lnTo>
                      <a:lnTo>
                        <a:pt x="72" y="282"/>
                      </a:lnTo>
                      <a:lnTo>
                        <a:pt x="72" y="666"/>
                      </a:lnTo>
                      <a:lnTo>
                        <a:pt x="78" y="672"/>
                      </a:lnTo>
                      <a:lnTo>
                        <a:pt x="78" y="666"/>
                      </a:lnTo>
                      <a:lnTo>
                        <a:pt x="78" y="750"/>
                      </a:lnTo>
                      <a:lnTo>
                        <a:pt x="84" y="756"/>
                      </a:lnTo>
                      <a:lnTo>
                        <a:pt x="90" y="762"/>
                      </a:lnTo>
                      <a:lnTo>
                        <a:pt x="90" y="768"/>
                      </a:lnTo>
                      <a:lnTo>
                        <a:pt x="90" y="744"/>
                      </a:lnTo>
                      <a:lnTo>
                        <a:pt x="96" y="738"/>
                      </a:lnTo>
                      <a:lnTo>
                        <a:pt x="96" y="744"/>
                      </a:lnTo>
                      <a:lnTo>
                        <a:pt x="96" y="708"/>
                      </a:lnTo>
                      <a:lnTo>
                        <a:pt x="102" y="702"/>
                      </a:lnTo>
                      <a:lnTo>
                        <a:pt x="102" y="612"/>
                      </a:lnTo>
                      <a:lnTo>
                        <a:pt x="108" y="606"/>
                      </a:lnTo>
                      <a:lnTo>
                        <a:pt x="108" y="540"/>
                      </a:lnTo>
                      <a:lnTo>
                        <a:pt x="114" y="534"/>
                      </a:lnTo>
                      <a:lnTo>
                        <a:pt x="114" y="462"/>
                      </a:lnTo>
                      <a:lnTo>
                        <a:pt x="114" y="468"/>
                      </a:lnTo>
                      <a:lnTo>
                        <a:pt x="120" y="462"/>
                      </a:lnTo>
                      <a:lnTo>
                        <a:pt x="120" y="30"/>
                      </a:lnTo>
                      <a:lnTo>
                        <a:pt x="120" y="102"/>
                      </a:lnTo>
                      <a:lnTo>
                        <a:pt x="126" y="96"/>
                      </a:lnTo>
                      <a:lnTo>
                        <a:pt x="126" y="24"/>
                      </a:lnTo>
                      <a:lnTo>
                        <a:pt x="126" y="84"/>
                      </a:lnTo>
                      <a:lnTo>
                        <a:pt x="132" y="78"/>
                      </a:lnTo>
                      <a:lnTo>
                        <a:pt x="132" y="42"/>
                      </a:lnTo>
                      <a:lnTo>
                        <a:pt x="132" y="54"/>
                      </a:lnTo>
                      <a:lnTo>
                        <a:pt x="138" y="48"/>
                      </a:lnTo>
                      <a:lnTo>
                        <a:pt x="138" y="66"/>
                      </a:lnTo>
                      <a:lnTo>
                        <a:pt x="138" y="36"/>
                      </a:lnTo>
                      <a:lnTo>
                        <a:pt x="138" y="66"/>
                      </a:lnTo>
                      <a:lnTo>
                        <a:pt x="144" y="60"/>
                      </a:lnTo>
                      <a:lnTo>
                        <a:pt x="144" y="12"/>
                      </a:lnTo>
                      <a:lnTo>
                        <a:pt x="144" y="30"/>
                      </a:lnTo>
                      <a:lnTo>
                        <a:pt x="150" y="24"/>
                      </a:lnTo>
                      <a:lnTo>
                        <a:pt x="150" y="48"/>
                      </a:lnTo>
                      <a:lnTo>
                        <a:pt x="150" y="42"/>
                      </a:lnTo>
                      <a:lnTo>
                        <a:pt x="156" y="48"/>
                      </a:lnTo>
                      <a:lnTo>
                        <a:pt x="156" y="60"/>
                      </a:lnTo>
                      <a:lnTo>
                        <a:pt x="156" y="42"/>
                      </a:lnTo>
                      <a:lnTo>
                        <a:pt x="156" y="48"/>
                      </a:lnTo>
                      <a:lnTo>
                        <a:pt x="162" y="54"/>
                      </a:lnTo>
                      <a:lnTo>
                        <a:pt x="162" y="72"/>
                      </a:lnTo>
                      <a:lnTo>
                        <a:pt x="162" y="24"/>
                      </a:lnTo>
                      <a:lnTo>
                        <a:pt x="168" y="18"/>
                      </a:lnTo>
                      <a:lnTo>
                        <a:pt x="168" y="60"/>
                      </a:lnTo>
                      <a:lnTo>
                        <a:pt x="168" y="12"/>
                      </a:lnTo>
                      <a:lnTo>
                        <a:pt x="168" y="48"/>
                      </a:lnTo>
                      <a:lnTo>
                        <a:pt x="174" y="42"/>
                      </a:lnTo>
                      <a:lnTo>
                        <a:pt x="174" y="72"/>
                      </a:lnTo>
                      <a:lnTo>
                        <a:pt x="174" y="30"/>
                      </a:lnTo>
                      <a:lnTo>
                        <a:pt x="174" y="54"/>
                      </a:lnTo>
                      <a:lnTo>
                        <a:pt x="180" y="48"/>
                      </a:lnTo>
                      <a:lnTo>
                        <a:pt x="180" y="78"/>
                      </a:lnTo>
                      <a:lnTo>
                        <a:pt x="180" y="48"/>
                      </a:lnTo>
                      <a:lnTo>
                        <a:pt x="180" y="48"/>
                      </a:lnTo>
                      <a:lnTo>
                        <a:pt x="186" y="42"/>
                      </a:lnTo>
                      <a:lnTo>
                        <a:pt x="186" y="78"/>
                      </a:lnTo>
                      <a:lnTo>
                        <a:pt x="186" y="24"/>
                      </a:lnTo>
                      <a:lnTo>
                        <a:pt x="186" y="36"/>
                      </a:lnTo>
                      <a:lnTo>
                        <a:pt x="192" y="30"/>
                      </a:lnTo>
                      <a:lnTo>
                        <a:pt x="192" y="48"/>
                      </a:lnTo>
                      <a:lnTo>
                        <a:pt x="192" y="12"/>
                      </a:lnTo>
                      <a:lnTo>
                        <a:pt x="192" y="30"/>
                      </a:lnTo>
                      <a:lnTo>
                        <a:pt x="198" y="36"/>
                      </a:lnTo>
                      <a:lnTo>
                        <a:pt x="198" y="48"/>
                      </a:lnTo>
                      <a:lnTo>
                        <a:pt x="198" y="30"/>
                      </a:lnTo>
                      <a:lnTo>
                        <a:pt x="198" y="30"/>
                      </a:lnTo>
                      <a:lnTo>
                        <a:pt x="204" y="24"/>
                      </a:lnTo>
                      <a:lnTo>
                        <a:pt x="204" y="48"/>
                      </a:lnTo>
                      <a:lnTo>
                        <a:pt x="204" y="18"/>
                      </a:lnTo>
                      <a:lnTo>
                        <a:pt x="204" y="42"/>
                      </a:lnTo>
                      <a:lnTo>
                        <a:pt x="210" y="36"/>
                      </a:lnTo>
                      <a:lnTo>
                        <a:pt x="210" y="48"/>
                      </a:lnTo>
                      <a:lnTo>
                        <a:pt x="210" y="12"/>
                      </a:lnTo>
                      <a:lnTo>
                        <a:pt x="210" y="24"/>
                      </a:lnTo>
                      <a:lnTo>
                        <a:pt x="216" y="18"/>
                      </a:lnTo>
                      <a:lnTo>
                        <a:pt x="216" y="0"/>
                      </a:lnTo>
                      <a:lnTo>
                        <a:pt x="216" y="60"/>
                      </a:lnTo>
                      <a:lnTo>
                        <a:pt x="222" y="66"/>
                      </a:lnTo>
                      <a:lnTo>
                        <a:pt x="222" y="42"/>
                      </a:lnTo>
                      <a:lnTo>
                        <a:pt x="222" y="96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89"/>
                <p:cNvSpPr>
                  <a:spLocks/>
                </p:cNvSpPr>
                <p:nvPr/>
              </p:nvSpPr>
              <p:spPr bwMode="auto">
                <a:xfrm>
                  <a:off x="5162550" y="2159000"/>
                  <a:ext cx="323850" cy="247650"/>
                </a:xfrm>
                <a:custGeom>
                  <a:avLst/>
                  <a:gdLst>
                    <a:gd name="T0" fmla="*/ 6 w 204"/>
                    <a:gd name="T1" fmla="*/ 132 h 156"/>
                    <a:gd name="T2" fmla="*/ 12 w 204"/>
                    <a:gd name="T3" fmla="*/ 96 h 156"/>
                    <a:gd name="T4" fmla="*/ 18 w 204"/>
                    <a:gd name="T5" fmla="*/ 102 h 156"/>
                    <a:gd name="T6" fmla="*/ 24 w 204"/>
                    <a:gd name="T7" fmla="*/ 42 h 156"/>
                    <a:gd name="T8" fmla="*/ 24 w 204"/>
                    <a:gd name="T9" fmla="*/ 36 h 156"/>
                    <a:gd name="T10" fmla="*/ 30 w 204"/>
                    <a:gd name="T11" fmla="*/ 24 h 156"/>
                    <a:gd name="T12" fmla="*/ 36 w 204"/>
                    <a:gd name="T13" fmla="*/ 84 h 156"/>
                    <a:gd name="T14" fmla="*/ 42 w 204"/>
                    <a:gd name="T15" fmla="*/ 54 h 156"/>
                    <a:gd name="T16" fmla="*/ 48 w 204"/>
                    <a:gd name="T17" fmla="*/ 24 h 156"/>
                    <a:gd name="T18" fmla="*/ 48 w 204"/>
                    <a:gd name="T19" fmla="*/ 30 h 156"/>
                    <a:gd name="T20" fmla="*/ 54 w 204"/>
                    <a:gd name="T21" fmla="*/ 24 h 156"/>
                    <a:gd name="T22" fmla="*/ 60 w 204"/>
                    <a:gd name="T23" fmla="*/ 54 h 156"/>
                    <a:gd name="T24" fmla="*/ 66 w 204"/>
                    <a:gd name="T25" fmla="*/ 30 h 156"/>
                    <a:gd name="T26" fmla="*/ 66 w 204"/>
                    <a:gd name="T27" fmla="*/ 24 h 156"/>
                    <a:gd name="T28" fmla="*/ 72 w 204"/>
                    <a:gd name="T29" fmla="*/ 6 h 156"/>
                    <a:gd name="T30" fmla="*/ 78 w 204"/>
                    <a:gd name="T31" fmla="*/ 12 h 156"/>
                    <a:gd name="T32" fmla="*/ 84 w 204"/>
                    <a:gd name="T33" fmla="*/ 102 h 156"/>
                    <a:gd name="T34" fmla="*/ 90 w 204"/>
                    <a:gd name="T35" fmla="*/ 42 h 156"/>
                    <a:gd name="T36" fmla="*/ 90 w 204"/>
                    <a:gd name="T37" fmla="*/ 66 h 156"/>
                    <a:gd name="T38" fmla="*/ 96 w 204"/>
                    <a:gd name="T39" fmla="*/ 24 h 156"/>
                    <a:gd name="T40" fmla="*/ 102 w 204"/>
                    <a:gd name="T41" fmla="*/ 84 h 156"/>
                    <a:gd name="T42" fmla="*/ 108 w 204"/>
                    <a:gd name="T43" fmla="*/ 78 h 156"/>
                    <a:gd name="T44" fmla="*/ 108 w 204"/>
                    <a:gd name="T45" fmla="*/ 90 h 156"/>
                    <a:gd name="T46" fmla="*/ 114 w 204"/>
                    <a:gd name="T47" fmla="*/ 42 h 156"/>
                    <a:gd name="T48" fmla="*/ 120 w 204"/>
                    <a:gd name="T49" fmla="*/ 84 h 156"/>
                    <a:gd name="T50" fmla="*/ 126 w 204"/>
                    <a:gd name="T51" fmla="*/ 84 h 156"/>
                    <a:gd name="T52" fmla="*/ 126 w 204"/>
                    <a:gd name="T53" fmla="*/ 54 h 156"/>
                    <a:gd name="T54" fmla="*/ 132 w 204"/>
                    <a:gd name="T55" fmla="*/ 42 h 156"/>
                    <a:gd name="T56" fmla="*/ 138 w 204"/>
                    <a:gd name="T57" fmla="*/ 126 h 156"/>
                    <a:gd name="T58" fmla="*/ 144 w 204"/>
                    <a:gd name="T59" fmla="*/ 72 h 156"/>
                    <a:gd name="T60" fmla="*/ 150 w 204"/>
                    <a:gd name="T61" fmla="*/ 54 h 156"/>
                    <a:gd name="T62" fmla="*/ 150 w 204"/>
                    <a:gd name="T63" fmla="*/ 42 h 156"/>
                    <a:gd name="T64" fmla="*/ 156 w 204"/>
                    <a:gd name="T65" fmla="*/ 24 h 156"/>
                    <a:gd name="T66" fmla="*/ 162 w 204"/>
                    <a:gd name="T67" fmla="*/ 78 h 156"/>
                    <a:gd name="T68" fmla="*/ 168 w 204"/>
                    <a:gd name="T69" fmla="*/ 66 h 156"/>
                    <a:gd name="T70" fmla="*/ 168 w 204"/>
                    <a:gd name="T71" fmla="*/ 48 h 156"/>
                    <a:gd name="T72" fmla="*/ 174 w 204"/>
                    <a:gd name="T73" fmla="*/ 30 h 156"/>
                    <a:gd name="T74" fmla="*/ 180 w 204"/>
                    <a:gd name="T75" fmla="*/ 102 h 156"/>
                    <a:gd name="T76" fmla="*/ 186 w 204"/>
                    <a:gd name="T77" fmla="*/ 60 h 156"/>
                    <a:gd name="T78" fmla="*/ 186 w 204"/>
                    <a:gd name="T79" fmla="*/ 66 h 156"/>
                    <a:gd name="T80" fmla="*/ 192 w 204"/>
                    <a:gd name="T81" fmla="*/ 96 h 156"/>
                    <a:gd name="T82" fmla="*/ 198 w 204"/>
                    <a:gd name="T83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04" h="156">
                      <a:moveTo>
                        <a:pt x="0" y="120"/>
                      </a:moveTo>
                      <a:lnTo>
                        <a:pt x="6" y="126"/>
                      </a:lnTo>
                      <a:lnTo>
                        <a:pt x="6" y="132"/>
                      </a:lnTo>
                      <a:lnTo>
                        <a:pt x="6" y="84"/>
                      </a:lnTo>
                      <a:lnTo>
                        <a:pt x="12" y="90"/>
                      </a:lnTo>
                      <a:lnTo>
                        <a:pt x="12" y="96"/>
                      </a:lnTo>
                      <a:lnTo>
                        <a:pt x="12" y="54"/>
                      </a:lnTo>
                      <a:lnTo>
                        <a:pt x="12" y="96"/>
                      </a:lnTo>
                      <a:lnTo>
                        <a:pt x="18" y="102"/>
                      </a:lnTo>
                      <a:lnTo>
                        <a:pt x="18" y="24"/>
                      </a:lnTo>
                      <a:lnTo>
                        <a:pt x="18" y="36"/>
                      </a:lnTo>
                      <a:lnTo>
                        <a:pt x="24" y="42"/>
                      </a:lnTo>
                      <a:lnTo>
                        <a:pt x="24" y="54"/>
                      </a:lnTo>
                      <a:lnTo>
                        <a:pt x="24" y="30"/>
                      </a:lnTo>
                      <a:lnTo>
                        <a:pt x="24" y="36"/>
                      </a:lnTo>
                      <a:lnTo>
                        <a:pt x="30" y="42"/>
                      </a:lnTo>
                      <a:lnTo>
                        <a:pt x="30" y="66"/>
                      </a:lnTo>
                      <a:lnTo>
                        <a:pt x="30" y="24"/>
                      </a:lnTo>
                      <a:lnTo>
                        <a:pt x="30" y="42"/>
                      </a:lnTo>
                      <a:lnTo>
                        <a:pt x="36" y="48"/>
                      </a:lnTo>
                      <a:lnTo>
                        <a:pt x="36" y="84"/>
                      </a:lnTo>
                      <a:lnTo>
                        <a:pt x="36" y="24"/>
                      </a:lnTo>
                      <a:lnTo>
                        <a:pt x="42" y="30"/>
                      </a:lnTo>
                      <a:lnTo>
                        <a:pt x="42" y="54"/>
                      </a:lnTo>
                      <a:lnTo>
                        <a:pt x="42" y="24"/>
                      </a:lnTo>
                      <a:lnTo>
                        <a:pt x="42" y="30"/>
                      </a:lnTo>
                      <a:lnTo>
                        <a:pt x="48" y="24"/>
                      </a:lnTo>
                      <a:lnTo>
                        <a:pt x="48" y="48"/>
                      </a:lnTo>
                      <a:lnTo>
                        <a:pt x="48" y="12"/>
                      </a:lnTo>
                      <a:lnTo>
                        <a:pt x="48" y="30"/>
                      </a:lnTo>
                      <a:lnTo>
                        <a:pt x="54" y="24"/>
                      </a:lnTo>
                      <a:lnTo>
                        <a:pt x="54" y="54"/>
                      </a:lnTo>
                      <a:lnTo>
                        <a:pt x="54" y="24"/>
                      </a:lnTo>
                      <a:lnTo>
                        <a:pt x="54" y="30"/>
                      </a:lnTo>
                      <a:lnTo>
                        <a:pt x="60" y="36"/>
                      </a:lnTo>
                      <a:lnTo>
                        <a:pt x="60" y="54"/>
                      </a:lnTo>
                      <a:lnTo>
                        <a:pt x="60" y="24"/>
                      </a:lnTo>
                      <a:lnTo>
                        <a:pt x="60" y="36"/>
                      </a:lnTo>
                      <a:lnTo>
                        <a:pt x="66" y="30"/>
                      </a:lnTo>
                      <a:lnTo>
                        <a:pt x="66" y="42"/>
                      </a:lnTo>
                      <a:lnTo>
                        <a:pt x="66" y="12"/>
                      </a:lnTo>
                      <a:lnTo>
                        <a:pt x="66" y="24"/>
                      </a:lnTo>
                      <a:lnTo>
                        <a:pt x="72" y="30"/>
                      </a:lnTo>
                      <a:lnTo>
                        <a:pt x="72" y="66"/>
                      </a:lnTo>
                      <a:lnTo>
                        <a:pt x="72" y="6"/>
                      </a:lnTo>
                      <a:lnTo>
                        <a:pt x="72" y="60"/>
                      </a:lnTo>
                      <a:lnTo>
                        <a:pt x="78" y="54"/>
                      </a:lnTo>
                      <a:lnTo>
                        <a:pt x="78" y="12"/>
                      </a:lnTo>
                      <a:lnTo>
                        <a:pt x="78" y="24"/>
                      </a:lnTo>
                      <a:lnTo>
                        <a:pt x="84" y="18"/>
                      </a:lnTo>
                      <a:lnTo>
                        <a:pt x="84" y="102"/>
                      </a:lnTo>
                      <a:lnTo>
                        <a:pt x="84" y="12"/>
                      </a:lnTo>
                      <a:lnTo>
                        <a:pt x="84" y="48"/>
                      </a:lnTo>
                      <a:lnTo>
                        <a:pt x="90" y="42"/>
                      </a:lnTo>
                      <a:lnTo>
                        <a:pt x="90" y="78"/>
                      </a:lnTo>
                      <a:lnTo>
                        <a:pt x="90" y="36"/>
                      </a:lnTo>
                      <a:lnTo>
                        <a:pt x="90" y="66"/>
                      </a:lnTo>
                      <a:lnTo>
                        <a:pt x="96" y="72"/>
                      </a:lnTo>
                      <a:lnTo>
                        <a:pt x="96" y="156"/>
                      </a:lnTo>
                      <a:lnTo>
                        <a:pt x="96" y="24"/>
                      </a:lnTo>
                      <a:lnTo>
                        <a:pt x="96" y="30"/>
                      </a:lnTo>
                      <a:lnTo>
                        <a:pt x="102" y="36"/>
                      </a:lnTo>
                      <a:lnTo>
                        <a:pt x="102" y="84"/>
                      </a:lnTo>
                      <a:lnTo>
                        <a:pt x="102" y="24"/>
                      </a:lnTo>
                      <a:lnTo>
                        <a:pt x="102" y="72"/>
                      </a:lnTo>
                      <a:lnTo>
                        <a:pt x="108" y="78"/>
                      </a:lnTo>
                      <a:lnTo>
                        <a:pt x="108" y="108"/>
                      </a:lnTo>
                      <a:lnTo>
                        <a:pt x="108" y="66"/>
                      </a:lnTo>
                      <a:lnTo>
                        <a:pt x="108" y="90"/>
                      </a:lnTo>
                      <a:lnTo>
                        <a:pt x="114" y="96"/>
                      </a:lnTo>
                      <a:lnTo>
                        <a:pt x="114" y="114"/>
                      </a:lnTo>
                      <a:lnTo>
                        <a:pt x="114" y="42"/>
                      </a:lnTo>
                      <a:lnTo>
                        <a:pt x="114" y="54"/>
                      </a:lnTo>
                      <a:lnTo>
                        <a:pt x="120" y="48"/>
                      </a:lnTo>
                      <a:lnTo>
                        <a:pt x="120" y="84"/>
                      </a:lnTo>
                      <a:lnTo>
                        <a:pt x="120" y="36"/>
                      </a:lnTo>
                      <a:lnTo>
                        <a:pt x="120" y="78"/>
                      </a:lnTo>
                      <a:lnTo>
                        <a:pt x="126" y="84"/>
                      </a:lnTo>
                      <a:lnTo>
                        <a:pt x="126" y="84"/>
                      </a:lnTo>
                      <a:lnTo>
                        <a:pt x="126" y="48"/>
                      </a:lnTo>
                      <a:lnTo>
                        <a:pt x="126" y="54"/>
                      </a:lnTo>
                      <a:lnTo>
                        <a:pt x="132" y="60"/>
                      </a:lnTo>
                      <a:lnTo>
                        <a:pt x="132" y="72"/>
                      </a:lnTo>
                      <a:lnTo>
                        <a:pt x="132" y="42"/>
                      </a:lnTo>
                      <a:lnTo>
                        <a:pt x="132" y="54"/>
                      </a:lnTo>
                      <a:lnTo>
                        <a:pt x="138" y="60"/>
                      </a:lnTo>
                      <a:lnTo>
                        <a:pt x="138" y="126"/>
                      </a:lnTo>
                      <a:lnTo>
                        <a:pt x="138" y="42"/>
                      </a:lnTo>
                      <a:lnTo>
                        <a:pt x="138" y="78"/>
                      </a:lnTo>
                      <a:lnTo>
                        <a:pt x="144" y="72"/>
                      </a:lnTo>
                      <a:lnTo>
                        <a:pt x="144" y="42"/>
                      </a:lnTo>
                      <a:lnTo>
                        <a:pt x="144" y="48"/>
                      </a:lnTo>
                      <a:lnTo>
                        <a:pt x="150" y="54"/>
                      </a:lnTo>
                      <a:lnTo>
                        <a:pt x="150" y="96"/>
                      </a:lnTo>
                      <a:lnTo>
                        <a:pt x="150" y="42"/>
                      </a:lnTo>
                      <a:lnTo>
                        <a:pt x="150" y="42"/>
                      </a:lnTo>
                      <a:lnTo>
                        <a:pt x="156" y="48"/>
                      </a:lnTo>
                      <a:lnTo>
                        <a:pt x="156" y="60"/>
                      </a:lnTo>
                      <a:lnTo>
                        <a:pt x="156" y="24"/>
                      </a:lnTo>
                      <a:lnTo>
                        <a:pt x="156" y="42"/>
                      </a:lnTo>
                      <a:lnTo>
                        <a:pt x="162" y="36"/>
                      </a:lnTo>
                      <a:lnTo>
                        <a:pt x="162" y="78"/>
                      </a:lnTo>
                      <a:lnTo>
                        <a:pt x="162" y="30"/>
                      </a:lnTo>
                      <a:lnTo>
                        <a:pt x="162" y="60"/>
                      </a:lnTo>
                      <a:lnTo>
                        <a:pt x="168" y="66"/>
                      </a:lnTo>
                      <a:lnTo>
                        <a:pt x="168" y="72"/>
                      </a:lnTo>
                      <a:lnTo>
                        <a:pt x="168" y="30"/>
                      </a:lnTo>
                      <a:lnTo>
                        <a:pt x="168" y="48"/>
                      </a:lnTo>
                      <a:lnTo>
                        <a:pt x="174" y="42"/>
                      </a:lnTo>
                      <a:lnTo>
                        <a:pt x="174" y="78"/>
                      </a:lnTo>
                      <a:lnTo>
                        <a:pt x="174" y="30"/>
                      </a:lnTo>
                      <a:lnTo>
                        <a:pt x="174" y="60"/>
                      </a:lnTo>
                      <a:lnTo>
                        <a:pt x="180" y="54"/>
                      </a:lnTo>
                      <a:lnTo>
                        <a:pt x="180" y="102"/>
                      </a:lnTo>
                      <a:lnTo>
                        <a:pt x="180" y="36"/>
                      </a:lnTo>
                      <a:lnTo>
                        <a:pt x="180" y="54"/>
                      </a:lnTo>
                      <a:lnTo>
                        <a:pt x="186" y="60"/>
                      </a:lnTo>
                      <a:lnTo>
                        <a:pt x="186" y="78"/>
                      </a:lnTo>
                      <a:lnTo>
                        <a:pt x="186" y="30"/>
                      </a:lnTo>
                      <a:lnTo>
                        <a:pt x="186" y="66"/>
                      </a:lnTo>
                      <a:lnTo>
                        <a:pt x="192" y="60"/>
                      </a:lnTo>
                      <a:lnTo>
                        <a:pt x="192" y="30"/>
                      </a:lnTo>
                      <a:lnTo>
                        <a:pt x="192" y="96"/>
                      </a:lnTo>
                      <a:lnTo>
                        <a:pt x="198" y="102"/>
                      </a:lnTo>
                      <a:lnTo>
                        <a:pt x="198" y="132"/>
                      </a:lnTo>
                      <a:lnTo>
                        <a:pt x="198" y="0"/>
                      </a:lnTo>
                      <a:lnTo>
                        <a:pt x="198" y="24"/>
                      </a:lnTo>
                      <a:lnTo>
                        <a:pt x="204" y="18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90"/>
                <p:cNvSpPr>
                  <a:spLocks/>
                </p:cNvSpPr>
                <p:nvPr/>
              </p:nvSpPr>
              <p:spPr bwMode="auto">
                <a:xfrm>
                  <a:off x="5486400" y="2159000"/>
                  <a:ext cx="314325" cy="276225"/>
                </a:xfrm>
                <a:custGeom>
                  <a:avLst/>
                  <a:gdLst>
                    <a:gd name="T0" fmla="*/ 0 w 198"/>
                    <a:gd name="T1" fmla="*/ 12 h 174"/>
                    <a:gd name="T2" fmla="*/ 6 w 198"/>
                    <a:gd name="T3" fmla="*/ 48 h 174"/>
                    <a:gd name="T4" fmla="*/ 12 w 198"/>
                    <a:gd name="T5" fmla="*/ 24 h 174"/>
                    <a:gd name="T6" fmla="*/ 12 w 198"/>
                    <a:gd name="T7" fmla="*/ 48 h 174"/>
                    <a:gd name="T8" fmla="*/ 18 w 198"/>
                    <a:gd name="T9" fmla="*/ 48 h 174"/>
                    <a:gd name="T10" fmla="*/ 24 w 198"/>
                    <a:gd name="T11" fmla="*/ 60 h 174"/>
                    <a:gd name="T12" fmla="*/ 30 w 198"/>
                    <a:gd name="T13" fmla="*/ 30 h 174"/>
                    <a:gd name="T14" fmla="*/ 36 w 198"/>
                    <a:gd name="T15" fmla="*/ 72 h 174"/>
                    <a:gd name="T16" fmla="*/ 42 w 198"/>
                    <a:gd name="T17" fmla="*/ 60 h 174"/>
                    <a:gd name="T18" fmla="*/ 42 w 198"/>
                    <a:gd name="T19" fmla="*/ 60 h 174"/>
                    <a:gd name="T20" fmla="*/ 48 w 198"/>
                    <a:gd name="T21" fmla="*/ 24 h 174"/>
                    <a:gd name="T22" fmla="*/ 54 w 198"/>
                    <a:gd name="T23" fmla="*/ 48 h 174"/>
                    <a:gd name="T24" fmla="*/ 60 w 198"/>
                    <a:gd name="T25" fmla="*/ 36 h 174"/>
                    <a:gd name="T26" fmla="*/ 60 w 198"/>
                    <a:gd name="T27" fmla="*/ 36 h 174"/>
                    <a:gd name="T28" fmla="*/ 66 w 198"/>
                    <a:gd name="T29" fmla="*/ 30 h 174"/>
                    <a:gd name="T30" fmla="*/ 72 w 198"/>
                    <a:gd name="T31" fmla="*/ 24 h 174"/>
                    <a:gd name="T32" fmla="*/ 78 w 198"/>
                    <a:gd name="T33" fmla="*/ 66 h 174"/>
                    <a:gd name="T34" fmla="*/ 84 w 198"/>
                    <a:gd name="T35" fmla="*/ 48 h 174"/>
                    <a:gd name="T36" fmla="*/ 84 w 198"/>
                    <a:gd name="T37" fmla="*/ 90 h 174"/>
                    <a:gd name="T38" fmla="*/ 90 w 198"/>
                    <a:gd name="T39" fmla="*/ 48 h 174"/>
                    <a:gd name="T40" fmla="*/ 96 w 198"/>
                    <a:gd name="T41" fmla="*/ 96 h 174"/>
                    <a:gd name="T42" fmla="*/ 102 w 198"/>
                    <a:gd name="T43" fmla="*/ 84 h 174"/>
                    <a:gd name="T44" fmla="*/ 108 w 198"/>
                    <a:gd name="T45" fmla="*/ 72 h 174"/>
                    <a:gd name="T46" fmla="*/ 108 w 198"/>
                    <a:gd name="T47" fmla="*/ 48 h 174"/>
                    <a:gd name="T48" fmla="*/ 114 w 198"/>
                    <a:gd name="T49" fmla="*/ 42 h 174"/>
                    <a:gd name="T50" fmla="*/ 120 w 198"/>
                    <a:gd name="T51" fmla="*/ 138 h 174"/>
                    <a:gd name="T52" fmla="*/ 126 w 198"/>
                    <a:gd name="T53" fmla="*/ 54 h 174"/>
                    <a:gd name="T54" fmla="*/ 126 w 198"/>
                    <a:gd name="T55" fmla="*/ 78 h 174"/>
                    <a:gd name="T56" fmla="*/ 132 w 198"/>
                    <a:gd name="T57" fmla="*/ 48 h 174"/>
                    <a:gd name="T58" fmla="*/ 138 w 198"/>
                    <a:gd name="T59" fmla="*/ 66 h 174"/>
                    <a:gd name="T60" fmla="*/ 144 w 198"/>
                    <a:gd name="T61" fmla="*/ 48 h 174"/>
                    <a:gd name="T62" fmla="*/ 144 w 198"/>
                    <a:gd name="T63" fmla="*/ 60 h 174"/>
                    <a:gd name="T64" fmla="*/ 150 w 198"/>
                    <a:gd name="T65" fmla="*/ 12 h 174"/>
                    <a:gd name="T66" fmla="*/ 156 w 198"/>
                    <a:gd name="T67" fmla="*/ 42 h 174"/>
                    <a:gd name="T68" fmla="*/ 162 w 198"/>
                    <a:gd name="T69" fmla="*/ 24 h 174"/>
                    <a:gd name="T70" fmla="*/ 162 w 198"/>
                    <a:gd name="T71" fmla="*/ 12 h 174"/>
                    <a:gd name="T72" fmla="*/ 168 w 198"/>
                    <a:gd name="T73" fmla="*/ 6 h 174"/>
                    <a:gd name="T74" fmla="*/ 174 w 198"/>
                    <a:gd name="T75" fmla="*/ 78 h 174"/>
                    <a:gd name="T76" fmla="*/ 180 w 198"/>
                    <a:gd name="T77" fmla="*/ 66 h 174"/>
                    <a:gd name="T78" fmla="*/ 186 w 198"/>
                    <a:gd name="T79" fmla="*/ 60 h 174"/>
                    <a:gd name="T80" fmla="*/ 192 w 198"/>
                    <a:gd name="T81" fmla="*/ 24 h 174"/>
                    <a:gd name="T82" fmla="*/ 198 w 198"/>
                    <a:gd name="T83" fmla="*/ 1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98" h="174">
                      <a:moveTo>
                        <a:pt x="0" y="18"/>
                      </a:moveTo>
                      <a:lnTo>
                        <a:pt x="0" y="54"/>
                      </a:lnTo>
                      <a:lnTo>
                        <a:pt x="0" y="12"/>
                      </a:lnTo>
                      <a:lnTo>
                        <a:pt x="0" y="30"/>
                      </a:lnTo>
                      <a:lnTo>
                        <a:pt x="6" y="36"/>
                      </a:lnTo>
                      <a:lnTo>
                        <a:pt x="6" y="48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12" y="24"/>
                      </a:lnTo>
                      <a:lnTo>
                        <a:pt x="12" y="54"/>
                      </a:lnTo>
                      <a:lnTo>
                        <a:pt x="12" y="18"/>
                      </a:lnTo>
                      <a:lnTo>
                        <a:pt x="12" y="48"/>
                      </a:lnTo>
                      <a:lnTo>
                        <a:pt x="18" y="42"/>
                      </a:lnTo>
                      <a:lnTo>
                        <a:pt x="18" y="24"/>
                      </a:lnTo>
                      <a:lnTo>
                        <a:pt x="18" y="48"/>
                      </a:lnTo>
                      <a:lnTo>
                        <a:pt x="24" y="42"/>
                      </a:lnTo>
                      <a:lnTo>
                        <a:pt x="24" y="12"/>
                      </a:lnTo>
                      <a:lnTo>
                        <a:pt x="24" y="60"/>
                      </a:lnTo>
                      <a:lnTo>
                        <a:pt x="30" y="54"/>
                      </a:lnTo>
                      <a:lnTo>
                        <a:pt x="30" y="72"/>
                      </a:lnTo>
                      <a:lnTo>
                        <a:pt x="30" y="30"/>
                      </a:lnTo>
                      <a:lnTo>
                        <a:pt x="30" y="54"/>
                      </a:lnTo>
                      <a:lnTo>
                        <a:pt x="36" y="48"/>
                      </a:lnTo>
                      <a:lnTo>
                        <a:pt x="36" y="72"/>
                      </a:lnTo>
                      <a:lnTo>
                        <a:pt x="36" y="30"/>
                      </a:lnTo>
                      <a:lnTo>
                        <a:pt x="36" y="54"/>
                      </a:lnTo>
                      <a:lnTo>
                        <a:pt x="42" y="60"/>
                      </a:lnTo>
                      <a:lnTo>
                        <a:pt x="42" y="72"/>
                      </a:lnTo>
                      <a:lnTo>
                        <a:pt x="42" y="48"/>
                      </a:lnTo>
                      <a:lnTo>
                        <a:pt x="42" y="60"/>
                      </a:lnTo>
                      <a:lnTo>
                        <a:pt x="48" y="66"/>
                      </a:lnTo>
                      <a:lnTo>
                        <a:pt x="48" y="66"/>
                      </a:lnTo>
                      <a:lnTo>
                        <a:pt x="48" y="24"/>
                      </a:lnTo>
                      <a:lnTo>
                        <a:pt x="48" y="30"/>
                      </a:lnTo>
                      <a:lnTo>
                        <a:pt x="54" y="36"/>
                      </a:lnTo>
                      <a:lnTo>
                        <a:pt x="54" y="48"/>
                      </a:lnTo>
                      <a:lnTo>
                        <a:pt x="54" y="24"/>
                      </a:lnTo>
                      <a:lnTo>
                        <a:pt x="54" y="30"/>
                      </a:lnTo>
                      <a:lnTo>
                        <a:pt x="60" y="36"/>
                      </a:lnTo>
                      <a:lnTo>
                        <a:pt x="60" y="54"/>
                      </a:lnTo>
                      <a:lnTo>
                        <a:pt x="60" y="30"/>
                      </a:lnTo>
                      <a:lnTo>
                        <a:pt x="60" y="36"/>
                      </a:lnTo>
                      <a:lnTo>
                        <a:pt x="66" y="30"/>
                      </a:lnTo>
                      <a:lnTo>
                        <a:pt x="66" y="72"/>
                      </a:lnTo>
                      <a:lnTo>
                        <a:pt x="66" y="30"/>
                      </a:lnTo>
                      <a:lnTo>
                        <a:pt x="72" y="36"/>
                      </a:lnTo>
                      <a:lnTo>
                        <a:pt x="72" y="48"/>
                      </a:lnTo>
                      <a:lnTo>
                        <a:pt x="72" y="24"/>
                      </a:lnTo>
                      <a:lnTo>
                        <a:pt x="72" y="42"/>
                      </a:lnTo>
                      <a:lnTo>
                        <a:pt x="78" y="48"/>
                      </a:lnTo>
                      <a:lnTo>
                        <a:pt x="78" y="66"/>
                      </a:lnTo>
                      <a:lnTo>
                        <a:pt x="78" y="30"/>
                      </a:lnTo>
                      <a:lnTo>
                        <a:pt x="78" y="42"/>
                      </a:lnTo>
                      <a:lnTo>
                        <a:pt x="84" y="48"/>
                      </a:lnTo>
                      <a:lnTo>
                        <a:pt x="84" y="96"/>
                      </a:lnTo>
                      <a:lnTo>
                        <a:pt x="84" y="36"/>
                      </a:lnTo>
                      <a:lnTo>
                        <a:pt x="84" y="90"/>
                      </a:lnTo>
                      <a:lnTo>
                        <a:pt x="90" y="84"/>
                      </a:lnTo>
                      <a:lnTo>
                        <a:pt x="90" y="90"/>
                      </a:lnTo>
                      <a:lnTo>
                        <a:pt x="90" y="48"/>
                      </a:lnTo>
                      <a:lnTo>
                        <a:pt x="90" y="60"/>
                      </a:lnTo>
                      <a:lnTo>
                        <a:pt x="96" y="66"/>
                      </a:lnTo>
                      <a:lnTo>
                        <a:pt x="96" y="96"/>
                      </a:lnTo>
                      <a:lnTo>
                        <a:pt x="96" y="84"/>
                      </a:lnTo>
                      <a:lnTo>
                        <a:pt x="102" y="78"/>
                      </a:lnTo>
                      <a:lnTo>
                        <a:pt x="102" y="84"/>
                      </a:lnTo>
                      <a:lnTo>
                        <a:pt x="102" y="54"/>
                      </a:lnTo>
                      <a:lnTo>
                        <a:pt x="102" y="66"/>
                      </a:lnTo>
                      <a:lnTo>
                        <a:pt x="108" y="72"/>
                      </a:lnTo>
                      <a:lnTo>
                        <a:pt x="108" y="174"/>
                      </a:lnTo>
                      <a:lnTo>
                        <a:pt x="108" y="36"/>
                      </a:lnTo>
                      <a:lnTo>
                        <a:pt x="108" y="48"/>
                      </a:lnTo>
                      <a:lnTo>
                        <a:pt x="114" y="54"/>
                      </a:lnTo>
                      <a:lnTo>
                        <a:pt x="114" y="54"/>
                      </a:lnTo>
                      <a:lnTo>
                        <a:pt x="114" y="42"/>
                      </a:lnTo>
                      <a:lnTo>
                        <a:pt x="114" y="48"/>
                      </a:lnTo>
                      <a:lnTo>
                        <a:pt x="120" y="54"/>
                      </a:lnTo>
                      <a:lnTo>
                        <a:pt x="120" y="138"/>
                      </a:lnTo>
                      <a:lnTo>
                        <a:pt x="120" y="36"/>
                      </a:lnTo>
                      <a:lnTo>
                        <a:pt x="120" y="48"/>
                      </a:lnTo>
                      <a:lnTo>
                        <a:pt x="126" y="54"/>
                      </a:lnTo>
                      <a:lnTo>
                        <a:pt x="126" y="84"/>
                      </a:lnTo>
                      <a:lnTo>
                        <a:pt x="126" y="42"/>
                      </a:lnTo>
                      <a:lnTo>
                        <a:pt x="126" y="78"/>
                      </a:lnTo>
                      <a:lnTo>
                        <a:pt x="132" y="84"/>
                      </a:lnTo>
                      <a:lnTo>
                        <a:pt x="132" y="102"/>
                      </a:lnTo>
                      <a:lnTo>
                        <a:pt x="132" y="48"/>
                      </a:lnTo>
                      <a:lnTo>
                        <a:pt x="132" y="60"/>
                      </a:lnTo>
                      <a:lnTo>
                        <a:pt x="138" y="54"/>
                      </a:lnTo>
                      <a:lnTo>
                        <a:pt x="138" y="66"/>
                      </a:lnTo>
                      <a:lnTo>
                        <a:pt x="138" y="24"/>
                      </a:lnTo>
                      <a:lnTo>
                        <a:pt x="138" y="54"/>
                      </a:lnTo>
                      <a:lnTo>
                        <a:pt x="144" y="48"/>
                      </a:lnTo>
                      <a:lnTo>
                        <a:pt x="144" y="66"/>
                      </a:lnTo>
                      <a:lnTo>
                        <a:pt x="144" y="48"/>
                      </a:lnTo>
                      <a:lnTo>
                        <a:pt x="144" y="60"/>
                      </a:lnTo>
                      <a:lnTo>
                        <a:pt x="150" y="54"/>
                      </a:lnTo>
                      <a:lnTo>
                        <a:pt x="150" y="60"/>
                      </a:lnTo>
                      <a:lnTo>
                        <a:pt x="150" y="12"/>
                      </a:lnTo>
                      <a:lnTo>
                        <a:pt x="150" y="42"/>
                      </a:lnTo>
                      <a:lnTo>
                        <a:pt x="156" y="36"/>
                      </a:lnTo>
                      <a:lnTo>
                        <a:pt x="156" y="42"/>
                      </a:lnTo>
                      <a:lnTo>
                        <a:pt x="156" y="12"/>
                      </a:lnTo>
                      <a:lnTo>
                        <a:pt x="156" y="30"/>
                      </a:lnTo>
                      <a:lnTo>
                        <a:pt x="162" y="24"/>
                      </a:lnTo>
                      <a:lnTo>
                        <a:pt x="162" y="30"/>
                      </a:lnTo>
                      <a:lnTo>
                        <a:pt x="162" y="6"/>
                      </a:lnTo>
                      <a:lnTo>
                        <a:pt x="162" y="12"/>
                      </a:lnTo>
                      <a:lnTo>
                        <a:pt x="168" y="18"/>
                      </a:lnTo>
                      <a:lnTo>
                        <a:pt x="168" y="30"/>
                      </a:lnTo>
                      <a:lnTo>
                        <a:pt x="168" y="6"/>
                      </a:lnTo>
                      <a:lnTo>
                        <a:pt x="168" y="6"/>
                      </a:lnTo>
                      <a:lnTo>
                        <a:pt x="174" y="12"/>
                      </a:lnTo>
                      <a:lnTo>
                        <a:pt x="174" y="78"/>
                      </a:lnTo>
                      <a:lnTo>
                        <a:pt x="174" y="24"/>
                      </a:lnTo>
                      <a:lnTo>
                        <a:pt x="180" y="30"/>
                      </a:lnTo>
                      <a:lnTo>
                        <a:pt x="180" y="66"/>
                      </a:lnTo>
                      <a:lnTo>
                        <a:pt x="180" y="18"/>
                      </a:lnTo>
                      <a:lnTo>
                        <a:pt x="180" y="54"/>
                      </a:lnTo>
                      <a:lnTo>
                        <a:pt x="186" y="60"/>
                      </a:lnTo>
                      <a:lnTo>
                        <a:pt x="186" y="0"/>
                      </a:lnTo>
                      <a:lnTo>
                        <a:pt x="186" y="18"/>
                      </a:lnTo>
                      <a:lnTo>
                        <a:pt x="192" y="24"/>
                      </a:lnTo>
                      <a:lnTo>
                        <a:pt x="192" y="48"/>
                      </a:lnTo>
                      <a:lnTo>
                        <a:pt x="192" y="18"/>
                      </a:lnTo>
                      <a:lnTo>
                        <a:pt x="198" y="12"/>
                      </a:lnTo>
                      <a:lnTo>
                        <a:pt x="198" y="12"/>
                      </a:lnTo>
                      <a:lnTo>
                        <a:pt x="198" y="42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91"/>
                <p:cNvSpPr>
                  <a:spLocks/>
                </p:cNvSpPr>
                <p:nvPr/>
              </p:nvSpPr>
              <p:spPr bwMode="auto">
                <a:xfrm>
                  <a:off x="5800725" y="2159000"/>
                  <a:ext cx="333375" cy="323850"/>
                </a:xfrm>
                <a:custGeom>
                  <a:avLst/>
                  <a:gdLst>
                    <a:gd name="T0" fmla="*/ 6 w 210"/>
                    <a:gd name="T1" fmla="*/ 72 h 204"/>
                    <a:gd name="T2" fmla="*/ 12 w 210"/>
                    <a:gd name="T3" fmla="*/ 72 h 204"/>
                    <a:gd name="T4" fmla="*/ 12 w 210"/>
                    <a:gd name="T5" fmla="*/ 72 h 204"/>
                    <a:gd name="T6" fmla="*/ 18 w 210"/>
                    <a:gd name="T7" fmla="*/ 66 h 204"/>
                    <a:gd name="T8" fmla="*/ 24 w 210"/>
                    <a:gd name="T9" fmla="*/ 114 h 204"/>
                    <a:gd name="T10" fmla="*/ 30 w 210"/>
                    <a:gd name="T11" fmla="*/ 54 h 204"/>
                    <a:gd name="T12" fmla="*/ 36 w 210"/>
                    <a:gd name="T13" fmla="*/ 24 h 204"/>
                    <a:gd name="T14" fmla="*/ 42 w 210"/>
                    <a:gd name="T15" fmla="*/ 6 h 204"/>
                    <a:gd name="T16" fmla="*/ 48 w 210"/>
                    <a:gd name="T17" fmla="*/ 66 h 204"/>
                    <a:gd name="T18" fmla="*/ 54 w 210"/>
                    <a:gd name="T19" fmla="*/ 48 h 204"/>
                    <a:gd name="T20" fmla="*/ 60 w 210"/>
                    <a:gd name="T21" fmla="*/ 18 h 204"/>
                    <a:gd name="T22" fmla="*/ 60 w 210"/>
                    <a:gd name="T23" fmla="*/ 30 h 204"/>
                    <a:gd name="T24" fmla="*/ 66 w 210"/>
                    <a:gd name="T25" fmla="*/ 12 h 204"/>
                    <a:gd name="T26" fmla="*/ 72 w 210"/>
                    <a:gd name="T27" fmla="*/ 54 h 204"/>
                    <a:gd name="T28" fmla="*/ 78 w 210"/>
                    <a:gd name="T29" fmla="*/ 48 h 204"/>
                    <a:gd name="T30" fmla="*/ 78 w 210"/>
                    <a:gd name="T31" fmla="*/ 48 h 204"/>
                    <a:gd name="T32" fmla="*/ 84 w 210"/>
                    <a:gd name="T33" fmla="*/ 30 h 204"/>
                    <a:gd name="T34" fmla="*/ 90 w 210"/>
                    <a:gd name="T35" fmla="*/ 78 h 204"/>
                    <a:gd name="T36" fmla="*/ 102 w 210"/>
                    <a:gd name="T37" fmla="*/ 192 h 204"/>
                    <a:gd name="T38" fmla="*/ 102 w 210"/>
                    <a:gd name="T39" fmla="*/ 12 h 204"/>
                    <a:gd name="T40" fmla="*/ 108 w 210"/>
                    <a:gd name="T41" fmla="*/ 0 h 204"/>
                    <a:gd name="T42" fmla="*/ 114 w 210"/>
                    <a:gd name="T43" fmla="*/ 30 h 204"/>
                    <a:gd name="T44" fmla="*/ 120 w 210"/>
                    <a:gd name="T45" fmla="*/ 24 h 204"/>
                    <a:gd name="T46" fmla="*/ 120 w 210"/>
                    <a:gd name="T47" fmla="*/ 54 h 204"/>
                    <a:gd name="T48" fmla="*/ 126 w 210"/>
                    <a:gd name="T49" fmla="*/ 12 h 204"/>
                    <a:gd name="T50" fmla="*/ 132 w 210"/>
                    <a:gd name="T51" fmla="*/ 78 h 204"/>
                    <a:gd name="T52" fmla="*/ 138 w 210"/>
                    <a:gd name="T53" fmla="*/ 90 h 204"/>
                    <a:gd name="T54" fmla="*/ 144 w 210"/>
                    <a:gd name="T55" fmla="*/ 66 h 204"/>
                    <a:gd name="T56" fmla="*/ 144 w 210"/>
                    <a:gd name="T57" fmla="*/ 72 h 204"/>
                    <a:gd name="T58" fmla="*/ 150 w 210"/>
                    <a:gd name="T59" fmla="*/ 42 h 204"/>
                    <a:gd name="T60" fmla="*/ 156 w 210"/>
                    <a:gd name="T61" fmla="*/ 78 h 204"/>
                    <a:gd name="T62" fmla="*/ 162 w 210"/>
                    <a:gd name="T63" fmla="*/ 54 h 204"/>
                    <a:gd name="T64" fmla="*/ 162 w 210"/>
                    <a:gd name="T65" fmla="*/ 42 h 204"/>
                    <a:gd name="T66" fmla="*/ 168 w 210"/>
                    <a:gd name="T67" fmla="*/ 36 h 204"/>
                    <a:gd name="T68" fmla="*/ 174 w 210"/>
                    <a:gd name="T69" fmla="*/ 72 h 204"/>
                    <a:gd name="T70" fmla="*/ 180 w 210"/>
                    <a:gd name="T71" fmla="*/ 66 h 204"/>
                    <a:gd name="T72" fmla="*/ 186 w 210"/>
                    <a:gd name="T73" fmla="*/ 78 h 204"/>
                    <a:gd name="T74" fmla="*/ 192 w 210"/>
                    <a:gd name="T75" fmla="*/ 60 h 204"/>
                    <a:gd name="T76" fmla="*/ 192 w 210"/>
                    <a:gd name="T77" fmla="*/ 48 h 204"/>
                    <a:gd name="T78" fmla="*/ 198 w 210"/>
                    <a:gd name="T79" fmla="*/ 48 h 204"/>
                    <a:gd name="T80" fmla="*/ 204 w 210"/>
                    <a:gd name="T81" fmla="*/ 78 h 204"/>
                    <a:gd name="T82" fmla="*/ 210 w 210"/>
                    <a:gd name="T83" fmla="*/ 60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10" h="204">
                      <a:moveTo>
                        <a:pt x="0" y="42"/>
                      </a:moveTo>
                      <a:lnTo>
                        <a:pt x="6" y="36"/>
                      </a:lnTo>
                      <a:lnTo>
                        <a:pt x="6" y="72"/>
                      </a:lnTo>
                      <a:lnTo>
                        <a:pt x="6" y="36"/>
                      </a:lnTo>
                      <a:lnTo>
                        <a:pt x="6" y="66"/>
                      </a:lnTo>
                      <a:lnTo>
                        <a:pt x="12" y="72"/>
                      </a:lnTo>
                      <a:lnTo>
                        <a:pt x="12" y="78"/>
                      </a:lnTo>
                      <a:lnTo>
                        <a:pt x="12" y="42"/>
                      </a:lnTo>
                      <a:lnTo>
                        <a:pt x="12" y="72"/>
                      </a:lnTo>
                      <a:lnTo>
                        <a:pt x="18" y="78"/>
                      </a:lnTo>
                      <a:lnTo>
                        <a:pt x="18" y="90"/>
                      </a:lnTo>
                      <a:lnTo>
                        <a:pt x="18" y="66"/>
                      </a:lnTo>
                      <a:lnTo>
                        <a:pt x="18" y="78"/>
                      </a:lnTo>
                      <a:lnTo>
                        <a:pt x="24" y="72"/>
                      </a:lnTo>
                      <a:lnTo>
                        <a:pt x="24" y="114"/>
                      </a:lnTo>
                      <a:lnTo>
                        <a:pt x="30" y="120"/>
                      </a:lnTo>
                      <a:lnTo>
                        <a:pt x="30" y="48"/>
                      </a:lnTo>
                      <a:lnTo>
                        <a:pt x="30" y="54"/>
                      </a:lnTo>
                      <a:lnTo>
                        <a:pt x="36" y="48"/>
                      </a:lnTo>
                      <a:lnTo>
                        <a:pt x="36" y="60"/>
                      </a:lnTo>
                      <a:lnTo>
                        <a:pt x="36" y="24"/>
                      </a:lnTo>
                      <a:lnTo>
                        <a:pt x="42" y="30"/>
                      </a:lnTo>
                      <a:lnTo>
                        <a:pt x="42" y="42"/>
                      </a:lnTo>
                      <a:lnTo>
                        <a:pt x="42" y="6"/>
                      </a:lnTo>
                      <a:lnTo>
                        <a:pt x="42" y="42"/>
                      </a:lnTo>
                      <a:lnTo>
                        <a:pt x="48" y="48"/>
                      </a:lnTo>
                      <a:lnTo>
                        <a:pt x="48" y="66"/>
                      </a:lnTo>
                      <a:lnTo>
                        <a:pt x="48" y="24"/>
                      </a:lnTo>
                      <a:lnTo>
                        <a:pt x="48" y="54"/>
                      </a:lnTo>
                      <a:lnTo>
                        <a:pt x="54" y="48"/>
                      </a:lnTo>
                      <a:lnTo>
                        <a:pt x="54" y="6"/>
                      </a:lnTo>
                      <a:lnTo>
                        <a:pt x="54" y="24"/>
                      </a:lnTo>
                      <a:lnTo>
                        <a:pt x="60" y="18"/>
                      </a:lnTo>
                      <a:lnTo>
                        <a:pt x="60" y="36"/>
                      </a:lnTo>
                      <a:lnTo>
                        <a:pt x="60" y="6"/>
                      </a:lnTo>
                      <a:lnTo>
                        <a:pt x="60" y="30"/>
                      </a:lnTo>
                      <a:lnTo>
                        <a:pt x="66" y="24"/>
                      </a:lnTo>
                      <a:lnTo>
                        <a:pt x="66" y="60"/>
                      </a:lnTo>
                      <a:lnTo>
                        <a:pt x="66" y="12"/>
                      </a:lnTo>
                      <a:lnTo>
                        <a:pt x="66" y="42"/>
                      </a:lnTo>
                      <a:lnTo>
                        <a:pt x="72" y="48"/>
                      </a:lnTo>
                      <a:lnTo>
                        <a:pt x="72" y="54"/>
                      </a:lnTo>
                      <a:lnTo>
                        <a:pt x="72" y="24"/>
                      </a:lnTo>
                      <a:lnTo>
                        <a:pt x="72" y="54"/>
                      </a:lnTo>
                      <a:lnTo>
                        <a:pt x="78" y="48"/>
                      </a:lnTo>
                      <a:lnTo>
                        <a:pt x="78" y="60"/>
                      </a:lnTo>
                      <a:lnTo>
                        <a:pt x="78" y="36"/>
                      </a:lnTo>
                      <a:lnTo>
                        <a:pt x="78" y="48"/>
                      </a:lnTo>
                      <a:lnTo>
                        <a:pt x="84" y="54"/>
                      </a:lnTo>
                      <a:lnTo>
                        <a:pt x="84" y="90"/>
                      </a:lnTo>
                      <a:lnTo>
                        <a:pt x="84" y="30"/>
                      </a:lnTo>
                      <a:lnTo>
                        <a:pt x="84" y="36"/>
                      </a:lnTo>
                      <a:lnTo>
                        <a:pt x="90" y="30"/>
                      </a:lnTo>
                      <a:lnTo>
                        <a:pt x="90" y="78"/>
                      </a:lnTo>
                      <a:lnTo>
                        <a:pt x="96" y="84"/>
                      </a:lnTo>
                      <a:lnTo>
                        <a:pt x="96" y="186"/>
                      </a:lnTo>
                      <a:lnTo>
                        <a:pt x="102" y="192"/>
                      </a:lnTo>
                      <a:lnTo>
                        <a:pt x="102" y="204"/>
                      </a:lnTo>
                      <a:lnTo>
                        <a:pt x="102" y="6"/>
                      </a:lnTo>
                      <a:lnTo>
                        <a:pt x="102" y="12"/>
                      </a:lnTo>
                      <a:lnTo>
                        <a:pt x="108" y="6"/>
                      </a:lnTo>
                      <a:lnTo>
                        <a:pt x="108" y="48"/>
                      </a:lnTo>
                      <a:lnTo>
                        <a:pt x="108" y="0"/>
                      </a:lnTo>
                      <a:lnTo>
                        <a:pt x="108" y="24"/>
                      </a:lnTo>
                      <a:lnTo>
                        <a:pt x="114" y="30"/>
                      </a:lnTo>
                      <a:lnTo>
                        <a:pt x="114" y="30"/>
                      </a:lnTo>
                      <a:lnTo>
                        <a:pt x="114" y="12"/>
                      </a:lnTo>
                      <a:lnTo>
                        <a:pt x="114" y="18"/>
                      </a:lnTo>
                      <a:lnTo>
                        <a:pt x="120" y="24"/>
                      </a:lnTo>
                      <a:lnTo>
                        <a:pt x="120" y="66"/>
                      </a:lnTo>
                      <a:lnTo>
                        <a:pt x="120" y="12"/>
                      </a:lnTo>
                      <a:lnTo>
                        <a:pt x="120" y="54"/>
                      </a:lnTo>
                      <a:lnTo>
                        <a:pt x="126" y="48"/>
                      </a:lnTo>
                      <a:lnTo>
                        <a:pt x="126" y="66"/>
                      </a:lnTo>
                      <a:lnTo>
                        <a:pt x="126" y="12"/>
                      </a:lnTo>
                      <a:lnTo>
                        <a:pt x="126" y="24"/>
                      </a:lnTo>
                      <a:lnTo>
                        <a:pt x="132" y="30"/>
                      </a:lnTo>
                      <a:lnTo>
                        <a:pt x="132" y="78"/>
                      </a:lnTo>
                      <a:lnTo>
                        <a:pt x="132" y="66"/>
                      </a:lnTo>
                      <a:lnTo>
                        <a:pt x="138" y="72"/>
                      </a:lnTo>
                      <a:lnTo>
                        <a:pt x="138" y="90"/>
                      </a:lnTo>
                      <a:lnTo>
                        <a:pt x="138" y="54"/>
                      </a:lnTo>
                      <a:lnTo>
                        <a:pt x="138" y="60"/>
                      </a:lnTo>
                      <a:lnTo>
                        <a:pt x="144" y="66"/>
                      </a:lnTo>
                      <a:lnTo>
                        <a:pt x="144" y="102"/>
                      </a:lnTo>
                      <a:lnTo>
                        <a:pt x="144" y="60"/>
                      </a:lnTo>
                      <a:lnTo>
                        <a:pt x="144" y="72"/>
                      </a:lnTo>
                      <a:lnTo>
                        <a:pt x="150" y="78"/>
                      </a:lnTo>
                      <a:lnTo>
                        <a:pt x="150" y="90"/>
                      </a:lnTo>
                      <a:lnTo>
                        <a:pt x="150" y="42"/>
                      </a:lnTo>
                      <a:lnTo>
                        <a:pt x="150" y="66"/>
                      </a:lnTo>
                      <a:lnTo>
                        <a:pt x="156" y="72"/>
                      </a:lnTo>
                      <a:lnTo>
                        <a:pt x="156" y="78"/>
                      </a:lnTo>
                      <a:lnTo>
                        <a:pt x="156" y="42"/>
                      </a:lnTo>
                      <a:lnTo>
                        <a:pt x="156" y="60"/>
                      </a:lnTo>
                      <a:lnTo>
                        <a:pt x="162" y="54"/>
                      </a:lnTo>
                      <a:lnTo>
                        <a:pt x="162" y="72"/>
                      </a:lnTo>
                      <a:lnTo>
                        <a:pt x="162" y="36"/>
                      </a:lnTo>
                      <a:lnTo>
                        <a:pt x="162" y="42"/>
                      </a:lnTo>
                      <a:lnTo>
                        <a:pt x="168" y="48"/>
                      </a:lnTo>
                      <a:lnTo>
                        <a:pt x="168" y="60"/>
                      </a:lnTo>
                      <a:lnTo>
                        <a:pt x="168" y="36"/>
                      </a:lnTo>
                      <a:lnTo>
                        <a:pt x="168" y="36"/>
                      </a:lnTo>
                      <a:lnTo>
                        <a:pt x="174" y="42"/>
                      </a:lnTo>
                      <a:lnTo>
                        <a:pt x="174" y="72"/>
                      </a:lnTo>
                      <a:lnTo>
                        <a:pt x="174" y="24"/>
                      </a:lnTo>
                      <a:lnTo>
                        <a:pt x="174" y="60"/>
                      </a:lnTo>
                      <a:lnTo>
                        <a:pt x="180" y="66"/>
                      </a:lnTo>
                      <a:lnTo>
                        <a:pt x="180" y="108"/>
                      </a:lnTo>
                      <a:lnTo>
                        <a:pt x="180" y="72"/>
                      </a:lnTo>
                      <a:lnTo>
                        <a:pt x="186" y="78"/>
                      </a:lnTo>
                      <a:lnTo>
                        <a:pt x="186" y="102"/>
                      </a:lnTo>
                      <a:lnTo>
                        <a:pt x="186" y="66"/>
                      </a:lnTo>
                      <a:lnTo>
                        <a:pt x="192" y="60"/>
                      </a:lnTo>
                      <a:lnTo>
                        <a:pt x="192" y="96"/>
                      </a:lnTo>
                      <a:lnTo>
                        <a:pt x="192" y="42"/>
                      </a:lnTo>
                      <a:lnTo>
                        <a:pt x="192" y="48"/>
                      </a:lnTo>
                      <a:lnTo>
                        <a:pt x="198" y="54"/>
                      </a:lnTo>
                      <a:lnTo>
                        <a:pt x="198" y="84"/>
                      </a:lnTo>
                      <a:lnTo>
                        <a:pt x="198" y="48"/>
                      </a:lnTo>
                      <a:lnTo>
                        <a:pt x="198" y="66"/>
                      </a:lnTo>
                      <a:lnTo>
                        <a:pt x="204" y="72"/>
                      </a:lnTo>
                      <a:lnTo>
                        <a:pt x="204" y="78"/>
                      </a:lnTo>
                      <a:lnTo>
                        <a:pt x="204" y="42"/>
                      </a:lnTo>
                      <a:lnTo>
                        <a:pt x="204" y="54"/>
                      </a:lnTo>
                      <a:lnTo>
                        <a:pt x="210" y="60"/>
                      </a:lnTo>
                      <a:lnTo>
                        <a:pt x="210" y="96"/>
                      </a:lnTo>
                      <a:lnTo>
                        <a:pt x="210" y="54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92"/>
                <p:cNvSpPr>
                  <a:spLocks/>
                </p:cNvSpPr>
                <p:nvPr/>
              </p:nvSpPr>
              <p:spPr bwMode="auto">
                <a:xfrm>
                  <a:off x="6134100" y="2216150"/>
                  <a:ext cx="152400" cy="200025"/>
                </a:xfrm>
                <a:custGeom>
                  <a:avLst/>
                  <a:gdLst>
                    <a:gd name="T0" fmla="*/ 0 w 96"/>
                    <a:gd name="T1" fmla="*/ 18 h 126"/>
                    <a:gd name="T2" fmla="*/ 0 w 96"/>
                    <a:gd name="T3" fmla="*/ 30 h 126"/>
                    <a:gd name="T4" fmla="*/ 6 w 96"/>
                    <a:gd name="T5" fmla="*/ 36 h 126"/>
                    <a:gd name="T6" fmla="*/ 6 w 96"/>
                    <a:gd name="T7" fmla="*/ 54 h 126"/>
                    <a:gd name="T8" fmla="*/ 6 w 96"/>
                    <a:gd name="T9" fmla="*/ 6 h 126"/>
                    <a:gd name="T10" fmla="*/ 6 w 96"/>
                    <a:gd name="T11" fmla="*/ 24 h 126"/>
                    <a:gd name="T12" fmla="*/ 12 w 96"/>
                    <a:gd name="T13" fmla="*/ 18 h 126"/>
                    <a:gd name="T14" fmla="*/ 12 w 96"/>
                    <a:gd name="T15" fmla="*/ 36 h 126"/>
                    <a:gd name="T16" fmla="*/ 12 w 96"/>
                    <a:gd name="T17" fmla="*/ 12 h 126"/>
                    <a:gd name="T18" fmla="*/ 12 w 96"/>
                    <a:gd name="T19" fmla="*/ 30 h 126"/>
                    <a:gd name="T20" fmla="*/ 18 w 96"/>
                    <a:gd name="T21" fmla="*/ 36 h 126"/>
                    <a:gd name="T22" fmla="*/ 18 w 96"/>
                    <a:gd name="T23" fmla="*/ 54 h 126"/>
                    <a:gd name="T24" fmla="*/ 18 w 96"/>
                    <a:gd name="T25" fmla="*/ 6 h 126"/>
                    <a:gd name="T26" fmla="*/ 18 w 96"/>
                    <a:gd name="T27" fmla="*/ 30 h 126"/>
                    <a:gd name="T28" fmla="*/ 24 w 96"/>
                    <a:gd name="T29" fmla="*/ 24 h 126"/>
                    <a:gd name="T30" fmla="*/ 24 w 96"/>
                    <a:gd name="T31" fmla="*/ 54 h 126"/>
                    <a:gd name="T32" fmla="*/ 24 w 96"/>
                    <a:gd name="T33" fmla="*/ 18 h 126"/>
                    <a:gd name="T34" fmla="*/ 24 w 96"/>
                    <a:gd name="T35" fmla="*/ 18 h 126"/>
                    <a:gd name="T36" fmla="*/ 30 w 96"/>
                    <a:gd name="T37" fmla="*/ 24 h 126"/>
                    <a:gd name="T38" fmla="*/ 30 w 96"/>
                    <a:gd name="T39" fmla="*/ 54 h 126"/>
                    <a:gd name="T40" fmla="*/ 30 w 96"/>
                    <a:gd name="T41" fmla="*/ 18 h 126"/>
                    <a:gd name="T42" fmla="*/ 30 w 96"/>
                    <a:gd name="T43" fmla="*/ 30 h 126"/>
                    <a:gd name="T44" fmla="*/ 36 w 96"/>
                    <a:gd name="T45" fmla="*/ 24 h 126"/>
                    <a:gd name="T46" fmla="*/ 36 w 96"/>
                    <a:gd name="T47" fmla="*/ 42 h 126"/>
                    <a:gd name="T48" fmla="*/ 36 w 96"/>
                    <a:gd name="T49" fmla="*/ 0 h 126"/>
                    <a:gd name="T50" fmla="*/ 36 w 96"/>
                    <a:gd name="T51" fmla="*/ 18 h 126"/>
                    <a:gd name="T52" fmla="*/ 42 w 96"/>
                    <a:gd name="T53" fmla="*/ 12 h 126"/>
                    <a:gd name="T54" fmla="*/ 42 w 96"/>
                    <a:gd name="T55" fmla="*/ 54 h 126"/>
                    <a:gd name="T56" fmla="*/ 42 w 96"/>
                    <a:gd name="T57" fmla="*/ 12 h 126"/>
                    <a:gd name="T58" fmla="*/ 42 w 96"/>
                    <a:gd name="T59" fmla="*/ 48 h 126"/>
                    <a:gd name="T60" fmla="*/ 48 w 96"/>
                    <a:gd name="T61" fmla="*/ 42 h 126"/>
                    <a:gd name="T62" fmla="*/ 48 w 96"/>
                    <a:gd name="T63" fmla="*/ 36 h 126"/>
                    <a:gd name="T64" fmla="*/ 48 w 96"/>
                    <a:gd name="T65" fmla="*/ 90 h 126"/>
                    <a:gd name="T66" fmla="*/ 54 w 96"/>
                    <a:gd name="T67" fmla="*/ 84 h 126"/>
                    <a:gd name="T68" fmla="*/ 54 w 96"/>
                    <a:gd name="T69" fmla="*/ 114 h 126"/>
                    <a:gd name="T70" fmla="*/ 54 w 96"/>
                    <a:gd name="T71" fmla="*/ 72 h 126"/>
                    <a:gd name="T72" fmla="*/ 54 w 96"/>
                    <a:gd name="T73" fmla="*/ 84 h 126"/>
                    <a:gd name="T74" fmla="*/ 60 w 96"/>
                    <a:gd name="T75" fmla="*/ 90 h 126"/>
                    <a:gd name="T76" fmla="*/ 60 w 96"/>
                    <a:gd name="T77" fmla="*/ 126 h 126"/>
                    <a:gd name="T78" fmla="*/ 60 w 96"/>
                    <a:gd name="T79" fmla="*/ 60 h 126"/>
                    <a:gd name="T80" fmla="*/ 60 w 96"/>
                    <a:gd name="T81" fmla="*/ 78 h 126"/>
                    <a:gd name="T82" fmla="*/ 66 w 96"/>
                    <a:gd name="T83" fmla="*/ 84 h 126"/>
                    <a:gd name="T84" fmla="*/ 66 w 96"/>
                    <a:gd name="T85" fmla="*/ 114 h 126"/>
                    <a:gd name="T86" fmla="*/ 66 w 96"/>
                    <a:gd name="T87" fmla="*/ 12 h 126"/>
                    <a:gd name="T88" fmla="*/ 66 w 96"/>
                    <a:gd name="T89" fmla="*/ 48 h 126"/>
                    <a:gd name="T90" fmla="*/ 72 w 96"/>
                    <a:gd name="T91" fmla="*/ 42 h 126"/>
                    <a:gd name="T92" fmla="*/ 72 w 96"/>
                    <a:gd name="T93" fmla="*/ 60 h 126"/>
                    <a:gd name="T94" fmla="*/ 72 w 96"/>
                    <a:gd name="T95" fmla="*/ 6 h 126"/>
                    <a:gd name="T96" fmla="*/ 72 w 96"/>
                    <a:gd name="T97" fmla="*/ 48 h 126"/>
                    <a:gd name="T98" fmla="*/ 78 w 96"/>
                    <a:gd name="T99" fmla="*/ 54 h 126"/>
                    <a:gd name="T100" fmla="*/ 78 w 96"/>
                    <a:gd name="T101" fmla="*/ 60 h 126"/>
                    <a:gd name="T102" fmla="*/ 78 w 96"/>
                    <a:gd name="T103" fmla="*/ 24 h 126"/>
                    <a:gd name="T104" fmla="*/ 78 w 96"/>
                    <a:gd name="T105" fmla="*/ 54 h 126"/>
                    <a:gd name="T106" fmla="*/ 84 w 96"/>
                    <a:gd name="T107" fmla="*/ 60 h 126"/>
                    <a:gd name="T108" fmla="*/ 84 w 96"/>
                    <a:gd name="T109" fmla="*/ 84 h 126"/>
                    <a:gd name="T110" fmla="*/ 84 w 96"/>
                    <a:gd name="T111" fmla="*/ 48 h 126"/>
                    <a:gd name="T112" fmla="*/ 84 w 96"/>
                    <a:gd name="T113" fmla="*/ 72 h 126"/>
                    <a:gd name="T114" fmla="*/ 90 w 96"/>
                    <a:gd name="T115" fmla="*/ 66 h 126"/>
                    <a:gd name="T116" fmla="*/ 90 w 96"/>
                    <a:gd name="T117" fmla="*/ 36 h 126"/>
                    <a:gd name="T118" fmla="*/ 90 w 96"/>
                    <a:gd name="T119" fmla="*/ 60 h 126"/>
                    <a:gd name="T120" fmla="*/ 96 w 96"/>
                    <a:gd name="T121" fmla="*/ 54 h 126"/>
                    <a:gd name="T122" fmla="*/ 96 w 96"/>
                    <a:gd name="T123" fmla="*/ 72 h 126"/>
                    <a:gd name="T124" fmla="*/ 96 w 96"/>
                    <a:gd name="T125" fmla="*/ 48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6" h="126">
                      <a:moveTo>
                        <a:pt x="0" y="18"/>
                      </a:moveTo>
                      <a:lnTo>
                        <a:pt x="0" y="30"/>
                      </a:lnTo>
                      <a:lnTo>
                        <a:pt x="6" y="36"/>
                      </a:lnTo>
                      <a:lnTo>
                        <a:pt x="6" y="54"/>
                      </a:lnTo>
                      <a:lnTo>
                        <a:pt x="6" y="6"/>
                      </a:lnTo>
                      <a:lnTo>
                        <a:pt x="6" y="24"/>
                      </a:lnTo>
                      <a:lnTo>
                        <a:pt x="12" y="18"/>
                      </a:lnTo>
                      <a:lnTo>
                        <a:pt x="12" y="36"/>
                      </a:lnTo>
                      <a:lnTo>
                        <a:pt x="12" y="12"/>
                      </a:lnTo>
                      <a:lnTo>
                        <a:pt x="12" y="30"/>
                      </a:lnTo>
                      <a:lnTo>
                        <a:pt x="18" y="36"/>
                      </a:lnTo>
                      <a:lnTo>
                        <a:pt x="18" y="54"/>
                      </a:lnTo>
                      <a:lnTo>
                        <a:pt x="18" y="6"/>
                      </a:lnTo>
                      <a:lnTo>
                        <a:pt x="18" y="30"/>
                      </a:lnTo>
                      <a:lnTo>
                        <a:pt x="24" y="24"/>
                      </a:lnTo>
                      <a:lnTo>
                        <a:pt x="24" y="54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30" y="24"/>
                      </a:lnTo>
                      <a:lnTo>
                        <a:pt x="30" y="54"/>
                      </a:lnTo>
                      <a:lnTo>
                        <a:pt x="30" y="18"/>
                      </a:lnTo>
                      <a:lnTo>
                        <a:pt x="30" y="30"/>
                      </a:lnTo>
                      <a:lnTo>
                        <a:pt x="36" y="24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18"/>
                      </a:lnTo>
                      <a:lnTo>
                        <a:pt x="42" y="12"/>
                      </a:lnTo>
                      <a:lnTo>
                        <a:pt x="42" y="54"/>
                      </a:lnTo>
                      <a:lnTo>
                        <a:pt x="42" y="12"/>
                      </a:lnTo>
                      <a:lnTo>
                        <a:pt x="42" y="48"/>
                      </a:lnTo>
                      <a:lnTo>
                        <a:pt x="48" y="42"/>
                      </a:lnTo>
                      <a:lnTo>
                        <a:pt x="48" y="36"/>
                      </a:lnTo>
                      <a:lnTo>
                        <a:pt x="48" y="90"/>
                      </a:lnTo>
                      <a:lnTo>
                        <a:pt x="54" y="84"/>
                      </a:lnTo>
                      <a:lnTo>
                        <a:pt x="54" y="114"/>
                      </a:lnTo>
                      <a:lnTo>
                        <a:pt x="54" y="72"/>
                      </a:lnTo>
                      <a:lnTo>
                        <a:pt x="54" y="84"/>
                      </a:lnTo>
                      <a:lnTo>
                        <a:pt x="60" y="90"/>
                      </a:lnTo>
                      <a:lnTo>
                        <a:pt x="60" y="126"/>
                      </a:lnTo>
                      <a:lnTo>
                        <a:pt x="60" y="60"/>
                      </a:lnTo>
                      <a:lnTo>
                        <a:pt x="60" y="78"/>
                      </a:lnTo>
                      <a:lnTo>
                        <a:pt x="66" y="84"/>
                      </a:lnTo>
                      <a:lnTo>
                        <a:pt x="66" y="114"/>
                      </a:lnTo>
                      <a:lnTo>
                        <a:pt x="66" y="12"/>
                      </a:lnTo>
                      <a:lnTo>
                        <a:pt x="66" y="48"/>
                      </a:lnTo>
                      <a:lnTo>
                        <a:pt x="72" y="42"/>
                      </a:lnTo>
                      <a:lnTo>
                        <a:pt x="72" y="60"/>
                      </a:lnTo>
                      <a:lnTo>
                        <a:pt x="72" y="6"/>
                      </a:lnTo>
                      <a:lnTo>
                        <a:pt x="72" y="48"/>
                      </a:lnTo>
                      <a:lnTo>
                        <a:pt x="78" y="54"/>
                      </a:lnTo>
                      <a:lnTo>
                        <a:pt x="78" y="60"/>
                      </a:lnTo>
                      <a:lnTo>
                        <a:pt x="78" y="24"/>
                      </a:lnTo>
                      <a:lnTo>
                        <a:pt x="78" y="54"/>
                      </a:lnTo>
                      <a:lnTo>
                        <a:pt x="84" y="60"/>
                      </a:lnTo>
                      <a:lnTo>
                        <a:pt x="84" y="84"/>
                      </a:lnTo>
                      <a:lnTo>
                        <a:pt x="84" y="48"/>
                      </a:lnTo>
                      <a:lnTo>
                        <a:pt x="84" y="72"/>
                      </a:lnTo>
                      <a:lnTo>
                        <a:pt x="90" y="66"/>
                      </a:lnTo>
                      <a:lnTo>
                        <a:pt x="90" y="36"/>
                      </a:lnTo>
                      <a:lnTo>
                        <a:pt x="90" y="60"/>
                      </a:lnTo>
                      <a:lnTo>
                        <a:pt x="96" y="54"/>
                      </a:lnTo>
                      <a:lnTo>
                        <a:pt x="96" y="72"/>
                      </a:lnTo>
                      <a:lnTo>
                        <a:pt x="96" y="48"/>
                      </a:lnTo>
                    </a:path>
                  </a:pathLst>
                </a:custGeom>
                <a:noFill/>
                <a:ln w="0">
                  <a:solidFill>
                    <a:srgbClr val="33CC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3212402" y="1726969"/>
              <a:ext cx="916980" cy="741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aw seismograph data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96576" y="2004651"/>
              <a:ext cx="916980" cy="741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matrix profiles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2983441" y="2590990"/>
              <a:ext cx="148994" cy="74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0min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5698011" y="2593471"/>
              <a:ext cx="187198" cy="74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rgbClr val="000000"/>
                  </a:solidFill>
                  <a:latin typeface="Helvetica" charset="0"/>
                </a:rPr>
                <a:t>30min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325100" y="413340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m=1000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325100" y="377257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m=2000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325100" y="326665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m=4000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93090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Case Study II: The Benefit of Using Matrix Profile for Motif Discovery  </a:t>
            </a:r>
          </a:p>
        </p:txBody>
      </p:sp>
      <p:pic>
        <p:nvPicPr>
          <p:cNvPr id="3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72"/>
          <p:cNvSpPr>
            <a:spLocks/>
          </p:cNvSpPr>
          <p:nvPr/>
        </p:nvSpPr>
        <p:spPr bwMode="auto">
          <a:xfrm>
            <a:off x="2003923" y="2515473"/>
            <a:ext cx="128407" cy="180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  <a:cxn ang="0">
                <a:pos x="2" y="0"/>
              </a:cxn>
              <a:cxn ang="0">
                <a:pos x="3" y="1"/>
              </a:cxn>
              <a:cxn ang="0">
                <a:pos x="4" y="2"/>
              </a:cxn>
              <a:cxn ang="0">
                <a:pos x="5" y="3"/>
              </a:cxn>
              <a:cxn ang="0">
                <a:pos x="6" y="2"/>
              </a:cxn>
              <a:cxn ang="0">
                <a:pos x="6" y="0"/>
              </a:cxn>
              <a:cxn ang="0">
                <a:pos x="7" y="0"/>
              </a:cxn>
              <a:cxn ang="0">
                <a:pos x="8" y="3"/>
              </a:cxn>
              <a:cxn ang="0">
                <a:pos x="9" y="9"/>
              </a:cxn>
              <a:cxn ang="0">
                <a:pos x="10" y="17"/>
              </a:cxn>
              <a:cxn ang="0">
                <a:pos x="11" y="22"/>
              </a:cxn>
              <a:cxn ang="0">
                <a:pos x="12" y="24"/>
              </a:cxn>
              <a:cxn ang="0">
                <a:pos x="13" y="23"/>
              </a:cxn>
              <a:cxn ang="0">
                <a:pos x="14" y="22"/>
              </a:cxn>
              <a:cxn ang="0">
                <a:pos x="15" y="23"/>
              </a:cxn>
              <a:cxn ang="0">
                <a:pos x="16" y="24"/>
              </a:cxn>
              <a:cxn ang="0">
                <a:pos x="17" y="27"/>
              </a:cxn>
              <a:cxn ang="0">
                <a:pos x="18" y="29"/>
              </a:cxn>
              <a:cxn ang="0">
                <a:pos x="19" y="29"/>
              </a:cxn>
              <a:cxn ang="0">
                <a:pos x="20" y="27"/>
              </a:cxn>
              <a:cxn ang="0">
                <a:pos x="21" y="22"/>
              </a:cxn>
              <a:cxn ang="0">
                <a:pos x="22" y="15"/>
              </a:cxn>
              <a:cxn ang="0">
                <a:pos x="23" y="10"/>
              </a:cxn>
              <a:cxn ang="0">
                <a:pos x="24" y="9"/>
              </a:cxn>
              <a:cxn ang="0">
                <a:pos x="25" y="9"/>
              </a:cxn>
              <a:cxn ang="0">
                <a:pos x="26" y="10"/>
              </a:cxn>
              <a:cxn ang="0">
                <a:pos x="27" y="11"/>
              </a:cxn>
              <a:cxn ang="0">
                <a:pos x="28" y="12"/>
              </a:cxn>
              <a:cxn ang="0">
                <a:pos x="29" y="13"/>
              </a:cxn>
              <a:cxn ang="0">
                <a:pos x="30" y="13"/>
              </a:cxn>
              <a:cxn ang="0">
                <a:pos x="31" y="11"/>
              </a:cxn>
              <a:cxn ang="0">
                <a:pos x="32" y="9"/>
              </a:cxn>
              <a:cxn ang="0">
                <a:pos x="33" y="7"/>
              </a:cxn>
              <a:cxn ang="0">
                <a:pos x="33" y="7"/>
              </a:cxn>
              <a:cxn ang="0">
                <a:pos x="34" y="9"/>
              </a:cxn>
              <a:cxn ang="0">
                <a:pos x="35" y="16"/>
              </a:cxn>
              <a:cxn ang="0">
                <a:pos x="36" y="28"/>
              </a:cxn>
              <a:cxn ang="0">
                <a:pos x="37" y="41"/>
              </a:cxn>
              <a:cxn ang="0">
                <a:pos x="38" y="50"/>
              </a:cxn>
              <a:cxn ang="0">
                <a:pos x="39" y="54"/>
              </a:cxn>
              <a:cxn ang="0">
                <a:pos x="40" y="51"/>
              </a:cxn>
              <a:cxn ang="0">
                <a:pos x="41" y="45"/>
              </a:cxn>
              <a:cxn ang="0">
                <a:pos x="42" y="39"/>
              </a:cxn>
              <a:cxn ang="0">
                <a:pos x="43" y="34"/>
              </a:cxn>
              <a:cxn ang="0">
                <a:pos x="44" y="30"/>
              </a:cxn>
              <a:cxn ang="0">
                <a:pos x="45" y="26"/>
              </a:cxn>
              <a:cxn ang="0">
                <a:pos x="46" y="25"/>
              </a:cxn>
              <a:cxn ang="0">
                <a:pos x="47" y="27"/>
              </a:cxn>
            </a:cxnLst>
            <a:rect l="0" t="0" r="r" b="b"/>
            <a:pathLst>
              <a:path w="47" h="54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4" y="2"/>
                </a:lnTo>
                <a:lnTo>
                  <a:pt x="5" y="3"/>
                </a:lnTo>
                <a:lnTo>
                  <a:pt x="6" y="2"/>
                </a:lnTo>
                <a:lnTo>
                  <a:pt x="6" y="0"/>
                </a:lnTo>
                <a:lnTo>
                  <a:pt x="7" y="0"/>
                </a:lnTo>
                <a:lnTo>
                  <a:pt x="8" y="3"/>
                </a:lnTo>
                <a:lnTo>
                  <a:pt x="9" y="9"/>
                </a:lnTo>
                <a:lnTo>
                  <a:pt x="10" y="17"/>
                </a:lnTo>
                <a:lnTo>
                  <a:pt x="11" y="22"/>
                </a:lnTo>
                <a:lnTo>
                  <a:pt x="12" y="24"/>
                </a:lnTo>
                <a:lnTo>
                  <a:pt x="13" y="23"/>
                </a:lnTo>
                <a:lnTo>
                  <a:pt x="14" y="22"/>
                </a:lnTo>
                <a:lnTo>
                  <a:pt x="15" y="23"/>
                </a:lnTo>
                <a:lnTo>
                  <a:pt x="16" y="24"/>
                </a:lnTo>
                <a:lnTo>
                  <a:pt x="17" y="27"/>
                </a:lnTo>
                <a:lnTo>
                  <a:pt x="18" y="29"/>
                </a:lnTo>
                <a:lnTo>
                  <a:pt x="19" y="29"/>
                </a:lnTo>
                <a:lnTo>
                  <a:pt x="20" y="27"/>
                </a:lnTo>
                <a:lnTo>
                  <a:pt x="21" y="22"/>
                </a:lnTo>
                <a:lnTo>
                  <a:pt x="22" y="15"/>
                </a:lnTo>
                <a:lnTo>
                  <a:pt x="23" y="10"/>
                </a:lnTo>
                <a:lnTo>
                  <a:pt x="24" y="9"/>
                </a:lnTo>
                <a:lnTo>
                  <a:pt x="25" y="9"/>
                </a:lnTo>
                <a:lnTo>
                  <a:pt x="26" y="10"/>
                </a:lnTo>
                <a:lnTo>
                  <a:pt x="27" y="11"/>
                </a:lnTo>
                <a:lnTo>
                  <a:pt x="28" y="12"/>
                </a:lnTo>
                <a:lnTo>
                  <a:pt x="29" y="13"/>
                </a:lnTo>
                <a:lnTo>
                  <a:pt x="30" y="13"/>
                </a:lnTo>
                <a:lnTo>
                  <a:pt x="31" y="11"/>
                </a:lnTo>
                <a:lnTo>
                  <a:pt x="32" y="9"/>
                </a:lnTo>
                <a:lnTo>
                  <a:pt x="33" y="7"/>
                </a:lnTo>
                <a:lnTo>
                  <a:pt x="33" y="7"/>
                </a:lnTo>
                <a:lnTo>
                  <a:pt x="34" y="9"/>
                </a:lnTo>
                <a:lnTo>
                  <a:pt x="35" y="16"/>
                </a:lnTo>
                <a:lnTo>
                  <a:pt x="36" y="28"/>
                </a:lnTo>
                <a:lnTo>
                  <a:pt x="37" y="41"/>
                </a:lnTo>
                <a:lnTo>
                  <a:pt x="38" y="50"/>
                </a:lnTo>
                <a:lnTo>
                  <a:pt x="39" y="54"/>
                </a:lnTo>
                <a:lnTo>
                  <a:pt x="40" y="51"/>
                </a:lnTo>
                <a:lnTo>
                  <a:pt x="41" y="45"/>
                </a:lnTo>
                <a:lnTo>
                  <a:pt x="42" y="39"/>
                </a:lnTo>
                <a:lnTo>
                  <a:pt x="43" y="34"/>
                </a:lnTo>
                <a:lnTo>
                  <a:pt x="44" y="30"/>
                </a:lnTo>
                <a:lnTo>
                  <a:pt x="45" y="26"/>
                </a:lnTo>
                <a:lnTo>
                  <a:pt x="46" y="25"/>
                </a:lnTo>
                <a:lnTo>
                  <a:pt x="47" y="27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3"/>
          <p:cNvSpPr>
            <a:spLocks/>
          </p:cNvSpPr>
          <p:nvPr/>
        </p:nvSpPr>
        <p:spPr bwMode="auto">
          <a:xfrm>
            <a:off x="2132325" y="2509831"/>
            <a:ext cx="128407" cy="18061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42"/>
              </a:cxn>
              <a:cxn ang="0">
                <a:pos x="1" y="45"/>
              </a:cxn>
              <a:cxn ang="0">
                <a:pos x="2" y="45"/>
              </a:cxn>
              <a:cxn ang="0">
                <a:pos x="3" y="41"/>
              </a:cxn>
              <a:cxn ang="0">
                <a:pos x="4" y="35"/>
              </a:cxn>
              <a:cxn ang="0">
                <a:pos x="5" y="31"/>
              </a:cxn>
              <a:cxn ang="0">
                <a:pos x="6" y="29"/>
              </a:cxn>
              <a:cxn ang="0">
                <a:pos x="7" y="29"/>
              </a:cxn>
              <a:cxn ang="0">
                <a:pos x="8" y="29"/>
              </a:cxn>
              <a:cxn ang="0">
                <a:pos x="9" y="29"/>
              </a:cxn>
              <a:cxn ang="0">
                <a:pos x="10" y="28"/>
              </a:cxn>
              <a:cxn ang="0">
                <a:pos x="11" y="27"/>
              </a:cxn>
              <a:cxn ang="0">
                <a:pos x="12" y="27"/>
              </a:cxn>
              <a:cxn ang="0">
                <a:pos x="13" y="29"/>
              </a:cxn>
              <a:cxn ang="0">
                <a:pos x="13" y="35"/>
              </a:cxn>
              <a:cxn ang="0">
                <a:pos x="14" y="43"/>
              </a:cxn>
              <a:cxn ang="0">
                <a:pos x="15" y="49"/>
              </a:cxn>
              <a:cxn ang="0">
                <a:pos x="16" y="52"/>
              </a:cxn>
              <a:cxn ang="0">
                <a:pos x="17" y="50"/>
              </a:cxn>
              <a:cxn ang="0">
                <a:pos x="18" y="45"/>
              </a:cxn>
              <a:cxn ang="0">
                <a:pos x="19" y="40"/>
              </a:cxn>
              <a:cxn ang="0">
                <a:pos x="20" y="36"/>
              </a:cxn>
              <a:cxn ang="0">
                <a:pos x="21" y="35"/>
              </a:cxn>
              <a:cxn ang="0">
                <a:pos x="22" y="34"/>
              </a:cxn>
              <a:cxn ang="0">
                <a:pos x="23" y="31"/>
              </a:cxn>
              <a:cxn ang="0">
                <a:pos x="24" y="24"/>
              </a:cxn>
              <a:cxn ang="0">
                <a:pos x="25" y="15"/>
              </a:cxn>
              <a:cxn ang="0">
                <a:pos x="26" y="7"/>
              </a:cxn>
              <a:cxn ang="0">
                <a:pos x="27" y="2"/>
              </a:cxn>
              <a:cxn ang="0">
                <a:pos x="28" y="0"/>
              </a:cxn>
              <a:cxn ang="0">
                <a:pos x="29" y="0"/>
              </a:cxn>
              <a:cxn ang="0">
                <a:pos x="30" y="1"/>
              </a:cxn>
              <a:cxn ang="0">
                <a:pos x="31" y="1"/>
              </a:cxn>
              <a:cxn ang="0">
                <a:pos x="32" y="2"/>
              </a:cxn>
              <a:cxn ang="0">
                <a:pos x="33" y="4"/>
              </a:cxn>
              <a:cxn ang="0">
                <a:pos x="34" y="8"/>
              </a:cxn>
              <a:cxn ang="0">
                <a:pos x="35" y="13"/>
              </a:cxn>
              <a:cxn ang="0">
                <a:pos x="36" y="18"/>
              </a:cxn>
              <a:cxn ang="0">
                <a:pos x="37" y="24"/>
              </a:cxn>
              <a:cxn ang="0">
                <a:pos x="38" y="29"/>
              </a:cxn>
              <a:cxn ang="0">
                <a:pos x="39" y="33"/>
              </a:cxn>
              <a:cxn ang="0">
                <a:pos x="40" y="38"/>
              </a:cxn>
              <a:cxn ang="0">
                <a:pos x="40" y="41"/>
              </a:cxn>
              <a:cxn ang="0">
                <a:pos x="41" y="41"/>
              </a:cxn>
              <a:cxn ang="0">
                <a:pos x="42" y="37"/>
              </a:cxn>
              <a:cxn ang="0">
                <a:pos x="43" y="30"/>
              </a:cxn>
              <a:cxn ang="0">
                <a:pos x="44" y="21"/>
              </a:cxn>
              <a:cxn ang="0">
                <a:pos x="45" y="13"/>
              </a:cxn>
              <a:cxn ang="0">
                <a:pos x="46" y="8"/>
              </a:cxn>
              <a:cxn ang="0">
                <a:pos x="47" y="8"/>
              </a:cxn>
            </a:cxnLst>
            <a:rect l="0" t="0" r="r" b="b"/>
            <a:pathLst>
              <a:path w="47" h="52">
                <a:moveTo>
                  <a:pt x="0" y="42"/>
                </a:moveTo>
                <a:lnTo>
                  <a:pt x="0" y="42"/>
                </a:lnTo>
                <a:lnTo>
                  <a:pt x="1" y="45"/>
                </a:lnTo>
                <a:lnTo>
                  <a:pt x="2" y="45"/>
                </a:lnTo>
                <a:lnTo>
                  <a:pt x="3" y="41"/>
                </a:lnTo>
                <a:lnTo>
                  <a:pt x="4" y="35"/>
                </a:lnTo>
                <a:lnTo>
                  <a:pt x="5" y="31"/>
                </a:lnTo>
                <a:lnTo>
                  <a:pt x="6" y="29"/>
                </a:lnTo>
                <a:lnTo>
                  <a:pt x="7" y="29"/>
                </a:lnTo>
                <a:lnTo>
                  <a:pt x="8" y="29"/>
                </a:lnTo>
                <a:lnTo>
                  <a:pt x="9" y="29"/>
                </a:lnTo>
                <a:lnTo>
                  <a:pt x="10" y="28"/>
                </a:lnTo>
                <a:lnTo>
                  <a:pt x="11" y="27"/>
                </a:lnTo>
                <a:lnTo>
                  <a:pt x="12" y="27"/>
                </a:lnTo>
                <a:lnTo>
                  <a:pt x="13" y="29"/>
                </a:lnTo>
                <a:lnTo>
                  <a:pt x="13" y="35"/>
                </a:lnTo>
                <a:lnTo>
                  <a:pt x="14" y="43"/>
                </a:lnTo>
                <a:lnTo>
                  <a:pt x="15" y="49"/>
                </a:lnTo>
                <a:lnTo>
                  <a:pt x="16" y="52"/>
                </a:lnTo>
                <a:lnTo>
                  <a:pt x="17" y="50"/>
                </a:lnTo>
                <a:lnTo>
                  <a:pt x="18" y="45"/>
                </a:lnTo>
                <a:lnTo>
                  <a:pt x="19" y="40"/>
                </a:lnTo>
                <a:lnTo>
                  <a:pt x="20" y="36"/>
                </a:lnTo>
                <a:lnTo>
                  <a:pt x="21" y="35"/>
                </a:lnTo>
                <a:lnTo>
                  <a:pt x="22" y="34"/>
                </a:lnTo>
                <a:lnTo>
                  <a:pt x="23" y="31"/>
                </a:lnTo>
                <a:lnTo>
                  <a:pt x="24" y="24"/>
                </a:lnTo>
                <a:lnTo>
                  <a:pt x="25" y="15"/>
                </a:lnTo>
                <a:lnTo>
                  <a:pt x="26" y="7"/>
                </a:lnTo>
                <a:lnTo>
                  <a:pt x="27" y="2"/>
                </a:lnTo>
                <a:lnTo>
                  <a:pt x="28" y="0"/>
                </a:lnTo>
                <a:lnTo>
                  <a:pt x="29" y="0"/>
                </a:lnTo>
                <a:lnTo>
                  <a:pt x="30" y="1"/>
                </a:lnTo>
                <a:lnTo>
                  <a:pt x="31" y="1"/>
                </a:lnTo>
                <a:lnTo>
                  <a:pt x="32" y="2"/>
                </a:lnTo>
                <a:lnTo>
                  <a:pt x="33" y="4"/>
                </a:lnTo>
                <a:lnTo>
                  <a:pt x="34" y="8"/>
                </a:lnTo>
                <a:lnTo>
                  <a:pt x="35" y="13"/>
                </a:lnTo>
                <a:lnTo>
                  <a:pt x="36" y="18"/>
                </a:lnTo>
                <a:lnTo>
                  <a:pt x="37" y="24"/>
                </a:lnTo>
                <a:lnTo>
                  <a:pt x="38" y="29"/>
                </a:lnTo>
                <a:lnTo>
                  <a:pt x="39" y="33"/>
                </a:lnTo>
                <a:lnTo>
                  <a:pt x="40" y="38"/>
                </a:lnTo>
                <a:lnTo>
                  <a:pt x="40" y="41"/>
                </a:lnTo>
                <a:lnTo>
                  <a:pt x="41" y="41"/>
                </a:lnTo>
                <a:lnTo>
                  <a:pt x="42" y="37"/>
                </a:lnTo>
                <a:lnTo>
                  <a:pt x="43" y="30"/>
                </a:lnTo>
                <a:lnTo>
                  <a:pt x="44" y="21"/>
                </a:lnTo>
                <a:lnTo>
                  <a:pt x="45" y="13"/>
                </a:lnTo>
                <a:lnTo>
                  <a:pt x="46" y="8"/>
                </a:lnTo>
                <a:lnTo>
                  <a:pt x="47" y="8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4"/>
          <p:cNvSpPr>
            <a:spLocks/>
          </p:cNvSpPr>
          <p:nvPr/>
        </p:nvSpPr>
        <p:spPr bwMode="auto">
          <a:xfrm>
            <a:off x="2260732" y="2509831"/>
            <a:ext cx="128407" cy="293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7"/>
              </a:cxn>
              <a:cxn ang="0">
                <a:pos x="1" y="12"/>
              </a:cxn>
              <a:cxn ang="0">
                <a:pos x="2" y="20"/>
              </a:cxn>
              <a:cxn ang="0">
                <a:pos x="3" y="26"/>
              </a:cxn>
              <a:cxn ang="0">
                <a:pos x="4" y="28"/>
              </a:cxn>
              <a:cxn ang="0">
                <a:pos x="5" y="27"/>
              </a:cxn>
              <a:cxn ang="0">
                <a:pos x="6" y="27"/>
              </a:cxn>
              <a:cxn ang="0">
                <a:pos x="7" y="29"/>
              </a:cxn>
              <a:cxn ang="0">
                <a:pos x="8" y="34"/>
              </a:cxn>
              <a:cxn ang="0">
                <a:pos x="9" y="40"/>
              </a:cxn>
              <a:cxn ang="0">
                <a:pos x="10" y="45"/>
              </a:cxn>
              <a:cxn ang="0">
                <a:pos x="11" y="52"/>
              </a:cxn>
              <a:cxn ang="0">
                <a:pos x="12" y="61"/>
              </a:cxn>
              <a:cxn ang="0">
                <a:pos x="13" y="69"/>
              </a:cxn>
              <a:cxn ang="0">
                <a:pos x="14" y="76"/>
              </a:cxn>
              <a:cxn ang="0">
                <a:pos x="15" y="79"/>
              </a:cxn>
              <a:cxn ang="0">
                <a:pos x="16" y="75"/>
              </a:cxn>
              <a:cxn ang="0">
                <a:pos x="17" y="65"/>
              </a:cxn>
              <a:cxn ang="0">
                <a:pos x="18" y="51"/>
              </a:cxn>
              <a:cxn ang="0">
                <a:pos x="19" y="39"/>
              </a:cxn>
              <a:cxn ang="0">
                <a:pos x="20" y="30"/>
              </a:cxn>
              <a:cxn ang="0">
                <a:pos x="20" y="27"/>
              </a:cxn>
              <a:cxn ang="0">
                <a:pos x="21" y="26"/>
              </a:cxn>
              <a:cxn ang="0">
                <a:pos x="22" y="23"/>
              </a:cxn>
              <a:cxn ang="0">
                <a:pos x="23" y="15"/>
              </a:cxn>
              <a:cxn ang="0">
                <a:pos x="24" y="6"/>
              </a:cxn>
              <a:cxn ang="0">
                <a:pos x="25" y="0"/>
              </a:cxn>
              <a:cxn ang="0">
                <a:pos x="26" y="0"/>
              </a:cxn>
              <a:cxn ang="0">
                <a:pos x="27" y="5"/>
              </a:cxn>
              <a:cxn ang="0">
                <a:pos x="28" y="13"/>
              </a:cxn>
              <a:cxn ang="0">
                <a:pos x="29" y="21"/>
              </a:cxn>
              <a:cxn ang="0">
                <a:pos x="30" y="28"/>
              </a:cxn>
              <a:cxn ang="0">
                <a:pos x="31" y="34"/>
              </a:cxn>
              <a:cxn ang="0">
                <a:pos x="32" y="41"/>
              </a:cxn>
              <a:cxn ang="0">
                <a:pos x="33" y="50"/>
              </a:cxn>
              <a:cxn ang="0">
                <a:pos x="34" y="62"/>
              </a:cxn>
              <a:cxn ang="0">
                <a:pos x="35" y="75"/>
              </a:cxn>
              <a:cxn ang="0">
                <a:pos x="36" y="83"/>
              </a:cxn>
              <a:cxn ang="0">
                <a:pos x="37" y="82"/>
              </a:cxn>
              <a:cxn ang="0">
                <a:pos x="38" y="68"/>
              </a:cxn>
              <a:cxn ang="0">
                <a:pos x="39" y="49"/>
              </a:cxn>
              <a:cxn ang="0">
                <a:pos x="40" y="32"/>
              </a:cxn>
              <a:cxn ang="0">
                <a:pos x="41" y="21"/>
              </a:cxn>
              <a:cxn ang="0">
                <a:pos x="42" y="19"/>
              </a:cxn>
              <a:cxn ang="0">
                <a:pos x="43" y="20"/>
              </a:cxn>
              <a:cxn ang="0">
                <a:pos x="44" y="20"/>
              </a:cxn>
              <a:cxn ang="0">
                <a:pos x="45" y="17"/>
              </a:cxn>
              <a:cxn ang="0">
                <a:pos x="46" y="11"/>
              </a:cxn>
              <a:cxn ang="0">
                <a:pos x="47" y="6"/>
              </a:cxn>
              <a:cxn ang="0">
                <a:pos x="48" y="5"/>
              </a:cxn>
            </a:cxnLst>
            <a:rect l="0" t="0" r="r" b="b"/>
            <a:pathLst>
              <a:path w="48" h="83">
                <a:moveTo>
                  <a:pt x="0" y="7"/>
                </a:moveTo>
                <a:lnTo>
                  <a:pt x="0" y="7"/>
                </a:lnTo>
                <a:lnTo>
                  <a:pt x="1" y="12"/>
                </a:lnTo>
                <a:lnTo>
                  <a:pt x="2" y="20"/>
                </a:lnTo>
                <a:lnTo>
                  <a:pt x="3" y="26"/>
                </a:lnTo>
                <a:lnTo>
                  <a:pt x="4" y="28"/>
                </a:lnTo>
                <a:lnTo>
                  <a:pt x="5" y="27"/>
                </a:lnTo>
                <a:lnTo>
                  <a:pt x="6" y="27"/>
                </a:lnTo>
                <a:lnTo>
                  <a:pt x="7" y="29"/>
                </a:lnTo>
                <a:lnTo>
                  <a:pt x="8" y="34"/>
                </a:lnTo>
                <a:lnTo>
                  <a:pt x="9" y="40"/>
                </a:lnTo>
                <a:lnTo>
                  <a:pt x="10" y="45"/>
                </a:lnTo>
                <a:lnTo>
                  <a:pt x="11" y="52"/>
                </a:lnTo>
                <a:lnTo>
                  <a:pt x="12" y="61"/>
                </a:lnTo>
                <a:lnTo>
                  <a:pt x="13" y="69"/>
                </a:lnTo>
                <a:lnTo>
                  <a:pt x="14" y="76"/>
                </a:lnTo>
                <a:lnTo>
                  <a:pt x="15" y="79"/>
                </a:lnTo>
                <a:lnTo>
                  <a:pt x="16" y="75"/>
                </a:lnTo>
                <a:lnTo>
                  <a:pt x="17" y="65"/>
                </a:lnTo>
                <a:lnTo>
                  <a:pt x="18" y="51"/>
                </a:lnTo>
                <a:lnTo>
                  <a:pt x="19" y="39"/>
                </a:lnTo>
                <a:lnTo>
                  <a:pt x="20" y="30"/>
                </a:lnTo>
                <a:lnTo>
                  <a:pt x="20" y="27"/>
                </a:lnTo>
                <a:lnTo>
                  <a:pt x="21" y="26"/>
                </a:lnTo>
                <a:lnTo>
                  <a:pt x="22" y="23"/>
                </a:lnTo>
                <a:lnTo>
                  <a:pt x="23" y="15"/>
                </a:lnTo>
                <a:lnTo>
                  <a:pt x="24" y="6"/>
                </a:lnTo>
                <a:lnTo>
                  <a:pt x="25" y="0"/>
                </a:lnTo>
                <a:lnTo>
                  <a:pt x="26" y="0"/>
                </a:lnTo>
                <a:lnTo>
                  <a:pt x="27" y="5"/>
                </a:lnTo>
                <a:lnTo>
                  <a:pt x="28" y="13"/>
                </a:lnTo>
                <a:lnTo>
                  <a:pt x="29" y="21"/>
                </a:lnTo>
                <a:lnTo>
                  <a:pt x="30" y="28"/>
                </a:lnTo>
                <a:lnTo>
                  <a:pt x="31" y="34"/>
                </a:lnTo>
                <a:lnTo>
                  <a:pt x="32" y="41"/>
                </a:lnTo>
                <a:lnTo>
                  <a:pt x="33" y="50"/>
                </a:lnTo>
                <a:lnTo>
                  <a:pt x="34" y="62"/>
                </a:lnTo>
                <a:lnTo>
                  <a:pt x="35" y="75"/>
                </a:lnTo>
                <a:lnTo>
                  <a:pt x="36" y="83"/>
                </a:lnTo>
                <a:lnTo>
                  <a:pt x="37" y="82"/>
                </a:lnTo>
                <a:lnTo>
                  <a:pt x="38" y="68"/>
                </a:lnTo>
                <a:lnTo>
                  <a:pt x="39" y="49"/>
                </a:lnTo>
                <a:lnTo>
                  <a:pt x="40" y="32"/>
                </a:lnTo>
                <a:lnTo>
                  <a:pt x="41" y="21"/>
                </a:lnTo>
                <a:lnTo>
                  <a:pt x="42" y="19"/>
                </a:lnTo>
                <a:lnTo>
                  <a:pt x="43" y="20"/>
                </a:lnTo>
                <a:lnTo>
                  <a:pt x="44" y="20"/>
                </a:lnTo>
                <a:lnTo>
                  <a:pt x="45" y="17"/>
                </a:lnTo>
                <a:lnTo>
                  <a:pt x="46" y="11"/>
                </a:lnTo>
                <a:lnTo>
                  <a:pt x="47" y="6"/>
                </a:lnTo>
                <a:lnTo>
                  <a:pt x="48" y="5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5"/>
          <p:cNvSpPr>
            <a:spLocks/>
          </p:cNvSpPr>
          <p:nvPr/>
        </p:nvSpPr>
        <p:spPr bwMode="auto">
          <a:xfrm>
            <a:off x="2389136" y="2509831"/>
            <a:ext cx="119845" cy="1693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6"/>
              </a:cxn>
              <a:cxn ang="0">
                <a:pos x="0" y="10"/>
              </a:cxn>
              <a:cxn ang="0">
                <a:pos x="1" y="19"/>
              </a:cxn>
              <a:cxn ang="0">
                <a:pos x="2" y="31"/>
              </a:cxn>
              <a:cxn ang="0">
                <a:pos x="3" y="41"/>
              </a:cxn>
              <a:cxn ang="0">
                <a:pos x="4" y="47"/>
              </a:cxn>
              <a:cxn ang="0">
                <a:pos x="5" y="48"/>
              </a:cxn>
              <a:cxn ang="0">
                <a:pos x="6" y="46"/>
              </a:cxn>
              <a:cxn ang="0">
                <a:pos x="7" y="44"/>
              </a:cxn>
              <a:cxn ang="0">
                <a:pos x="8" y="42"/>
              </a:cxn>
              <a:cxn ang="0">
                <a:pos x="9" y="40"/>
              </a:cxn>
              <a:cxn ang="0">
                <a:pos x="10" y="36"/>
              </a:cxn>
              <a:cxn ang="0">
                <a:pos x="11" y="29"/>
              </a:cxn>
              <a:cxn ang="0">
                <a:pos x="12" y="19"/>
              </a:cxn>
              <a:cxn ang="0">
                <a:pos x="13" y="8"/>
              </a:cxn>
              <a:cxn ang="0">
                <a:pos x="14" y="1"/>
              </a:cxn>
              <a:cxn ang="0">
                <a:pos x="15" y="0"/>
              </a:cxn>
              <a:cxn ang="0">
                <a:pos x="16" y="5"/>
              </a:cxn>
              <a:cxn ang="0">
                <a:pos x="17" y="13"/>
              </a:cxn>
              <a:cxn ang="0">
                <a:pos x="18" y="21"/>
              </a:cxn>
              <a:cxn ang="0">
                <a:pos x="19" y="27"/>
              </a:cxn>
              <a:cxn ang="0">
                <a:pos x="20" y="31"/>
              </a:cxn>
              <a:cxn ang="0">
                <a:pos x="21" y="34"/>
              </a:cxn>
              <a:cxn ang="0">
                <a:pos x="22" y="37"/>
              </a:cxn>
              <a:cxn ang="0">
                <a:pos x="23" y="40"/>
              </a:cxn>
              <a:cxn ang="0">
                <a:pos x="24" y="42"/>
              </a:cxn>
              <a:cxn ang="0">
                <a:pos x="25" y="43"/>
              </a:cxn>
              <a:cxn ang="0">
                <a:pos x="26" y="43"/>
              </a:cxn>
              <a:cxn ang="0">
                <a:pos x="27" y="42"/>
              </a:cxn>
              <a:cxn ang="0">
                <a:pos x="27" y="40"/>
              </a:cxn>
              <a:cxn ang="0">
                <a:pos x="28" y="36"/>
              </a:cxn>
              <a:cxn ang="0">
                <a:pos x="29" y="32"/>
              </a:cxn>
              <a:cxn ang="0">
                <a:pos x="30" y="27"/>
              </a:cxn>
              <a:cxn ang="0">
                <a:pos x="31" y="24"/>
              </a:cxn>
              <a:cxn ang="0">
                <a:pos x="32" y="21"/>
              </a:cxn>
              <a:cxn ang="0">
                <a:pos x="33" y="19"/>
              </a:cxn>
              <a:cxn ang="0">
                <a:pos x="34" y="18"/>
              </a:cxn>
              <a:cxn ang="0">
                <a:pos x="35" y="17"/>
              </a:cxn>
              <a:cxn ang="0">
                <a:pos x="36" y="18"/>
              </a:cxn>
              <a:cxn ang="0">
                <a:pos x="37" y="23"/>
              </a:cxn>
              <a:cxn ang="0">
                <a:pos x="38" y="30"/>
              </a:cxn>
              <a:cxn ang="0">
                <a:pos x="39" y="36"/>
              </a:cxn>
              <a:cxn ang="0">
                <a:pos x="40" y="40"/>
              </a:cxn>
              <a:cxn ang="0">
                <a:pos x="41" y="40"/>
              </a:cxn>
              <a:cxn ang="0">
                <a:pos x="42" y="37"/>
              </a:cxn>
              <a:cxn ang="0">
                <a:pos x="43" y="33"/>
              </a:cxn>
              <a:cxn ang="0">
                <a:pos x="44" y="31"/>
              </a:cxn>
              <a:cxn ang="0">
                <a:pos x="45" y="30"/>
              </a:cxn>
              <a:cxn ang="0">
                <a:pos x="46" y="31"/>
              </a:cxn>
              <a:cxn ang="0">
                <a:pos x="47" y="34"/>
              </a:cxn>
            </a:cxnLst>
            <a:rect l="0" t="0" r="r" b="b"/>
            <a:pathLst>
              <a:path w="47" h="48">
                <a:moveTo>
                  <a:pt x="0" y="6"/>
                </a:moveTo>
                <a:lnTo>
                  <a:pt x="0" y="6"/>
                </a:lnTo>
                <a:lnTo>
                  <a:pt x="0" y="10"/>
                </a:lnTo>
                <a:lnTo>
                  <a:pt x="1" y="19"/>
                </a:lnTo>
                <a:lnTo>
                  <a:pt x="2" y="31"/>
                </a:lnTo>
                <a:lnTo>
                  <a:pt x="3" y="41"/>
                </a:lnTo>
                <a:lnTo>
                  <a:pt x="4" y="47"/>
                </a:lnTo>
                <a:lnTo>
                  <a:pt x="5" y="48"/>
                </a:lnTo>
                <a:lnTo>
                  <a:pt x="6" y="46"/>
                </a:lnTo>
                <a:lnTo>
                  <a:pt x="7" y="44"/>
                </a:lnTo>
                <a:lnTo>
                  <a:pt x="8" y="42"/>
                </a:lnTo>
                <a:lnTo>
                  <a:pt x="9" y="40"/>
                </a:lnTo>
                <a:lnTo>
                  <a:pt x="10" y="36"/>
                </a:lnTo>
                <a:lnTo>
                  <a:pt x="11" y="29"/>
                </a:lnTo>
                <a:lnTo>
                  <a:pt x="12" y="19"/>
                </a:lnTo>
                <a:lnTo>
                  <a:pt x="13" y="8"/>
                </a:lnTo>
                <a:lnTo>
                  <a:pt x="14" y="1"/>
                </a:lnTo>
                <a:lnTo>
                  <a:pt x="15" y="0"/>
                </a:lnTo>
                <a:lnTo>
                  <a:pt x="16" y="5"/>
                </a:lnTo>
                <a:lnTo>
                  <a:pt x="17" y="13"/>
                </a:lnTo>
                <a:lnTo>
                  <a:pt x="18" y="21"/>
                </a:lnTo>
                <a:lnTo>
                  <a:pt x="19" y="27"/>
                </a:lnTo>
                <a:lnTo>
                  <a:pt x="20" y="31"/>
                </a:lnTo>
                <a:lnTo>
                  <a:pt x="21" y="34"/>
                </a:lnTo>
                <a:lnTo>
                  <a:pt x="22" y="37"/>
                </a:lnTo>
                <a:lnTo>
                  <a:pt x="23" y="40"/>
                </a:lnTo>
                <a:lnTo>
                  <a:pt x="24" y="42"/>
                </a:lnTo>
                <a:lnTo>
                  <a:pt x="25" y="43"/>
                </a:lnTo>
                <a:lnTo>
                  <a:pt x="26" y="43"/>
                </a:lnTo>
                <a:lnTo>
                  <a:pt x="27" y="42"/>
                </a:lnTo>
                <a:lnTo>
                  <a:pt x="27" y="40"/>
                </a:lnTo>
                <a:lnTo>
                  <a:pt x="28" y="36"/>
                </a:lnTo>
                <a:lnTo>
                  <a:pt x="29" y="32"/>
                </a:lnTo>
                <a:lnTo>
                  <a:pt x="30" y="27"/>
                </a:lnTo>
                <a:lnTo>
                  <a:pt x="31" y="24"/>
                </a:lnTo>
                <a:lnTo>
                  <a:pt x="32" y="21"/>
                </a:lnTo>
                <a:lnTo>
                  <a:pt x="33" y="19"/>
                </a:lnTo>
                <a:lnTo>
                  <a:pt x="34" y="18"/>
                </a:lnTo>
                <a:lnTo>
                  <a:pt x="35" y="17"/>
                </a:lnTo>
                <a:lnTo>
                  <a:pt x="36" y="18"/>
                </a:lnTo>
                <a:lnTo>
                  <a:pt x="37" y="23"/>
                </a:lnTo>
                <a:lnTo>
                  <a:pt x="38" y="30"/>
                </a:lnTo>
                <a:lnTo>
                  <a:pt x="39" y="36"/>
                </a:lnTo>
                <a:lnTo>
                  <a:pt x="40" y="40"/>
                </a:lnTo>
                <a:lnTo>
                  <a:pt x="41" y="40"/>
                </a:lnTo>
                <a:lnTo>
                  <a:pt x="42" y="37"/>
                </a:lnTo>
                <a:lnTo>
                  <a:pt x="43" y="33"/>
                </a:lnTo>
                <a:lnTo>
                  <a:pt x="44" y="31"/>
                </a:lnTo>
                <a:lnTo>
                  <a:pt x="45" y="30"/>
                </a:lnTo>
                <a:lnTo>
                  <a:pt x="46" y="31"/>
                </a:lnTo>
                <a:lnTo>
                  <a:pt x="47" y="34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6"/>
          <p:cNvSpPr>
            <a:spLocks/>
          </p:cNvSpPr>
          <p:nvPr/>
        </p:nvSpPr>
        <p:spPr bwMode="auto">
          <a:xfrm>
            <a:off x="2508981" y="2514345"/>
            <a:ext cx="128407" cy="13547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0" y="21"/>
              </a:cxn>
              <a:cxn ang="0">
                <a:pos x="1" y="26"/>
              </a:cxn>
              <a:cxn ang="0">
                <a:pos x="2" y="32"/>
              </a:cxn>
              <a:cxn ang="0">
                <a:pos x="3" y="37"/>
              </a:cxn>
              <a:cxn ang="0">
                <a:pos x="4" y="38"/>
              </a:cxn>
              <a:cxn ang="0">
                <a:pos x="5" y="36"/>
              </a:cxn>
              <a:cxn ang="0">
                <a:pos x="6" y="30"/>
              </a:cxn>
              <a:cxn ang="0">
                <a:pos x="7" y="24"/>
              </a:cxn>
              <a:cxn ang="0">
                <a:pos x="7" y="20"/>
              </a:cxn>
              <a:cxn ang="0">
                <a:pos x="8" y="17"/>
              </a:cxn>
              <a:cxn ang="0">
                <a:pos x="9" y="15"/>
              </a:cxn>
              <a:cxn ang="0">
                <a:pos x="10" y="15"/>
              </a:cxn>
              <a:cxn ang="0">
                <a:pos x="11" y="15"/>
              </a:cxn>
              <a:cxn ang="0">
                <a:pos x="12" y="17"/>
              </a:cxn>
              <a:cxn ang="0">
                <a:pos x="13" y="19"/>
              </a:cxn>
              <a:cxn ang="0">
                <a:pos x="14" y="21"/>
              </a:cxn>
              <a:cxn ang="0">
                <a:pos x="15" y="20"/>
              </a:cxn>
              <a:cxn ang="0">
                <a:pos x="16" y="17"/>
              </a:cxn>
              <a:cxn ang="0">
                <a:pos x="17" y="12"/>
              </a:cxn>
              <a:cxn ang="0">
                <a:pos x="18" y="6"/>
              </a:cxn>
              <a:cxn ang="0">
                <a:pos x="19" y="1"/>
              </a:cxn>
              <a:cxn ang="0">
                <a:pos x="20" y="0"/>
              </a:cxn>
              <a:cxn ang="0">
                <a:pos x="21" y="1"/>
              </a:cxn>
              <a:cxn ang="0">
                <a:pos x="22" y="3"/>
              </a:cxn>
              <a:cxn ang="0">
                <a:pos x="23" y="4"/>
              </a:cxn>
              <a:cxn ang="0">
                <a:pos x="24" y="4"/>
              </a:cxn>
              <a:cxn ang="0">
                <a:pos x="25" y="4"/>
              </a:cxn>
              <a:cxn ang="0">
                <a:pos x="26" y="8"/>
              </a:cxn>
              <a:cxn ang="0">
                <a:pos x="27" y="16"/>
              </a:cxn>
              <a:cxn ang="0">
                <a:pos x="28" y="25"/>
              </a:cxn>
              <a:cxn ang="0">
                <a:pos x="29" y="33"/>
              </a:cxn>
              <a:cxn ang="0">
                <a:pos x="30" y="38"/>
              </a:cxn>
              <a:cxn ang="0">
                <a:pos x="31" y="39"/>
              </a:cxn>
              <a:cxn ang="0">
                <a:pos x="32" y="39"/>
              </a:cxn>
              <a:cxn ang="0">
                <a:pos x="33" y="39"/>
              </a:cxn>
              <a:cxn ang="0">
                <a:pos x="34" y="39"/>
              </a:cxn>
              <a:cxn ang="0">
                <a:pos x="34" y="37"/>
              </a:cxn>
              <a:cxn ang="0">
                <a:pos x="35" y="32"/>
              </a:cxn>
              <a:cxn ang="0">
                <a:pos x="36" y="23"/>
              </a:cxn>
              <a:cxn ang="0">
                <a:pos x="37" y="14"/>
              </a:cxn>
              <a:cxn ang="0">
                <a:pos x="38" y="8"/>
              </a:cxn>
              <a:cxn ang="0">
                <a:pos x="39" y="5"/>
              </a:cxn>
              <a:cxn ang="0">
                <a:pos x="40" y="5"/>
              </a:cxn>
              <a:cxn ang="0">
                <a:pos x="41" y="6"/>
              </a:cxn>
              <a:cxn ang="0">
                <a:pos x="42" y="4"/>
              </a:cxn>
              <a:cxn ang="0">
                <a:pos x="43" y="2"/>
              </a:cxn>
              <a:cxn ang="0">
                <a:pos x="44" y="0"/>
              </a:cxn>
              <a:cxn ang="0">
                <a:pos x="45" y="2"/>
              </a:cxn>
              <a:cxn ang="0">
                <a:pos x="46" y="9"/>
              </a:cxn>
              <a:cxn ang="0">
                <a:pos x="47" y="17"/>
              </a:cxn>
            </a:cxnLst>
            <a:rect l="0" t="0" r="r" b="b"/>
            <a:pathLst>
              <a:path w="47" h="39">
                <a:moveTo>
                  <a:pt x="0" y="21"/>
                </a:moveTo>
                <a:lnTo>
                  <a:pt x="0" y="21"/>
                </a:lnTo>
                <a:lnTo>
                  <a:pt x="1" y="26"/>
                </a:lnTo>
                <a:lnTo>
                  <a:pt x="2" y="32"/>
                </a:lnTo>
                <a:lnTo>
                  <a:pt x="3" y="37"/>
                </a:lnTo>
                <a:lnTo>
                  <a:pt x="4" y="38"/>
                </a:lnTo>
                <a:lnTo>
                  <a:pt x="5" y="36"/>
                </a:lnTo>
                <a:lnTo>
                  <a:pt x="6" y="30"/>
                </a:lnTo>
                <a:lnTo>
                  <a:pt x="7" y="24"/>
                </a:lnTo>
                <a:lnTo>
                  <a:pt x="7" y="20"/>
                </a:lnTo>
                <a:lnTo>
                  <a:pt x="8" y="17"/>
                </a:lnTo>
                <a:lnTo>
                  <a:pt x="9" y="15"/>
                </a:lnTo>
                <a:lnTo>
                  <a:pt x="10" y="15"/>
                </a:lnTo>
                <a:lnTo>
                  <a:pt x="11" y="15"/>
                </a:lnTo>
                <a:lnTo>
                  <a:pt x="12" y="17"/>
                </a:lnTo>
                <a:lnTo>
                  <a:pt x="13" y="19"/>
                </a:lnTo>
                <a:lnTo>
                  <a:pt x="14" y="21"/>
                </a:lnTo>
                <a:lnTo>
                  <a:pt x="15" y="20"/>
                </a:lnTo>
                <a:lnTo>
                  <a:pt x="16" y="17"/>
                </a:lnTo>
                <a:lnTo>
                  <a:pt x="17" y="12"/>
                </a:lnTo>
                <a:lnTo>
                  <a:pt x="18" y="6"/>
                </a:lnTo>
                <a:lnTo>
                  <a:pt x="19" y="1"/>
                </a:lnTo>
                <a:lnTo>
                  <a:pt x="20" y="0"/>
                </a:lnTo>
                <a:lnTo>
                  <a:pt x="21" y="1"/>
                </a:lnTo>
                <a:lnTo>
                  <a:pt x="22" y="3"/>
                </a:lnTo>
                <a:lnTo>
                  <a:pt x="23" y="4"/>
                </a:lnTo>
                <a:lnTo>
                  <a:pt x="24" y="4"/>
                </a:lnTo>
                <a:lnTo>
                  <a:pt x="25" y="4"/>
                </a:lnTo>
                <a:lnTo>
                  <a:pt x="26" y="8"/>
                </a:lnTo>
                <a:lnTo>
                  <a:pt x="27" y="16"/>
                </a:lnTo>
                <a:lnTo>
                  <a:pt x="28" y="25"/>
                </a:lnTo>
                <a:lnTo>
                  <a:pt x="29" y="33"/>
                </a:lnTo>
                <a:lnTo>
                  <a:pt x="30" y="38"/>
                </a:lnTo>
                <a:lnTo>
                  <a:pt x="31" y="39"/>
                </a:lnTo>
                <a:lnTo>
                  <a:pt x="32" y="39"/>
                </a:lnTo>
                <a:lnTo>
                  <a:pt x="33" y="39"/>
                </a:lnTo>
                <a:lnTo>
                  <a:pt x="34" y="39"/>
                </a:lnTo>
                <a:lnTo>
                  <a:pt x="34" y="37"/>
                </a:lnTo>
                <a:lnTo>
                  <a:pt x="35" y="32"/>
                </a:lnTo>
                <a:lnTo>
                  <a:pt x="36" y="23"/>
                </a:lnTo>
                <a:lnTo>
                  <a:pt x="37" y="14"/>
                </a:lnTo>
                <a:lnTo>
                  <a:pt x="38" y="8"/>
                </a:lnTo>
                <a:lnTo>
                  <a:pt x="39" y="5"/>
                </a:lnTo>
                <a:lnTo>
                  <a:pt x="40" y="5"/>
                </a:lnTo>
                <a:lnTo>
                  <a:pt x="41" y="6"/>
                </a:lnTo>
                <a:lnTo>
                  <a:pt x="42" y="4"/>
                </a:lnTo>
                <a:lnTo>
                  <a:pt x="43" y="2"/>
                </a:lnTo>
                <a:lnTo>
                  <a:pt x="44" y="0"/>
                </a:lnTo>
                <a:lnTo>
                  <a:pt x="45" y="2"/>
                </a:lnTo>
                <a:lnTo>
                  <a:pt x="46" y="9"/>
                </a:lnTo>
                <a:lnTo>
                  <a:pt x="47" y="17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7"/>
          <p:cNvSpPr>
            <a:spLocks/>
          </p:cNvSpPr>
          <p:nvPr/>
        </p:nvSpPr>
        <p:spPr bwMode="auto">
          <a:xfrm>
            <a:off x="2637388" y="2514345"/>
            <a:ext cx="119845" cy="15803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1" y="22"/>
              </a:cxn>
              <a:cxn ang="0">
                <a:pos x="2" y="23"/>
              </a:cxn>
              <a:cxn ang="0">
                <a:pos x="3" y="23"/>
              </a:cxn>
              <a:cxn ang="0">
                <a:pos x="4" y="23"/>
              </a:cxn>
              <a:cxn ang="0">
                <a:pos x="5" y="25"/>
              </a:cxn>
              <a:cxn ang="0">
                <a:pos x="6" y="28"/>
              </a:cxn>
              <a:cxn ang="0">
                <a:pos x="7" y="29"/>
              </a:cxn>
              <a:cxn ang="0">
                <a:pos x="8" y="28"/>
              </a:cxn>
              <a:cxn ang="0">
                <a:pos x="9" y="27"/>
              </a:cxn>
              <a:cxn ang="0">
                <a:pos x="10" y="28"/>
              </a:cxn>
              <a:cxn ang="0">
                <a:pos x="11" y="31"/>
              </a:cxn>
              <a:cxn ang="0">
                <a:pos x="12" y="34"/>
              </a:cxn>
              <a:cxn ang="0">
                <a:pos x="13" y="33"/>
              </a:cxn>
              <a:cxn ang="0">
                <a:pos x="14" y="26"/>
              </a:cxn>
              <a:cxn ang="0">
                <a:pos x="14" y="15"/>
              </a:cxn>
              <a:cxn ang="0">
                <a:pos x="15" y="6"/>
              </a:cxn>
              <a:cxn ang="0">
                <a:pos x="16" y="0"/>
              </a:cxn>
              <a:cxn ang="0">
                <a:pos x="17" y="0"/>
              </a:cxn>
              <a:cxn ang="0">
                <a:pos x="18" y="2"/>
              </a:cxn>
              <a:cxn ang="0">
                <a:pos x="19" y="3"/>
              </a:cxn>
              <a:cxn ang="0">
                <a:pos x="20" y="3"/>
              </a:cxn>
              <a:cxn ang="0">
                <a:pos x="21" y="2"/>
              </a:cxn>
              <a:cxn ang="0">
                <a:pos x="22" y="3"/>
              </a:cxn>
              <a:cxn ang="0">
                <a:pos x="23" y="8"/>
              </a:cxn>
              <a:cxn ang="0">
                <a:pos x="24" y="14"/>
              </a:cxn>
              <a:cxn ang="0">
                <a:pos x="25" y="19"/>
              </a:cxn>
              <a:cxn ang="0">
                <a:pos x="26" y="20"/>
              </a:cxn>
              <a:cxn ang="0">
                <a:pos x="27" y="18"/>
              </a:cxn>
              <a:cxn ang="0">
                <a:pos x="28" y="16"/>
              </a:cxn>
              <a:cxn ang="0">
                <a:pos x="29" y="18"/>
              </a:cxn>
              <a:cxn ang="0">
                <a:pos x="30" y="24"/>
              </a:cxn>
              <a:cxn ang="0">
                <a:pos x="31" y="34"/>
              </a:cxn>
              <a:cxn ang="0">
                <a:pos x="32" y="41"/>
              </a:cxn>
              <a:cxn ang="0">
                <a:pos x="33" y="44"/>
              </a:cxn>
              <a:cxn ang="0">
                <a:pos x="34" y="41"/>
              </a:cxn>
              <a:cxn ang="0">
                <a:pos x="35" y="37"/>
              </a:cxn>
              <a:cxn ang="0">
                <a:pos x="36" y="34"/>
              </a:cxn>
              <a:cxn ang="0">
                <a:pos x="37" y="36"/>
              </a:cxn>
              <a:cxn ang="0">
                <a:pos x="38" y="40"/>
              </a:cxn>
              <a:cxn ang="0">
                <a:pos x="39" y="43"/>
              </a:cxn>
              <a:cxn ang="0">
                <a:pos x="40" y="43"/>
              </a:cxn>
              <a:cxn ang="0">
                <a:pos x="41" y="38"/>
              </a:cxn>
              <a:cxn ang="0">
                <a:pos x="41" y="31"/>
              </a:cxn>
              <a:cxn ang="0">
                <a:pos x="42" y="24"/>
              </a:cxn>
              <a:cxn ang="0">
                <a:pos x="43" y="20"/>
              </a:cxn>
              <a:cxn ang="0">
                <a:pos x="44" y="18"/>
              </a:cxn>
              <a:cxn ang="0">
                <a:pos x="45" y="17"/>
              </a:cxn>
              <a:cxn ang="0">
                <a:pos x="46" y="15"/>
              </a:cxn>
              <a:cxn ang="0">
                <a:pos x="47" y="13"/>
              </a:cxn>
            </a:cxnLst>
            <a:rect l="0" t="0" r="r" b="b"/>
            <a:pathLst>
              <a:path w="47" h="44">
                <a:moveTo>
                  <a:pt x="0" y="16"/>
                </a:moveTo>
                <a:lnTo>
                  <a:pt x="0" y="16"/>
                </a:lnTo>
                <a:lnTo>
                  <a:pt x="1" y="22"/>
                </a:lnTo>
                <a:lnTo>
                  <a:pt x="2" y="23"/>
                </a:lnTo>
                <a:lnTo>
                  <a:pt x="3" y="23"/>
                </a:lnTo>
                <a:lnTo>
                  <a:pt x="4" y="23"/>
                </a:lnTo>
                <a:lnTo>
                  <a:pt x="5" y="25"/>
                </a:lnTo>
                <a:lnTo>
                  <a:pt x="6" y="28"/>
                </a:lnTo>
                <a:lnTo>
                  <a:pt x="7" y="29"/>
                </a:lnTo>
                <a:lnTo>
                  <a:pt x="8" y="28"/>
                </a:lnTo>
                <a:lnTo>
                  <a:pt x="9" y="27"/>
                </a:lnTo>
                <a:lnTo>
                  <a:pt x="10" y="28"/>
                </a:lnTo>
                <a:lnTo>
                  <a:pt x="11" y="31"/>
                </a:lnTo>
                <a:lnTo>
                  <a:pt x="12" y="34"/>
                </a:lnTo>
                <a:lnTo>
                  <a:pt x="13" y="33"/>
                </a:lnTo>
                <a:lnTo>
                  <a:pt x="14" y="26"/>
                </a:lnTo>
                <a:lnTo>
                  <a:pt x="14" y="15"/>
                </a:lnTo>
                <a:lnTo>
                  <a:pt x="15" y="6"/>
                </a:lnTo>
                <a:lnTo>
                  <a:pt x="16" y="0"/>
                </a:lnTo>
                <a:lnTo>
                  <a:pt x="17" y="0"/>
                </a:lnTo>
                <a:lnTo>
                  <a:pt x="18" y="2"/>
                </a:lnTo>
                <a:lnTo>
                  <a:pt x="19" y="3"/>
                </a:lnTo>
                <a:lnTo>
                  <a:pt x="20" y="3"/>
                </a:lnTo>
                <a:lnTo>
                  <a:pt x="21" y="2"/>
                </a:lnTo>
                <a:lnTo>
                  <a:pt x="22" y="3"/>
                </a:lnTo>
                <a:lnTo>
                  <a:pt x="23" y="8"/>
                </a:lnTo>
                <a:lnTo>
                  <a:pt x="24" y="14"/>
                </a:lnTo>
                <a:lnTo>
                  <a:pt x="25" y="19"/>
                </a:lnTo>
                <a:lnTo>
                  <a:pt x="26" y="20"/>
                </a:lnTo>
                <a:lnTo>
                  <a:pt x="27" y="18"/>
                </a:lnTo>
                <a:lnTo>
                  <a:pt x="28" y="16"/>
                </a:lnTo>
                <a:lnTo>
                  <a:pt x="29" y="18"/>
                </a:lnTo>
                <a:lnTo>
                  <a:pt x="30" y="24"/>
                </a:lnTo>
                <a:lnTo>
                  <a:pt x="31" y="34"/>
                </a:lnTo>
                <a:lnTo>
                  <a:pt x="32" y="41"/>
                </a:lnTo>
                <a:lnTo>
                  <a:pt x="33" y="44"/>
                </a:lnTo>
                <a:lnTo>
                  <a:pt x="34" y="41"/>
                </a:lnTo>
                <a:lnTo>
                  <a:pt x="35" y="37"/>
                </a:lnTo>
                <a:lnTo>
                  <a:pt x="36" y="34"/>
                </a:lnTo>
                <a:lnTo>
                  <a:pt x="37" y="36"/>
                </a:lnTo>
                <a:lnTo>
                  <a:pt x="38" y="40"/>
                </a:lnTo>
                <a:lnTo>
                  <a:pt x="39" y="43"/>
                </a:lnTo>
                <a:lnTo>
                  <a:pt x="40" y="43"/>
                </a:lnTo>
                <a:lnTo>
                  <a:pt x="41" y="38"/>
                </a:lnTo>
                <a:lnTo>
                  <a:pt x="41" y="31"/>
                </a:lnTo>
                <a:lnTo>
                  <a:pt x="42" y="24"/>
                </a:lnTo>
                <a:lnTo>
                  <a:pt x="43" y="20"/>
                </a:lnTo>
                <a:lnTo>
                  <a:pt x="44" y="18"/>
                </a:lnTo>
                <a:lnTo>
                  <a:pt x="45" y="17"/>
                </a:lnTo>
                <a:lnTo>
                  <a:pt x="46" y="15"/>
                </a:lnTo>
                <a:lnTo>
                  <a:pt x="47" y="13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78"/>
          <p:cNvSpPr>
            <a:spLocks/>
          </p:cNvSpPr>
          <p:nvPr/>
        </p:nvSpPr>
        <p:spPr bwMode="auto">
          <a:xfrm>
            <a:off x="2757233" y="2516601"/>
            <a:ext cx="128407" cy="9031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9"/>
              </a:cxn>
              <a:cxn ang="0">
                <a:pos x="1" y="8"/>
              </a:cxn>
              <a:cxn ang="0">
                <a:pos x="2" y="8"/>
              </a:cxn>
              <a:cxn ang="0">
                <a:pos x="3" y="7"/>
              </a:cxn>
              <a:cxn ang="0">
                <a:pos x="4" y="6"/>
              </a:cxn>
              <a:cxn ang="0">
                <a:pos x="5" y="4"/>
              </a:cxn>
              <a:cxn ang="0">
                <a:pos x="6" y="3"/>
              </a:cxn>
              <a:cxn ang="0">
                <a:pos x="7" y="4"/>
              </a:cxn>
              <a:cxn ang="0">
                <a:pos x="8" y="7"/>
              </a:cxn>
              <a:cxn ang="0">
                <a:pos x="9" y="9"/>
              </a:cxn>
              <a:cxn ang="0">
                <a:pos x="10" y="9"/>
              </a:cxn>
              <a:cxn ang="0">
                <a:pos x="11" y="7"/>
              </a:cxn>
              <a:cxn ang="0">
                <a:pos x="12" y="4"/>
              </a:cxn>
              <a:cxn ang="0">
                <a:pos x="13" y="1"/>
              </a:cxn>
              <a:cxn ang="0">
                <a:pos x="14" y="0"/>
              </a:cxn>
              <a:cxn ang="0">
                <a:pos x="15" y="0"/>
              </a:cxn>
              <a:cxn ang="0">
                <a:pos x="16" y="1"/>
              </a:cxn>
              <a:cxn ang="0">
                <a:pos x="17" y="3"/>
              </a:cxn>
              <a:cxn ang="0">
                <a:pos x="18" y="5"/>
              </a:cxn>
              <a:cxn ang="0">
                <a:pos x="19" y="6"/>
              </a:cxn>
              <a:cxn ang="0">
                <a:pos x="20" y="8"/>
              </a:cxn>
              <a:cxn ang="0">
                <a:pos x="21" y="10"/>
              </a:cxn>
              <a:cxn ang="0">
                <a:pos x="21" y="13"/>
              </a:cxn>
              <a:cxn ang="0">
                <a:pos x="22" y="16"/>
              </a:cxn>
              <a:cxn ang="0">
                <a:pos x="23" y="17"/>
              </a:cxn>
              <a:cxn ang="0">
                <a:pos x="24" y="16"/>
              </a:cxn>
              <a:cxn ang="0">
                <a:pos x="25" y="15"/>
              </a:cxn>
              <a:cxn ang="0">
                <a:pos x="26" y="13"/>
              </a:cxn>
              <a:cxn ang="0">
                <a:pos x="27" y="13"/>
              </a:cxn>
              <a:cxn ang="0">
                <a:pos x="28" y="14"/>
              </a:cxn>
              <a:cxn ang="0">
                <a:pos x="29" y="16"/>
              </a:cxn>
              <a:cxn ang="0">
                <a:pos x="30" y="18"/>
              </a:cxn>
              <a:cxn ang="0">
                <a:pos x="31" y="19"/>
              </a:cxn>
              <a:cxn ang="0">
                <a:pos x="32" y="18"/>
              </a:cxn>
              <a:cxn ang="0">
                <a:pos x="33" y="17"/>
              </a:cxn>
              <a:cxn ang="0">
                <a:pos x="34" y="16"/>
              </a:cxn>
              <a:cxn ang="0">
                <a:pos x="35" y="18"/>
              </a:cxn>
              <a:cxn ang="0">
                <a:pos x="36" y="21"/>
              </a:cxn>
              <a:cxn ang="0">
                <a:pos x="37" y="24"/>
              </a:cxn>
              <a:cxn ang="0">
                <a:pos x="38" y="26"/>
              </a:cxn>
              <a:cxn ang="0">
                <a:pos x="39" y="26"/>
              </a:cxn>
              <a:cxn ang="0">
                <a:pos x="40" y="23"/>
              </a:cxn>
              <a:cxn ang="0">
                <a:pos x="41" y="18"/>
              </a:cxn>
              <a:cxn ang="0">
                <a:pos x="42" y="12"/>
              </a:cxn>
              <a:cxn ang="0">
                <a:pos x="43" y="8"/>
              </a:cxn>
              <a:cxn ang="0">
                <a:pos x="44" y="6"/>
              </a:cxn>
              <a:cxn ang="0">
                <a:pos x="45" y="6"/>
              </a:cxn>
              <a:cxn ang="0">
                <a:pos x="46" y="6"/>
              </a:cxn>
              <a:cxn ang="0">
                <a:pos x="47" y="6"/>
              </a:cxn>
              <a:cxn ang="0">
                <a:pos x="48" y="5"/>
              </a:cxn>
            </a:cxnLst>
            <a:rect l="0" t="0" r="r" b="b"/>
            <a:pathLst>
              <a:path w="48" h="26">
                <a:moveTo>
                  <a:pt x="0" y="9"/>
                </a:moveTo>
                <a:lnTo>
                  <a:pt x="0" y="9"/>
                </a:lnTo>
                <a:lnTo>
                  <a:pt x="1" y="8"/>
                </a:lnTo>
                <a:lnTo>
                  <a:pt x="2" y="8"/>
                </a:lnTo>
                <a:lnTo>
                  <a:pt x="3" y="7"/>
                </a:lnTo>
                <a:lnTo>
                  <a:pt x="4" y="6"/>
                </a:lnTo>
                <a:lnTo>
                  <a:pt x="5" y="4"/>
                </a:lnTo>
                <a:lnTo>
                  <a:pt x="6" y="3"/>
                </a:lnTo>
                <a:lnTo>
                  <a:pt x="7" y="4"/>
                </a:lnTo>
                <a:lnTo>
                  <a:pt x="8" y="7"/>
                </a:lnTo>
                <a:lnTo>
                  <a:pt x="9" y="9"/>
                </a:lnTo>
                <a:lnTo>
                  <a:pt x="10" y="9"/>
                </a:lnTo>
                <a:lnTo>
                  <a:pt x="11" y="7"/>
                </a:lnTo>
                <a:lnTo>
                  <a:pt x="12" y="4"/>
                </a:lnTo>
                <a:lnTo>
                  <a:pt x="13" y="1"/>
                </a:lnTo>
                <a:lnTo>
                  <a:pt x="14" y="0"/>
                </a:lnTo>
                <a:lnTo>
                  <a:pt x="15" y="0"/>
                </a:lnTo>
                <a:lnTo>
                  <a:pt x="16" y="1"/>
                </a:lnTo>
                <a:lnTo>
                  <a:pt x="17" y="3"/>
                </a:lnTo>
                <a:lnTo>
                  <a:pt x="18" y="5"/>
                </a:lnTo>
                <a:lnTo>
                  <a:pt x="19" y="6"/>
                </a:lnTo>
                <a:lnTo>
                  <a:pt x="20" y="8"/>
                </a:lnTo>
                <a:lnTo>
                  <a:pt x="21" y="10"/>
                </a:lnTo>
                <a:lnTo>
                  <a:pt x="21" y="13"/>
                </a:lnTo>
                <a:lnTo>
                  <a:pt x="22" y="16"/>
                </a:lnTo>
                <a:lnTo>
                  <a:pt x="23" y="17"/>
                </a:lnTo>
                <a:lnTo>
                  <a:pt x="24" y="16"/>
                </a:lnTo>
                <a:lnTo>
                  <a:pt x="25" y="15"/>
                </a:lnTo>
                <a:lnTo>
                  <a:pt x="26" y="13"/>
                </a:lnTo>
                <a:lnTo>
                  <a:pt x="27" y="13"/>
                </a:lnTo>
                <a:lnTo>
                  <a:pt x="28" y="14"/>
                </a:lnTo>
                <a:lnTo>
                  <a:pt x="29" y="16"/>
                </a:lnTo>
                <a:lnTo>
                  <a:pt x="30" y="18"/>
                </a:lnTo>
                <a:lnTo>
                  <a:pt x="31" y="19"/>
                </a:lnTo>
                <a:lnTo>
                  <a:pt x="32" y="18"/>
                </a:lnTo>
                <a:lnTo>
                  <a:pt x="33" y="17"/>
                </a:lnTo>
                <a:lnTo>
                  <a:pt x="34" y="16"/>
                </a:lnTo>
                <a:lnTo>
                  <a:pt x="35" y="18"/>
                </a:lnTo>
                <a:lnTo>
                  <a:pt x="36" y="21"/>
                </a:lnTo>
                <a:lnTo>
                  <a:pt x="37" y="24"/>
                </a:lnTo>
                <a:lnTo>
                  <a:pt x="38" y="26"/>
                </a:lnTo>
                <a:lnTo>
                  <a:pt x="39" y="26"/>
                </a:lnTo>
                <a:lnTo>
                  <a:pt x="40" y="23"/>
                </a:lnTo>
                <a:lnTo>
                  <a:pt x="41" y="18"/>
                </a:lnTo>
                <a:lnTo>
                  <a:pt x="42" y="12"/>
                </a:lnTo>
                <a:lnTo>
                  <a:pt x="43" y="8"/>
                </a:lnTo>
                <a:lnTo>
                  <a:pt x="44" y="6"/>
                </a:lnTo>
                <a:lnTo>
                  <a:pt x="45" y="6"/>
                </a:lnTo>
                <a:lnTo>
                  <a:pt x="46" y="6"/>
                </a:lnTo>
                <a:lnTo>
                  <a:pt x="47" y="6"/>
                </a:lnTo>
                <a:lnTo>
                  <a:pt x="48" y="5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9"/>
          <p:cNvSpPr>
            <a:spLocks/>
          </p:cNvSpPr>
          <p:nvPr/>
        </p:nvSpPr>
        <p:spPr bwMode="auto">
          <a:xfrm>
            <a:off x="2885638" y="2513215"/>
            <a:ext cx="128407" cy="2144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2"/>
              </a:cxn>
              <a:cxn ang="0">
                <a:pos x="0" y="12"/>
              </a:cxn>
              <a:cxn ang="0">
                <a:pos x="1" y="14"/>
              </a:cxn>
              <a:cxn ang="0">
                <a:pos x="2" y="15"/>
              </a:cxn>
              <a:cxn ang="0">
                <a:pos x="3" y="17"/>
              </a:cxn>
              <a:cxn ang="0">
                <a:pos x="4" y="17"/>
              </a:cxn>
              <a:cxn ang="0">
                <a:pos x="5" y="18"/>
              </a:cxn>
              <a:cxn ang="0">
                <a:pos x="6" y="19"/>
              </a:cxn>
              <a:cxn ang="0">
                <a:pos x="7" y="21"/>
              </a:cxn>
              <a:cxn ang="0">
                <a:pos x="8" y="21"/>
              </a:cxn>
              <a:cxn ang="0">
                <a:pos x="9" y="19"/>
              </a:cxn>
              <a:cxn ang="0">
                <a:pos x="10" y="16"/>
              </a:cxn>
              <a:cxn ang="0">
                <a:pos x="11" y="13"/>
              </a:cxn>
              <a:cxn ang="0">
                <a:pos x="12" y="12"/>
              </a:cxn>
              <a:cxn ang="0">
                <a:pos x="13" y="11"/>
              </a:cxn>
              <a:cxn ang="0">
                <a:pos x="14" y="10"/>
              </a:cxn>
              <a:cxn ang="0">
                <a:pos x="15" y="8"/>
              </a:cxn>
              <a:cxn ang="0">
                <a:pos x="16" y="5"/>
              </a:cxn>
              <a:cxn ang="0">
                <a:pos x="17" y="3"/>
              </a:cxn>
              <a:cxn ang="0">
                <a:pos x="18" y="0"/>
              </a:cxn>
              <a:cxn ang="0">
                <a:pos x="19" y="0"/>
              </a:cxn>
              <a:cxn ang="0">
                <a:pos x="20" y="1"/>
              </a:cxn>
              <a:cxn ang="0">
                <a:pos x="21" y="3"/>
              </a:cxn>
              <a:cxn ang="0">
                <a:pos x="22" y="4"/>
              </a:cxn>
              <a:cxn ang="0">
                <a:pos x="23" y="4"/>
              </a:cxn>
              <a:cxn ang="0">
                <a:pos x="24" y="5"/>
              </a:cxn>
              <a:cxn ang="0">
                <a:pos x="25" y="9"/>
              </a:cxn>
              <a:cxn ang="0">
                <a:pos x="26" y="17"/>
              </a:cxn>
              <a:cxn ang="0">
                <a:pos x="27" y="26"/>
              </a:cxn>
              <a:cxn ang="0">
                <a:pos x="27" y="34"/>
              </a:cxn>
              <a:cxn ang="0">
                <a:pos x="28" y="40"/>
              </a:cxn>
              <a:cxn ang="0">
                <a:pos x="29" y="44"/>
              </a:cxn>
              <a:cxn ang="0">
                <a:pos x="30" y="47"/>
              </a:cxn>
              <a:cxn ang="0">
                <a:pos x="31" y="51"/>
              </a:cxn>
              <a:cxn ang="0">
                <a:pos x="32" y="54"/>
              </a:cxn>
              <a:cxn ang="0">
                <a:pos x="33" y="56"/>
              </a:cxn>
              <a:cxn ang="0">
                <a:pos x="34" y="55"/>
              </a:cxn>
              <a:cxn ang="0">
                <a:pos x="35" y="52"/>
              </a:cxn>
              <a:cxn ang="0">
                <a:pos x="36" y="50"/>
              </a:cxn>
              <a:cxn ang="0">
                <a:pos x="37" y="52"/>
              </a:cxn>
              <a:cxn ang="0">
                <a:pos x="38" y="56"/>
              </a:cxn>
              <a:cxn ang="0">
                <a:pos x="39" y="59"/>
              </a:cxn>
              <a:cxn ang="0">
                <a:pos x="40" y="60"/>
              </a:cxn>
              <a:cxn ang="0">
                <a:pos x="41" y="54"/>
              </a:cxn>
              <a:cxn ang="0">
                <a:pos x="42" y="44"/>
              </a:cxn>
              <a:cxn ang="0">
                <a:pos x="43" y="32"/>
              </a:cxn>
              <a:cxn ang="0">
                <a:pos x="44" y="21"/>
              </a:cxn>
              <a:cxn ang="0">
                <a:pos x="45" y="15"/>
              </a:cxn>
              <a:cxn ang="0">
                <a:pos x="46" y="14"/>
              </a:cxn>
              <a:cxn ang="0">
                <a:pos x="47" y="17"/>
              </a:cxn>
            </a:cxnLst>
            <a:rect l="0" t="0" r="r" b="b"/>
            <a:pathLst>
              <a:path w="47" h="60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1" y="14"/>
                </a:lnTo>
                <a:lnTo>
                  <a:pt x="2" y="15"/>
                </a:lnTo>
                <a:lnTo>
                  <a:pt x="3" y="17"/>
                </a:lnTo>
                <a:lnTo>
                  <a:pt x="4" y="17"/>
                </a:lnTo>
                <a:lnTo>
                  <a:pt x="5" y="18"/>
                </a:lnTo>
                <a:lnTo>
                  <a:pt x="6" y="19"/>
                </a:lnTo>
                <a:lnTo>
                  <a:pt x="7" y="21"/>
                </a:lnTo>
                <a:lnTo>
                  <a:pt x="8" y="21"/>
                </a:lnTo>
                <a:lnTo>
                  <a:pt x="9" y="19"/>
                </a:lnTo>
                <a:lnTo>
                  <a:pt x="10" y="16"/>
                </a:lnTo>
                <a:lnTo>
                  <a:pt x="11" y="13"/>
                </a:lnTo>
                <a:lnTo>
                  <a:pt x="12" y="12"/>
                </a:lnTo>
                <a:lnTo>
                  <a:pt x="13" y="11"/>
                </a:lnTo>
                <a:lnTo>
                  <a:pt x="14" y="10"/>
                </a:lnTo>
                <a:lnTo>
                  <a:pt x="15" y="8"/>
                </a:lnTo>
                <a:lnTo>
                  <a:pt x="16" y="5"/>
                </a:lnTo>
                <a:lnTo>
                  <a:pt x="17" y="3"/>
                </a:lnTo>
                <a:lnTo>
                  <a:pt x="18" y="0"/>
                </a:lnTo>
                <a:lnTo>
                  <a:pt x="19" y="0"/>
                </a:lnTo>
                <a:lnTo>
                  <a:pt x="20" y="1"/>
                </a:lnTo>
                <a:lnTo>
                  <a:pt x="21" y="3"/>
                </a:lnTo>
                <a:lnTo>
                  <a:pt x="22" y="4"/>
                </a:lnTo>
                <a:lnTo>
                  <a:pt x="23" y="4"/>
                </a:lnTo>
                <a:lnTo>
                  <a:pt x="24" y="5"/>
                </a:lnTo>
                <a:lnTo>
                  <a:pt x="25" y="9"/>
                </a:lnTo>
                <a:lnTo>
                  <a:pt x="26" y="17"/>
                </a:lnTo>
                <a:lnTo>
                  <a:pt x="27" y="26"/>
                </a:lnTo>
                <a:lnTo>
                  <a:pt x="27" y="34"/>
                </a:lnTo>
                <a:lnTo>
                  <a:pt x="28" y="40"/>
                </a:lnTo>
                <a:lnTo>
                  <a:pt x="29" y="44"/>
                </a:lnTo>
                <a:lnTo>
                  <a:pt x="30" y="47"/>
                </a:lnTo>
                <a:lnTo>
                  <a:pt x="31" y="51"/>
                </a:lnTo>
                <a:lnTo>
                  <a:pt x="32" y="54"/>
                </a:lnTo>
                <a:lnTo>
                  <a:pt x="33" y="56"/>
                </a:lnTo>
                <a:lnTo>
                  <a:pt x="34" y="55"/>
                </a:lnTo>
                <a:lnTo>
                  <a:pt x="35" y="52"/>
                </a:lnTo>
                <a:lnTo>
                  <a:pt x="36" y="50"/>
                </a:lnTo>
                <a:lnTo>
                  <a:pt x="37" y="52"/>
                </a:lnTo>
                <a:lnTo>
                  <a:pt x="38" y="56"/>
                </a:lnTo>
                <a:lnTo>
                  <a:pt x="39" y="59"/>
                </a:lnTo>
                <a:lnTo>
                  <a:pt x="40" y="60"/>
                </a:lnTo>
                <a:lnTo>
                  <a:pt x="41" y="54"/>
                </a:lnTo>
                <a:lnTo>
                  <a:pt x="42" y="44"/>
                </a:lnTo>
                <a:lnTo>
                  <a:pt x="43" y="32"/>
                </a:lnTo>
                <a:lnTo>
                  <a:pt x="44" y="21"/>
                </a:lnTo>
                <a:lnTo>
                  <a:pt x="45" y="15"/>
                </a:lnTo>
                <a:lnTo>
                  <a:pt x="46" y="14"/>
                </a:lnTo>
                <a:lnTo>
                  <a:pt x="47" y="17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0"/>
          <p:cNvSpPr>
            <a:spLocks/>
          </p:cNvSpPr>
          <p:nvPr/>
        </p:nvSpPr>
        <p:spPr bwMode="auto">
          <a:xfrm>
            <a:off x="3014045" y="2512087"/>
            <a:ext cx="128407" cy="10161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0" y="21"/>
              </a:cxn>
              <a:cxn ang="0">
                <a:pos x="1" y="24"/>
              </a:cxn>
              <a:cxn ang="0">
                <a:pos x="2" y="27"/>
              </a:cxn>
              <a:cxn ang="0">
                <a:pos x="3" y="29"/>
              </a:cxn>
              <a:cxn ang="0">
                <a:pos x="4" y="29"/>
              </a:cxn>
              <a:cxn ang="0">
                <a:pos x="5" y="28"/>
              </a:cxn>
              <a:cxn ang="0">
                <a:pos x="6" y="24"/>
              </a:cxn>
              <a:cxn ang="0">
                <a:pos x="7" y="18"/>
              </a:cxn>
              <a:cxn ang="0">
                <a:pos x="8" y="13"/>
              </a:cxn>
              <a:cxn ang="0">
                <a:pos x="8" y="10"/>
              </a:cxn>
              <a:cxn ang="0">
                <a:pos x="9" y="9"/>
              </a:cxn>
              <a:cxn ang="0">
                <a:pos x="10" y="10"/>
              </a:cxn>
              <a:cxn ang="0">
                <a:pos x="11" y="10"/>
              </a:cxn>
              <a:cxn ang="0">
                <a:pos x="12" y="8"/>
              </a:cxn>
              <a:cxn ang="0">
                <a:pos x="13" y="7"/>
              </a:cxn>
              <a:cxn ang="0">
                <a:pos x="14" y="6"/>
              </a:cxn>
              <a:cxn ang="0">
                <a:pos x="15" y="6"/>
              </a:cxn>
              <a:cxn ang="0">
                <a:pos x="16" y="5"/>
              </a:cxn>
              <a:cxn ang="0">
                <a:pos x="17" y="2"/>
              </a:cxn>
              <a:cxn ang="0">
                <a:pos x="18" y="0"/>
              </a:cxn>
              <a:cxn ang="0">
                <a:pos x="19" y="0"/>
              </a:cxn>
              <a:cxn ang="0">
                <a:pos x="20" y="6"/>
              </a:cxn>
              <a:cxn ang="0">
                <a:pos x="21" y="14"/>
              </a:cxn>
              <a:cxn ang="0">
                <a:pos x="22" y="21"/>
              </a:cxn>
              <a:cxn ang="0">
                <a:pos x="23" y="23"/>
              </a:cxn>
              <a:cxn ang="0">
                <a:pos x="24" y="19"/>
              </a:cxn>
              <a:cxn ang="0">
                <a:pos x="25" y="13"/>
              </a:cxn>
              <a:cxn ang="0">
                <a:pos x="26" y="9"/>
              </a:cxn>
              <a:cxn ang="0">
                <a:pos x="27" y="8"/>
              </a:cxn>
              <a:cxn ang="0">
                <a:pos x="28" y="11"/>
              </a:cxn>
              <a:cxn ang="0">
                <a:pos x="29" y="14"/>
              </a:cxn>
              <a:cxn ang="0">
                <a:pos x="30" y="19"/>
              </a:cxn>
              <a:cxn ang="0">
                <a:pos x="31" y="24"/>
              </a:cxn>
              <a:cxn ang="0">
                <a:pos x="32" y="27"/>
              </a:cxn>
              <a:cxn ang="0">
                <a:pos x="33" y="27"/>
              </a:cxn>
              <a:cxn ang="0">
                <a:pos x="34" y="22"/>
              </a:cxn>
              <a:cxn ang="0">
                <a:pos x="35" y="16"/>
              </a:cxn>
              <a:cxn ang="0">
                <a:pos x="35" y="10"/>
              </a:cxn>
              <a:cxn ang="0">
                <a:pos x="36" y="6"/>
              </a:cxn>
              <a:cxn ang="0">
                <a:pos x="37" y="7"/>
              </a:cxn>
              <a:cxn ang="0">
                <a:pos x="38" y="10"/>
              </a:cxn>
              <a:cxn ang="0">
                <a:pos x="39" y="15"/>
              </a:cxn>
              <a:cxn ang="0">
                <a:pos x="40" y="18"/>
              </a:cxn>
              <a:cxn ang="0">
                <a:pos x="41" y="18"/>
              </a:cxn>
              <a:cxn ang="0">
                <a:pos x="42" y="17"/>
              </a:cxn>
              <a:cxn ang="0">
                <a:pos x="43" y="16"/>
              </a:cxn>
              <a:cxn ang="0">
                <a:pos x="44" y="15"/>
              </a:cxn>
              <a:cxn ang="0">
                <a:pos x="45" y="15"/>
              </a:cxn>
              <a:cxn ang="0">
                <a:pos x="46" y="14"/>
              </a:cxn>
              <a:cxn ang="0">
                <a:pos x="47" y="12"/>
              </a:cxn>
            </a:cxnLst>
            <a:rect l="0" t="0" r="r" b="b"/>
            <a:pathLst>
              <a:path w="47" h="29">
                <a:moveTo>
                  <a:pt x="0" y="21"/>
                </a:moveTo>
                <a:lnTo>
                  <a:pt x="0" y="21"/>
                </a:lnTo>
                <a:lnTo>
                  <a:pt x="1" y="24"/>
                </a:lnTo>
                <a:lnTo>
                  <a:pt x="2" y="27"/>
                </a:lnTo>
                <a:lnTo>
                  <a:pt x="3" y="29"/>
                </a:lnTo>
                <a:lnTo>
                  <a:pt x="4" y="29"/>
                </a:lnTo>
                <a:lnTo>
                  <a:pt x="5" y="28"/>
                </a:lnTo>
                <a:lnTo>
                  <a:pt x="6" y="24"/>
                </a:lnTo>
                <a:lnTo>
                  <a:pt x="7" y="18"/>
                </a:lnTo>
                <a:lnTo>
                  <a:pt x="8" y="13"/>
                </a:lnTo>
                <a:lnTo>
                  <a:pt x="8" y="10"/>
                </a:lnTo>
                <a:lnTo>
                  <a:pt x="9" y="9"/>
                </a:lnTo>
                <a:lnTo>
                  <a:pt x="10" y="10"/>
                </a:lnTo>
                <a:lnTo>
                  <a:pt x="11" y="10"/>
                </a:lnTo>
                <a:lnTo>
                  <a:pt x="12" y="8"/>
                </a:lnTo>
                <a:lnTo>
                  <a:pt x="13" y="7"/>
                </a:lnTo>
                <a:lnTo>
                  <a:pt x="14" y="6"/>
                </a:lnTo>
                <a:lnTo>
                  <a:pt x="15" y="6"/>
                </a:lnTo>
                <a:lnTo>
                  <a:pt x="16" y="5"/>
                </a:lnTo>
                <a:lnTo>
                  <a:pt x="17" y="2"/>
                </a:lnTo>
                <a:lnTo>
                  <a:pt x="18" y="0"/>
                </a:lnTo>
                <a:lnTo>
                  <a:pt x="19" y="0"/>
                </a:lnTo>
                <a:lnTo>
                  <a:pt x="20" y="6"/>
                </a:lnTo>
                <a:lnTo>
                  <a:pt x="21" y="14"/>
                </a:lnTo>
                <a:lnTo>
                  <a:pt x="22" y="21"/>
                </a:lnTo>
                <a:lnTo>
                  <a:pt x="23" y="23"/>
                </a:lnTo>
                <a:lnTo>
                  <a:pt x="24" y="19"/>
                </a:lnTo>
                <a:lnTo>
                  <a:pt x="25" y="13"/>
                </a:lnTo>
                <a:lnTo>
                  <a:pt x="26" y="9"/>
                </a:lnTo>
                <a:lnTo>
                  <a:pt x="27" y="8"/>
                </a:lnTo>
                <a:lnTo>
                  <a:pt x="28" y="11"/>
                </a:lnTo>
                <a:lnTo>
                  <a:pt x="29" y="14"/>
                </a:lnTo>
                <a:lnTo>
                  <a:pt x="30" y="19"/>
                </a:lnTo>
                <a:lnTo>
                  <a:pt x="31" y="24"/>
                </a:lnTo>
                <a:lnTo>
                  <a:pt x="32" y="27"/>
                </a:lnTo>
                <a:lnTo>
                  <a:pt x="33" y="27"/>
                </a:lnTo>
                <a:lnTo>
                  <a:pt x="34" y="22"/>
                </a:lnTo>
                <a:lnTo>
                  <a:pt x="35" y="16"/>
                </a:lnTo>
                <a:lnTo>
                  <a:pt x="35" y="10"/>
                </a:lnTo>
                <a:lnTo>
                  <a:pt x="36" y="6"/>
                </a:lnTo>
                <a:lnTo>
                  <a:pt x="37" y="7"/>
                </a:lnTo>
                <a:lnTo>
                  <a:pt x="38" y="10"/>
                </a:lnTo>
                <a:lnTo>
                  <a:pt x="39" y="15"/>
                </a:lnTo>
                <a:lnTo>
                  <a:pt x="40" y="18"/>
                </a:lnTo>
                <a:lnTo>
                  <a:pt x="41" y="18"/>
                </a:lnTo>
                <a:lnTo>
                  <a:pt x="42" y="17"/>
                </a:lnTo>
                <a:lnTo>
                  <a:pt x="43" y="16"/>
                </a:lnTo>
                <a:lnTo>
                  <a:pt x="44" y="15"/>
                </a:lnTo>
                <a:lnTo>
                  <a:pt x="45" y="15"/>
                </a:lnTo>
                <a:lnTo>
                  <a:pt x="46" y="14"/>
                </a:lnTo>
                <a:lnTo>
                  <a:pt x="47" y="12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1"/>
          <p:cNvSpPr>
            <a:spLocks/>
          </p:cNvSpPr>
          <p:nvPr/>
        </p:nvSpPr>
        <p:spPr bwMode="auto">
          <a:xfrm>
            <a:off x="3142446" y="2515473"/>
            <a:ext cx="119845" cy="29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1" y="3"/>
              </a:cxn>
              <a:cxn ang="0">
                <a:pos x="2" y="1"/>
              </a:cxn>
              <a:cxn ang="0">
                <a:pos x="3" y="0"/>
              </a:cxn>
              <a:cxn ang="0">
                <a:pos x="4" y="2"/>
              </a:cxn>
              <a:cxn ang="0">
                <a:pos x="5" y="5"/>
              </a:cxn>
              <a:cxn ang="0">
                <a:pos x="6" y="7"/>
              </a:cxn>
              <a:cxn ang="0">
                <a:pos x="7" y="8"/>
              </a:cxn>
              <a:cxn ang="0">
                <a:pos x="8" y="9"/>
              </a:cxn>
              <a:cxn ang="0">
                <a:pos x="9" y="12"/>
              </a:cxn>
              <a:cxn ang="0">
                <a:pos x="10" y="17"/>
              </a:cxn>
              <a:cxn ang="0">
                <a:pos x="11" y="22"/>
              </a:cxn>
              <a:cxn ang="0">
                <a:pos x="12" y="27"/>
              </a:cxn>
              <a:cxn ang="0">
                <a:pos x="13" y="32"/>
              </a:cxn>
              <a:cxn ang="0">
                <a:pos x="14" y="36"/>
              </a:cxn>
              <a:cxn ang="0">
                <a:pos x="15" y="40"/>
              </a:cxn>
              <a:cxn ang="0">
                <a:pos x="15" y="42"/>
              </a:cxn>
              <a:cxn ang="0">
                <a:pos x="16" y="44"/>
              </a:cxn>
              <a:cxn ang="0">
                <a:pos x="17" y="46"/>
              </a:cxn>
              <a:cxn ang="0">
                <a:pos x="18" y="49"/>
              </a:cxn>
              <a:cxn ang="0">
                <a:pos x="19" y="52"/>
              </a:cxn>
              <a:cxn ang="0">
                <a:pos x="20" y="56"/>
              </a:cxn>
              <a:cxn ang="0">
                <a:pos x="21" y="60"/>
              </a:cxn>
              <a:cxn ang="0">
                <a:pos x="22" y="63"/>
              </a:cxn>
              <a:cxn ang="0">
                <a:pos x="23" y="64"/>
              </a:cxn>
              <a:cxn ang="0">
                <a:pos x="24" y="66"/>
              </a:cxn>
              <a:cxn ang="0">
                <a:pos x="25" y="70"/>
              </a:cxn>
              <a:cxn ang="0">
                <a:pos x="26" y="75"/>
              </a:cxn>
              <a:cxn ang="0">
                <a:pos x="27" y="82"/>
              </a:cxn>
              <a:cxn ang="0">
                <a:pos x="28" y="87"/>
              </a:cxn>
              <a:cxn ang="0">
                <a:pos x="29" y="88"/>
              </a:cxn>
              <a:cxn ang="0">
                <a:pos x="30" y="83"/>
              </a:cxn>
              <a:cxn ang="0">
                <a:pos x="31" y="76"/>
              </a:cxn>
              <a:cxn ang="0">
                <a:pos x="32" y="68"/>
              </a:cxn>
              <a:cxn ang="0">
                <a:pos x="33" y="64"/>
              </a:cxn>
              <a:cxn ang="0">
                <a:pos x="34" y="61"/>
              </a:cxn>
              <a:cxn ang="0">
                <a:pos x="35" y="60"/>
              </a:cxn>
              <a:cxn ang="0">
                <a:pos x="36" y="60"/>
              </a:cxn>
              <a:cxn ang="0">
                <a:pos x="37" y="64"/>
              </a:cxn>
              <a:cxn ang="0">
                <a:pos x="38" y="68"/>
              </a:cxn>
              <a:cxn ang="0">
                <a:pos x="39" y="70"/>
              </a:cxn>
              <a:cxn ang="0">
                <a:pos x="40" y="71"/>
              </a:cxn>
              <a:cxn ang="0">
                <a:pos x="41" y="69"/>
              </a:cxn>
              <a:cxn ang="0">
                <a:pos x="42" y="66"/>
              </a:cxn>
              <a:cxn ang="0">
                <a:pos x="42" y="61"/>
              </a:cxn>
              <a:cxn ang="0">
                <a:pos x="43" y="55"/>
              </a:cxn>
              <a:cxn ang="0">
                <a:pos x="44" y="49"/>
              </a:cxn>
              <a:cxn ang="0">
                <a:pos x="45" y="44"/>
              </a:cxn>
              <a:cxn ang="0">
                <a:pos x="46" y="43"/>
              </a:cxn>
              <a:cxn ang="0">
                <a:pos x="47" y="44"/>
              </a:cxn>
            </a:cxnLst>
            <a:rect l="0" t="0" r="r" b="b"/>
            <a:pathLst>
              <a:path w="47" h="88">
                <a:moveTo>
                  <a:pt x="0" y="4"/>
                </a:moveTo>
                <a:lnTo>
                  <a:pt x="0" y="4"/>
                </a:lnTo>
                <a:lnTo>
                  <a:pt x="1" y="3"/>
                </a:lnTo>
                <a:lnTo>
                  <a:pt x="2" y="1"/>
                </a:lnTo>
                <a:lnTo>
                  <a:pt x="3" y="0"/>
                </a:lnTo>
                <a:lnTo>
                  <a:pt x="4" y="2"/>
                </a:lnTo>
                <a:lnTo>
                  <a:pt x="5" y="5"/>
                </a:lnTo>
                <a:lnTo>
                  <a:pt x="6" y="7"/>
                </a:lnTo>
                <a:lnTo>
                  <a:pt x="7" y="8"/>
                </a:lnTo>
                <a:lnTo>
                  <a:pt x="8" y="9"/>
                </a:lnTo>
                <a:lnTo>
                  <a:pt x="9" y="12"/>
                </a:lnTo>
                <a:lnTo>
                  <a:pt x="10" y="17"/>
                </a:lnTo>
                <a:lnTo>
                  <a:pt x="11" y="22"/>
                </a:lnTo>
                <a:lnTo>
                  <a:pt x="12" y="27"/>
                </a:lnTo>
                <a:lnTo>
                  <a:pt x="13" y="32"/>
                </a:lnTo>
                <a:lnTo>
                  <a:pt x="14" y="36"/>
                </a:lnTo>
                <a:lnTo>
                  <a:pt x="15" y="40"/>
                </a:lnTo>
                <a:lnTo>
                  <a:pt x="15" y="42"/>
                </a:lnTo>
                <a:lnTo>
                  <a:pt x="16" y="44"/>
                </a:lnTo>
                <a:lnTo>
                  <a:pt x="17" y="46"/>
                </a:lnTo>
                <a:lnTo>
                  <a:pt x="18" y="49"/>
                </a:lnTo>
                <a:lnTo>
                  <a:pt x="19" y="52"/>
                </a:lnTo>
                <a:lnTo>
                  <a:pt x="20" y="56"/>
                </a:lnTo>
                <a:lnTo>
                  <a:pt x="21" y="60"/>
                </a:lnTo>
                <a:lnTo>
                  <a:pt x="22" y="63"/>
                </a:lnTo>
                <a:lnTo>
                  <a:pt x="23" y="64"/>
                </a:lnTo>
                <a:lnTo>
                  <a:pt x="24" y="66"/>
                </a:lnTo>
                <a:lnTo>
                  <a:pt x="25" y="70"/>
                </a:lnTo>
                <a:lnTo>
                  <a:pt x="26" y="75"/>
                </a:lnTo>
                <a:lnTo>
                  <a:pt x="27" y="82"/>
                </a:lnTo>
                <a:lnTo>
                  <a:pt x="28" y="87"/>
                </a:lnTo>
                <a:lnTo>
                  <a:pt x="29" y="88"/>
                </a:lnTo>
                <a:lnTo>
                  <a:pt x="30" y="83"/>
                </a:lnTo>
                <a:lnTo>
                  <a:pt x="31" y="76"/>
                </a:lnTo>
                <a:lnTo>
                  <a:pt x="32" y="68"/>
                </a:lnTo>
                <a:lnTo>
                  <a:pt x="33" y="64"/>
                </a:lnTo>
                <a:lnTo>
                  <a:pt x="34" y="61"/>
                </a:lnTo>
                <a:lnTo>
                  <a:pt x="35" y="60"/>
                </a:lnTo>
                <a:lnTo>
                  <a:pt x="36" y="60"/>
                </a:lnTo>
                <a:lnTo>
                  <a:pt x="37" y="64"/>
                </a:lnTo>
                <a:lnTo>
                  <a:pt x="38" y="68"/>
                </a:lnTo>
                <a:lnTo>
                  <a:pt x="39" y="70"/>
                </a:lnTo>
                <a:lnTo>
                  <a:pt x="40" y="71"/>
                </a:lnTo>
                <a:lnTo>
                  <a:pt x="41" y="69"/>
                </a:lnTo>
                <a:lnTo>
                  <a:pt x="42" y="66"/>
                </a:lnTo>
                <a:lnTo>
                  <a:pt x="42" y="61"/>
                </a:lnTo>
                <a:lnTo>
                  <a:pt x="43" y="55"/>
                </a:lnTo>
                <a:lnTo>
                  <a:pt x="44" y="49"/>
                </a:lnTo>
                <a:lnTo>
                  <a:pt x="45" y="44"/>
                </a:lnTo>
                <a:lnTo>
                  <a:pt x="46" y="43"/>
                </a:lnTo>
                <a:lnTo>
                  <a:pt x="47" y="44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2"/>
          <p:cNvSpPr>
            <a:spLocks/>
          </p:cNvSpPr>
          <p:nvPr/>
        </p:nvSpPr>
        <p:spPr bwMode="auto">
          <a:xfrm>
            <a:off x="3262291" y="2351798"/>
            <a:ext cx="128407" cy="503443"/>
          </a:xfrm>
          <a:custGeom>
            <a:avLst/>
            <a:gdLst/>
            <a:ahLst/>
            <a:cxnLst>
              <a:cxn ang="0">
                <a:pos x="0" y="521"/>
              </a:cxn>
              <a:cxn ang="0">
                <a:pos x="0" y="521"/>
              </a:cxn>
              <a:cxn ang="0">
                <a:pos x="1" y="523"/>
              </a:cxn>
              <a:cxn ang="0">
                <a:pos x="2" y="524"/>
              </a:cxn>
              <a:cxn ang="0">
                <a:pos x="3" y="521"/>
              </a:cxn>
              <a:cxn ang="0">
                <a:pos x="4" y="515"/>
              </a:cxn>
              <a:cxn ang="0">
                <a:pos x="5" y="506"/>
              </a:cxn>
              <a:cxn ang="0">
                <a:pos x="6" y="498"/>
              </a:cxn>
              <a:cxn ang="0">
                <a:pos x="7" y="491"/>
              </a:cxn>
              <a:cxn ang="0">
                <a:pos x="8" y="486"/>
              </a:cxn>
              <a:cxn ang="0">
                <a:pos x="9" y="482"/>
              </a:cxn>
              <a:cxn ang="0">
                <a:pos x="10" y="476"/>
              </a:cxn>
              <a:cxn ang="0">
                <a:pos x="11" y="466"/>
              </a:cxn>
              <a:cxn ang="0">
                <a:pos x="12" y="451"/>
              </a:cxn>
              <a:cxn ang="0">
                <a:pos x="13" y="435"/>
              </a:cxn>
              <a:cxn ang="0">
                <a:pos x="14" y="419"/>
              </a:cxn>
              <a:cxn ang="0">
                <a:pos x="15" y="407"/>
              </a:cxn>
              <a:cxn ang="0">
                <a:pos x="16" y="396"/>
              </a:cxn>
              <a:cxn ang="0">
                <a:pos x="17" y="384"/>
              </a:cxn>
              <a:cxn ang="0">
                <a:pos x="18" y="368"/>
              </a:cxn>
              <a:cxn ang="0">
                <a:pos x="19" y="347"/>
              </a:cxn>
              <a:cxn ang="0">
                <a:pos x="20" y="324"/>
              </a:cxn>
              <a:cxn ang="0">
                <a:pos x="21" y="301"/>
              </a:cxn>
              <a:cxn ang="0">
                <a:pos x="22" y="280"/>
              </a:cxn>
              <a:cxn ang="0">
                <a:pos x="22" y="261"/>
              </a:cxn>
              <a:cxn ang="0">
                <a:pos x="23" y="246"/>
              </a:cxn>
              <a:cxn ang="0">
                <a:pos x="24" y="236"/>
              </a:cxn>
              <a:cxn ang="0">
                <a:pos x="25" y="232"/>
              </a:cxn>
              <a:cxn ang="0">
                <a:pos x="26" y="234"/>
              </a:cxn>
              <a:cxn ang="0">
                <a:pos x="27" y="238"/>
              </a:cxn>
              <a:cxn ang="0">
                <a:pos x="28" y="239"/>
              </a:cxn>
              <a:cxn ang="0">
                <a:pos x="29" y="234"/>
              </a:cxn>
              <a:cxn ang="0">
                <a:pos x="30" y="223"/>
              </a:cxn>
              <a:cxn ang="0">
                <a:pos x="31" y="209"/>
              </a:cxn>
              <a:cxn ang="0">
                <a:pos x="32" y="199"/>
              </a:cxn>
              <a:cxn ang="0">
                <a:pos x="33" y="194"/>
              </a:cxn>
              <a:cxn ang="0">
                <a:pos x="34" y="189"/>
              </a:cxn>
              <a:cxn ang="0">
                <a:pos x="35" y="170"/>
              </a:cxn>
              <a:cxn ang="0">
                <a:pos x="36" y="128"/>
              </a:cxn>
              <a:cxn ang="0">
                <a:pos x="37" y="64"/>
              </a:cxn>
              <a:cxn ang="0">
                <a:pos x="38" y="3"/>
              </a:cxn>
              <a:cxn ang="0">
                <a:pos x="39" y="0"/>
              </a:cxn>
              <a:cxn ang="0">
                <a:pos x="40" y="118"/>
              </a:cxn>
              <a:cxn ang="0">
                <a:pos x="41" y="385"/>
              </a:cxn>
              <a:cxn ang="0">
                <a:pos x="42" y="756"/>
              </a:cxn>
              <a:cxn ang="0">
                <a:pos x="43" y="1124"/>
              </a:cxn>
              <a:cxn ang="0">
                <a:pos x="44" y="1376"/>
              </a:cxn>
              <a:cxn ang="0">
                <a:pos x="45" y="1469"/>
              </a:cxn>
              <a:cxn ang="0">
                <a:pos x="46" y="1441"/>
              </a:cxn>
              <a:cxn ang="0">
                <a:pos x="47" y="1371"/>
              </a:cxn>
              <a:cxn ang="0">
                <a:pos x="48" y="1317"/>
              </a:cxn>
            </a:cxnLst>
            <a:rect l="0" t="0" r="r" b="b"/>
            <a:pathLst>
              <a:path w="48" h="1469">
                <a:moveTo>
                  <a:pt x="0" y="521"/>
                </a:moveTo>
                <a:lnTo>
                  <a:pt x="0" y="521"/>
                </a:lnTo>
                <a:lnTo>
                  <a:pt x="1" y="523"/>
                </a:lnTo>
                <a:lnTo>
                  <a:pt x="2" y="524"/>
                </a:lnTo>
                <a:lnTo>
                  <a:pt x="3" y="521"/>
                </a:lnTo>
                <a:lnTo>
                  <a:pt x="4" y="515"/>
                </a:lnTo>
                <a:lnTo>
                  <a:pt x="5" y="506"/>
                </a:lnTo>
                <a:lnTo>
                  <a:pt x="6" y="498"/>
                </a:lnTo>
                <a:lnTo>
                  <a:pt x="7" y="491"/>
                </a:lnTo>
                <a:lnTo>
                  <a:pt x="8" y="486"/>
                </a:lnTo>
                <a:lnTo>
                  <a:pt x="9" y="482"/>
                </a:lnTo>
                <a:lnTo>
                  <a:pt x="10" y="476"/>
                </a:lnTo>
                <a:lnTo>
                  <a:pt x="11" y="466"/>
                </a:lnTo>
                <a:lnTo>
                  <a:pt x="12" y="451"/>
                </a:lnTo>
                <a:lnTo>
                  <a:pt x="13" y="435"/>
                </a:lnTo>
                <a:lnTo>
                  <a:pt x="14" y="419"/>
                </a:lnTo>
                <a:lnTo>
                  <a:pt x="15" y="407"/>
                </a:lnTo>
                <a:lnTo>
                  <a:pt x="16" y="396"/>
                </a:lnTo>
                <a:lnTo>
                  <a:pt x="17" y="384"/>
                </a:lnTo>
                <a:lnTo>
                  <a:pt x="18" y="368"/>
                </a:lnTo>
                <a:lnTo>
                  <a:pt x="19" y="347"/>
                </a:lnTo>
                <a:lnTo>
                  <a:pt x="20" y="324"/>
                </a:lnTo>
                <a:lnTo>
                  <a:pt x="21" y="301"/>
                </a:lnTo>
                <a:lnTo>
                  <a:pt x="22" y="280"/>
                </a:lnTo>
                <a:lnTo>
                  <a:pt x="22" y="261"/>
                </a:lnTo>
                <a:lnTo>
                  <a:pt x="23" y="246"/>
                </a:lnTo>
                <a:lnTo>
                  <a:pt x="24" y="236"/>
                </a:lnTo>
                <a:lnTo>
                  <a:pt x="25" y="232"/>
                </a:lnTo>
                <a:lnTo>
                  <a:pt x="26" y="234"/>
                </a:lnTo>
                <a:lnTo>
                  <a:pt x="27" y="238"/>
                </a:lnTo>
                <a:lnTo>
                  <a:pt x="28" y="239"/>
                </a:lnTo>
                <a:lnTo>
                  <a:pt x="29" y="234"/>
                </a:lnTo>
                <a:lnTo>
                  <a:pt x="30" y="223"/>
                </a:lnTo>
                <a:lnTo>
                  <a:pt x="31" y="209"/>
                </a:lnTo>
                <a:lnTo>
                  <a:pt x="32" y="199"/>
                </a:lnTo>
                <a:lnTo>
                  <a:pt x="33" y="194"/>
                </a:lnTo>
                <a:lnTo>
                  <a:pt x="34" y="189"/>
                </a:lnTo>
                <a:lnTo>
                  <a:pt x="35" y="170"/>
                </a:lnTo>
                <a:lnTo>
                  <a:pt x="36" y="128"/>
                </a:lnTo>
                <a:lnTo>
                  <a:pt x="37" y="64"/>
                </a:lnTo>
                <a:lnTo>
                  <a:pt x="38" y="3"/>
                </a:lnTo>
                <a:lnTo>
                  <a:pt x="39" y="0"/>
                </a:lnTo>
                <a:lnTo>
                  <a:pt x="40" y="118"/>
                </a:lnTo>
                <a:lnTo>
                  <a:pt x="41" y="385"/>
                </a:lnTo>
                <a:lnTo>
                  <a:pt x="42" y="756"/>
                </a:lnTo>
                <a:lnTo>
                  <a:pt x="43" y="1124"/>
                </a:lnTo>
                <a:lnTo>
                  <a:pt x="44" y="1376"/>
                </a:lnTo>
                <a:lnTo>
                  <a:pt x="45" y="1469"/>
                </a:lnTo>
                <a:lnTo>
                  <a:pt x="46" y="1441"/>
                </a:lnTo>
                <a:lnTo>
                  <a:pt x="47" y="1371"/>
                </a:lnTo>
                <a:lnTo>
                  <a:pt x="48" y="1317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3"/>
          <p:cNvSpPr>
            <a:spLocks/>
          </p:cNvSpPr>
          <p:nvPr/>
        </p:nvSpPr>
        <p:spPr bwMode="auto">
          <a:xfrm>
            <a:off x="3390701" y="2225371"/>
            <a:ext cx="128407" cy="584719"/>
          </a:xfrm>
          <a:custGeom>
            <a:avLst/>
            <a:gdLst/>
            <a:ahLst/>
            <a:cxnLst>
              <a:cxn ang="0">
                <a:pos x="0" y="1685"/>
              </a:cxn>
              <a:cxn ang="0">
                <a:pos x="0" y="1685"/>
              </a:cxn>
              <a:cxn ang="0">
                <a:pos x="1" y="1663"/>
              </a:cxn>
              <a:cxn ang="0">
                <a:pos x="1" y="1655"/>
              </a:cxn>
              <a:cxn ang="0">
                <a:pos x="2" y="1647"/>
              </a:cxn>
              <a:cxn ang="0">
                <a:pos x="3" y="1642"/>
              </a:cxn>
              <a:cxn ang="0">
                <a:pos x="4" y="1656"/>
              </a:cxn>
              <a:cxn ang="0">
                <a:pos x="5" y="1690"/>
              </a:cxn>
              <a:cxn ang="0">
                <a:pos x="6" y="1706"/>
              </a:cxn>
              <a:cxn ang="0">
                <a:pos x="7" y="1634"/>
              </a:cxn>
              <a:cxn ang="0">
                <a:pos x="8" y="1415"/>
              </a:cxn>
              <a:cxn ang="0">
                <a:pos x="9" y="1051"/>
              </a:cxn>
              <a:cxn ang="0">
                <a:pos x="10" y="631"/>
              </a:cxn>
              <a:cxn ang="0">
                <a:pos x="11" y="286"/>
              </a:cxn>
              <a:cxn ang="0">
                <a:pos x="12" y="100"/>
              </a:cxn>
              <a:cxn ang="0">
                <a:pos x="13" y="67"/>
              </a:cxn>
              <a:cxn ang="0">
                <a:pos x="14" y="114"/>
              </a:cxn>
              <a:cxn ang="0">
                <a:pos x="15" y="164"/>
              </a:cxn>
              <a:cxn ang="0">
                <a:pos x="16" y="183"/>
              </a:cxn>
              <a:cxn ang="0">
                <a:pos x="17" y="177"/>
              </a:cxn>
              <a:cxn ang="0">
                <a:pos x="18" y="168"/>
              </a:cxn>
              <a:cxn ang="0">
                <a:pos x="19" y="163"/>
              </a:cxn>
              <a:cxn ang="0">
                <a:pos x="20" y="149"/>
              </a:cxn>
              <a:cxn ang="0">
                <a:pos x="21" y="115"/>
              </a:cxn>
              <a:cxn ang="0">
                <a:pos x="22" y="73"/>
              </a:cxn>
              <a:cxn ang="0">
                <a:pos x="23" y="74"/>
              </a:cxn>
              <a:cxn ang="0">
                <a:pos x="24" y="193"/>
              </a:cxn>
              <a:cxn ang="0">
                <a:pos x="25" y="469"/>
              </a:cxn>
              <a:cxn ang="0">
                <a:pos x="26" y="861"/>
              </a:cxn>
              <a:cxn ang="0">
                <a:pos x="27" y="1252"/>
              </a:cxn>
              <a:cxn ang="0">
                <a:pos x="28" y="1522"/>
              </a:cxn>
              <a:cxn ang="0">
                <a:pos x="28" y="1624"/>
              </a:cxn>
              <a:cxn ang="0">
                <a:pos x="29" y="1602"/>
              </a:cxn>
              <a:cxn ang="0">
                <a:pos x="30" y="1537"/>
              </a:cxn>
              <a:cxn ang="0">
                <a:pos x="31" y="1491"/>
              </a:cxn>
              <a:cxn ang="0">
                <a:pos x="32" y="1477"/>
              </a:cxn>
              <a:cxn ang="0">
                <a:pos x="33" y="1482"/>
              </a:cxn>
              <a:cxn ang="0">
                <a:pos x="34" y="1490"/>
              </a:cxn>
              <a:cxn ang="0">
                <a:pos x="35" y="1502"/>
              </a:cxn>
              <a:cxn ang="0">
                <a:pos x="36" y="1530"/>
              </a:cxn>
              <a:cxn ang="0">
                <a:pos x="37" y="1574"/>
              </a:cxn>
              <a:cxn ang="0">
                <a:pos x="38" y="1602"/>
              </a:cxn>
              <a:cxn ang="0">
                <a:pos x="39" y="1545"/>
              </a:cxn>
              <a:cxn ang="0">
                <a:pos x="40" y="1338"/>
              </a:cxn>
              <a:cxn ang="0">
                <a:pos x="41" y="980"/>
              </a:cxn>
              <a:cxn ang="0">
                <a:pos x="42" y="557"/>
              </a:cxn>
              <a:cxn ang="0">
                <a:pos x="43" y="205"/>
              </a:cxn>
              <a:cxn ang="0">
                <a:pos x="44" y="19"/>
              </a:cxn>
              <a:cxn ang="0">
                <a:pos x="45" y="0"/>
              </a:cxn>
              <a:cxn ang="0">
                <a:pos x="46" y="71"/>
              </a:cxn>
              <a:cxn ang="0">
                <a:pos x="47" y="150"/>
              </a:cxn>
            </a:cxnLst>
            <a:rect l="0" t="0" r="r" b="b"/>
            <a:pathLst>
              <a:path w="47" h="1706">
                <a:moveTo>
                  <a:pt x="0" y="1685"/>
                </a:moveTo>
                <a:lnTo>
                  <a:pt x="0" y="1685"/>
                </a:lnTo>
                <a:lnTo>
                  <a:pt x="1" y="1663"/>
                </a:lnTo>
                <a:lnTo>
                  <a:pt x="1" y="1655"/>
                </a:lnTo>
                <a:lnTo>
                  <a:pt x="2" y="1647"/>
                </a:lnTo>
                <a:lnTo>
                  <a:pt x="3" y="1642"/>
                </a:lnTo>
                <a:lnTo>
                  <a:pt x="4" y="1656"/>
                </a:lnTo>
                <a:lnTo>
                  <a:pt x="5" y="1690"/>
                </a:lnTo>
                <a:lnTo>
                  <a:pt x="6" y="1706"/>
                </a:lnTo>
                <a:lnTo>
                  <a:pt x="7" y="1634"/>
                </a:lnTo>
                <a:lnTo>
                  <a:pt x="8" y="1415"/>
                </a:lnTo>
                <a:lnTo>
                  <a:pt x="9" y="1051"/>
                </a:lnTo>
                <a:lnTo>
                  <a:pt x="10" y="631"/>
                </a:lnTo>
                <a:lnTo>
                  <a:pt x="11" y="286"/>
                </a:lnTo>
                <a:lnTo>
                  <a:pt x="12" y="100"/>
                </a:lnTo>
                <a:lnTo>
                  <a:pt x="13" y="67"/>
                </a:lnTo>
                <a:lnTo>
                  <a:pt x="14" y="114"/>
                </a:lnTo>
                <a:lnTo>
                  <a:pt x="15" y="164"/>
                </a:lnTo>
                <a:lnTo>
                  <a:pt x="16" y="183"/>
                </a:lnTo>
                <a:lnTo>
                  <a:pt x="17" y="177"/>
                </a:lnTo>
                <a:lnTo>
                  <a:pt x="18" y="168"/>
                </a:lnTo>
                <a:lnTo>
                  <a:pt x="19" y="163"/>
                </a:lnTo>
                <a:lnTo>
                  <a:pt x="20" y="149"/>
                </a:lnTo>
                <a:lnTo>
                  <a:pt x="21" y="115"/>
                </a:lnTo>
                <a:lnTo>
                  <a:pt x="22" y="73"/>
                </a:lnTo>
                <a:lnTo>
                  <a:pt x="23" y="74"/>
                </a:lnTo>
                <a:lnTo>
                  <a:pt x="24" y="193"/>
                </a:lnTo>
                <a:lnTo>
                  <a:pt x="25" y="469"/>
                </a:lnTo>
                <a:lnTo>
                  <a:pt x="26" y="861"/>
                </a:lnTo>
                <a:lnTo>
                  <a:pt x="27" y="1252"/>
                </a:lnTo>
                <a:lnTo>
                  <a:pt x="28" y="1522"/>
                </a:lnTo>
                <a:lnTo>
                  <a:pt x="28" y="1624"/>
                </a:lnTo>
                <a:lnTo>
                  <a:pt x="29" y="1602"/>
                </a:lnTo>
                <a:lnTo>
                  <a:pt x="30" y="1537"/>
                </a:lnTo>
                <a:lnTo>
                  <a:pt x="31" y="1491"/>
                </a:lnTo>
                <a:lnTo>
                  <a:pt x="32" y="1477"/>
                </a:lnTo>
                <a:lnTo>
                  <a:pt x="33" y="1482"/>
                </a:lnTo>
                <a:lnTo>
                  <a:pt x="34" y="1490"/>
                </a:lnTo>
                <a:lnTo>
                  <a:pt x="35" y="1502"/>
                </a:lnTo>
                <a:lnTo>
                  <a:pt x="36" y="1530"/>
                </a:lnTo>
                <a:lnTo>
                  <a:pt x="37" y="1574"/>
                </a:lnTo>
                <a:lnTo>
                  <a:pt x="38" y="1602"/>
                </a:lnTo>
                <a:lnTo>
                  <a:pt x="39" y="1545"/>
                </a:lnTo>
                <a:lnTo>
                  <a:pt x="40" y="1338"/>
                </a:lnTo>
                <a:lnTo>
                  <a:pt x="41" y="980"/>
                </a:lnTo>
                <a:lnTo>
                  <a:pt x="42" y="557"/>
                </a:lnTo>
                <a:lnTo>
                  <a:pt x="43" y="205"/>
                </a:lnTo>
                <a:lnTo>
                  <a:pt x="44" y="19"/>
                </a:lnTo>
                <a:lnTo>
                  <a:pt x="45" y="0"/>
                </a:lnTo>
                <a:lnTo>
                  <a:pt x="46" y="71"/>
                </a:lnTo>
                <a:lnTo>
                  <a:pt x="47" y="150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84"/>
          <p:cNvSpPr>
            <a:spLocks/>
          </p:cNvSpPr>
          <p:nvPr/>
        </p:nvSpPr>
        <p:spPr bwMode="auto">
          <a:xfrm>
            <a:off x="3519103" y="2243432"/>
            <a:ext cx="119845" cy="55198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96"/>
              </a:cxn>
              <a:cxn ang="0">
                <a:pos x="1" y="142"/>
              </a:cxn>
              <a:cxn ang="0">
                <a:pos x="2" y="157"/>
              </a:cxn>
              <a:cxn ang="0">
                <a:pos x="3" y="155"/>
              </a:cxn>
              <a:cxn ang="0">
                <a:pos x="4" y="143"/>
              </a:cxn>
              <a:cxn ang="0">
                <a:pos x="5" y="111"/>
              </a:cxn>
              <a:cxn ang="0">
                <a:pos x="6" y="55"/>
              </a:cxn>
              <a:cxn ang="0">
                <a:pos x="7" y="0"/>
              </a:cxn>
              <a:cxn ang="0">
                <a:pos x="8" y="9"/>
              </a:cxn>
              <a:cxn ang="0">
                <a:pos x="8" y="153"/>
              </a:cxn>
              <a:cxn ang="0">
                <a:pos x="9" y="460"/>
              </a:cxn>
              <a:cxn ang="0">
                <a:pos x="10" y="872"/>
              </a:cxn>
              <a:cxn ang="0">
                <a:pos x="11" y="1264"/>
              </a:cxn>
              <a:cxn ang="0">
                <a:pos x="12" y="1520"/>
              </a:cxn>
              <a:cxn ang="0">
                <a:pos x="13" y="1607"/>
              </a:cxn>
              <a:cxn ang="0">
                <a:pos x="14" y="1576"/>
              </a:cxn>
              <a:cxn ang="0">
                <a:pos x="15" y="1513"/>
              </a:cxn>
              <a:cxn ang="0">
                <a:pos x="16" y="1474"/>
              </a:cxn>
              <a:cxn ang="0">
                <a:pos x="17" y="1468"/>
              </a:cxn>
              <a:cxn ang="0">
                <a:pos x="18" y="1477"/>
              </a:cxn>
              <a:cxn ang="0">
                <a:pos x="19" y="1485"/>
              </a:cxn>
              <a:cxn ang="0">
                <a:pos x="20" y="1495"/>
              </a:cxn>
              <a:cxn ang="0">
                <a:pos x="21" y="1523"/>
              </a:cxn>
              <a:cxn ang="0">
                <a:pos x="22" y="1566"/>
              </a:cxn>
              <a:cxn ang="0">
                <a:pos x="23" y="1586"/>
              </a:cxn>
              <a:cxn ang="0">
                <a:pos x="24" y="1511"/>
              </a:cxn>
              <a:cxn ang="0">
                <a:pos x="25" y="1284"/>
              </a:cxn>
              <a:cxn ang="0">
                <a:pos x="26" y="915"/>
              </a:cxn>
              <a:cxn ang="0">
                <a:pos x="27" y="503"/>
              </a:cxn>
              <a:cxn ang="0">
                <a:pos x="28" y="178"/>
              </a:cxn>
              <a:cxn ang="0">
                <a:pos x="29" y="18"/>
              </a:cxn>
              <a:cxn ang="0">
                <a:pos x="30" y="8"/>
              </a:cxn>
              <a:cxn ang="0">
                <a:pos x="31" y="67"/>
              </a:cxn>
              <a:cxn ang="0">
                <a:pos x="32" y="120"/>
              </a:cxn>
              <a:cxn ang="0">
                <a:pos x="33" y="139"/>
              </a:cxn>
              <a:cxn ang="0">
                <a:pos x="34" y="134"/>
              </a:cxn>
              <a:cxn ang="0">
                <a:pos x="35" y="125"/>
              </a:cxn>
              <a:cxn ang="0">
                <a:pos x="36" y="116"/>
              </a:cxn>
              <a:cxn ang="0">
                <a:pos x="36" y="98"/>
              </a:cxn>
              <a:cxn ang="0">
                <a:pos x="37" y="60"/>
              </a:cxn>
              <a:cxn ang="0">
                <a:pos x="38" y="23"/>
              </a:cxn>
              <a:cxn ang="0">
                <a:pos x="39" y="45"/>
              </a:cxn>
              <a:cxn ang="0">
                <a:pos x="40" y="196"/>
              </a:cxn>
              <a:cxn ang="0">
                <a:pos x="41" y="503"/>
              </a:cxn>
              <a:cxn ang="0">
                <a:pos x="42" y="908"/>
              </a:cxn>
              <a:cxn ang="0">
                <a:pos x="43" y="1287"/>
              </a:cxn>
              <a:cxn ang="0">
                <a:pos x="44" y="1526"/>
              </a:cxn>
              <a:cxn ang="0">
                <a:pos x="45" y="1597"/>
              </a:cxn>
              <a:cxn ang="0">
                <a:pos x="46" y="1555"/>
              </a:cxn>
              <a:cxn ang="0">
                <a:pos x="47" y="1490"/>
              </a:cxn>
            </a:cxnLst>
            <a:rect l="0" t="0" r="r" b="b"/>
            <a:pathLst>
              <a:path w="47" h="1607">
                <a:moveTo>
                  <a:pt x="0" y="96"/>
                </a:moveTo>
                <a:lnTo>
                  <a:pt x="0" y="96"/>
                </a:lnTo>
                <a:lnTo>
                  <a:pt x="1" y="142"/>
                </a:lnTo>
                <a:lnTo>
                  <a:pt x="2" y="157"/>
                </a:lnTo>
                <a:lnTo>
                  <a:pt x="3" y="155"/>
                </a:lnTo>
                <a:lnTo>
                  <a:pt x="4" y="143"/>
                </a:lnTo>
                <a:lnTo>
                  <a:pt x="5" y="111"/>
                </a:lnTo>
                <a:lnTo>
                  <a:pt x="6" y="55"/>
                </a:lnTo>
                <a:lnTo>
                  <a:pt x="7" y="0"/>
                </a:lnTo>
                <a:lnTo>
                  <a:pt x="8" y="9"/>
                </a:lnTo>
                <a:lnTo>
                  <a:pt x="8" y="153"/>
                </a:lnTo>
                <a:lnTo>
                  <a:pt x="9" y="460"/>
                </a:lnTo>
                <a:lnTo>
                  <a:pt x="10" y="872"/>
                </a:lnTo>
                <a:lnTo>
                  <a:pt x="11" y="1264"/>
                </a:lnTo>
                <a:lnTo>
                  <a:pt x="12" y="1520"/>
                </a:lnTo>
                <a:lnTo>
                  <a:pt x="13" y="1607"/>
                </a:lnTo>
                <a:lnTo>
                  <a:pt x="14" y="1576"/>
                </a:lnTo>
                <a:lnTo>
                  <a:pt x="15" y="1513"/>
                </a:lnTo>
                <a:lnTo>
                  <a:pt x="16" y="1474"/>
                </a:lnTo>
                <a:lnTo>
                  <a:pt x="17" y="1468"/>
                </a:lnTo>
                <a:lnTo>
                  <a:pt x="18" y="1477"/>
                </a:lnTo>
                <a:lnTo>
                  <a:pt x="19" y="1485"/>
                </a:lnTo>
                <a:lnTo>
                  <a:pt x="20" y="1495"/>
                </a:lnTo>
                <a:lnTo>
                  <a:pt x="21" y="1523"/>
                </a:lnTo>
                <a:lnTo>
                  <a:pt x="22" y="1566"/>
                </a:lnTo>
                <a:lnTo>
                  <a:pt x="23" y="1586"/>
                </a:lnTo>
                <a:lnTo>
                  <a:pt x="24" y="1511"/>
                </a:lnTo>
                <a:lnTo>
                  <a:pt x="25" y="1284"/>
                </a:lnTo>
                <a:lnTo>
                  <a:pt x="26" y="915"/>
                </a:lnTo>
                <a:lnTo>
                  <a:pt x="27" y="503"/>
                </a:lnTo>
                <a:lnTo>
                  <a:pt x="28" y="178"/>
                </a:lnTo>
                <a:lnTo>
                  <a:pt x="29" y="18"/>
                </a:lnTo>
                <a:lnTo>
                  <a:pt x="30" y="8"/>
                </a:lnTo>
                <a:lnTo>
                  <a:pt x="31" y="67"/>
                </a:lnTo>
                <a:lnTo>
                  <a:pt x="32" y="120"/>
                </a:lnTo>
                <a:lnTo>
                  <a:pt x="33" y="139"/>
                </a:lnTo>
                <a:lnTo>
                  <a:pt x="34" y="134"/>
                </a:lnTo>
                <a:lnTo>
                  <a:pt x="35" y="125"/>
                </a:lnTo>
                <a:lnTo>
                  <a:pt x="36" y="116"/>
                </a:lnTo>
                <a:lnTo>
                  <a:pt x="36" y="98"/>
                </a:lnTo>
                <a:lnTo>
                  <a:pt x="37" y="60"/>
                </a:lnTo>
                <a:lnTo>
                  <a:pt x="38" y="23"/>
                </a:lnTo>
                <a:lnTo>
                  <a:pt x="39" y="45"/>
                </a:lnTo>
                <a:lnTo>
                  <a:pt x="40" y="196"/>
                </a:lnTo>
                <a:lnTo>
                  <a:pt x="41" y="503"/>
                </a:lnTo>
                <a:lnTo>
                  <a:pt x="42" y="908"/>
                </a:lnTo>
                <a:lnTo>
                  <a:pt x="43" y="1287"/>
                </a:lnTo>
                <a:lnTo>
                  <a:pt x="44" y="1526"/>
                </a:lnTo>
                <a:lnTo>
                  <a:pt x="45" y="1597"/>
                </a:lnTo>
                <a:lnTo>
                  <a:pt x="46" y="1555"/>
                </a:lnTo>
                <a:lnTo>
                  <a:pt x="47" y="1490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5"/>
          <p:cNvSpPr>
            <a:spLocks/>
          </p:cNvSpPr>
          <p:nvPr/>
        </p:nvSpPr>
        <p:spPr bwMode="auto">
          <a:xfrm>
            <a:off x="3638948" y="2246818"/>
            <a:ext cx="128407" cy="575689"/>
          </a:xfrm>
          <a:custGeom>
            <a:avLst/>
            <a:gdLst/>
            <a:ahLst/>
            <a:cxnLst>
              <a:cxn ang="0">
                <a:pos x="0" y="1483"/>
              </a:cxn>
              <a:cxn ang="0">
                <a:pos x="0" y="1483"/>
              </a:cxn>
              <a:cxn ang="0">
                <a:pos x="1" y="1450"/>
              </a:cxn>
              <a:cxn ang="0">
                <a:pos x="2" y="1451"/>
              </a:cxn>
              <a:cxn ang="0">
                <a:pos x="3" y="1463"/>
              </a:cxn>
              <a:cxn ang="0">
                <a:pos x="4" y="1467"/>
              </a:cxn>
              <a:cxn ang="0">
                <a:pos x="5" y="1471"/>
              </a:cxn>
              <a:cxn ang="0">
                <a:pos x="6" y="1494"/>
              </a:cxn>
              <a:cxn ang="0">
                <a:pos x="7" y="1535"/>
              </a:cxn>
              <a:cxn ang="0">
                <a:pos x="8" y="1557"/>
              </a:cxn>
              <a:cxn ang="0">
                <a:pos x="9" y="1484"/>
              </a:cxn>
              <a:cxn ang="0">
                <a:pos x="10" y="1257"/>
              </a:cxn>
              <a:cxn ang="0">
                <a:pos x="11" y="889"/>
              </a:cxn>
              <a:cxn ang="0">
                <a:pos x="12" y="479"/>
              </a:cxn>
              <a:cxn ang="0">
                <a:pos x="13" y="159"/>
              </a:cxn>
              <a:cxn ang="0">
                <a:pos x="14" y="6"/>
              </a:cxn>
              <a:cxn ang="0">
                <a:pos x="15" y="0"/>
              </a:cxn>
              <a:cxn ang="0">
                <a:pos x="16" y="61"/>
              </a:cxn>
              <a:cxn ang="0">
                <a:pos x="16" y="117"/>
              </a:cxn>
              <a:cxn ang="0">
                <a:pos x="17" y="141"/>
              </a:cxn>
              <a:cxn ang="0">
                <a:pos x="18" y="142"/>
              </a:cxn>
              <a:cxn ang="0">
                <a:pos x="19" y="138"/>
              </a:cxn>
              <a:cxn ang="0">
                <a:pos x="20" y="132"/>
              </a:cxn>
              <a:cxn ang="0">
                <a:pos x="21" y="113"/>
              </a:cxn>
              <a:cxn ang="0">
                <a:pos x="22" y="75"/>
              </a:cxn>
              <a:cxn ang="0">
                <a:pos x="23" y="41"/>
              </a:cxn>
              <a:cxn ang="0">
                <a:pos x="24" y="70"/>
              </a:cxn>
              <a:cxn ang="0">
                <a:pos x="25" y="229"/>
              </a:cxn>
              <a:cxn ang="0">
                <a:pos x="26" y="543"/>
              </a:cxn>
              <a:cxn ang="0">
                <a:pos x="27" y="950"/>
              </a:cxn>
              <a:cxn ang="0">
                <a:pos x="28" y="1329"/>
              </a:cxn>
              <a:cxn ang="0">
                <a:pos x="29" y="1572"/>
              </a:cxn>
              <a:cxn ang="0">
                <a:pos x="30" y="1652"/>
              </a:cxn>
              <a:cxn ang="0">
                <a:pos x="31" y="1624"/>
              </a:cxn>
              <a:cxn ang="0">
                <a:pos x="32" y="1569"/>
              </a:cxn>
              <a:cxn ang="0">
                <a:pos x="33" y="1539"/>
              </a:cxn>
              <a:cxn ang="0">
                <a:pos x="34" y="1541"/>
              </a:cxn>
              <a:cxn ang="0">
                <a:pos x="35" y="1553"/>
              </a:cxn>
              <a:cxn ang="0">
                <a:pos x="36" y="1564"/>
              </a:cxn>
              <a:cxn ang="0">
                <a:pos x="37" y="1578"/>
              </a:cxn>
              <a:cxn ang="0">
                <a:pos x="38" y="1610"/>
              </a:cxn>
              <a:cxn ang="0">
                <a:pos x="39" y="1658"/>
              </a:cxn>
              <a:cxn ang="0">
                <a:pos x="40" y="1681"/>
              </a:cxn>
              <a:cxn ang="0">
                <a:pos x="41" y="1609"/>
              </a:cxn>
              <a:cxn ang="0">
                <a:pos x="42" y="1388"/>
              </a:cxn>
              <a:cxn ang="0">
                <a:pos x="43" y="1027"/>
              </a:cxn>
              <a:cxn ang="0">
                <a:pos x="43" y="625"/>
              </a:cxn>
              <a:cxn ang="0">
                <a:pos x="44" y="312"/>
              </a:cxn>
              <a:cxn ang="0">
                <a:pos x="45" y="164"/>
              </a:cxn>
              <a:cxn ang="0">
                <a:pos x="46" y="165"/>
              </a:cxn>
              <a:cxn ang="0">
                <a:pos x="47" y="233"/>
              </a:cxn>
            </a:cxnLst>
            <a:rect l="0" t="0" r="r" b="b"/>
            <a:pathLst>
              <a:path w="47" h="1681">
                <a:moveTo>
                  <a:pt x="0" y="1483"/>
                </a:moveTo>
                <a:lnTo>
                  <a:pt x="0" y="1483"/>
                </a:lnTo>
                <a:lnTo>
                  <a:pt x="1" y="1450"/>
                </a:lnTo>
                <a:lnTo>
                  <a:pt x="2" y="1451"/>
                </a:lnTo>
                <a:lnTo>
                  <a:pt x="3" y="1463"/>
                </a:lnTo>
                <a:lnTo>
                  <a:pt x="4" y="1467"/>
                </a:lnTo>
                <a:lnTo>
                  <a:pt x="5" y="1471"/>
                </a:lnTo>
                <a:lnTo>
                  <a:pt x="6" y="1494"/>
                </a:lnTo>
                <a:lnTo>
                  <a:pt x="7" y="1535"/>
                </a:lnTo>
                <a:lnTo>
                  <a:pt x="8" y="1557"/>
                </a:lnTo>
                <a:lnTo>
                  <a:pt x="9" y="1484"/>
                </a:lnTo>
                <a:lnTo>
                  <a:pt x="10" y="1257"/>
                </a:lnTo>
                <a:lnTo>
                  <a:pt x="11" y="889"/>
                </a:lnTo>
                <a:lnTo>
                  <a:pt x="12" y="479"/>
                </a:lnTo>
                <a:lnTo>
                  <a:pt x="13" y="159"/>
                </a:lnTo>
                <a:lnTo>
                  <a:pt x="14" y="6"/>
                </a:lnTo>
                <a:lnTo>
                  <a:pt x="15" y="0"/>
                </a:lnTo>
                <a:lnTo>
                  <a:pt x="16" y="61"/>
                </a:lnTo>
                <a:lnTo>
                  <a:pt x="16" y="117"/>
                </a:lnTo>
                <a:lnTo>
                  <a:pt x="17" y="141"/>
                </a:lnTo>
                <a:lnTo>
                  <a:pt x="18" y="142"/>
                </a:lnTo>
                <a:lnTo>
                  <a:pt x="19" y="138"/>
                </a:lnTo>
                <a:lnTo>
                  <a:pt x="20" y="132"/>
                </a:lnTo>
                <a:lnTo>
                  <a:pt x="21" y="113"/>
                </a:lnTo>
                <a:lnTo>
                  <a:pt x="22" y="75"/>
                </a:lnTo>
                <a:lnTo>
                  <a:pt x="23" y="41"/>
                </a:lnTo>
                <a:lnTo>
                  <a:pt x="24" y="70"/>
                </a:lnTo>
                <a:lnTo>
                  <a:pt x="25" y="229"/>
                </a:lnTo>
                <a:lnTo>
                  <a:pt x="26" y="543"/>
                </a:lnTo>
                <a:lnTo>
                  <a:pt x="27" y="950"/>
                </a:lnTo>
                <a:lnTo>
                  <a:pt x="28" y="1329"/>
                </a:lnTo>
                <a:lnTo>
                  <a:pt x="29" y="1572"/>
                </a:lnTo>
                <a:lnTo>
                  <a:pt x="30" y="1652"/>
                </a:lnTo>
                <a:lnTo>
                  <a:pt x="31" y="1624"/>
                </a:lnTo>
                <a:lnTo>
                  <a:pt x="32" y="1569"/>
                </a:lnTo>
                <a:lnTo>
                  <a:pt x="33" y="1539"/>
                </a:lnTo>
                <a:lnTo>
                  <a:pt x="34" y="1541"/>
                </a:lnTo>
                <a:lnTo>
                  <a:pt x="35" y="1553"/>
                </a:lnTo>
                <a:lnTo>
                  <a:pt x="36" y="1564"/>
                </a:lnTo>
                <a:lnTo>
                  <a:pt x="37" y="1578"/>
                </a:lnTo>
                <a:lnTo>
                  <a:pt x="38" y="1610"/>
                </a:lnTo>
                <a:lnTo>
                  <a:pt x="39" y="1658"/>
                </a:lnTo>
                <a:lnTo>
                  <a:pt x="40" y="1681"/>
                </a:lnTo>
                <a:lnTo>
                  <a:pt x="41" y="1609"/>
                </a:lnTo>
                <a:lnTo>
                  <a:pt x="42" y="1388"/>
                </a:lnTo>
                <a:lnTo>
                  <a:pt x="43" y="1027"/>
                </a:lnTo>
                <a:lnTo>
                  <a:pt x="43" y="625"/>
                </a:lnTo>
                <a:lnTo>
                  <a:pt x="44" y="312"/>
                </a:lnTo>
                <a:lnTo>
                  <a:pt x="45" y="164"/>
                </a:lnTo>
                <a:lnTo>
                  <a:pt x="46" y="165"/>
                </a:lnTo>
                <a:lnTo>
                  <a:pt x="47" y="233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86"/>
          <p:cNvSpPr>
            <a:spLocks/>
          </p:cNvSpPr>
          <p:nvPr/>
        </p:nvSpPr>
        <p:spPr bwMode="auto">
          <a:xfrm>
            <a:off x="3767357" y="2301000"/>
            <a:ext cx="128407" cy="526019"/>
          </a:xfrm>
          <a:custGeom>
            <a:avLst/>
            <a:gdLst/>
            <a:ahLst/>
            <a:cxnLst>
              <a:cxn ang="0">
                <a:pos x="0" y="74"/>
              </a:cxn>
              <a:cxn ang="0">
                <a:pos x="0" y="74"/>
              </a:cxn>
              <a:cxn ang="0">
                <a:pos x="1" y="133"/>
              </a:cxn>
              <a:cxn ang="0">
                <a:pos x="2" y="152"/>
              </a:cxn>
              <a:cxn ang="0">
                <a:pos x="3" y="143"/>
              </a:cxn>
              <a:cxn ang="0">
                <a:pos x="4" y="130"/>
              </a:cxn>
              <a:cxn ang="0">
                <a:pos x="5" y="124"/>
              </a:cxn>
              <a:cxn ang="0">
                <a:pos x="6" y="119"/>
              </a:cxn>
              <a:cxn ang="0">
                <a:pos x="7" y="108"/>
              </a:cxn>
              <a:cxn ang="0">
                <a:pos x="8" y="94"/>
              </a:cxn>
              <a:cxn ang="0">
                <a:pos x="9" y="109"/>
              </a:cxn>
              <a:cxn ang="0">
                <a:pos x="10" y="189"/>
              </a:cxn>
              <a:cxn ang="0">
                <a:pos x="11" y="353"/>
              </a:cxn>
              <a:cxn ang="0">
                <a:pos x="12" y="575"/>
              </a:cxn>
              <a:cxn ang="0">
                <a:pos x="13" y="788"/>
              </a:cxn>
              <a:cxn ang="0">
                <a:pos x="14" y="928"/>
              </a:cxn>
              <a:cxn ang="0">
                <a:pos x="15" y="973"/>
              </a:cxn>
              <a:cxn ang="0">
                <a:pos x="16" y="953"/>
              </a:cxn>
              <a:cxn ang="0">
                <a:pos x="17" y="919"/>
              </a:cxn>
              <a:cxn ang="0">
                <a:pos x="18" y="901"/>
              </a:cxn>
              <a:cxn ang="0">
                <a:pos x="19" y="901"/>
              </a:cxn>
              <a:cxn ang="0">
                <a:pos x="20" y="907"/>
              </a:cxn>
              <a:cxn ang="0">
                <a:pos x="21" y="908"/>
              </a:cxn>
              <a:cxn ang="0">
                <a:pos x="22" y="910"/>
              </a:cxn>
              <a:cxn ang="0">
                <a:pos x="23" y="921"/>
              </a:cxn>
              <a:cxn ang="0">
                <a:pos x="23" y="940"/>
              </a:cxn>
              <a:cxn ang="0">
                <a:pos x="24" y="943"/>
              </a:cxn>
              <a:cxn ang="0">
                <a:pos x="25" y="889"/>
              </a:cxn>
              <a:cxn ang="0">
                <a:pos x="26" y="750"/>
              </a:cxn>
              <a:cxn ang="0">
                <a:pos x="27" y="543"/>
              </a:cxn>
              <a:cxn ang="0">
                <a:pos x="28" y="325"/>
              </a:cxn>
              <a:cxn ang="0">
                <a:pos x="29" y="162"/>
              </a:cxn>
              <a:cxn ang="0">
                <a:pos x="30" y="85"/>
              </a:cxn>
              <a:cxn ang="0">
                <a:pos x="31" y="76"/>
              </a:cxn>
              <a:cxn ang="0">
                <a:pos x="32" y="95"/>
              </a:cxn>
              <a:cxn ang="0">
                <a:pos x="33" y="111"/>
              </a:cxn>
              <a:cxn ang="0">
                <a:pos x="34" y="118"/>
              </a:cxn>
              <a:cxn ang="0">
                <a:pos x="35" y="120"/>
              </a:cxn>
              <a:cxn ang="0">
                <a:pos x="36" y="123"/>
              </a:cxn>
              <a:cxn ang="0">
                <a:pos x="37" y="118"/>
              </a:cxn>
              <a:cxn ang="0">
                <a:pos x="38" y="93"/>
              </a:cxn>
              <a:cxn ang="0">
                <a:pos x="39" y="44"/>
              </a:cxn>
              <a:cxn ang="0">
                <a:pos x="40" y="0"/>
              </a:cxn>
              <a:cxn ang="0">
                <a:pos x="41" y="22"/>
              </a:cxn>
              <a:cxn ang="0">
                <a:pos x="42" y="176"/>
              </a:cxn>
              <a:cxn ang="0">
                <a:pos x="43" y="484"/>
              </a:cxn>
              <a:cxn ang="0">
                <a:pos x="44" y="884"/>
              </a:cxn>
              <a:cxn ang="0">
                <a:pos x="45" y="1249"/>
              </a:cxn>
              <a:cxn ang="0">
                <a:pos x="46" y="1474"/>
              </a:cxn>
              <a:cxn ang="0">
                <a:pos x="47" y="1533"/>
              </a:cxn>
              <a:cxn ang="0">
                <a:pos x="48" y="1485"/>
              </a:cxn>
            </a:cxnLst>
            <a:rect l="0" t="0" r="r" b="b"/>
            <a:pathLst>
              <a:path w="48" h="1533">
                <a:moveTo>
                  <a:pt x="0" y="74"/>
                </a:moveTo>
                <a:lnTo>
                  <a:pt x="0" y="74"/>
                </a:lnTo>
                <a:lnTo>
                  <a:pt x="1" y="133"/>
                </a:lnTo>
                <a:lnTo>
                  <a:pt x="2" y="152"/>
                </a:lnTo>
                <a:lnTo>
                  <a:pt x="3" y="143"/>
                </a:lnTo>
                <a:lnTo>
                  <a:pt x="4" y="130"/>
                </a:lnTo>
                <a:lnTo>
                  <a:pt x="5" y="124"/>
                </a:lnTo>
                <a:lnTo>
                  <a:pt x="6" y="119"/>
                </a:lnTo>
                <a:lnTo>
                  <a:pt x="7" y="108"/>
                </a:lnTo>
                <a:lnTo>
                  <a:pt x="8" y="94"/>
                </a:lnTo>
                <a:lnTo>
                  <a:pt x="9" y="109"/>
                </a:lnTo>
                <a:lnTo>
                  <a:pt x="10" y="189"/>
                </a:lnTo>
                <a:lnTo>
                  <a:pt x="11" y="353"/>
                </a:lnTo>
                <a:lnTo>
                  <a:pt x="12" y="575"/>
                </a:lnTo>
                <a:lnTo>
                  <a:pt x="13" y="788"/>
                </a:lnTo>
                <a:lnTo>
                  <a:pt x="14" y="928"/>
                </a:lnTo>
                <a:lnTo>
                  <a:pt x="15" y="973"/>
                </a:lnTo>
                <a:lnTo>
                  <a:pt x="16" y="953"/>
                </a:lnTo>
                <a:lnTo>
                  <a:pt x="17" y="919"/>
                </a:lnTo>
                <a:lnTo>
                  <a:pt x="18" y="901"/>
                </a:lnTo>
                <a:lnTo>
                  <a:pt x="19" y="901"/>
                </a:lnTo>
                <a:lnTo>
                  <a:pt x="20" y="907"/>
                </a:lnTo>
                <a:lnTo>
                  <a:pt x="21" y="908"/>
                </a:lnTo>
                <a:lnTo>
                  <a:pt x="22" y="910"/>
                </a:lnTo>
                <a:lnTo>
                  <a:pt x="23" y="921"/>
                </a:lnTo>
                <a:lnTo>
                  <a:pt x="23" y="940"/>
                </a:lnTo>
                <a:lnTo>
                  <a:pt x="24" y="943"/>
                </a:lnTo>
                <a:lnTo>
                  <a:pt x="25" y="889"/>
                </a:lnTo>
                <a:lnTo>
                  <a:pt x="26" y="750"/>
                </a:lnTo>
                <a:lnTo>
                  <a:pt x="27" y="543"/>
                </a:lnTo>
                <a:lnTo>
                  <a:pt x="28" y="325"/>
                </a:lnTo>
                <a:lnTo>
                  <a:pt x="29" y="162"/>
                </a:lnTo>
                <a:lnTo>
                  <a:pt x="30" y="85"/>
                </a:lnTo>
                <a:lnTo>
                  <a:pt x="31" y="76"/>
                </a:lnTo>
                <a:lnTo>
                  <a:pt x="32" y="95"/>
                </a:lnTo>
                <a:lnTo>
                  <a:pt x="33" y="111"/>
                </a:lnTo>
                <a:lnTo>
                  <a:pt x="34" y="118"/>
                </a:lnTo>
                <a:lnTo>
                  <a:pt x="35" y="120"/>
                </a:lnTo>
                <a:lnTo>
                  <a:pt x="36" y="123"/>
                </a:lnTo>
                <a:lnTo>
                  <a:pt x="37" y="118"/>
                </a:lnTo>
                <a:lnTo>
                  <a:pt x="38" y="93"/>
                </a:lnTo>
                <a:lnTo>
                  <a:pt x="39" y="44"/>
                </a:lnTo>
                <a:lnTo>
                  <a:pt x="40" y="0"/>
                </a:lnTo>
                <a:lnTo>
                  <a:pt x="41" y="22"/>
                </a:lnTo>
                <a:lnTo>
                  <a:pt x="42" y="176"/>
                </a:lnTo>
                <a:lnTo>
                  <a:pt x="43" y="484"/>
                </a:lnTo>
                <a:lnTo>
                  <a:pt x="44" y="884"/>
                </a:lnTo>
                <a:lnTo>
                  <a:pt x="45" y="1249"/>
                </a:lnTo>
                <a:lnTo>
                  <a:pt x="46" y="1474"/>
                </a:lnTo>
                <a:lnTo>
                  <a:pt x="47" y="1533"/>
                </a:lnTo>
                <a:lnTo>
                  <a:pt x="48" y="1485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87"/>
          <p:cNvSpPr>
            <a:spLocks/>
          </p:cNvSpPr>
          <p:nvPr/>
        </p:nvSpPr>
        <p:spPr bwMode="auto">
          <a:xfrm>
            <a:off x="3895759" y="2242304"/>
            <a:ext cx="128407" cy="567788"/>
          </a:xfrm>
          <a:custGeom>
            <a:avLst/>
            <a:gdLst/>
            <a:ahLst/>
            <a:cxnLst>
              <a:cxn ang="0">
                <a:pos x="0" y="1654"/>
              </a:cxn>
              <a:cxn ang="0">
                <a:pos x="0" y="1654"/>
              </a:cxn>
              <a:cxn ang="0">
                <a:pos x="1" y="1585"/>
              </a:cxn>
              <a:cxn ang="0">
                <a:pos x="2" y="1545"/>
              </a:cxn>
              <a:cxn ang="0">
                <a:pos x="2" y="1536"/>
              </a:cxn>
              <a:cxn ang="0">
                <a:pos x="3" y="1537"/>
              </a:cxn>
              <a:cxn ang="0">
                <a:pos x="4" y="1535"/>
              </a:cxn>
              <a:cxn ang="0">
                <a:pos x="5" y="1537"/>
              </a:cxn>
              <a:cxn ang="0">
                <a:pos x="6" y="1557"/>
              </a:cxn>
              <a:cxn ang="0">
                <a:pos x="7" y="1592"/>
              </a:cxn>
              <a:cxn ang="0">
                <a:pos x="8" y="1599"/>
              </a:cxn>
              <a:cxn ang="0">
                <a:pos x="9" y="1506"/>
              </a:cxn>
              <a:cxn ang="0">
                <a:pos x="10" y="1262"/>
              </a:cxn>
              <a:cxn ang="0">
                <a:pos x="11" y="884"/>
              </a:cxn>
              <a:cxn ang="0">
                <a:pos x="12" y="473"/>
              </a:cxn>
              <a:cxn ang="0">
                <a:pos x="13" y="157"/>
              </a:cxn>
              <a:cxn ang="0">
                <a:pos x="14" y="6"/>
              </a:cxn>
              <a:cxn ang="0">
                <a:pos x="15" y="0"/>
              </a:cxn>
              <a:cxn ang="0">
                <a:pos x="16" y="57"/>
              </a:cxn>
              <a:cxn ang="0">
                <a:pos x="17" y="107"/>
              </a:cxn>
              <a:cxn ang="0">
                <a:pos x="18" y="125"/>
              </a:cxn>
              <a:cxn ang="0">
                <a:pos x="19" y="124"/>
              </a:cxn>
              <a:cxn ang="0">
                <a:pos x="20" y="122"/>
              </a:cxn>
              <a:cxn ang="0">
                <a:pos x="21" y="121"/>
              </a:cxn>
              <a:cxn ang="0">
                <a:pos x="22" y="106"/>
              </a:cxn>
              <a:cxn ang="0">
                <a:pos x="23" y="69"/>
              </a:cxn>
              <a:cxn ang="0">
                <a:pos x="24" y="35"/>
              </a:cxn>
              <a:cxn ang="0">
                <a:pos x="25" y="70"/>
              </a:cxn>
              <a:cxn ang="0">
                <a:pos x="26" y="242"/>
              </a:cxn>
              <a:cxn ang="0">
                <a:pos x="27" y="570"/>
              </a:cxn>
              <a:cxn ang="0">
                <a:pos x="28" y="983"/>
              </a:cxn>
              <a:cxn ang="0">
                <a:pos x="29" y="1351"/>
              </a:cxn>
              <a:cxn ang="0">
                <a:pos x="29" y="1573"/>
              </a:cxn>
              <a:cxn ang="0">
                <a:pos x="30" y="1630"/>
              </a:cxn>
              <a:cxn ang="0">
                <a:pos x="31" y="1589"/>
              </a:cxn>
              <a:cxn ang="0">
                <a:pos x="32" y="1530"/>
              </a:cxn>
              <a:cxn ang="0">
                <a:pos x="33" y="1501"/>
              </a:cxn>
              <a:cxn ang="0">
                <a:pos x="34" y="1504"/>
              </a:cxn>
              <a:cxn ang="0">
                <a:pos x="35" y="1517"/>
              </a:cxn>
              <a:cxn ang="0">
                <a:pos x="36" y="1529"/>
              </a:cxn>
              <a:cxn ang="0">
                <a:pos x="37" y="1546"/>
              </a:cxn>
              <a:cxn ang="0">
                <a:pos x="38" y="1582"/>
              </a:cxn>
              <a:cxn ang="0">
                <a:pos x="39" y="1631"/>
              </a:cxn>
              <a:cxn ang="0">
                <a:pos x="40" y="1646"/>
              </a:cxn>
              <a:cxn ang="0">
                <a:pos x="41" y="1554"/>
              </a:cxn>
              <a:cxn ang="0">
                <a:pos x="42" y="1306"/>
              </a:cxn>
              <a:cxn ang="0">
                <a:pos x="43" y="926"/>
              </a:cxn>
              <a:cxn ang="0">
                <a:pos x="44" y="527"/>
              </a:cxn>
              <a:cxn ang="0">
                <a:pos x="45" y="236"/>
              </a:cxn>
              <a:cxn ang="0">
                <a:pos x="46" y="115"/>
              </a:cxn>
              <a:cxn ang="0">
                <a:pos x="47" y="133"/>
              </a:cxn>
            </a:cxnLst>
            <a:rect l="0" t="0" r="r" b="b"/>
            <a:pathLst>
              <a:path w="47" h="1654">
                <a:moveTo>
                  <a:pt x="0" y="1654"/>
                </a:moveTo>
                <a:lnTo>
                  <a:pt x="0" y="1654"/>
                </a:lnTo>
                <a:lnTo>
                  <a:pt x="1" y="1585"/>
                </a:lnTo>
                <a:lnTo>
                  <a:pt x="2" y="1545"/>
                </a:lnTo>
                <a:lnTo>
                  <a:pt x="2" y="1536"/>
                </a:lnTo>
                <a:lnTo>
                  <a:pt x="3" y="1537"/>
                </a:lnTo>
                <a:lnTo>
                  <a:pt x="4" y="1535"/>
                </a:lnTo>
                <a:lnTo>
                  <a:pt x="5" y="1537"/>
                </a:lnTo>
                <a:lnTo>
                  <a:pt x="6" y="1557"/>
                </a:lnTo>
                <a:lnTo>
                  <a:pt x="7" y="1592"/>
                </a:lnTo>
                <a:lnTo>
                  <a:pt x="8" y="1599"/>
                </a:lnTo>
                <a:lnTo>
                  <a:pt x="9" y="1506"/>
                </a:lnTo>
                <a:lnTo>
                  <a:pt x="10" y="1262"/>
                </a:lnTo>
                <a:lnTo>
                  <a:pt x="11" y="884"/>
                </a:lnTo>
                <a:lnTo>
                  <a:pt x="12" y="473"/>
                </a:lnTo>
                <a:lnTo>
                  <a:pt x="13" y="157"/>
                </a:lnTo>
                <a:lnTo>
                  <a:pt x="14" y="6"/>
                </a:lnTo>
                <a:lnTo>
                  <a:pt x="15" y="0"/>
                </a:lnTo>
                <a:lnTo>
                  <a:pt x="16" y="57"/>
                </a:lnTo>
                <a:lnTo>
                  <a:pt x="17" y="107"/>
                </a:lnTo>
                <a:lnTo>
                  <a:pt x="18" y="125"/>
                </a:lnTo>
                <a:lnTo>
                  <a:pt x="19" y="124"/>
                </a:lnTo>
                <a:lnTo>
                  <a:pt x="20" y="122"/>
                </a:lnTo>
                <a:lnTo>
                  <a:pt x="21" y="121"/>
                </a:lnTo>
                <a:lnTo>
                  <a:pt x="22" y="106"/>
                </a:lnTo>
                <a:lnTo>
                  <a:pt x="23" y="69"/>
                </a:lnTo>
                <a:lnTo>
                  <a:pt x="24" y="35"/>
                </a:lnTo>
                <a:lnTo>
                  <a:pt x="25" y="70"/>
                </a:lnTo>
                <a:lnTo>
                  <a:pt x="26" y="242"/>
                </a:lnTo>
                <a:lnTo>
                  <a:pt x="27" y="570"/>
                </a:lnTo>
                <a:lnTo>
                  <a:pt x="28" y="983"/>
                </a:lnTo>
                <a:lnTo>
                  <a:pt x="29" y="1351"/>
                </a:lnTo>
                <a:lnTo>
                  <a:pt x="29" y="1573"/>
                </a:lnTo>
                <a:lnTo>
                  <a:pt x="30" y="1630"/>
                </a:lnTo>
                <a:lnTo>
                  <a:pt x="31" y="1589"/>
                </a:lnTo>
                <a:lnTo>
                  <a:pt x="32" y="1530"/>
                </a:lnTo>
                <a:lnTo>
                  <a:pt x="33" y="1501"/>
                </a:lnTo>
                <a:lnTo>
                  <a:pt x="34" y="1504"/>
                </a:lnTo>
                <a:lnTo>
                  <a:pt x="35" y="1517"/>
                </a:lnTo>
                <a:lnTo>
                  <a:pt x="36" y="1529"/>
                </a:lnTo>
                <a:lnTo>
                  <a:pt x="37" y="1546"/>
                </a:lnTo>
                <a:lnTo>
                  <a:pt x="38" y="1582"/>
                </a:lnTo>
                <a:lnTo>
                  <a:pt x="39" y="1631"/>
                </a:lnTo>
                <a:lnTo>
                  <a:pt x="40" y="1646"/>
                </a:lnTo>
                <a:lnTo>
                  <a:pt x="41" y="1554"/>
                </a:lnTo>
                <a:lnTo>
                  <a:pt x="42" y="1306"/>
                </a:lnTo>
                <a:lnTo>
                  <a:pt x="43" y="926"/>
                </a:lnTo>
                <a:lnTo>
                  <a:pt x="44" y="527"/>
                </a:lnTo>
                <a:lnTo>
                  <a:pt x="45" y="236"/>
                </a:lnTo>
                <a:lnTo>
                  <a:pt x="46" y="115"/>
                </a:lnTo>
                <a:lnTo>
                  <a:pt x="47" y="133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88"/>
          <p:cNvSpPr>
            <a:spLocks/>
          </p:cNvSpPr>
          <p:nvPr/>
        </p:nvSpPr>
        <p:spPr bwMode="auto">
          <a:xfrm>
            <a:off x="4024166" y="2288585"/>
            <a:ext cx="119845" cy="37476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71"/>
              </a:cxn>
              <a:cxn ang="0">
                <a:pos x="2" y="128"/>
              </a:cxn>
              <a:cxn ang="0">
                <a:pos x="3" y="150"/>
              </a:cxn>
              <a:cxn ang="0">
                <a:pos x="4" y="152"/>
              </a:cxn>
              <a:cxn ang="0">
                <a:pos x="5" y="152"/>
              </a:cxn>
              <a:cxn ang="0">
                <a:pos x="6" y="156"/>
              </a:cxn>
              <a:cxn ang="0">
                <a:pos x="7" y="157"/>
              </a:cxn>
              <a:cxn ang="0">
                <a:pos x="8" y="149"/>
              </a:cxn>
              <a:cxn ang="0">
                <a:pos x="9" y="145"/>
              </a:cxn>
              <a:cxn ang="0">
                <a:pos x="9" y="181"/>
              </a:cxn>
              <a:cxn ang="0">
                <a:pos x="10" y="295"/>
              </a:cxn>
              <a:cxn ang="0">
                <a:pos x="11" y="491"/>
              </a:cxn>
              <a:cxn ang="0">
                <a:pos x="12" y="725"/>
              </a:cxn>
              <a:cxn ang="0">
                <a:pos x="13" y="921"/>
              </a:cxn>
              <a:cxn ang="0">
                <a:pos x="14" y="1028"/>
              </a:cxn>
              <a:cxn ang="0">
                <a:pos x="15" y="1048"/>
              </a:cxn>
              <a:cxn ang="0">
                <a:pos x="16" y="1024"/>
              </a:cxn>
              <a:cxn ang="0">
                <a:pos x="17" y="1002"/>
              </a:cxn>
              <a:cxn ang="0">
                <a:pos x="18" y="1001"/>
              </a:cxn>
              <a:cxn ang="0">
                <a:pos x="19" y="1012"/>
              </a:cxn>
              <a:cxn ang="0">
                <a:pos x="20" y="1020"/>
              </a:cxn>
              <a:cxn ang="0">
                <a:pos x="21" y="1020"/>
              </a:cxn>
              <a:cxn ang="0">
                <a:pos x="22" y="1022"/>
              </a:cxn>
              <a:cxn ang="0">
                <a:pos x="23" y="1038"/>
              </a:cxn>
              <a:cxn ang="0">
                <a:pos x="24" y="1068"/>
              </a:cxn>
              <a:cxn ang="0">
                <a:pos x="25" y="1086"/>
              </a:cxn>
              <a:cxn ang="0">
                <a:pos x="26" y="1046"/>
              </a:cxn>
              <a:cxn ang="0">
                <a:pos x="27" y="917"/>
              </a:cxn>
              <a:cxn ang="0">
                <a:pos x="28" y="710"/>
              </a:cxn>
              <a:cxn ang="0">
                <a:pos x="29" y="488"/>
              </a:cxn>
              <a:cxn ang="0">
                <a:pos x="30" y="326"/>
              </a:cxn>
              <a:cxn ang="0">
                <a:pos x="31" y="259"/>
              </a:cxn>
              <a:cxn ang="0">
                <a:pos x="32" y="268"/>
              </a:cxn>
              <a:cxn ang="0">
                <a:pos x="33" y="304"/>
              </a:cxn>
              <a:cxn ang="0">
                <a:pos x="34" y="328"/>
              </a:cxn>
              <a:cxn ang="0">
                <a:pos x="35" y="333"/>
              </a:cxn>
              <a:cxn ang="0">
                <a:pos x="36" y="328"/>
              </a:cxn>
              <a:cxn ang="0">
                <a:pos x="37" y="323"/>
              </a:cxn>
              <a:cxn ang="0">
                <a:pos x="37" y="315"/>
              </a:cxn>
              <a:cxn ang="0">
                <a:pos x="38" y="294"/>
              </a:cxn>
              <a:cxn ang="0">
                <a:pos x="39" y="258"/>
              </a:cxn>
              <a:cxn ang="0">
                <a:pos x="40" y="228"/>
              </a:cxn>
              <a:cxn ang="0">
                <a:pos x="41" y="243"/>
              </a:cxn>
              <a:cxn ang="0">
                <a:pos x="42" y="343"/>
              </a:cxn>
              <a:cxn ang="0">
                <a:pos x="43" y="534"/>
              </a:cxn>
              <a:cxn ang="0">
                <a:pos x="44" y="769"/>
              </a:cxn>
              <a:cxn ang="0">
                <a:pos x="45" y="968"/>
              </a:cxn>
              <a:cxn ang="0">
                <a:pos x="46" y="1076"/>
              </a:cxn>
              <a:cxn ang="0">
                <a:pos x="47" y="1093"/>
              </a:cxn>
            </a:cxnLst>
            <a:rect l="0" t="0" r="r" b="b"/>
            <a:pathLst>
              <a:path w="47" h="1093">
                <a:moveTo>
                  <a:pt x="0" y="0"/>
                </a:moveTo>
                <a:lnTo>
                  <a:pt x="0" y="0"/>
                </a:lnTo>
                <a:lnTo>
                  <a:pt x="1" y="71"/>
                </a:lnTo>
                <a:lnTo>
                  <a:pt x="2" y="128"/>
                </a:lnTo>
                <a:lnTo>
                  <a:pt x="3" y="150"/>
                </a:lnTo>
                <a:lnTo>
                  <a:pt x="4" y="152"/>
                </a:lnTo>
                <a:lnTo>
                  <a:pt x="5" y="152"/>
                </a:lnTo>
                <a:lnTo>
                  <a:pt x="6" y="156"/>
                </a:lnTo>
                <a:lnTo>
                  <a:pt x="7" y="157"/>
                </a:lnTo>
                <a:lnTo>
                  <a:pt x="8" y="149"/>
                </a:lnTo>
                <a:lnTo>
                  <a:pt x="9" y="145"/>
                </a:lnTo>
                <a:lnTo>
                  <a:pt x="9" y="181"/>
                </a:lnTo>
                <a:lnTo>
                  <a:pt x="10" y="295"/>
                </a:lnTo>
                <a:lnTo>
                  <a:pt x="11" y="491"/>
                </a:lnTo>
                <a:lnTo>
                  <a:pt x="12" y="725"/>
                </a:lnTo>
                <a:lnTo>
                  <a:pt x="13" y="921"/>
                </a:lnTo>
                <a:lnTo>
                  <a:pt x="14" y="1028"/>
                </a:lnTo>
                <a:lnTo>
                  <a:pt x="15" y="1048"/>
                </a:lnTo>
                <a:lnTo>
                  <a:pt x="16" y="1024"/>
                </a:lnTo>
                <a:lnTo>
                  <a:pt x="17" y="1002"/>
                </a:lnTo>
                <a:lnTo>
                  <a:pt x="18" y="1001"/>
                </a:lnTo>
                <a:lnTo>
                  <a:pt x="19" y="1012"/>
                </a:lnTo>
                <a:lnTo>
                  <a:pt x="20" y="1020"/>
                </a:lnTo>
                <a:lnTo>
                  <a:pt x="21" y="1020"/>
                </a:lnTo>
                <a:lnTo>
                  <a:pt x="22" y="1022"/>
                </a:lnTo>
                <a:lnTo>
                  <a:pt x="23" y="1038"/>
                </a:lnTo>
                <a:lnTo>
                  <a:pt x="24" y="1068"/>
                </a:lnTo>
                <a:lnTo>
                  <a:pt x="25" y="1086"/>
                </a:lnTo>
                <a:lnTo>
                  <a:pt x="26" y="1046"/>
                </a:lnTo>
                <a:lnTo>
                  <a:pt x="27" y="917"/>
                </a:lnTo>
                <a:lnTo>
                  <a:pt x="28" y="710"/>
                </a:lnTo>
                <a:lnTo>
                  <a:pt x="29" y="488"/>
                </a:lnTo>
                <a:lnTo>
                  <a:pt x="30" y="326"/>
                </a:lnTo>
                <a:lnTo>
                  <a:pt x="31" y="259"/>
                </a:lnTo>
                <a:lnTo>
                  <a:pt x="32" y="268"/>
                </a:lnTo>
                <a:lnTo>
                  <a:pt x="33" y="304"/>
                </a:lnTo>
                <a:lnTo>
                  <a:pt x="34" y="328"/>
                </a:lnTo>
                <a:lnTo>
                  <a:pt x="35" y="333"/>
                </a:lnTo>
                <a:lnTo>
                  <a:pt x="36" y="328"/>
                </a:lnTo>
                <a:lnTo>
                  <a:pt x="37" y="323"/>
                </a:lnTo>
                <a:lnTo>
                  <a:pt x="37" y="315"/>
                </a:lnTo>
                <a:lnTo>
                  <a:pt x="38" y="294"/>
                </a:lnTo>
                <a:lnTo>
                  <a:pt x="39" y="258"/>
                </a:lnTo>
                <a:lnTo>
                  <a:pt x="40" y="228"/>
                </a:lnTo>
                <a:lnTo>
                  <a:pt x="41" y="243"/>
                </a:lnTo>
                <a:lnTo>
                  <a:pt x="42" y="343"/>
                </a:lnTo>
                <a:lnTo>
                  <a:pt x="43" y="534"/>
                </a:lnTo>
                <a:lnTo>
                  <a:pt x="44" y="769"/>
                </a:lnTo>
                <a:lnTo>
                  <a:pt x="45" y="968"/>
                </a:lnTo>
                <a:lnTo>
                  <a:pt x="46" y="1076"/>
                </a:lnTo>
                <a:lnTo>
                  <a:pt x="47" y="1093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9"/>
          <p:cNvSpPr>
            <a:spLocks/>
          </p:cNvSpPr>
          <p:nvPr/>
        </p:nvSpPr>
        <p:spPr bwMode="auto">
          <a:xfrm>
            <a:off x="4144011" y="2291972"/>
            <a:ext cx="128407" cy="542952"/>
          </a:xfrm>
          <a:custGeom>
            <a:avLst/>
            <a:gdLst/>
            <a:ahLst/>
            <a:cxnLst>
              <a:cxn ang="0">
                <a:pos x="0" y="1082"/>
              </a:cxn>
              <a:cxn ang="0">
                <a:pos x="0" y="1082"/>
              </a:cxn>
              <a:cxn ang="0">
                <a:pos x="1" y="1048"/>
              </a:cxn>
              <a:cxn ang="0">
                <a:pos x="2" y="1011"/>
              </a:cxn>
              <a:cxn ang="0">
                <a:pos x="3" y="990"/>
              </a:cxn>
              <a:cxn ang="0">
                <a:pos x="4" y="984"/>
              </a:cxn>
              <a:cxn ang="0">
                <a:pos x="5" y="981"/>
              </a:cxn>
              <a:cxn ang="0">
                <a:pos x="6" y="977"/>
              </a:cxn>
              <a:cxn ang="0">
                <a:pos x="7" y="978"/>
              </a:cxn>
              <a:cxn ang="0">
                <a:pos x="8" y="991"/>
              </a:cxn>
              <a:cxn ang="0">
                <a:pos x="9" y="1006"/>
              </a:cxn>
              <a:cxn ang="0">
                <a:pos x="10" y="996"/>
              </a:cxn>
              <a:cxn ang="0">
                <a:pos x="11" y="922"/>
              </a:cxn>
              <a:cxn ang="0">
                <a:pos x="12" y="761"/>
              </a:cxn>
              <a:cxn ang="0">
                <a:pos x="13" y="537"/>
              </a:cxn>
              <a:cxn ang="0">
                <a:pos x="14" y="315"/>
              </a:cxn>
              <a:cxn ang="0">
                <a:pos x="15" y="160"/>
              </a:cxn>
              <a:cxn ang="0">
                <a:pos x="16" y="98"/>
              </a:cxn>
              <a:cxn ang="0">
                <a:pos x="17" y="106"/>
              </a:cxn>
              <a:cxn ang="0">
                <a:pos x="17" y="137"/>
              </a:cxn>
              <a:cxn ang="0">
                <a:pos x="18" y="155"/>
              </a:cxn>
              <a:cxn ang="0">
                <a:pos x="19" y="155"/>
              </a:cxn>
              <a:cxn ang="0">
                <a:pos x="20" y="146"/>
              </a:cxn>
              <a:cxn ang="0">
                <a:pos x="21" y="137"/>
              </a:cxn>
              <a:cxn ang="0">
                <a:pos x="22" y="123"/>
              </a:cxn>
              <a:cxn ang="0">
                <a:pos x="23" y="93"/>
              </a:cxn>
              <a:cxn ang="0">
                <a:pos x="24" y="50"/>
              </a:cxn>
              <a:cxn ang="0">
                <a:pos x="25" y="26"/>
              </a:cxn>
              <a:cxn ang="0">
                <a:pos x="26" y="84"/>
              </a:cxn>
              <a:cxn ang="0">
                <a:pos x="27" y="282"/>
              </a:cxn>
              <a:cxn ang="0">
                <a:pos x="28" y="621"/>
              </a:cxn>
              <a:cxn ang="0">
                <a:pos x="29" y="1022"/>
              </a:cxn>
              <a:cxn ang="0">
                <a:pos x="30" y="1361"/>
              </a:cxn>
              <a:cxn ang="0">
                <a:pos x="31" y="1547"/>
              </a:cxn>
              <a:cxn ang="0">
                <a:pos x="32" y="1581"/>
              </a:cxn>
              <a:cxn ang="0">
                <a:pos x="33" y="1531"/>
              </a:cxn>
              <a:cxn ang="0">
                <a:pos x="34" y="1474"/>
              </a:cxn>
              <a:cxn ang="0">
                <a:pos x="35" y="1446"/>
              </a:cxn>
              <a:cxn ang="0">
                <a:pos x="36" y="1444"/>
              </a:cxn>
              <a:cxn ang="0">
                <a:pos x="37" y="1451"/>
              </a:cxn>
              <a:cxn ang="0">
                <a:pos x="38" y="1456"/>
              </a:cxn>
              <a:cxn ang="0">
                <a:pos x="39" y="1470"/>
              </a:cxn>
              <a:cxn ang="0">
                <a:pos x="40" y="1503"/>
              </a:cxn>
              <a:cxn ang="0">
                <a:pos x="41" y="1545"/>
              </a:cxn>
              <a:cxn ang="0">
                <a:pos x="42" y="1546"/>
              </a:cxn>
              <a:cxn ang="0">
                <a:pos x="43" y="1435"/>
              </a:cxn>
              <a:cxn ang="0">
                <a:pos x="44" y="1168"/>
              </a:cxn>
              <a:cxn ang="0">
                <a:pos x="44" y="780"/>
              </a:cxn>
              <a:cxn ang="0">
                <a:pos x="45" y="386"/>
              </a:cxn>
              <a:cxn ang="0">
                <a:pos x="46" y="108"/>
              </a:cxn>
              <a:cxn ang="0">
                <a:pos x="47" y="0"/>
              </a:cxn>
            </a:cxnLst>
            <a:rect l="0" t="0" r="r" b="b"/>
            <a:pathLst>
              <a:path w="47" h="1581">
                <a:moveTo>
                  <a:pt x="0" y="1082"/>
                </a:moveTo>
                <a:lnTo>
                  <a:pt x="0" y="1082"/>
                </a:lnTo>
                <a:lnTo>
                  <a:pt x="1" y="1048"/>
                </a:lnTo>
                <a:lnTo>
                  <a:pt x="2" y="1011"/>
                </a:lnTo>
                <a:lnTo>
                  <a:pt x="3" y="990"/>
                </a:lnTo>
                <a:lnTo>
                  <a:pt x="4" y="984"/>
                </a:lnTo>
                <a:lnTo>
                  <a:pt x="5" y="981"/>
                </a:lnTo>
                <a:lnTo>
                  <a:pt x="6" y="977"/>
                </a:lnTo>
                <a:lnTo>
                  <a:pt x="7" y="978"/>
                </a:lnTo>
                <a:lnTo>
                  <a:pt x="8" y="991"/>
                </a:lnTo>
                <a:lnTo>
                  <a:pt x="9" y="1006"/>
                </a:lnTo>
                <a:lnTo>
                  <a:pt x="10" y="996"/>
                </a:lnTo>
                <a:lnTo>
                  <a:pt x="11" y="922"/>
                </a:lnTo>
                <a:lnTo>
                  <a:pt x="12" y="761"/>
                </a:lnTo>
                <a:lnTo>
                  <a:pt x="13" y="537"/>
                </a:lnTo>
                <a:lnTo>
                  <a:pt x="14" y="315"/>
                </a:lnTo>
                <a:lnTo>
                  <a:pt x="15" y="160"/>
                </a:lnTo>
                <a:lnTo>
                  <a:pt x="16" y="98"/>
                </a:lnTo>
                <a:lnTo>
                  <a:pt x="17" y="106"/>
                </a:lnTo>
                <a:lnTo>
                  <a:pt x="17" y="137"/>
                </a:lnTo>
                <a:lnTo>
                  <a:pt x="18" y="155"/>
                </a:lnTo>
                <a:lnTo>
                  <a:pt x="19" y="155"/>
                </a:lnTo>
                <a:lnTo>
                  <a:pt x="20" y="146"/>
                </a:lnTo>
                <a:lnTo>
                  <a:pt x="21" y="137"/>
                </a:lnTo>
                <a:lnTo>
                  <a:pt x="22" y="123"/>
                </a:lnTo>
                <a:lnTo>
                  <a:pt x="23" y="93"/>
                </a:lnTo>
                <a:lnTo>
                  <a:pt x="24" y="50"/>
                </a:lnTo>
                <a:lnTo>
                  <a:pt x="25" y="26"/>
                </a:lnTo>
                <a:lnTo>
                  <a:pt x="26" y="84"/>
                </a:lnTo>
                <a:lnTo>
                  <a:pt x="27" y="282"/>
                </a:lnTo>
                <a:lnTo>
                  <a:pt x="28" y="621"/>
                </a:lnTo>
                <a:lnTo>
                  <a:pt x="29" y="1022"/>
                </a:lnTo>
                <a:lnTo>
                  <a:pt x="30" y="1361"/>
                </a:lnTo>
                <a:lnTo>
                  <a:pt x="31" y="1547"/>
                </a:lnTo>
                <a:lnTo>
                  <a:pt x="32" y="1581"/>
                </a:lnTo>
                <a:lnTo>
                  <a:pt x="33" y="1531"/>
                </a:lnTo>
                <a:lnTo>
                  <a:pt x="34" y="1474"/>
                </a:lnTo>
                <a:lnTo>
                  <a:pt x="35" y="1446"/>
                </a:lnTo>
                <a:lnTo>
                  <a:pt x="36" y="1444"/>
                </a:lnTo>
                <a:lnTo>
                  <a:pt x="37" y="1451"/>
                </a:lnTo>
                <a:lnTo>
                  <a:pt x="38" y="1456"/>
                </a:lnTo>
                <a:lnTo>
                  <a:pt x="39" y="1470"/>
                </a:lnTo>
                <a:lnTo>
                  <a:pt x="40" y="1503"/>
                </a:lnTo>
                <a:lnTo>
                  <a:pt x="41" y="1545"/>
                </a:lnTo>
                <a:lnTo>
                  <a:pt x="42" y="1546"/>
                </a:lnTo>
                <a:lnTo>
                  <a:pt x="43" y="1435"/>
                </a:lnTo>
                <a:lnTo>
                  <a:pt x="44" y="1168"/>
                </a:lnTo>
                <a:lnTo>
                  <a:pt x="44" y="780"/>
                </a:lnTo>
                <a:lnTo>
                  <a:pt x="45" y="386"/>
                </a:lnTo>
                <a:lnTo>
                  <a:pt x="46" y="108"/>
                </a:lnTo>
                <a:lnTo>
                  <a:pt x="47" y="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0"/>
          <p:cNvSpPr>
            <a:spLocks/>
          </p:cNvSpPr>
          <p:nvPr/>
        </p:nvSpPr>
        <p:spPr bwMode="auto">
          <a:xfrm>
            <a:off x="4272415" y="2291972"/>
            <a:ext cx="128407" cy="3646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21"/>
              </a:cxn>
              <a:cxn ang="0">
                <a:pos x="2" y="88"/>
              </a:cxn>
              <a:cxn ang="0">
                <a:pos x="3" y="138"/>
              </a:cxn>
              <a:cxn ang="0">
                <a:pos x="4" y="155"/>
              </a:cxn>
              <a:cxn ang="0">
                <a:pos x="5" y="154"/>
              </a:cxn>
              <a:cxn ang="0">
                <a:pos x="6" y="152"/>
              </a:cxn>
              <a:cxn ang="0">
                <a:pos x="7" y="151"/>
              </a:cxn>
              <a:cxn ang="0">
                <a:pos x="8" y="145"/>
              </a:cxn>
              <a:cxn ang="0">
                <a:pos x="9" y="131"/>
              </a:cxn>
              <a:cxn ang="0">
                <a:pos x="10" y="123"/>
              </a:cxn>
              <a:cxn ang="0">
                <a:pos x="11" y="156"/>
              </a:cxn>
              <a:cxn ang="0">
                <a:pos x="12" y="262"/>
              </a:cxn>
              <a:cxn ang="0">
                <a:pos x="13" y="446"/>
              </a:cxn>
              <a:cxn ang="0">
                <a:pos x="14" y="671"/>
              </a:cxn>
              <a:cxn ang="0">
                <a:pos x="15" y="869"/>
              </a:cxn>
              <a:cxn ang="0">
                <a:pos x="16" y="989"/>
              </a:cxn>
              <a:cxn ang="0">
                <a:pos x="17" y="1022"/>
              </a:cxn>
              <a:cxn ang="0">
                <a:pos x="18" y="1004"/>
              </a:cxn>
              <a:cxn ang="0">
                <a:pos x="19" y="976"/>
              </a:cxn>
              <a:cxn ang="0">
                <a:pos x="20" y="963"/>
              </a:cxn>
              <a:cxn ang="0">
                <a:pos x="21" y="965"/>
              </a:cxn>
              <a:cxn ang="0">
                <a:pos x="22" y="973"/>
              </a:cxn>
              <a:cxn ang="0">
                <a:pos x="23" y="983"/>
              </a:cxn>
              <a:cxn ang="0">
                <a:pos x="24" y="999"/>
              </a:cxn>
              <a:cxn ang="0">
                <a:pos x="24" y="1026"/>
              </a:cxn>
              <a:cxn ang="0">
                <a:pos x="25" y="1052"/>
              </a:cxn>
              <a:cxn ang="0">
                <a:pos x="26" y="1047"/>
              </a:cxn>
              <a:cxn ang="0">
                <a:pos x="27" y="971"/>
              </a:cxn>
              <a:cxn ang="0">
                <a:pos x="28" y="811"/>
              </a:cxn>
              <a:cxn ang="0">
                <a:pos x="29" y="597"/>
              </a:cxn>
              <a:cxn ang="0">
                <a:pos x="30" y="394"/>
              </a:cxn>
              <a:cxn ang="0">
                <a:pos x="31" y="261"/>
              </a:cxn>
              <a:cxn ang="0">
                <a:pos x="32" y="217"/>
              </a:cxn>
              <a:cxn ang="0">
                <a:pos x="33" y="236"/>
              </a:cxn>
              <a:cxn ang="0">
                <a:pos x="34" y="272"/>
              </a:cxn>
              <a:cxn ang="0">
                <a:pos x="35" y="297"/>
              </a:cxn>
              <a:cxn ang="0">
                <a:pos x="36" y="304"/>
              </a:cxn>
              <a:cxn ang="0">
                <a:pos x="37" y="303"/>
              </a:cxn>
              <a:cxn ang="0">
                <a:pos x="38" y="300"/>
              </a:cxn>
              <a:cxn ang="0">
                <a:pos x="39" y="295"/>
              </a:cxn>
              <a:cxn ang="0">
                <a:pos x="40" y="283"/>
              </a:cxn>
              <a:cxn ang="0">
                <a:pos x="41" y="261"/>
              </a:cxn>
              <a:cxn ang="0">
                <a:pos x="42" y="248"/>
              </a:cxn>
              <a:cxn ang="0">
                <a:pos x="43" y="278"/>
              </a:cxn>
              <a:cxn ang="0">
                <a:pos x="44" y="383"/>
              </a:cxn>
              <a:cxn ang="0">
                <a:pos x="45" y="566"/>
              </a:cxn>
              <a:cxn ang="0">
                <a:pos x="46" y="782"/>
              </a:cxn>
              <a:cxn ang="0">
                <a:pos x="47" y="964"/>
              </a:cxn>
              <a:cxn ang="0">
                <a:pos x="48" y="1063"/>
              </a:cxn>
            </a:cxnLst>
            <a:rect l="0" t="0" r="r" b="b"/>
            <a:pathLst>
              <a:path w="48" h="1063">
                <a:moveTo>
                  <a:pt x="0" y="0"/>
                </a:moveTo>
                <a:lnTo>
                  <a:pt x="0" y="0"/>
                </a:lnTo>
                <a:lnTo>
                  <a:pt x="1" y="21"/>
                </a:lnTo>
                <a:lnTo>
                  <a:pt x="2" y="88"/>
                </a:lnTo>
                <a:lnTo>
                  <a:pt x="3" y="138"/>
                </a:lnTo>
                <a:lnTo>
                  <a:pt x="4" y="155"/>
                </a:lnTo>
                <a:lnTo>
                  <a:pt x="5" y="154"/>
                </a:lnTo>
                <a:lnTo>
                  <a:pt x="6" y="152"/>
                </a:lnTo>
                <a:lnTo>
                  <a:pt x="7" y="151"/>
                </a:lnTo>
                <a:lnTo>
                  <a:pt x="8" y="145"/>
                </a:lnTo>
                <a:lnTo>
                  <a:pt x="9" y="131"/>
                </a:lnTo>
                <a:lnTo>
                  <a:pt x="10" y="123"/>
                </a:lnTo>
                <a:lnTo>
                  <a:pt x="11" y="156"/>
                </a:lnTo>
                <a:lnTo>
                  <a:pt x="12" y="262"/>
                </a:lnTo>
                <a:lnTo>
                  <a:pt x="13" y="446"/>
                </a:lnTo>
                <a:lnTo>
                  <a:pt x="14" y="671"/>
                </a:lnTo>
                <a:lnTo>
                  <a:pt x="15" y="869"/>
                </a:lnTo>
                <a:lnTo>
                  <a:pt x="16" y="989"/>
                </a:lnTo>
                <a:lnTo>
                  <a:pt x="17" y="1022"/>
                </a:lnTo>
                <a:lnTo>
                  <a:pt x="18" y="1004"/>
                </a:lnTo>
                <a:lnTo>
                  <a:pt x="19" y="976"/>
                </a:lnTo>
                <a:lnTo>
                  <a:pt x="20" y="963"/>
                </a:lnTo>
                <a:lnTo>
                  <a:pt x="21" y="965"/>
                </a:lnTo>
                <a:lnTo>
                  <a:pt x="22" y="973"/>
                </a:lnTo>
                <a:lnTo>
                  <a:pt x="23" y="983"/>
                </a:lnTo>
                <a:lnTo>
                  <a:pt x="24" y="999"/>
                </a:lnTo>
                <a:lnTo>
                  <a:pt x="24" y="1026"/>
                </a:lnTo>
                <a:lnTo>
                  <a:pt x="25" y="1052"/>
                </a:lnTo>
                <a:lnTo>
                  <a:pt x="26" y="1047"/>
                </a:lnTo>
                <a:lnTo>
                  <a:pt x="27" y="971"/>
                </a:lnTo>
                <a:lnTo>
                  <a:pt x="28" y="811"/>
                </a:lnTo>
                <a:lnTo>
                  <a:pt x="29" y="597"/>
                </a:lnTo>
                <a:lnTo>
                  <a:pt x="30" y="394"/>
                </a:lnTo>
                <a:lnTo>
                  <a:pt x="31" y="261"/>
                </a:lnTo>
                <a:lnTo>
                  <a:pt x="32" y="217"/>
                </a:lnTo>
                <a:lnTo>
                  <a:pt x="33" y="236"/>
                </a:lnTo>
                <a:lnTo>
                  <a:pt x="34" y="272"/>
                </a:lnTo>
                <a:lnTo>
                  <a:pt x="35" y="297"/>
                </a:lnTo>
                <a:lnTo>
                  <a:pt x="36" y="304"/>
                </a:lnTo>
                <a:lnTo>
                  <a:pt x="37" y="303"/>
                </a:lnTo>
                <a:lnTo>
                  <a:pt x="38" y="300"/>
                </a:lnTo>
                <a:lnTo>
                  <a:pt x="39" y="295"/>
                </a:lnTo>
                <a:lnTo>
                  <a:pt x="40" y="283"/>
                </a:lnTo>
                <a:lnTo>
                  <a:pt x="41" y="261"/>
                </a:lnTo>
                <a:lnTo>
                  <a:pt x="42" y="248"/>
                </a:lnTo>
                <a:lnTo>
                  <a:pt x="43" y="278"/>
                </a:lnTo>
                <a:lnTo>
                  <a:pt x="44" y="383"/>
                </a:lnTo>
                <a:lnTo>
                  <a:pt x="45" y="566"/>
                </a:lnTo>
                <a:lnTo>
                  <a:pt x="46" y="782"/>
                </a:lnTo>
                <a:lnTo>
                  <a:pt x="47" y="964"/>
                </a:lnTo>
                <a:lnTo>
                  <a:pt x="48" y="1063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91"/>
          <p:cNvSpPr>
            <a:spLocks/>
          </p:cNvSpPr>
          <p:nvPr/>
        </p:nvSpPr>
        <p:spPr bwMode="auto">
          <a:xfrm>
            <a:off x="4400822" y="2304386"/>
            <a:ext cx="128407" cy="533924"/>
          </a:xfrm>
          <a:custGeom>
            <a:avLst/>
            <a:gdLst/>
            <a:ahLst/>
            <a:cxnLst>
              <a:cxn ang="0">
                <a:pos x="0" y="1027"/>
              </a:cxn>
              <a:cxn ang="0">
                <a:pos x="0" y="1027"/>
              </a:cxn>
              <a:cxn ang="0">
                <a:pos x="1" y="1043"/>
              </a:cxn>
              <a:cxn ang="0">
                <a:pos x="2" y="1011"/>
              </a:cxn>
              <a:cxn ang="0">
                <a:pos x="3" y="975"/>
              </a:cxn>
              <a:cxn ang="0">
                <a:pos x="3" y="955"/>
              </a:cxn>
              <a:cxn ang="0">
                <a:pos x="4" y="948"/>
              </a:cxn>
              <a:cxn ang="0">
                <a:pos x="5" y="946"/>
              </a:cxn>
              <a:cxn ang="0">
                <a:pos x="6" y="944"/>
              </a:cxn>
              <a:cxn ang="0">
                <a:pos x="7" y="947"/>
              </a:cxn>
              <a:cxn ang="0">
                <a:pos x="8" y="961"/>
              </a:cxn>
              <a:cxn ang="0">
                <a:pos x="9" y="978"/>
              </a:cxn>
              <a:cxn ang="0">
                <a:pos x="10" y="967"/>
              </a:cxn>
              <a:cxn ang="0">
                <a:pos x="11" y="891"/>
              </a:cxn>
              <a:cxn ang="0">
                <a:pos x="12" y="732"/>
              </a:cxn>
              <a:cxn ang="0">
                <a:pos x="13" y="515"/>
              </a:cxn>
              <a:cxn ang="0">
                <a:pos x="14" y="300"/>
              </a:cxn>
              <a:cxn ang="0">
                <a:pos x="15" y="150"/>
              </a:cxn>
              <a:cxn ang="0">
                <a:pos x="16" y="88"/>
              </a:cxn>
              <a:cxn ang="0">
                <a:pos x="17" y="89"/>
              </a:cxn>
              <a:cxn ang="0">
                <a:pos x="18" y="112"/>
              </a:cxn>
              <a:cxn ang="0">
                <a:pos x="19" y="126"/>
              </a:cxn>
              <a:cxn ang="0">
                <a:pos x="20" y="128"/>
              </a:cxn>
              <a:cxn ang="0">
                <a:pos x="21" y="126"/>
              </a:cxn>
              <a:cxn ang="0">
                <a:pos x="22" y="125"/>
              </a:cxn>
              <a:cxn ang="0">
                <a:pos x="23" y="115"/>
              </a:cxn>
              <a:cxn ang="0">
                <a:pos x="24" y="83"/>
              </a:cxn>
              <a:cxn ang="0">
                <a:pos x="25" y="33"/>
              </a:cxn>
              <a:cxn ang="0">
                <a:pos x="26" y="0"/>
              </a:cxn>
              <a:cxn ang="0">
                <a:pos x="27" y="54"/>
              </a:cxn>
              <a:cxn ang="0">
                <a:pos x="28" y="256"/>
              </a:cxn>
              <a:cxn ang="0">
                <a:pos x="29" y="604"/>
              </a:cxn>
              <a:cxn ang="0">
                <a:pos x="30" y="1011"/>
              </a:cxn>
              <a:cxn ang="0">
                <a:pos x="30" y="1349"/>
              </a:cxn>
              <a:cxn ang="0">
                <a:pos x="31" y="1530"/>
              </a:cxn>
              <a:cxn ang="0">
                <a:pos x="32" y="1558"/>
              </a:cxn>
              <a:cxn ang="0">
                <a:pos x="33" y="1503"/>
              </a:cxn>
              <a:cxn ang="0">
                <a:pos x="34" y="1444"/>
              </a:cxn>
              <a:cxn ang="0">
                <a:pos x="35" y="1414"/>
              </a:cxn>
              <a:cxn ang="0">
                <a:pos x="36" y="1408"/>
              </a:cxn>
              <a:cxn ang="0">
                <a:pos x="37" y="1410"/>
              </a:cxn>
              <a:cxn ang="0">
                <a:pos x="38" y="1415"/>
              </a:cxn>
              <a:cxn ang="0">
                <a:pos x="39" y="1434"/>
              </a:cxn>
              <a:cxn ang="0">
                <a:pos x="40" y="1474"/>
              </a:cxn>
              <a:cxn ang="0">
                <a:pos x="41" y="1517"/>
              </a:cxn>
              <a:cxn ang="0">
                <a:pos x="42" y="1505"/>
              </a:cxn>
              <a:cxn ang="0">
                <a:pos x="43" y="1365"/>
              </a:cxn>
              <a:cxn ang="0">
                <a:pos x="44" y="1066"/>
              </a:cxn>
              <a:cxn ang="0">
                <a:pos x="45" y="659"/>
              </a:cxn>
              <a:cxn ang="0">
                <a:pos x="46" y="269"/>
              </a:cxn>
              <a:cxn ang="0">
                <a:pos x="47" y="14"/>
              </a:cxn>
            </a:cxnLst>
            <a:rect l="0" t="0" r="r" b="b"/>
            <a:pathLst>
              <a:path w="47" h="1558">
                <a:moveTo>
                  <a:pt x="0" y="1027"/>
                </a:moveTo>
                <a:lnTo>
                  <a:pt x="0" y="1027"/>
                </a:lnTo>
                <a:lnTo>
                  <a:pt x="1" y="1043"/>
                </a:lnTo>
                <a:lnTo>
                  <a:pt x="2" y="1011"/>
                </a:lnTo>
                <a:lnTo>
                  <a:pt x="3" y="975"/>
                </a:lnTo>
                <a:lnTo>
                  <a:pt x="3" y="955"/>
                </a:lnTo>
                <a:lnTo>
                  <a:pt x="4" y="948"/>
                </a:lnTo>
                <a:lnTo>
                  <a:pt x="5" y="946"/>
                </a:lnTo>
                <a:lnTo>
                  <a:pt x="6" y="944"/>
                </a:lnTo>
                <a:lnTo>
                  <a:pt x="7" y="947"/>
                </a:lnTo>
                <a:lnTo>
                  <a:pt x="8" y="961"/>
                </a:lnTo>
                <a:lnTo>
                  <a:pt x="9" y="978"/>
                </a:lnTo>
                <a:lnTo>
                  <a:pt x="10" y="967"/>
                </a:lnTo>
                <a:lnTo>
                  <a:pt x="11" y="891"/>
                </a:lnTo>
                <a:lnTo>
                  <a:pt x="12" y="732"/>
                </a:lnTo>
                <a:lnTo>
                  <a:pt x="13" y="515"/>
                </a:lnTo>
                <a:lnTo>
                  <a:pt x="14" y="300"/>
                </a:lnTo>
                <a:lnTo>
                  <a:pt x="15" y="150"/>
                </a:lnTo>
                <a:lnTo>
                  <a:pt x="16" y="88"/>
                </a:lnTo>
                <a:lnTo>
                  <a:pt x="17" y="89"/>
                </a:lnTo>
                <a:lnTo>
                  <a:pt x="18" y="112"/>
                </a:lnTo>
                <a:lnTo>
                  <a:pt x="19" y="126"/>
                </a:lnTo>
                <a:lnTo>
                  <a:pt x="20" y="128"/>
                </a:lnTo>
                <a:lnTo>
                  <a:pt x="21" y="126"/>
                </a:lnTo>
                <a:lnTo>
                  <a:pt x="22" y="125"/>
                </a:lnTo>
                <a:lnTo>
                  <a:pt x="23" y="115"/>
                </a:lnTo>
                <a:lnTo>
                  <a:pt x="24" y="83"/>
                </a:lnTo>
                <a:lnTo>
                  <a:pt x="25" y="33"/>
                </a:lnTo>
                <a:lnTo>
                  <a:pt x="26" y="0"/>
                </a:lnTo>
                <a:lnTo>
                  <a:pt x="27" y="54"/>
                </a:lnTo>
                <a:lnTo>
                  <a:pt x="28" y="256"/>
                </a:lnTo>
                <a:lnTo>
                  <a:pt x="29" y="604"/>
                </a:lnTo>
                <a:lnTo>
                  <a:pt x="30" y="1011"/>
                </a:lnTo>
                <a:lnTo>
                  <a:pt x="30" y="1349"/>
                </a:lnTo>
                <a:lnTo>
                  <a:pt x="31" y="1530"/>
                </a:lnTo>
                <a:lnTo>
                  <a:pt x="32" y="1558"/>
                </a:lnTo>
                <a:lnTo>
                  <a:pt x="33" y="1503"/>
                </a:lnTo>
                <a:lnTo>
                  <a:pt x="34" y="1444"/>
                </a:lnTo>
                <a:lnTo>
                  <a:pt x="35" y="1414"/>
                </a:lnTo>
                <a:lnTo>
                  <a:pt x="36" y="1408"/>
                </a:lnTo>
                <a:lnTo>
                  <a:pt x="37" y="1410"/>
                </a:lnTo>
                <a:lnTo>
                  <a:pt x="38" y="1415"/>
                </a:lnTo>
                <a:lnTo>
                  <a:pt x="39" y="1434"/>
                </a:lnTo>
                <a:lnTo>
                  <a:pt x="40" y="1474"/>
                </a:lnTo>
                <a:lnTo>
                  <a:pt x="41" y="1517"/>
                </a:lnTo>
                <a:lnTo>
                  <a:pt x="42" y="1505"/>
                </a:lnTo>
                <a:lnTo>
                  <a:pt x="43" y="1365"/>
                </a:lnTo>
                <a:lnTo>
                  <a:pt x="44" y="1066"/>
                </a:lnTo>
                <a:lnTo>
                  <a:pt x="45" y="659"/>
                </a:lnTo>
                <a:lnTo>
                  <a:pt x="46" y="269"/>
                </a:lnTo>
                <a:lnTo>
                  <a:pt x="47" y="14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2"/>
          <p:cNvSpPr>
            <a:spLocks/>
          </p:cNvSpPr>
          <p:nvPr/>
        </p:nvSpPr>
        <p:spPr bwMode="auto">
          <a:xfrm>
            <a:off x="4529226" y="2280683"/>
            <a:ext cx="119845" cy="377019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0" y="84"/>
              </a:cxn>
              <a:cxn ang="0">
                <a:pos x="1" y="0"/>
              </a:cxn>
              <a:cxn ang="0">
                <a:pos x="2" y="36"/>
              </a:cxn>
              <a:cxn ang="0">
                <a:pos x="3" y="105"/>
              </a:cxn>
              <a:cxn ang="0">
                <a:pos x="4" y="149"/>
              </a:cxn>
              <a:cxn ang="0">
                <a:pos x="5" y="157"/>
              </a:cxn>
              <a:cxn ang="0">
                <a:pos x="6" y="149"/>
              </a:cxn>
              <a:cxn ang="0">
                <a:pos x="7" y="144"/>
              </a:cxn>
              <a:cxn ang="0">
                <a:pos x="8" y="143"/>
              </a:cxn>
              <a:cxn ang="0">
                <a:pos x="9" y="135"/>
              </a:cxn>
              <a:cxn ang="0">
                <a:pos x="10" y="122"/>
              </a:cxn>
              <a:cxn ang="0">
                <a:pos x="10" y="123"/>
              </a:cxn>
              <a:cxn ang="0">
                <a:pos x="11" y="178"/>
              </a:cxn>
              <a:cxn ang="0">
                <a:pos x="12" y="313"/>
              </a:cxn>
              <a:cxn ang="0">
                <a:pos x="13" y="516"/>
              </a:cxn>
              <a:cxn ang="0">
                <a:pos x="14" y="735"/>
              </a:cxn>
              <a:cxn ang="0">
                <a:pos x="15" y="904"/>
              </a:cxn>
              <a:cxn ang="0">
                <a:pos x="16" y="989"/>
              </a:cxn>
              <a:cxn ang="0">
                <a:pos x="17" y="1000"/>
              </a:cxn>
              <a:cxn ang="0">
                <a:pos x="18" y="977"/>
              </a:cxn>
              <a:cxn ang="0">
                <a:pos x="19" y="954"/>
              </a:cxn>
              <a:cxn ang="0">
                <a:pos x="20" y="948"/>
              </a:cxn>
              <a:cxn ang="0">
                <a:pos x="21" y="954"/>
              </a:cxn>
              <a:cxn ang="0">
                <a:pos x="22" y="962"/>
              </a:cxn>
              <a:cxn ang="0">
                <a:pos x="23" y="971"/>
              </a:cxn>
              <a:cxn ang="0">
                <a:pos x="24" y="987"/>
              </a:cxn>
              <a:cxn ang="0">
                <a:pos x="25" y="1014"/>
              </a:cxn>
              <a:cxn ang="0">
                <a:pos x="26" y="1038"/>
              </a:cxn>
              <a:cxn ang="0">
                <a:pos x="27" y="1026"/>
              </a:cxn>
              <a:cxn ang="0">
                <a:pos x="28" y="942"/>
              </a:cxn>
              <a:cxn ang="0">
                <a:pos x="29" y="775"/>
              </a:cxn>
              <a:cxn ang="0">
                <a:pos x="30" y="563"/>
              </a:cxn>
              <a:cxn ang="0">
                <a:pos x="31" y="370"/>
              </a:cxn>
              <a:cxn ang="0">
                <a:pos x="32" y="253"/>
              </a:cxn>
              <a:cxn ang="0">
                <a:pos x="33" y="223"/>
              </a:cxn>
              <a:cxn ang="0">
                <a:pos x="34" y="248"/>
              </a:cxn>
              <a:cxn ang="0">
                <a:pos x="35" y="285"/>
              </a:cxn>
              <a:cxn ang="0">
                <a:pos x="36" y="308"/>
              </a:cxn>
              <a:cxn ang="0">
                <a:pos x="37" y="316"/>
              </a:cxn>
              <a:cxn ang="0">
                <a:pos x="37" y="317"/>
              </a:cxn>
              <a:cxn ang="0">
                <a:pos x="38" y="321"/>
              </a:cxn>
              <a:cxn ang="0">
                <a:pos x="39" y="322"/>
              </a:cxn>
              <a:cxn ang="0">
                <a:pos x="40" y="314"/>
              </a:cxn>
              <a:cxn ang="0">
                <a:pos x="41" y="299"/>
              </a:cxn>
              <a:cxn ang="0">
                <a:pos x="42" y="298"/>
              </a:cxn>
              <a:cxn ang="0">
                <a:pos x="43" y="352"/>
              </a:cxn>
              <a:cxn ang="0">
                <a:pos x="44" y="490"/>
              </a:cxn>
              <a:cxn ang="0">
                <a:pos x="45" y="701"/>
              </a:cxn>
              <a:cxn ang="0">
                <a:pos x="46" y="927"/>
              </a:cxn>
              <a:cxn ang="0">
                <a:pos x="47" y="1101"/>
              </a:cxn>
            </a:cxnLst>
            <a:rect l="0" t="0" r="r" b="b"/>
            <a:pathLst>
              <a:path w="47" h="1101">
                <a:moveTo>
                  <a:pt x="0" y="84"/>
                </a:moveTo>
                <a:lnTo>
                  <a:pt x="0" y="84"/>
                </a:lnTo>
                <a:lnTo>
                  <a:pt x="1" y="0"/>
                </a:lnTo>
                <a:lnTo>
                  <a:pt x="2" y="36"/>
                </a:lnTo>
                <a:lnTo>
                  <a:pt x="3" y="105"/>
                </a:lnTo>
                <a:lnTo>
                  <a:pt x="4" y="149"/>
                </a:lnTo>
                <a:lnTo>
                  <a:pt x="5" y="157"/>
                </a:lnTo>
                <a:lnTo>
                  <a:pt x="6" y="149"/>
                </a:lnTo>
                <a:lnTo>
                  <a:pt x="7" y="144"/>
                </a:lnTo>
                <a:lnTo>
                  <a:pt x="8" y="143"/>
                </a:lnTo>
                <a:lnTo>
                  <a:pt x="9" y="135"/>
                </a:lnTo>
                <a:lnTo>
                  <a:pt x="10" y="122"/>
                </a:lnTo>
                <a:lnTo>
                  <a:pt x="10" y="123"/>
                </a:lnTo>
                <a:lnTo>
                  <a:pt x="11" y="178"/>
                </a:lnTo>
                <a:lnTo>
                  <a:pt x="12" y="313"/>
                </a:lnTo>
                <a:lnTo>
                  <a:pt x="13" y="516"/>
                </a:lnTo>
                <a:lnTo>
                  <a:pt x="14" y="735"/>
                </a:lnTo>
                <a:lnTo>
                  <a:pt x="15" y="904"/>
                </a:lnTo>
                <a:lnTo>
                  <a:pt x="16" y="989"/>
                </a:lnTo>
                <a:lnTo>
                  <a:pt x="17" y="1000"/>
                </a:lnTo>
                <a:lnTo>
                  <a:pt x="18" y="977"/>
                </a:lnTo>
                <a:lnTo>
                  <a:pt x="19" y="954"/>
                </a:lnTo>
                <a:lnTo>
                  <a:pt x="20" y="948"/>
                </a:lnTo>
                <a:lnTo>
                  <a:pt x="21" y="954"/>
                </a:lnTo>
                <a:lnTo>
                  <a:pt x="22" y="962"/>
                </a:lnTo>
                <a:lnTo>
                  <a:pt x="23" y="971"/>
                </a:lnTo>
                <a:lnTo>
                  <a:pt x="24" y="987"/>
                </a:lnTo>
                <a:lnTo>
                  <a:pt x="25" y="1014"/>
                </a:lnTo>
                <a:lnTo>
                  <a:pt x="26" y="1038"/>
                </a:lnTo>
                <a:lnTo>
                  <a:pt x="27" y="1026"/>
                </a:lnTo>
                <a:lnTo>
                  <a:pt x="28" y="942"/>
                </a:lnTo>
                <a:lnTo>
                  <a:pt x="29" y="775"/>
                </a:lnTo>
                <a:lnTo>
                  <a:pt x="30" y="563"/>
                </a:lnTo>
                <a:lnTo>
                  <a:pt x="31" y="370"/>
                </a:lnTo>
                <a:lnTo>
                  <a:pt x="32" y="253"/>
                </a:lnTo>
                <a:lnTo>
                  <a:pt x="33" y="223"/>
                </a:lnTo>
                <a:lnTo>
                  <a:pt x="34" y="248"/>
                </a:lnTo>
                <a:lnTo>
                  <a:pt x="35" y="285"/>
                </a:lnTo>
                <a:lnTo>
                  <a:pt x="36" y="308"/>
                </a:lnTo>
                <a:lnTo>
                  <a:pt x="37" y="316"/>
                </a:lnTo>
                <a:lnTo>
                  <a:pt x="37" y="317"/>
                </a:lnTo>
                <a:lnTo>
                  <a:pt x="38" y="321"/>
                </a:lnTo>
                <a:lnTo>
                  <a:pt x="39" y="322"/>
                </a:lnTo>
                <a:lnTo>
                  <a:pt x="40" y="314"/>
                </a:lnTo>
                <a:lnTo>
                  <a:pt x="41" y="299"/>
                </a:lnTo>
                <a:lnTo>
                  <a:pt x="42" y="298"/>
                </a:lnTo>
                <a:lnTo>
                  <a:pt x="43" y="352"/>
                </a:lnTo>
                <a:lnTo>
                  <a:pt x="44" y="490"/>
                </a:lnTo>
                <a:lnTo>
                  <a:pt x="45" y="701"/>
                </a:lnTo>
                <a:lnTo>
                  <a:pt x="46" y="927"/>
                </a:lnTo>
                <a:lnTo>
                  <a:pt x="47" y="1101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3"/>
          <p:cNvSpPr>
            <a:spLocks/>
          </p:cNvSpPr>
          <p:nvPr/>
        </p:nvSpPr>
        <p:spPr bwMode="auto">
          <a:xfrm>
            <a:off x="4649069" y="2421783"/>
            <a:ext cx="128407" cy="284456"/>
          </a:xfrm>
          <a:custGeom>
            <a:avLst/>
            <a:gdLst/>
            <a:ahLst/>
            <a:cxnLst>
              <a:cxn ang="0">
                <a:pos x="0" y="690"/>
              </a:cxn>
              <a:cxn ang="0">
                <a:pos x="0" y="690"/>
              </a:cxn>
              <a:cxn ang="0">
                <a:pos x="1" y="773"/>
              </a:cxn>
              <a:cxn ang="0">
                <a:pos x="2" y="780"/>
              </a:cxn>
              <a:cxn ang="0">
                <a:pos x="3" y="755"/>
              </a:cxn>
              <a:cxn ang="0">
                <a:pos x="4" y="733"/>
              </a:cxn>
              <a:cxn ang="0">
                <a:pos x="5" y="731"/>
              </a:cxn>
              <a:cxn ang="0">
                <a:pos x="6" y="741"/>
              </a:cxn>
              <a:cxn ang="0">
                <a:pos x="7" y="752"/>
              </a:cxn>
              <a:cxn ang="0">
                <a:pos x="8" y="761"/>
              </a:cxn>
              <a:cxn ang="0">
                <a:pos x="9" y="776"/>
              </a:cxn>
              <a:cxn ang="0">
                <a:pos x="10" y="803"/>
              </a:cxn>
              <a:cxn ang="0">
                <a:pos x="11" y="829"/>
              </a:cxn>
              <a:cxn ang="0">
                <a:pos x="12" y="818"/>
              </a:cxn>
              <a:cxn ang="0">
                <a:pos x="13" y="733"/>
              </a:cxn>
              <a:cxn ang="0">
                <a:pos x="14" y="564"/>
              </a:cxn>
              <a:cxn ang="0">
                <a:pos x="15" y="345"/>
              </a:cxn>
              <a:cxn ang="0">
                <a:pos x="16" y="145"/>
              </a:cxn>
              <a:cxn ang="0">
                <a:pos x="17" y="25"/>
              </a:cxn>
              <a:cxn ang="0">
                <a:pos x="17" y="0"/>
              </a:cxn>
              <a:cxn ang="0">
                <a:pos x="18" y="37"/>
              </a:cxn>
              <a:cxn ang="0">
                <a:pos x="19" y="90"/>
              </a:cxn>
              <a:cxn ang="0">
                <a:pos x="20" y="126"/>
              </a:cxn>
              <a:cxn ang="0">
                <a:pos x="21" y="139"/>
              </a:cxn>
              <a:cxn ang="0">
                <a:pos x="22" y="141"/>
              </a:cxn>
              <a:cxn ang="0">
                <a:pos x="23" y="143"/>
              </a:cxn>
              <a:cxn ang="0">
                <a:pos x="24" y="150"/>
              </a:cxn>
              <a:cxn ang="0">
                <a:pos x="25" y="163"/>
              </a:cxn>
              <a:cxn ang="0">
                <a:pos x="26" y="177"/>
              </a:cxn>
              <a:cxn ang="0">
                <a:pos x="27" y="187"/>
              </a:cxn>
              <a:cxn ang="0">
                <a:pos x="28" y="191"/>
              </a:cxn>
              <a:cxn ang="0">
                <a:pos x="29" y="190"/>
              </a:cxn>
              <a:cxn ang="0">
                <a:pos x="30" y="189"/>
              </a:cxn>
              <a:cxn ang="0">
                <a:pos x="31" y="189"/>
              </a:cxn>
              <a:cxn ang="0">
                <a:pos x="32" y="192"/>
              </a:cxn>
              <a:cxn ang="0">
                <a:pos x="33" y="196"/>
              </a:cxn>
              <a:cxn ang="0">
                <a:pos x="34" y="200"/>
              </a:cxn>
              <a:cxn ang="0">
                <a:pos x="35" y="203"/>
              </a:cxn>
              <a:cxn ang="0">
                <a:pos x="36" y="207"/>
              </a:cxn>
              <a:cxn ang="0">
                <a:pos x="37" y="211"/>
              </a:cxn>
              <a:cxn ang="0">
                <a:pos x="38" y="216"/>
              </a:cxn>
              <a:cxn ang="0">
                <a:pos x="39" y="220"/>
              </a:cxn>
              <a:cxn ang="0">
                <a:pos x="40" y="224"/>
              </a:cxn>
              <a:cxn ang="0">
                <a:pos x="41" y="228"/>
              </a:cxn>
              <a:cxn ang="0">
                <a:pos x="42" y="233"/>
              </a:cxn>
              <a:cxn ang="0">
                <a:pos x="43" y="239"/>
              </a:cxn>
              <a:cxn ang="0">
                <a:pos x="44" y="246"/>
              </a:cxn>
              <a:cxn ang="0">
                <a:pos x="45" y="254"/>
              </a:cxn>
              <a:cxn ang="0">
                <a:pos x="45" y="262"/>
              </a:cxn>
              <a:cxn ang="0">
                <a:pos x="46" y="271"/>
              </a:cxn>
              <a:cxn ang="0">
                <a:pos x="47" y="279"/>
              </a:cxn>
            </a:cxnLst>
            <a:rect l="0" t="0" r="r" b="b"/>
            <a:pathLst>
              <a:path w="47" h="829">
                <a:moveTo>
                  <a:pt x="0" y="690"/>
                </a:moveTo>
                <a:lnTo>
                  <a:pt x="0" y="690"/>
                </a:lnTo>
                <a:lnTo>
                  <a:pt x="1" y="773"/>
                </a:lnTo>
                <a:lnTo>
                  <a:pt x="2" y="780"/>
                </a:lnTo>
                <a:lnTo>
                  <a:pt x="3" y="755"/>
                </a:lnTo>
                <a:lnTo>
                  <a:pt x="4" y="733"/>
                </a:lnTo>
                <a:lnTo>
                  <a:pt x="5" y="731"/>
                </a:lnTo>
                <a:lnTo>
                  <a:pt x="6" y="741"/>
                </a:lnTo>
                <a:lnTo>
                  <a:pt x="7" y="752"/>
                </a:lnTo>
                <a:lnTo>
                  <a:pt x="8" y="761"/>
                </a:lnTo>
                <a:lnTo>
                  <a:pt x="9" y="776"/>
                </a:lnTo>
                <a:lnTo>
                  <a:pt x="10" y="803"/>
                </a:lnTo>
                <a:lnTo>
                  <a:pt x="11" y="829"/>
                </a:lnTo>
                <a:lnTo>
                  <a:pt x="12" y="818"/>
                </a:lnTo>
                <a:lnTo>
                  <a:pt x="13" y="733"/>
                </a:lnTo>
                <a:lnTo>
                  <a:pt x="14" y="564"/>
                </a:lnTo>
                <a:lnTo>
                  <a:pt x="15" y="345"/>
                </a:lnTo>
                <a:lnTo>
                  <a:pt x="16" y="145"/>
                </a:lnTo>
                <a:lnTo>
                  <a:pt x="17" y="25"/>
                </a:lnTo>
                <a:lnTo>
                  <a:pt x="17" y="0"/>
                </a:lnTo>
                <a:lnTo>
                  <a:pt x="18" y="37"/>
                </a:lnTo>
                <a:lnTo>
                  <a:pt x="19" y="90"/>
                </a:lnTo>
                <a:lnTo>
                  <a:pt x="20" y="126"/>
                </a:lnTo>
                <a:lnTo>
                  <a:pt x="21" y="139"/>
                </a:lnTo>
                <a:lnTo>
                  <a:pt x="22" y="141"/>
                </a:lnTo>
                <a:lnTo>
                  <a:pt x="23" y="143"/>
                </a:lnTo>
                <a:lnTo>
                  <a:pt x="24" y="150"/>
                </a:lnTo>
                <a:lnTo>
                  <a:pt x="25" y="163"/>
                </a:lnTo>
                <a:lnTo>
                  <a:pt x="26" y="177"/>
                </a:lnTo>
                <a:lnTo>
                  <a:pt x="27" y="187"/>
                </a:lnTo>
                <a:lnTo>
                  <a:pt x="28" y="191"/>
                </a:lnTo>
                <a:lnTo>
                  <a:pt x="29" y="190"/>
                </a:lnTo>
                <a:lnTo>
                  <a:pt x="30" y="189"/>
                </a:lnTo>
                <a:lnTo>
                  <a:pt x="31" y="189"/>
                </a:lnTo>
                <a:lnTo>
                  <a:pt x="32" y="192"/>
                </a:lnTo>
                <a:lnTo>
                  <a:pt x="33" y="196"/>
                </a:lnTo>
                <a:lnTo>
                  <a:pt x="34" y="200"/>
                </a:lnTo>
                <a:lnTo>
                  <a:pt x="35" y="203"/>
                </a:lnTo>
                <a:lnTo>
                  <a:pt x="36" y="207"/>
                </a:lnTo>
                <a:lnTo>
                  <a:pt x="37" y="211"/>
                </a:lnTo>
                <a:lnTo>
                  <a:pt x="38" y="216"/>
                </a:lnTo>
                <a:lnTo>
                  <a:pt x="39" y="220"/>
                </a:lnTo>
                <a:lnTo>
                  <a:pt x="40" y="224"/>
                </a:lnTo>
                <a:lnTo>
                  <a:pt x="41" y="228"/>
                </a:lnTo>
                <a:lnTo>
                  <a:pt x="42" y="233"/>
                </a:lnTo>
                <a:lnTo>
                  <a:pt x="43" y="239"/>
                </a:lnTo>
                <a:lnTo>
                  <a:pt x="44" y="246"/>
                </a:lnTo>
                <a:lnTo>
                  <a:pt x="45" y="254"/>
                </a:lnTo>
                <a:lnTo>
                  <a:pt x="45" y="262"/>
                </a:lnTo>
                <a:lnTo>
                  <a:pt x="46" y="271"/>
                </a:lnTo>
                <a:lnTo>
                  <a:pt x="47" y="279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94"/>
          <p:cNvSpPr>
            <a:spLocks/>
          </p:cNvSpPr>
          <p:nvPr/>
        </p:nvSpPr>
        <p:spPr bwMode="auto">
          <a:xfrm>
            <a:off x="4777479" y="2517732"/>
            <a:ext cx="128407" cy="112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6"/>
              </a:cxn>
              <a:cxn ang="0">
                <a:pos x="2" y="9"/>
              </a:cxn>
              <a:cxn ang="0">
                <a:pos x="3" y="11"/>
              </a:cxn>
              <a:cxn ang="0">
                <a:pos x="4" y="13"/>
              </a:cxn>
              <a:cxn ang="0">
                <a:pos x="5" y="16"/>
              </a:cxn>
              <a:cxn ang="0">
                <a:pos x="6" y="19"/>
              </a:cxn>
              <a:cxn ang="0">
                <a:pos x="7" y="21"/>
              </a:cxn>
              <a:cxn ang="0">
                <a:pos x="8" y="23"/>
              </a:cxn>
              <a:cxn ang="0">
                <a:pos x="9" y="24"/>
              </a:cxn>
              <a:cxn ang="0">
                <a:pos x="10" y="26"/>
              </a:cxn>
              <a:cxn ang="0">
                <a:pos x="11" y="29"/>
              </a:cxn>
              <a:cxn ang="0">
                <a:pos x="12" y="30"/>
              </a:cxn>
              <a:cxn ang="0">
                <a:pos x="13" y="31"/>
              </a:cxn>
              <a:cxn ang="0">
                <a:pos x="14" y="29"/>
              </a:cxn>
              <a:cxn ang="0">
                <a:pos x="15" y="28"/>
              </a:cxn>
              <a:cxn ang="0">
                <a:pos x="16" y="26"/>
              </a:cxn>
              <a:cxn ang="0">
                <a:pos x="17" y="27"/>
              </a:cxn>
              <a:cxn ang="0">
                <a:pos x="18" y="29"/>
              </a:cxn>
              <a:cxn ang="0">
                <a:pos x="19" y="32"/>
              </a:cxn>
              <a:cxn ang="0">
                <a:pos x="20" y="34"/>
              </a:cxn>
              <a:cxn ang="0">
                <a:pos x="21" y="35"/>
              </a:cxn>
              <a:cxn ang="0">
                <a:pos x="22" y="33"/>
              </a:cxn>
              <a:cxn ang="0">
                <a:pos x="23" y="31"/>
              </a:cxn>
              <a:cxn ang="0">
                <a:pos x="24" y="29"/>
              </a:cxn>
              <a:cxn ang="0">
                <a:pos x="25" y="29"/>
              </a:cxn>
              <a:cxn ang="0">
                <a:pos x="25" y="31"/>
              </a:cxn>
              <a:cxn ang="0">
                <a:pos x="26" y="32"/>
              </a:cxn>
              <a:cxn ang="0">
                <a:pos x="27" y="31"/>
              </a:cxn>
              <a:cxn ang="0">
                <a:pos x="28" y="30"/>
              </a:cxn>
              <a:cxn ang="0">
                <a:pos x="29" y="28"/>
              </a:cxn>
              <a:cxn ang="0">
                <a:pos x="30" y="28"/>
              </a:cxn>
              <a:cxn ang="0">
                <a:pos x="31" y="28"/>
              </a:cxn>
              <a:cxn ang="0">
                <a:pos x="32" y="27"/>
              </a:cxn>
              <a:cxn ang="0">
                <a:pos x="33" y="26"/>
              </a:cxn>
              <a:cxn ang="0">
                <a:pos x="34" y="25"/>
              </a:cxn>
              <a:cxn ang="0">
                <a:pos x="35" y="26"/>
              </a:cxn>
              <a:cxn ang="0">
                <a:pos x="36" y="28"/>
              </a:cxn>
              <a:cxn ang="0">
                <a:pos x="37" y="28"/>
              </a:cxn>
              <a:cxn ang="0">
                <a:pos x="38" y="26"/>
              </a:cxn>
              <a:cxn ang="0">
                <a:pos x="39" y="22"/>
              </a:cxn>
              <a:cxn ang="0">
                <a:pos x="40" y="19"/>
              </a:cxn>
              <a:cxn ang="0">
                <a:pos x="41" y="17"/>
              </a:cxn>
              <a:cxn ang="0">
                <a:pos x="42" y="17"/>
              </a:cxn>
              <a:cxn ang="0">
                <a:pos x="43" y="19"/>
              </a:cxn>
              <a:cxn ang="0">
                <a:pos x="44" y="21"/>
              </a:cxn>
              <a:cxn ang="0">
                <a:pos x="45" y="21"/>
              </a:cxn>
              <a:cxn ang="0">
                <a:pos x="46" y="19"/>
              </a:cxn>
              <a:cxn ang="0">
                <a:pos x="47" y="15"/>
              </a:cxn>
              <a:cxn ang="0">
                <a:pos x="48" y="10"/>
              </a:cxn>
            </a:cxnLst>
            <a:rect l="0" t="0" r="r" b="b"/>
            <a:pathLst>
              <a:path w="48" h="35">
                <a:moveTo>
                  <a:pt x="0" y="0"/>
                </a:moveTo>
                <a:lnTo>
                  <a:pt x="0" y="0"/>
                </a:lnTo>
                <a:lnTo>
                  <a:pt x="1" y="6"/>
                </a:lnTo>
                <a:lnTo>
                  <a:pt x="2" y="9"/>
                </a:lnTo>
                <a:lnTo>
                  <a:pt x="3" y="11"/>
                </a:lnTo>
                <a:lnTo>
                  <a:pt x="4" y="13"/>
                </a:lnTo>
                <a:lnTo>
                  <a:pt x="5" y="16"/>
                </a:lnTo>
                <a:lnTo>
                  <a:pt x="6" y="19"/>
                </a:lnTo>
                <a:lnTo>
                  <a:pt x="7" y="21"/>
                </a:lnTo>
                <a:lnTo>
                  <a:pt x="8" y="23"/>
                </a:lnTo>
                <a:lnTo>
                  <a:pt x="9" y="24"/>
                </a:lnTo>
                <a:lnTo>
                  <a:pt x="10" y="26"/>
                </a:lnTo>
                <a:lnTo>
                  <a:pt x="11" y="29"/>
                </a:lnTo>
                <a:lnTo>
                  <a:pt x="12" y="30"/>
                </a:lnTo>
                <a:lnTo>
                  <a:pt x="13" y="31"/>
                </a:lnTo>
                <a:lnTo>
                  <a:pt x="14" y="29"/>
                </a:lnTo>
                <a:lnTo>
                  <a:pt x="15" y="28"/>
                </a:lnTo>
                <a:lnTo>
                  <a:pt x="16" y="26"/>
                </a:lnTo>
                <a:lnTo>
                  <a:pt x="17" y="27"/>
                </a:lnTo>
                <a:lnTo>
                  <a:pt x="18" y="29"/>
                </a:lnTo>
                <a:lnTo>
                  <a:pt x="19" y="32"/>
                </a:lnTo>
                <a:lnTo>
                  <a:pt x="20" y="34"/>
                </a:lnTo>
                <a:lnTo>
                  <a:pt x="21" y="35"/>
                </a:lnTo>
                <a:lnTo>
                  <a:pt x="22" y="33"/>
                </a:lnTo>
                <a:lnTo>
                  <a:pt x="23" y="31"/>
                </a:lnTo>
                <a:lnTo>
                  <a:pt x="24" y="29"/>
                </a:lnTo>
                <a:lnTo>
                  <a:pt x="25" y="29"/>
                </a:lnTo>
                <a:lnTo>
                  <a:pt x="25" y="31"/>
                </a:lnTo>
                <a:lnTo>
                  <a:pt x="26" y="32"/>
                </a:lnTo>
                <a:lnTo>
                  <a:pt x="27" y="31"/>
                </a:lnTo>
                <a:lnTo>
                  <a:pt x="28" y="30"/>
                </a:lnTo>
                <a:lnTo>
                  <a:pt x="29" y="28"/>
                </a:lnTo>
                <a:lnTo>
                  <a:pt x="30" y="28"/>
                </a:lnTo>
                <a:lnTo>
                  <a:pt x="31" y="28"/>
                </a:lnTo>
                <a:lnTo>
                  <a:pt x="32" y="27"/>
                </a:lnTo>
                <a:lnTo>
                  <a:pt x="33" y="26"/>
                </a:lnTo>
                <a:lnTo>
                  <a:pt x="34" y="25"/>
                </a:lnTo>
                <a:lnTo>
                  <a:pt x="35" y="26"/>
                </a:lnTo>
                <a:lnTo>
                  <a:pt x="36" y="28"/>
                </a:lnTo>
                <a:lnTo>
                  <a:pt x="37" y="28"/>
                </a:lnTo>
                <a:lnTo>
                  <a:pt x="38" y="26"/>
                </a:lnTo>
                <a:lnTo>
                  <a:pt x="39" y="22"/>
                </a:lnTo>
                <a:lnTo>
                  <a:pt x="40" y="19"/>
                </a:lnTo>
                <a:lnTo>
                  <a:pt x="41" y="17"/>
                </a:lnTo>
                <a:lnTo>
                  <a:pt x="42" y="17"/>
                </a:lnTo>
                <a:lnTo>
                  <a:pt x="43" y="19"/>
                </a:lnTo>
                <a:lnTo>
                  <a:pt x="44" y="21"/>
                </a:lnTo>
                <a:lnTo>
                  <a:pt x="45" y="21"/>
                </a:lnTo>
                <a:lnTo>
                  <a:pt x="46" y="19"/>
                </a:lnTo>
                <a:lnTo>
                  <a:pt x="47" y="15"/>
                </a:lnTo>
                <a:lnTo>
                  <a:pt x="48" y="1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5"/>
          <p:cNvSpPr>
            <a:spLocks/>
          </p:cNvSpPr>
          <p:nvPr/>
        </p:nvSpPr>
        <p:spPr bwMode="auto">
          <a:xfrm>
            <a:off x="4905880" y="2516601"/>
            <a:ext cx="119845" cy="10161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2"/>
              </a:cxn>
              <a:cxn ang="0">
                <a:pos x="1" y="11"/>
              </a:cxn>
              <a:cxn ang="0">
                <a:pos x="2" y="11"/>
              </a:cxn>
              <a:cxn ang="0">
                <a:pos x="3" y="13"/>
              </a:cxn>
              <a:cxn ang="0">
                <a:pos x="4" y="14"/>
              </a:cxn>
              <a:cxn ang="0">
                <a:pos x="4" y="14"/>
              </a:cxn>
              <a:cxn ang="0">
                <a:pos x="5" y="17"/>
              </a:cxn>
              <a:cxn ang="0">
                <a:pos x="6" y="22"/>
              </a:cxn>
              <a:cxn ang="0">
                <a:pos x="7" y="27"/>
              </a:cxn>
              <a:cxn ang="0">
                <a:pos x="8" y="29"/>
              </a:cxn>
              <a:cxn ang="0">
                <a:pos x="9" y="26"/>
              </a:cxn>
              <a:cxn ang="0">
                <a:pos x="10" y="19"/>
              </a:cxn>
              <a:cxn ang="0">
                <a:pos x="11" y="12"/>
              </a:cxn>
              <a:cxn ang="0">
                <a:pos x="12" y="6"/>
              </a:cxn>
              <a:cxn ang="0">
                <a:pos x="13" y="3"/>
              </a:cxn>
              <a:cxn ang="0">
                <a:pos x="14" y="3"/>
              </a:cxn>
              <a:cxn ang="0">
                <a:pos x="15" y="4"/>
              </a:cxn>
              <a:cxn ang="0">
                <a:pos x="16" y="5"/>
              </a:cxn>
              <a:cxn ang="0">
                <a:pos x="17" y="6"/>
              </a:cxn>
              <a:cxn ang="0">
                <a:pos x="18" y="6"/>
              </a:cxn>
              <a:cxn ang="0">
                <a:pos x="19" y="5"/>
              </a:cxn>
              <a:cxn ang="0">
                <a:pos x="20" y="5"/>
              </a:cxn>
              <a:cxn ang="0">
                <a:pos x="21" y="8"/>
              </a:cxn>
              <a:cxn ang="0">
                <a:pos x="22" y="12"/>
              </a:cxn>
              <a:cxn ang="0">
                <a:pos x="23" y="15"/>
              </a:cxn>
              <a:cxn ang="0">
                <a:pos x="24" y="14"/>
              </a:cxn>
              <a:cxn ang="0">
                <a:pos x="25" y="9"/>
              </a:cxn>
              <a:cxn ang="0">
                <a:pos x="26" y="4"/>
              </a:cxn>
              <a:cxn ang="0">
                <a:pos x="27" y="3"/>
              </a:cxn>
              <a:cxn ang="0">
                <a:pos x="28" y="6"/>
              </a:cxn>
              <a:cxn ang="0">
                <a:pos x="29" y="12"/>
              </a:cxn>
              <a:cxn ang="0">
                <a:pos x="30" y="17"/>
              </a:cxn>
              <a:cxn ang="0">
                <a:pos x="31" y="20"/>
              </a:cxn>
              <a:cxn ang="0">
                <a:pos x="31" y="19"/>
              </a:cxn>
              <a:cxn ang="0">
                <a:pos x="32" y="17"/>
              </a:cxn>
              <a:cxn ang="0">
                <a:pos x="33" y="17"/>
              </a:cxn>
              <a:cxn ang="0">
                <a:pos x="34" y="17"/>
              </a:cxn>
              <a:cxn ang="0">
                <a:pos x="35" y="18"/>
              </a:cxn>
              <a:cxn ang="0">
                <a:pos x="36" y="18"/>
              </a:cxn>
              <a:cxn ang="0">
                <a:pos x="37" y="16"/>
              </a:cxn>
              <a:cxn ang="0">
                <a:pos x="38" y="12"/>
              </a:cxn>
              <a:cxn ang="0">
                <a:pos x="39" y="6"/>
              </a:cxn>
              <a:cxn ang="0">
                <a:pos x="40" y="2"/>
              </a:cxn>
              <a:cxn ang="0">
                <a:pos x="41" y="0"/>
              </a:cxn>
              <a:cxn ang="0">
                <a:pos x="42" y="0"/>
              </a:cxn>
              <a:cxn ang="0">
                <a:pos x="43" y="1"/>
              </a:cxn>
              <a:cxn ang="0">
                <a:pos x="44" y="2"/>
              </a:cxn>
              <a:cxn ang="0">
                <a:pos x="45" y="2"/>
              </a:cxn>
              <a:cxn ang="0">
                <a:pos x="46" y="1"/>
              </a:cxn>
              <a:cxn ang="0">
                <a:pos x="47" y="2"/>
              </a:cxn>
            </a:cxnLst>
            <a:rect l="0" t="0" r="r" b="b"/>
            <a:pathLst>
              <a:path w="47" h="29">
                <a:moveTo>
                  <a:pt x="0" y="12"/>
                </a:moveTo>
                <a:lnTo>
                  <a:pt x="0" y="12"/>
                </a:lnTo>
                <a:lnTo>
                  <a:pt x="1" y="11"/>
                </a:lnTo>
                <a:lnTo>
                  <a:pt x="2" y="11"/>
                </a:lnTo>
                <a:lnTo>
                  <a:pt x="3" y="13"/>
                </a:lnTo>
                <a:lnTo>
                  <a:pt x="4" y="14"/>
                </a:lnTo>
                <a:lnTo>
                  <a:pt x="4" y="14"/>
                </a:lnTo>
                <a:lnTo>
                  <a:pt x="5" y="17"/>
                </a:lnTo>
                <a:lnTo>
                  <a:pt x="6" y="22"/>
                </a:lnTo>
                <a:lnTo>
                  <a:pt x="7" y="27"/>
                </a:lnTo>
                <a:lnTo>
                  <a:pt x="8" y="29"/>
                </a:lnTo>
                <a:lnTo>
                  <a:pt x="9" y="26"/>
                </a:lnTo>
                <a:lnTo>
                  <a:pt x="10" y="19"/>
                </a:lnTo>
                <a:lnTo>
                  <a:pt x="11" y="12"/>
                </a:lnTo>
                <a:lnTo>
                  <a:pt x="12" y="6"/>
                </a:lnTo>
                <a:lnTo>
                  <a:pt x="13" y="3"/>
                </a:lnTo>
                <a:lnTo>
                  <a:pt x="14" y="3"/>
                </a:lnTo>
                <a:lnTo>
                  <a:pt x="15" y="4"/>
                </a:lnTo>
                <a:lnTo>
                  <a:pt x="16" y="5"/>
                </a:lnTo>
                <a:lnTo>
                  <a:pt x="17" y="6"/>
                </a:lnTo>
                <a:lnTo>
                  <a:pt x="18" y="6"/>
                </a:lnTo>
                <a:lnTo>
                  <a:pt x="19" y="5"/>
                </a:lnTo>
                <a:lnTo>
                  <a:pt x="20" y="5"/>
                </a:lnTo>
                <a:lnTo>
                  <a:pt x="21" y="8"/>
                </a:lnTo>
                <a:lnTo>
                  <a:pt x="22" y="12"/>
                </a:lnTo>
                <a:lnTo>
                  <a:pt x="23" y="15"/>
                </a:lnTo>
                <a:lnTo>
                  <a:pt x="24" y="14"/>
                </a:lnTo>
                <a:lnTo>
                  <a:pt x="25" y="9"/>
                </a:lnTo>
                <a:lnTo>
                  <a:pt x="26" y="4"/>
                </a:lnTo>
                <a:lnTo>
                  <a:pt x="27" y="3"/>
                </a:lnTo>
                <a:lnTo>
                  <a:pt x="28" y="6"/>
                </a:lnTo>
                <a:lnTo>
                  <a:pt x="29" y="12"/>
                </a:lnTo>
                <a:lnTo>
                  <a:pt x="30" y="17"/>
                </a:lnTo>
                <a:lnTo>
                  <a:pt x="31" y="20"/>
                </a:lnTo>
                <a:lnTo>
                  <a:pt x="31" y="19"/>
                </a:lnTo>
                <a:lnTo>
                  <a:pt x="32" y="17"/>
                </a:lnTo>
                <a:lnTo>
                  <a:pt x="33" y="17"/>
                </a:lnTo>
                <a:lnTo>
                  <a:pt x="34" y="17"/>
                </a:lnTo>
                <a:lnTo>
                  <a:pt x="35" y="18"/>
                </a:lnTo>
                <a:lnTo>
                  <a:pt x="36" y="18"/>
                </a:lnTo>
                <a:lnTo>
                  <a:pt x="37" y="16"/>
                </a:lnTo>
                <a:lnTo>
                  <a:pt x="38" y="12"/>
                </a:lnTo>
                <a:lnTo>
                  <a:pt x="39" y="6"/>
                </a:lnTo>
                <a:lnTo>
                  <a:pt x="40" y="2"/>
                </a:lnTo>
                <a:lnTo>
                  <a:pt x="41" y="0"/>
                </a:lnTo>
                <a:lnTo>
                  <a:pt x="42" y="0"/>
                </a:lnTo>
                <a:lnTo>
                  <a:pt x="43" y="1"/>
                </a:lnTo>
                <a:lnTo>
                  <a:pt x="44" y="2"/>
                </a:lnTo>
                <a:lnTo>
                  <a:pt x="45" y="2"/>
                </a:lnTo>
                <a:lnTo>
                  <a:pt x="46" y="1"/>
                </a:lnTo>
                <a:lnTo>
                  <a:pt x="47" y="2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6"/>
          <p:cNvSpPr>
            <a:spLocks/>
          </p:cNvSpPr>
          <p:nvPr/>
        </p:nvSpPr>
        <p:spPr bwMode="auto">
          <a:xfrm>
            <a:off x="5025726" y="2516601"/>
            <a:ext cx="128407" cy="10161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1" y="4"/>
              </a:cxn>
              <a:cxn ang="0">
                <a:pos x="2" y="5"/>
              </a:cxn>
              <a:cxn ang="0">
                <a:pos x="3" y="7"/>
              </a:cxn>
              <a:cxn ang="0">
                <a:pos x="4" y="7"/>
              </a:cxn>
              <a:cxn ang="0">
                <a:pos x="5" y="7"/>
              </a:cxn>
              <a:cxn ang="0">
                <a:pos x="6" y="7"/>
              </a:cxn>
              <a:cxn ang="0">
                <a:pos x="7" y="8"/>
              </a:cxn>
              <a:cxn ang="0">
                <a:pos x="8" y="9"/>
              </a:cxn>
              <a:cxn ang="0">
                <a:pos x="9" y="9"/>
              </a:cxn>
              <a:cxn ang="0">
                <a:pos x="10" y="11"/>
              </a:cxn>
              <a:cxn ang="0">
                <a:pos x="11" y="15"/>
              </a:cxn>
              <a:cxn ang="0">
                <a:pos x="11" y="20"/>
              </a:cxn>
              <a:cxn ang="0">
                <a:pos x="12" y="24"/>
              </a:cxn>
              <a:cxn ang="0">
                <a:pos x="13" y="25"/>
              </a:cxn>
              <a:cxn ang="0">
                <a:pos x="14" y="23"/>
              </a:cxn>
              <a:cxn ang="0">
                <a:pos x="15" y="20"/>
              </a:cxn>
              <a:cxn ang="0">
                <a:pos x="16" y="19"/>
              </a:cxn>
              <a:cxn ang="0">
                <a:pos x="17" y="18"/>
              </a:cxn>
              <a:cxn ang="0">
                <a:pos x="18" y="17"/>
              </a:cxn>
              <a:cxn ang="0">
                <a:pos x="19" y="14"/>
              </a:cxn>
              <a:cxn ang="0">
                <a:pos x="20" y="9"/>
              </a:cxn>
              <a:cxn ang="0">
                <a:pos x="21" y="4"/>
              </a:cxn>
              <a:cxn ang="0">
                <a:pos x="22" y="0"/>
              </a:cxn>
              <a:cxn ang="0">
                <a:pos x="23" y="0"/>
              </a:cxn>
              <a:cxn ang="0">
                <a:pos x="24" y="2"/>
              </a:cxn>
              <a:cxn ang="0">
                <a:pos x="25" y="4"/>
              </a:cxn>
              <a:cxn ang="0">
                <a:pos x="26" y="5"/>
              </a:cxn>
              <a:cxn ang="0">
                <a:pos x="27" y="4"/>
              </a:cxn>
              <a:cxn ang="0">
                <a:pos x="28" y="4"/>
              </a:cxn>
              <a:cxn ang="0">
                <a:pos x="29" y="6"/>
              </a:cxn>
              <a:cxn ang="0">
                <a:pos x="30" y="10"/>
              </a:cxn>
              <a:cxn ang="0">
                <a:pos x="31" y="13"/>
              </a:cxn>
              <a:cxn ang="0">
                <a:pos x="32" y="15"/>
              </a:cxn>
              <a:cxn ang="0">
                <a:pos x="33" y="15"/>
              </a:cxn>
              <a:cxn ang="0">
                <a:pos x="34" y="13"/>
              </a:cxn>
              <a:cxn ang="0">
                <a:pos x="35" y="13"/>
              </a:cxn>
              <a:cxn ang="0">
                <a:pos x="36" y="14"/>
              </a:cxn>
              <a:cxn ang="0">
                <a:pos x="37" y="17"/>
              </a:cxn>
              <a:cxn ang="0">
                <a:pos x="38" y="21"/>
              </a:cxn>
              <a:cxn ang="0">
                <a:pos x="38" y="24"/>
              </a:cxn>
              <a:cxn ang="0">
                <a:pos x="39" y="26"/>
              </a:cxn>
              <a:cxn ang="0">
                <a:pos x="40" y="28"/>
              </a:cxn>
              <a:cxn ang="0">
                <a:pos x="41" y="30"/>
              </a:cxn>
              <a:cxn ang="0">
                <a:pos x="42" y="31"/>
              </a:cxn>
              <a:cxn ang="0">
                <a:pos x="43" y="30"/>
              </a:cxn>
              <a:cxn ang="0">
                <a:pos x="44" y="27"/>
              </a:cxn>
              <a:cxn ang="0">
                <a:pos x="45" y="22"/>
              </a:cxn>
              <a:cxn ang="0">
                <a:pos x="46" y="18"/>
              </a:cxn>
              <a:cxn ang="0">
                <a:pos x="47" y="16"/>
              </a:cxn>
            </a:cxnLst>
            <a:rect l="0" t="0" r="r" b="b"/>
            <a:pathLst>
              <a:path w="47" h="31">
                <a:moveTo>
                  <a:pt x="0" y="2"/>
                </a:moveTo>
                <a:lnTo>
                  <a:pt x="0" y="2"/>
                </a:lnTo>
                <a:lnTo>
                  <a:pt x="1" y="4"/>
                </a:lnTo>
                <a:lnTo>
                  <a:pt x="2" y="5"/>
                </a:lnTo>
                <a:lnTo>
                  <a:pt x="3" y="7"/>
                </a:lnTo>
                <a:lnTo>
                  <a:pt x="4" y="7"/>
                </a:lnTo>
                <a:lnTo>
                  <a:pt x="5" y="7"/>
                </a:lnTo>
                <a:lnTo>
                  <a:pt x="6" y="7"/>
                </a:lnTo>
                <a:lnTo>
                  <a:pt x="7" y="8"/>
                </a:lnTo>
                <a:lnTo>
                  <a:pt x="8" y="9"/>
                </a:lnTo>
                <a:lnTo>
                  <a:pt x="9" y="9"/>
                </a:lnTo>
                <a:lnTo>
                  <a:pt x="10" y="11"/>
                </a:lnTo>
                <a:lnTo>
                  <a:pt x="11" y="15"/>
                </a:lnTo>
                <a:lnTo>
                  <a:pt x="11" y="20"/>
                </a:lnTo>
                <a:lnTo>
                  <a:pt x="12" y="24"/>
                </a:lnTo>
                <a:lnTo>
                  <a:pt x="13" y="25"/>
                </a:lnTo>
                <a:lnTo>
                  <a:pt x="14" y="23"/>
                </a:lnTo>
                <a:lnTo>
                  <a:pt x="15" y="20"/>
                </a:lnTo>
                <a:lnTo>
                  <a:pt x="16" y="19"/>
                </a:lnTo>
                <a:lnTo>
                  <a:pt x="17" y="18"/>
                </a:lnTo>
                <a:lnTo>
                  <a:pt x="18" y="17"/>
                </a:lnTo>
                <a:lnTo>
                  <a:pt x="19" y="14"/>
                </a:lnTo>
                <a:lnTo>
                  <a:pt x="20" y="9"/>
                </a:lnTo>
                <a:lnTo>
                  <a:pt x="21" y="4"/>
                </a:lnTo>
                <a:lnTo>
                  <a:pt x="22" y="0"/>
                </a:lnTo>
                <a:lnTo>
                  <a:pt x="23" y="0"/>
                </a:lnTo>
                <a:lnTo>
                  <a:pt x="24" y="2"/>
                </a:lnTo>
                <a:lnTo>
                  <a:pt x="25" y="4"/>
                </a:lnTo>
                <a:lnTo>
                  <a:pt x="26" y="5"/>
                </a:lnTo>
                <a:lnTo>
                  <a:pt x="27" y="4"/>
                </a:lnTo>
                <a:lnTo>
                  <a:pt x="28" y="4"/>
                </a:lnTo>
                <a:lnTo>
                  <a:pt x="29" y="6"/>
                </a:lnTo>
                <a:lnTo>
                  <a:pt x="30" y="10"/>
                </a:lnTo>
                <a:lnTo>
                  <a:pt x="31" y="13"/>
                </a:lnTo>
                <a:lnTo>
                  <a:pt x="32" y="15"/>
                </a:lnTo>
                <a:lnTo>
                  <a:pt x="33" y="15"/>
                </a:lnTo>
                <a:lnTo>
                  <a:pt x="34" y="13"/>
                </a:lnTo>
                <a:lnTo>
                  <a:pt x="35" y="13"/>
                </a:lnTo>
                <a:lnTo>
                  <a:pt x="36" y="14"/>
                </a:lnTo>
                <a:lnTo>
                  <a:pt x="37" y="17"/>
                </a:lnTo>
                <a:lnTo>
                  <a:pt x="38" y="21"/>
                </a:lnTo>
                <a:lnTo>
                  <a:pt x="38" y="24"/>
                </a:lnTo>
                <a:lnTo>
                  <a:pt x="39" y="26"/>
                </a:lnTo>
                <a:lnTo>
                  <a:pt x="40" y="28"/>
                </a:lnTo>
                <a:lnTo>
                  <a:pt x="41" y="30"/>
                </a:lnTo>
                <a:lnTo>
                  <a:pt x="42" y="31"/>
                </a:lnTo>
                <a:lnTo>
                  <a:pt x="43" y="30"/>
                </a:lnTo>
                <a:lnTo>
                  <a:pt x="44" y="27"/>
                </a:lnTo>
                <a:lnTo>
                  <a:pt x="45" y="22"/>
                </a:lnTo>
                <a:lnTo>
                  <a:pt x="46" y="18"/>
                </a:lnTo>
                <a:lnTo>
                  <a:pt x="47" y="16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97"/>
          <p:cNvSpPr>
            <a:spLocks/>
          </p:cNvSpPr>
          <p:nvPr/>
        </p:nvSpPr>
        <p:spPr bwMode="auto">
          <a:xfrm>
            <a:off x="5154135" y="2515473"/>
            <a:ext cx="128407" cy="13547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0" y="20"/>
              </a:cxn>
              <a:cxn ang="0">
                <a:pos x="1" y="19"/>
              </a:cxn>
              <a:cxn ang="0">
                <a:pos x="2" y="17"/>
              </a:cxn>
              <a:cxn ang="0">
                <a:pos x="3" y="14"/>
              </a:cxn>
              <a:cxn ang="0">
                <a:pos x="4" y="9"/>
              </a:cxn>
              <a:cxn ang="0">
                <a:pos x="5" y="4"/>
              </a:cxn>
              <a:cxn ang="0">
                <a:pos x="6" y="1"/>
              </a:cxn>
              <a:cxn ang="0">
                <a:pos x="7" y="0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1"/>
              </a:cxn>
              <a:cxn ang="0">
                <a:pos x="12" y="5"/>
              </a:cxn>
              <a:cxn ang="0">
                <a:pos x="13" y="11"/>
              </a:cxn>
              <a:cxn ang="0">
                <a:pos x="14" y="17"/>
              </a:cxn>
              <a:cxn ang="0">
                <a:pos x="15" y="21"/>
              </a:cxn>
              <a:cxn ang="0">
                <a:pos x="16" y="24"/>
              </a:cxn>
              <a:cxn ang="0">
                <a:pos x="17" y="24"/>
              </a:cxn>
              <a:cxn ang="0">
                <a:pos x="18" y="26"/>
              </a:cxn>
              <a:cxn ang="0">
                <a:pos x="18" y="30"/>
              </a:cxn>
              <a:cxn ang="0">
                <a:pos x="19" y="36"/>
              </a:cxn>
              <a:cxn ang="0">
                <a:pos x="20" y="41"/>
              </a:cxn>
              <a:cxn ang="0">
                <a:pos x="21" y="42"/>
              </a:cxn>
              <a:cxn ang="0">
                <a:pos x="22" y="38"/>
              </a:cxn>
              <a:cxn ang="0">
                <a:pos x="23" y="32"/>
              </a:cxn>
              <a:cxn ang="0">
                <a:pos x="24" y="25"/>
              </a:cxn>
              <a:cxn ang="0">
                <a:pos x="25" y="19"/>
              </a:cxn>
              <a:cxn ang="0">
                <a:pos x="26" y="16"/>
              </a:cxn>
              <a:cxn ang="0">
                <a:pos x="27" y="15"/>
              </a:cxn>
              <a:cxn ang="0">
                <a:pos x="28" y="15"/>
              </a:cxn>
              <a:cxn ang="0">
                <a:pos x="29" y="16"/>
              </a:cxn>
              <a:cxn ang="0">
                <a:pos x="30" y="16"/>
              </a:cxn>
              <a:cxn ang="0">
                <a:pos x="31" y="16"/>
              </a:cxn>
              <a:cxn ang="0">
                <a:pos x="32" y="16"/>
              </a:cxn>
              <a:cxn ang="0">
                <a:pos x="33" y="16"/>
              </a:cxn>
              <a:cxn ang="0">
                <a:pos x="34" y="17"/>
              </a:cxn>
              <a:cxn ang="0">
                <a:pos x="35" y="19"/>
              </a:cxn>
              <a:cxn ang="0">
                <a:pos x="36" y="20"/>
              </a:cxn>
              <a:cxn ang="0">
                <a:pos x="37" y="19"/>
              </a:cxn>
              <a:cxn ang="0">
                <a:pos x="38" y="16"/>
              </a:cxn>
              <a:cxn ang="0">
                <a:pos x="39" y="14"/>
              </a:cxn>
              <a:cxn ang="0">
                <a:pos x="40" y="13"/>
              </a:cxn>
              <a:cxn ang="0">
                <a:pos x="41" y="14"/>
              </a:cxn>
              <a:cxn ang="0">
                <a:pos x="42" y="16"/>
              </a:cxn>
              <a:cxn ang="0">
                <a:pos x="43" y="15"/>
              </a:cxn>
              <a:cxn ang="0">
                <a:pos x="44" y="12"/>
              </a:cxn>
              <a:cxn ang="0">
                <a:pos x="45" y="8"/>
              </a:cxn>
              <a:cxn ang="0">
                <a:pos x="46" y="4"/>
              </a:cxn>
              <a:cxn ang="0">
                <a:pos x="46" y="4"/>
              </a:cxn>
              <a:cxn ang="0">
                <a:pos x="47" y="6"/>
              </a:cxn>
            </a:cxnLst>
            <a:rect l="0" t="0" r="r" b="b"/>
            <a:pathLst>
              <a:path w="47" h="42">
                <a:moveTo>
                  <a:pt x="0" y="20"/>
                </a:moveTo>
                <a:lnTo>
                  <a:pt x="0" y="20"/>
                </a:lnTo>
                <a:lnTo>
                  <a:pt x="1" y="19"/>
                </a:lnTo>
                <a:lnTo>
                  <a:pt x="2" y="17"/>
                </a:lnTo>
                <a:lnTo>
                  <a:pt x="3" y="14"/>
                </a:lnTo>
                <a:lnTo>
                  <a:pt x="4" y="9"/>
                </a:lnTo>
                <a:lnTo>
                  <a:pt x="5" y="4"/>
                </a:lnTo>
                <a:lnTo>
                  <a:pt x="6" y="1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1"/>
                </a:lnTo>
                <a:lnTo>
                  <a:pt x="12" y="5"/>
                </a:lnTo>
                <a:lnTo>
                  <a:pt x="13" y="11"/>
                </a:lnTo>
                <a:lnTo>
                  <a:pt x="14" y="17"/>
                </a:lnTo>
                <a:lnTo>
                  <a:pt x="15" y="21"/>
                </a:lnTo>
                <a:lnTo>
                  <a:pt x="16" y="24"/>
                </a:lnTo>
                <a:lnTo>
                  <a:pt x="17" y="24"/>
                </a:lnTo>
                <a:lnTo>
                  <a:pt x="18" y="26"/>
                </a:lnTo>
                <a:lnTo>
                  <a:pt x="18" y="30"/>
                </a:lnTo>
                <a:lnTo>
                  <a:pt x="19" y="36"/>
                </a:lnTo>
                <a:lnTo>
                  <a:pt x="20" y="41"/>
                </a:lnTo>
                <a:lnTo>
                  <a:pt x="21" y="42"/>
                </a:lnTo>
                <a:lnTo>
                  <a:pt x="22" y="38"/>
                </a:lnTo>
                <a:lnTo>
                  <a:pt x="23" y="32"/>
                </a:lnTo>
                <a:lnTo>
                  <a:pt x="24" y="25"/>
                </a:lnTo>
                <a:lnTo>
                  <a:pt x="25" y="19"/>
                </a:lnTo>
                <a:lnTo>
                  <a:pt x="26" y="16"/>
                </a:lnTo>
                <a:lnTo>
                  <a:pt x="27" y="15"/>
                </a:lnTo>
                <a:lnTo>
                  <a:pt x="28" y="15"/>
                </a:lnTo>
                <a:lnTo>
                  <a:pt x="29" y="16"/>
                </a:lnTo>
                <a:lnTo>
                  <a:pt x="30" y="16"/>
                </a:lnTo>
                <a:lnTo>
                  <a:pt x="31" y="16"/>
                </a:lnTo>
                <a:lnTo>
                  <a:pt x="32" y="16"/>
                </a:lnTo>
                <a:lnTo>
                  <a:pt x="33" y="16"/>
                </a:lnTo>
                <a:lnTo>
                  <a:pt x="34" y="17"/>
                </a:lnTo>
                <a:lnTo>
                  <a:pt x="35" y="19"/>
                </a:lnTo>
                <a:lnTo>
                  <a:pt x="36" y="20"/>
                </a:lnTo>
                <a:lnTo>
                  <a:pt x="37" y="19"/>
                </a:lnTo>
                <a:lnTo>
                  <a:pt x="38" y="16"/>
                </a:lnTo>
                <a:lnTo>
                  <a:pt x="39" y="14"/>
                </a:lnTo>
                <a:lnTo>
                  <a:pt x="40" y="13"/>
                </a:lnTo>
                <a:lnTo>
                  <a:pt x="41" y="14"/>
                </a:lnTo>
                <a:lnTo>
                  <a:pt x="42" y="16"/>
                </a:lnTo>
                <a:lnTo>
                  <a:pt x="43" y="15"/>
                </a:lnTo>
                <a:lnTo>
                  <a:pt x="44" y="12"/>
                </a:lnTo>
                <a:lnTo>
                  <a:pt x="45" y="8"/>
                </a:lnTo>
                <a:lnTo>
                  <a:pt x="46" y="4"/>
                </a:lnTo>
                <a:lnTo>
                  <a:pt x="46" y="4"/>
                </a:lnTo>
                <a:lnTo>
                  <a:pt x="47" y="6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8"/>
          <p:cNvSpPr>
            <a:spLocks/>
          </p:cNvSpPr>
          <p:nvPr/>
        </p:nvSpPr>
        <p:spPr bwMode="auto">
          <a:xfrm>
            <a:off x="5282537" y="2516601"/>
            <a:ext cx="128407" cy="6772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1" y="4"/>
              </a:cxn>
              <a:cxn ang="0">
                <a:pos x="2" y="6"/>
              </a:cxn>
              <a:cxn ang="0">
                <a:pos x="3" y="6"/>
              </a:cxn>
              <a:cxn ang="0">
                <a:pos x="4" y="4"/>
              </a:cxn>
              <a:cxn ang="0">
                <a:pos x="5" y="2"/>
              </a:cxn>
              <a:cxn ang="0">
                <a:pos x="6" y="0"/>
              </a:cxn>
              <a:cxn ang="0">
                <a:pos x="7" y="1"/>
              </a:cxn>
              <a:cxn ang="0">
                <a:pos x="8" y="3"/>
              </a:cxn>
              <a:cxn ang="0">
                <a:pos x="9" y="7"/>
              </a:cxn>
              <a:cxn ang="0">
                <a:pos x="10" y="12"/>
              </a:cxn>
              <a:cxn ang="0">
                <a:pos x="11" y="16"/>
              </a:cxn>
              <a:cxn ang="0">
                <a:pos x="12" y="19"/>
              </a:cxn>
              <a:cxn ang="0">
                <a:pos x="13" y="20"/>
              </a:cxn>
              <a:cxn ang="0">
                <a:pos x="14" y="18"/>
              </a:cxn>
              <a:cxn ang="0">
                <a:pos x="15" y="15"/>
              </a:cxn>
              <a:cxn ang="0">
                <a:pos x="16" y="12"/>
              </a:cxn>
              <a:cxn ang="0">
                <a:pos x="17" y="12"/>
              </a:cxn>
              <a:cxn ang="0">
                <a:pos x="18" y="13"/>
              </a:cxn>
              <a:cxn ang="0">
                <a:pos x="19" y="15"/>
              </a:cxn>
              <a:cxn ang="0">
                <a:pos x="20" y="16"/>
              </a:cxn>
              <a:cxn ang="0">
                <a:pos x="21" y="17"/>
              </a:cxn>
              <a:cxn ang="0">
                <a:pos x="22" y="18"/>
              </a:cxn>
              <a:cxn ang="0">
                <a:pos x="23" y="18"/>
              </a:cxn>
              <a:cxn ang="0">
                <a:pos x="24" y="18"/>
              </a:cxn>
              <a:cxn ang="0">
                <a:pos x="25" y="18"/>
              </a:cxn>
              <a:cxn ang="0">
                <a:pos x="26" y="18"/>
              </a:cxn>
              <a:cxn ang="0">
                <a:pos x="26" y="19"/>
              </a:cxn>
              <a:cxn ang="0">
                <a:pos x="27" y="19"/>
              </a:cxn>
              <a:cxn ang="0">
                <a:pos x="28" y="16"/>
              </a:cxn>
              <a:cxn ang="0">
                <a:pos x="29" y="12"/>
              </a:cxn>
              <a:cxn ang="0">
                <a:pos x="30" y="9"/>
              </a:cxn>
              <a:cxn ang="0">
                <a:pos x="31" y="8"/>
              </a:cxn>
              <a:cxn ang="0">
                <a:pos x="32" y="10"/>
              </a:cxn>
              <a:cxn ang="0">
                <a:pos x="33" y="12"/>
              </a:cxn>
              <a:cxn ang="0">
                <a:pos x="34" y="11"/>
              </a:cxn>
              <a:cxn ang="0">
                <a:pos x="35" y="8"/>
              </a:cxn>
              <a:cxn ang="0">
                <a:pos x="36" y="4"/>
              </a:cxn>
              <a:cxn ang="0">
                <a:pos x="37" y="2"/>
              </a:cxn>
              <a:cxn ang="0">
                <a:pos x="38" y="3"/>
              </a:cxn>
              <a:cxn ang="0">
                <a:pos x="39" y="4"/>
              </a:cxn>
              <a:cxn ang="0">
                <a:pos x="40" y="4"/>
              </a:cxn>
              <a:cxn ang="0">
                <a:pos x="41" y="2"/>
              </a:cxn>
              <a:cxn ang="0">
                <a:pos x="42" y="2"/>
              </a:cxn>
              <a:cxn ang="0">
                <a:pos x="43" y="5"/>
              </a:cxn>
              <a:cxn ang="0">
                <a:pos x="44" y="9"/>
              </a:cxn>
              <a:cxn ang="0">
                <a:pos x="45" y="13"/>
              </a:cxn>
              <a:cxn ang="0">
                <a:pos x="46" y="15"/>
              </a:cxn>
              <a:cxn ang="0">
                <a:pos x="47" y="15"/>
              </a:cxn>
              <a:cxn ang="0">
                <a:pos x="48" y="15"/>
              </a:cxn>
            </a:cxnLst>
            <a:rect l="0" t="0" r="r" b="b"/>
            <a:pathLst>
              <a:path w="48" h="20">
                <a:moveTo>
                  <a:pt x="0" y="1"/>
                </a:moveTo>
                <a:lnTo>
                  <a:pt x="0" y="1"/>
                </a:lnTo>
                <a:lnTo>
                  <a:pt x="1" y="4"/>
                </a:lnTo>
                <a:lnTo>
                  <a:pt x="2" y="6"/>
                </a:lnTo>
                <a:lnTo>
                  <a:pt x="3" y="6"/>
                </a:lnTo>
                <a:lnTo>
                  <a:pt x="4" y="4"/>
                </a:lnTo>
                <a:lnTo>
                  <a:pt x="5" y="2"/>
                </a:lnTo>
                <a:lnTo>
                  <a:pt x="6" y="0"/>
                </a:lnTo>
                <a:lnTo>
                  <a:pt x="7" y="1"/>
                </a:lnTo>
                <a:lnTo>
                  <a:pt x="8" y="3"/>
                </a:lnTo>
                <a:lnTo>
                  <a:pt x="9" y="7"/>
                </a:lnTo>
                <a:lnTo>
                  <a:pt x="10" y="12"/>
                </a:lnTo>
                <a:lnTo>
                  <a:pt x="11" y="16"/>
                </a:lnTo>
                <a:lnTo>
                  <a:pt x="12" y="19"/>
                </a:lnTo>
                <a:lnTo>
                  <a:pt x="13" y="20"/>
                </a:lnTo>
                <a:lnTo>
                  <a:pt x="14" y="18"/>
                </a:lnTo>
                <a:lnTo>
                  <a:pt x="15" y="15"/>
                </a:lnTo>
                <a:lnTo>
                  <a:pt x="16" y="12"/>
                </a:lnTo>
                <a:lnTo>
                  <a:pt x="17" y="12"/>
                </a:lnTo>
                <a:lnTo>
                  <a:pt x="18" y="13"/>
                </a:lnTo>
                <a:lnTo>
                  <a:pt x="19" y="15"/>
                </a:lnTo>
                <a:lnTo>
                  <a:pt x="20" y="16"/>
                </a:lnTo>
                <a:lnTo>
                  <a:pt x="21" y="17"/>
                </a:lnTo>
                <a:lnTo>
                  <a:pt x="22" y="18"/>
                </a:lnTo>
                <a:lnTo>
                  <a:pt x="23" y="18"/>
                </a:lnTo>
                <a:lnTo>
                  <a:pt x="24" y="18"/>
                </a:lnTo>
                <a:lnTo>
                  <a:pt x="25" y="18"/>
                </a:lnTo>
                <a:lnTo>
                  <a:pt x="26" y="18"/>
                </a:lnTo>
                <a:lnTo>
                  <a:pt x="26" y="19"/>
                </a:lnTo>
                <a:lnTo>
                  <a:pt x="27" y="19"/>
                </a:lnTo>
                <a:lnTo>
                  <a:pt x="28" y="16"/>
                </a:lnTo>
                <a:lnTo>
                  <a:pt x="29" y="12"/>
                </a:lnTo>
                <a:lnTo>
                  <a:pt x="30" y="9"/>
                </a:lnTo>
                <a:lnTo>
                  <a:pt x="31" y="8"/>
                </a:lnTo>
                <a:lnTo>
                  <a:pt x="32" y="10"/>
                </a:lnTo>
                <a:lnTo>
                  <a:pt x="33" y="12"/>
                </a:lnTo>
                <a:lnTo>
                  <a:pt x="34" y="11"/>
                </a:lnTo>
                <a:lnTo>
                  <a:pt x="35" y="8"/>
                </a:lnTo>
                <a:lnTo>
                  <a:pt x="36" y="4"/>
                </a:lnTo>
                <a:lnTo>
                  <a:pt x="37" y="2"/>
                </a:lnTo>
                <a:lnTo>
                  <a:pt x="38" y="3"/>
                </a:lnTo>
                <a:lnTo>
                  <a:pt x="39" y="4"/>
                </a:lnTo>
                <a:lnTo>
                  <a:pt x="40" y="4"/>
                </a:lnTo>
                <a:lnTo>
                  <a:pt x="41" y="2"/>
                </a:lnTo>
                <a:lnTo>
                  <a:pt x="42" y="2"/>
                </a:lnTo>
                <a:lnTo>
                  <a:pt x="43" y="5"/>
                </a:lnTo>
                <a:lnTo>
                  <a:pt x="44" y="9"/>
                </a:lnTo>
                <a:lnTo>
                  <a:pt x="45" y="13"/>
                </a:lnTo>
                <a:lnTo>
                  <a:pt x="46" y="15"/>
                </a:lnTo>
                <a:lnTo>
                  <a:pt x="47" y="15"/>
                </a:lnTo>
                <a:lnTo>
                  <a:pt x="48" y="15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9"/>
          <p:cNvSpPr>
            <a:spLocks/>
          </p:cNvSpPr>
          <p:nvPr/>
        </p:nvSpPr>
        <p:spPr bwMode="auto">
          <a:xfrm>
            <a:off x="5410946" y="2516601"/>
            <a:ext cx="119845" cy="6772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0" y="17"/>
              </a:cxn>
              <a:cxn ang="0">
                <a:pos x="1" y="17"/>
              </a:cxn>
              <a:cxn ang="0">
                <a:pos x="2" y="18"/>
              </a:cxn>
              <a:cxn ang="0">
                <a:pos x="3" y="19"/>
              </a:cxn>
              <a:cxn ang="0">
                <a:pos x="4" y="19"/>
              </a:cxn>
              <a:cxn ang="0">
                <a:pos x="5" y="19"/>
              </a:cxn>
              <a:cxn ang="0">
                <a:pos x="5" y="19"/>
              </a:cxn>
              <a:cxn ang="0">
                <a:pos x="6" y="19"/>
              </a:cxn>
              <a:cxn ang="0">
                <a:pos x="7" y="20"/>
              </a:cxn>
              <a:cxn ang="0">
                <a:pos x="8" y="21"/>
              </a:cxn>
              <a:cxn ang="0">
                <a:pos x="9" y="20"/>
              </a:cxn>
              <a:cxn ang="0">
                <a:pos x="10" y="18"/>
              </a:cxn>
              <a:cxn ang="0">
                <a:pos x="11" y="16"/>
              </a:cxn>
              <a:cxn ang="0">
                <a:pos x="12" y="14"/>
              </a:cxn>
              <a:cxn ang="0">
                <a:pos x="13" y="14"/>
              </a:cxn>
              <a:cxn ang="0">
                <a:pos x="14" y="15"/>
              </a:cxn>
              <a:cxn ang="0">
                <a:pos x="15" y="16"/>
              </a:cxn>
              <a:cxn ang="0">
                <a:pos x="16" y="17"/>
              </a:cxn>
              <a:cxn ang="0">
                <a:pos x="17" y="17"/>
              </a:cxn>
              <a:cxn ang="0">
                <a:pos x="18" y="15"/>
              </a:cxn>
              <a:cxn ang="0">
                <a:pos x="19" y="14"/>
              </a:cxn>
              <a:cxn ang="0">
                <a:pos x="20" y="12"/>
              </a:cxn>
              <a:cxn ang="0">
                <a:pos x="21" y="12"/>
              </a:cxn>
              <a:cxn ang="0">
                <a:pos x="22" y="13"/>
              </a:cxn>
              <a:cxn ang="0">
                <a:pos x="23" y="16"/>
              </a:cxn>
              <a:cxn ang="0">
                <a:pos x="24" y="19"/>
              </a:cxn>
              <a:cxn ang="0">
                <a:pos x="25" y="20"/>
              </a:cxn>
              <a:cxn ang="0">
                <a:pos x="26" y="21"/>
              </a:cxn>
              <a:cxn ang="0">
                <a:pos x="27" y="19"/>
              </a:cxn>
              <a:cxn ang="0">
                <a:pos x="28" y="17"/>
              </a:cxn>
              <a:cxn ang="0">
                <a:pos x="29" y="13"/>
              </a:cxn>
              <a:cxn ang="0">
                <a:pos x="30" y="9"/>
              </a:cxn>
              <a:cxn ang="0">
                <a:pos x="31" y="4"/>
              </a:cxn>
              <a:cxn ang="0">
                <a:pos x="32" y="1"/>
              </a:cxn>
              <a:cxn ang="0">
                <a:pos x="32" y="0"/>
              </a:cxn>
              <a:cxn ang="0">
                <a:pos x="33" y="0"/>
              </a:cxn>
              <a:cxn ang="0">
                <a:pos x="34" y="2"/>
              </a:cxn>
              <a:cxn ang="0">
                <a:pos x="35" y="5"/>
              </a:cxn>
              <a:cxn ang="0">
                <a:pos x="36" y="8"/>
              </a:cxn>
              <a:cxn ang="0">
                <a:pos x="37" y="11"/>
              </a:cxn>
              <a:cxn ang="0">
                <a:pos x="38" y="14"/>
              </a:cxn>
              <a:cxn ang="0">
                <a:pos x="39" y="16"/>
              </a:cxn>
              <a:cxn ang="0">
                <a:pos x="40" y="15"/>
              </a:cxn>
              <a:cxn ang="0">
                <a:pos x="41" y="12"/>
              </a:cxn>
              <a:cxn ang="0">
                <a:pos x="42" y="10"/>
              </a:cxn>
              <a:cxn ang="0">
                <a:pos x="43" y="9"/>
              </a:cxn>
              <a:cxn ang="0">
                <a:pos x="44" y="9"/>
              </a:cxn>
              <a:cxn ang="0">
                <a:pos x="45" y="10"/>
              </a:cxn>
              <a:cxn ang="0">
                <a:pos x="46" y="12"/>
              </a:cxn>
              <a:cxn ang="0">
                <a:pos x="47" y="16"/>
              </a:cxn>
            </a:cxnLst>
            <a:rect l="0" t="0" r="r" b="b"/>
            <a:pathLst>
              <a:path w="47" h="21">
                <a:moveTo>
                  <a:pt x="0" y="17"/>
                </a:moveTo>
                <a:lnTo>
                  <a:pt x="0" y="17"/>
                </a:lnTo>
                <a:lnTo>
                  <a:pt x="1" y="17"/>
                </a:lnTo>
                <a:lnTo>
                  <a:pt x="2" y="18"/>
                </a:lnTo>
                <a:lnTo>
                  <a:pt x="3" y="19"/>
                </a:lnTo>
                <a:lnTo>
                  <a:pt x="4" y="19"/>
                </a:lnTo>
                <a:lnTo>
                  <a:pt x="5" y="19"/>
                </a:lnTo>
                <a:lnTo>
                  <a:pt x="5" y="19"/>
                </a:lnTo>
                <a:lnTo>
                  <a:pt x="6" y="19"/>
                </a:lnTo>
                <a:lnTo>
                  <a:pt x="7" y="20"/>
                </a:lnTo>
                <a:lnTo>
                  <a:pt x="8" y="21"/>
                </a:lnTo>
                <a:lnTo>
                  <a:pt x="9" y="20"/>
                </a:lnTo>
                <a:lnTo>
                  <a:pt x="10" y="18"/>
                </a:lnTo>
                <a:lnTo>
                  <a:pt x="11" y="16"/>
                </a:lnTo>
                <a:lnTo>
                  <a:pt x="12" y="14"/>
                </a:lnTo>
                <a:lnTo>
                  <a:pt x="13" y="14"/>
                </a:lnTo>
                <a:lnTo>
                  <a:pt x="14" y="15"/>
                </a:lnTo>
                <a:lnTo>
                  <a:pt x="15" y="16"/>
                </a:lnTo>
                <a:lnTo>
                  <a:pt x="16" y="17"/>
                </a:lnTo>
                <a:lnTo>
                  <a:pt x="17" y="17"/>
                </a:lnTo>
                <a:lnTo>
                  <a:pt x="18" y="15"/>
                </a:lnTo>
                <a:lnTo>
                  <a:pt x="19" y="14"/>
                </a:lnTo>
                <a:lnTo>
                  <a:pt x="20" y="12"/>
                </a:lnTo>
                <a:lnTo>
                  <a:pt x="21" y="12"/>
                </a:lnTo>
                <a:lnTo>
                  <a:pt x="22" y="13"/>
                </a:lnTo>
                <a:lnTo>
                  <a:pt x="23" y="16"/>
                </a:lnTo>
                <a:lnTo>
                  <a:pt x="24" y="19"/>
                </a:lnTo>
                <a:lnTo>
                  <a:pt x="25" y="20"/>
                </a:lnTo>
                <a:lnTo>
                  <a:pt x="26" y="21"/>
                </a:lnTo>
                <a:lnTo>
                  <a:pt x="27" y="19"/>
                </a:lnTo>
                <a:lnTo>
                  <a:pt x="28" y="17"/>
                </a:lnTo>
                <a:lnTo>
                  <a:pt x="29" y="13"/>
                </a:lnTo>
                <a:lnTo>
                  <a:pt x="30" y="9"/>
                </a:lnTo>
                <a:lnTo>
                  <a:pt x="31" y="4"/>
                </a:lnTo>
                <a:lnTo>
                  <a:pt x="32" y="1"/>
                </a:lnTo>
                <a:lnTo>
                  <a:pt x="32" y="0"/>
                </a:lnTo>
                <a:lnTo>
                  <a:pt x="33" y="0"/>
                </a:lnTo>
                <a:lnTo>
                  <a:pt x="34" y="2"/>
                </a:lnTo>
                <a:lnTo>
                  <a:pt x="35" y="5"/>
                </a:lnTo>
                <a:lnTo>
                  <a:pt x="36" y="8"/>
                </a:lnTo>
                <a:lnTo>
                  <a:pt x="37" y="11"/>
                </a:lnTo>
                <a:lnTo>
                  <a:pt x="38" y="14"/>
                </a:lnTo>
                <a:lnTo>
                  <a:pt x="39" y="16"/>
                </a:lnTo>
                <a:lnTo>
                  <a:pt x="40" y="15"/>
                </a:lnTo>
                <a:lnTo>
                  <a:pt x="41" y="12"/>
                </a:lnTo>
                <a:lnTo>
                  <a:pt x="42" y="10"/>
                </a:lnTo>
                <a:lnTo>
                  <a:pt x="43" y="9"/>
                </a:lnTo>
                <a:lnTo>
                  <a:pt x="44" y="9"/>
                </a:lnTo>
                <a:lnTo>
                  <a:pt x="45" y="10"/>
                </a:lnTo>
                <a:lnTo>
                  <a:pt x="46" y="12"/>
                </a:lnTo>
                <a:lnTo>
                  <a:pt x="47" y="16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00"/>
          <p:cNvSpPr>
            <a:spLocks/>
          </p:cNvSpPr>
          <p:nvPr/>
        </p:nvSpPr>
        <p:spPr bwMode="auto">
          <a:xfrm>
            <a:off x="5530789" y="2515473"/>
            <a:ext cx="128407" cy="11289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18"/>
              </a:cxn>
              <a:cxn ang="0">
                <a:pos x="1" y="23"/>
              </a:cxn>
              <a:cxn ang="0">
                <a:pos x="2" y="28"/>
              </a:cxn>
              <a:cxn ang="0">
                <a:pos x="3" y="31"/>
              </a:cxn>
              <a:cxn ang="0">
                <a:pos x="4" y="31"/>
              </a:cxn>
              <a:cxn ang="0">
                <a:pos x="5" y="30"/>
              </a:cxn>
              <a:cxn ang="0">
                <a:pos x="6" y="28"/>
              </a:cxn>
              <a:cxn ang="0">
                <a:pos x="7" y="25"/>
              </a:cxn>
              <a:cxn ang="0">
                <a:pos x="8" y="22"/>
              </a:cxn>
              <a:cxn ang="0">
                <a:pos x="9" y="20"/>
              </a:cxn>
              <a:cxn ang="0">
                <a:pos x="10" y="18"/>
              </a:cxn>
              <a:cxn ang="0">
                <a:pos x="11" y="16"/>
              </a:cxn>
              <a:cxn ang="0">
                <a:pos x="12" y="12"/>
              </a:cxn>
              <a:cxn ang="0">
                <a:pos x="12" y="8"/>
              </a:cxn>
              <a:cxn ang="0">
                <a:pos x="13" y="5"/>
              </a:cxn>
              <a:cxn ang="0">
                <a:pos x="14" y="3"/>
              </a:cxn>
              <a:cxn ang="0">
                <a:pos x="15" y="1"/>
              </a:cxn>
              <a:cxn ang="0">
                <a:pos x="16" y="0"/>
              </a:cxn>
              <a:cxn ang="0">
                <a:pos x="17" y="1"/>
              </a:cxn>
              <a:cxn ang="0">
                <a:pos x="18" y="4"/>
              </a:cxn>
              <a:cxn ang="0">
                <a:pos x="19" y="9"/>
              </a:cxn>
              <a:cxn ang="0">
                <a:pos x="20" y="11"/>
              </a:cxn>
              <a:cxn ang="0">
                <a:pos x="21" y="11"/>
              </a:cxn>
              <a:cxn ang="0">
                <a:pos x="22" y="10"/>
              </a:cxn>
              <a:cxn ang="0">
                <a:pos x="23" y="9"/>
              </a:cxn>
              <a:cxn ang="0">
                <a:pos x="24" y="13"/>
              </a:cxn>
              <a:cxn ang="0">
                <a:pos x="25" y="20"/>
              </a:cxn>
              <a:cxn ang="0">
                <a:pos x="26" y="26"/>
              </a:cxn>
              <a:cxn ang="0">
                <a:pos x="27" y="28"/>
              </a:cxn>
              <a:cxn ang="0">
                <a:pos x="28" y="27"/>
              </a:cxn>
              <a:cxn ang="0">
                <a:pos x="29" y="27"/>
              </a:cxn>
              <a:cxn ang="0">
                <a:pos x="30" y="28"/>
              </a:cxn>
              <a:cxn ang="0">
                <a:pos x="31" y="31"/>
              </a:cxn>
              <a:cxn ang="0">
                <a:pos x="32" y="33"/>
              </a:cxn>
              <a:cxn ang="0">
                <a:pos x="33" y="32"/>
              </a:cxn>
              <a:cxn ang="0">
                <a:pos x="34" y="30"/>
              </a:cxn>
              <a:cxn ang="0">
                <a:pos x="35" y="27"/>
              </a:cxn>
              <a:cxn ang="0">
                <a:pos x="36" y="25"/>
              </a:cxn>
              <a:cxn ang="0">
                <a:pos x="37" y="25"/>
              </a:cxn>
              <a:cxn ang="0">
                <a:pos x="38" y="25"/>
              </a:cxn>
              <a:cxn ang="0">
                <a:pos x="39" y="25"/>
              </a:cxn>
              <a:cxn ang="0">
                <a:pos x="39" y="23"/>
              </a:cxn>
              <a:cxn ang="0">
                <a:pos x="40" y="19"/>
              </a:cxn>
              <a:cxn ang="0">
                <a:pos x="41" y="15"/>
              </a:cxn>
              <a:cxn ang="0">
                <a:pos x="42" y="13"/>
              </a:cxn>
              <a:cxn ang="0">
                <a:pos x="43" y="15"/>
              </a:cxn>
              <a:cxn ang="0">
                <a:pos x="44" y="19"/>
              </a:cxn>
              <a:cxn ang="0">
                <a:pos x="45" y="22"/>
              </a:cxn>
              <a:cxn ang="0">
                <a:pos x="46" y="22"/>
              </a:cxn>
              <a:cxn ang="0">
                <a:pos x="47" y="20"/>
              </a:cxn>
            </a:cxnLst>
            <a:rect l="0" t="0" r="r" b="b"/>
            <a:pathLst>
              <a:path w="47" h="33">
                <a:moveTo>
                  <a:pt x="0" y="18"/>
                </a:moveTo>
                <a:lnTo>
                  <a:pt x="0" y="18"/>
                </a:lnTo>
                <a:lnTo>
                  <a:pt x="1" y="23"/>
                </a:lnTo>
                <a:lnTo>
                  <a:pt x="2" y="28"/>
                </a:lnTo>
                <a:lnTo>
                  <a:pt x="3" y="31"/>
                </a:lnTo>
                <a:lnTo>
                  <a:pt x="4" y="31"/>
                </a:lnTo>
                <a:lnTo>
                  <a:pt x="5" y="30"/>
                </a:lnTo>
                <a:lnTo>
                  <a:pt x="6" y="28"/>
                </a:lnTo>
                <a:lnTo>
                  <a:pt x="7" y="25"/>
                </a:lnTo>
                <a:lnTo>
                  <a:pt x="8" y="22"/>
                </a:lnTo>
                <a:lnTo>
                  <a:pt x="9" y="20"/>
                </a:lnTo>
                <a:lnTo>
                  <a:pt x="10" y="18"/>
                </a:lnTo>
                <a:lnTo>
                  <a:pt x="11" y="16"/>
                </a:lnTo>
                <a:lnTo>
                  <a:pt x="12" y="12"/>
                </a:lnTo>
                <a:lnTo>
                  <a:pt x="12" y="8"/>
                </a:lnTo>
                <a:lnTo>
                  <a:pt x="13" y="5"/>
                </a:lnTo>
                <a:lnTo>
                  <a:pt x="14" y="3"/>
                </a:lnTo>
                <a:lnTo>
                  <a:pt x="15" y="1"/>
                </a:lnTo>
                <a:lnTo>
                  <a:pt x="16" y="0"/>
                </a:lnTo>
                <a:lnTo>
                  <a:pt x="17" y="1"/>
                </a:lnTo>
                <a:lnTo>
                  <a:pt x="18" y="4"/>
                </a:lnTo>
                <a:lnTo>
                  <a:pt x="19" y="9"/>
                </a:lnTo>
                <a:lnTo>
                  <a:pt x="20" y="11"/>
                </a:lnTo>
                <a:lnTo>
                  <a:pt x="21" y="11"/>
                </a:lnTo>
                <a:lnTo>
                  <a:pt x="22" y="10"/>
                </a:lnTo>
                <a:lnTo>
                  <a:pt x="23" y="9"/>
                </a:lnTo>
                <a:lnTo>
                  <a:pt x="24" y="13"/>
                </a:lnTo>
                <a:lnTo>
                  <a:pt x="25" y="20"/>
                </a:lnTo>
                <a:lnTo>
                  <a:pt x="26" y="26"/>
                </a:lnTo>
                <a:lnTo>
                  <a:pt x="27" y="28"/>
                </a:lnTo>
                <a:lnTo>
                  <a:pt x="28" y="27"/>
                </a:lnTo>
                <a:lnTo>
                  <a:pt x="29" y="27"/>
                </a:lnTo>
                <a:lnTo>
                  <a:pt x="30" y="28"/>
                </a:lnTo>
                <a:lnTo>
                  <a:pt x="31" y="31"/>
                </a:lnTo>
                <a:lnTo>
                  <a:pt x="32" y="33"/>
                </a:lnTo>
                <a:lnTo>
                  <a:pt x="33" y="32"/>
                </a:lnTo>
                <a:lnTo>
                  <a:pt x="34" y="30"/>
                </a:lnTo>
                <a:lnTo>
                  <a:pt x="35" y="27"/>
                </a:lnTo>
                <a:lnTo>
                  <a:pt x="36" y="25"/>
                </a:lnTo>
                <a:lnTo>
                  <a:pt x="37" y="25"/>
                </a:lnTo>
                <a:lnTo>
                  <a:pt x="38" y="25"/>
                </a:lnTo>
                <a:lnTo>
                  <a:pt x="39" y="25"/>
                </a:lnTo>
                <a:lnTo>
                  <a:pt x="39" y="23"/>
                </a:lnTo>
                <a:lnTo>
                  <a:pt x="40" y="19"/>
                </a:lnTo>
                <a:lnTo>
                  <a:pt x="41" y="15"/>
                </a:lnTo>
                <a:lnTo>
                  <a:pt x="42" y="13"/>
                </a:lnTo>
                <a:lnTo>
                  <a:pt x="43" y="15"/>
                </a:lnTo>
                <a:lnTo>
                  <a:pt x="44" y="19"/>
                </a:lnTo>
                <a:lnTo>
                  <a:pt x="45" y="22"/>
                </a:lnTo>
                <a:lnTo>
                  <a:pt x="46" y="22"/>
                </a:lnTo>
                <a:lnTo>
                  <a:pt x="47" y="2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01"/>
          <p:cNvSpPr>
            <a:spLocks/>
          </p:cNvSpPr>
          <p:nvPr/>
        </p:nvSpPr>
        <p:spPr bwMode="auto">
          <a:xfrm>
            <a:off x="5659193" y="2510959"/>
            <a:ext cx="119845" cy="12417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0" y="34"/>
              </a:cxn>
              <a:cxn ang="0">
                <a:pos x="1" y="34"/>
              </a:cxn>
              <a:cxn ang="0">
                <a:pos x="2" y="35"/>
              </a:cxn>
              <a:cxn ang="0">
                <a:pos x="3" y="37"/>
              </a:cxn>
              <a:cxn ang="0">
                <a:pos x="4" y="37"/>
              </a:cxn>
              <a:cxn ang="0">
                <a:pos x="5" y="36"/>
              </a:cxn>
              <a:cxn ang="0">
                <a:pos x="6" y="33"/>
              </a:cxn>
              <a:cxn ang="0">
                <a:pos x="7" y="29"/>
              </a:cxn>
              <a:cxn ang="0">
                <a:pos x="8" y="27"/>
              </a:cxn>
              <a:cxn ang="0">
                <a:pos x="9" y="27"/>
              </a:cxn>
              <a:cxn ang="0">
                <a:pos x="10" y="27"/>
              </a:cxn>
              <a:cxn ang="0">
                <a:pos x="11" y="27"/>
              </a:cxn>
              <a:cxn ang="0">
                <a:pos x="12" y="27"/>
              </a:cxn>
              <a:cxn ang="0">
                <a:pos x="13" y="27"/>
              </a:cxn>
              <a:cxn ang="0">
                <a:pos x="14" y="27"/>
              </a:cxn>
              <a:cxn ang="0">
                <a:pos x="15" y="28"/>
              </a:cxn>
              <a:cxn ang="0">
                <a:pos x="16" y="29"/>
              </a:cxn>
              <a:cxn ang="0">
                <a:pos x="17" y="28"/>
              </a:cxn>
              <a:cxn ang="0">
                <a:pos x="18" y="24"/>
              </a:cxn>
              <a:cxn ang="0">
                <a:pos x="19" y="19"/>
              </a:cxn>
              <a:cxn ang="0">
                <a:pos x="19" y="16"/>
              </a:cxn>
              <a:cxn ang="0">
                <a:pos x="20" y="17"/>
              </a:cxn>
              <a:cxn ang="0">
                <a:pos x="21" y="18"/>
              </a:cxn>
              <a:cxn ang="0">
                <a:pos x="22" y="17"/>
              </a:cxn>
              <a:cxn ang="0">
                <a:pos x="23" y="14"/>
              </a:cxn>
              <a:cxn ang="0">
                <a:pos x="24" y="10"/>
              </a:cxn>
              <a:cxn ang="0">
                <a:pos x="25" y="7"/>
              </a:cxn>
              <a:cxn ang="0">
                <a:pos x="26" y="8"/>
              </a:cxn>
              <a:cxn ang="0">
                <a:pos x="27" y="10"/>
              </a:cxn>
              <a:cxn ang="0">
                <a:pos x="28" y="14"/>
              </a:cxn>
              <a:cxn ang="0">
                <a:pos x="29" y="17"/>
              </a:cxn>
              <a:cxn ang="0">
                <a:pos x="30" y="18"/>
              </a:cxn>
              <a:cxn ang="0">
                <a:pos x="31" y="19"/>
              </a:cxn>
              <a:cxn ang="0">
                <a:pos x="32" y="17"/>
              </a:cxn>
              <a:cxn ang="0">
                <a:pos x="33" y="12"/>
              </a:cxn>
              <a:cxn ang="0">
                <a:pos x="34" y="6"/>
              </a:cxn>
              <a:cxn ang="0">
                <a:pos x="35" y="1"/>
              </a:cxn>
              <a:cxn ang="0">
                <a:pos x="36" y="0"/>
              </a:cxn>
              <a:cxn ang="0">
                <a:pos x="37" y="2"/>
              </a:cxn>
              <a:cxn ang="0">
                <a:pos x="38" y="6"/>
              </a:cxn>
              <a:cxn ang="0">
                <a:pos x="39" y="12"/>
              </a:cxn>
              <a:cxn ang="0">
                <a:pos x="40" y="15"/>
              </a:cxn>
              <a:cxn ang="0">
                <a:pos x="41" y="17"/>
              </a:cxn>
              <a:cxn ang="0">
                <a:pos x="42" y="17"/>
              </a:cxn>
              <a:cxn ang="0">
                <a:pos x="43" y="15"/>
              </a:cxn>
              <a:cxn ang="0">
                <a:pos x="44" y="13"/>
              </a:cxn>
              <a:cxn ang="0">
                <a:pos x="45" y="11"/>
              </a:cxn>
              <a:cxn ang="0">
                <a:pos x="46" y="9"/>
              </a:cxn>
              <a:cxn ang="0">
                <a:pos x="46" y="8"/>
              </a:cxn>
              <a:cxn ang="0">
                <a:pos x="47" y="8"/>
              </a:cxn>
            </a:cxnLst>
            <a:rect l="0" t="0" r="r" b="b"/>
            <a:pathLst>
              <a:path w="47" h="37">
                <a:moveTo>
                  <a:pt x="0" y="34"/>
                </a:moveTo>
                <a:lnTo>
                  <a:pt x="0" y="34"/>
                </a:lnTo>
                <a:lnTo>
                  <a:pt x="1" y="34"/>
                </a:lnTo>
                <a:lnTo>
                  <a:pt x="2" y="35"/>
                </a:lnTo>
                <a:lnTo>
                  <a:pt x="3" y="37"/>
                </a:lnTo>
                <a:lnTo>
                  <a:pt x="4" y="37"/>
                </a:lnTo>
                <a:lnTo>
                  <a:pt x="5" y="36"/>
                </a:lnTo>
                <a:lnTo>
                  <a:pt x="6" y="33"/>
                </a:lnTo>
                <a:lnTo>
                  <a:pt x="7" y="29"/>
                </a:lnTo>
                <a:lnTo>
                  <a:pt x="8" y="27"/>
                </a:lnTo>
                <a:lnTo>
                  <a:pt x="9" y="27"/>
                </a:lnTo>
                <a:lnTo>
                  <a:pt x="10" y="27"/>
                </a:lnTo>
                <a:lnTo>
                  <a:pt x="11" y="27"/>
                </a:lnTo>
                <a:lnTo>
                  <a:pt x="12" y="27"/>
                </a:lnTo>
                <a:lnTo>
                  <a:pt x="13" y="27"/>
                </a:lnTo>
                <a:lnTo>
                  <a:pt x="14" y="27"/>
                </a:lnTo>
                <a:lnTo>
                  <a:pt x="15" y="28"/>
                </a:lnTo>
                <a:lnTo>
                  <a:pt x="16" y="29"/>
                </a:lnTo>
                <a:lnTo>
                  <a:pt x="17" y="28"/>
                </a:lnTo>
                <a:lnTo>
                  <a:pt x="18" y="24"/>
                </a:lnTo>
                <a:lnTo>
                  <a:pt x="19" y="19"/>
                </a:lnTo>
                <a:lnTo>
                  <a:pt x="19" y="16"/>
                </a:lnTo>
                <a:lnTo>
                  <a:pt x="20" y="17"/>
                </a:lnTo>
                <a:lnTo>
                  <a:pt x="21" y="18"/>
                </a:lnTo>
                <a:lnTo>
                  <a:pt x="22" y="17"/>
                </a:lnTo>
                <a:lnTo>
                  <a:pt x="23" y="14"/>
                </a:lnTo>
                <a:lnTo>
                  <a:pt x="24" y="10"/>
                </a:lnTo>
                <a:lnTo>
                  <a:pt x="25" y="7"/>
                </a:lnTo>
                <a:lnTo>
                  <a:pt x="26" y="8"/>
                </a:lnTo>
                <a:lnTo>
                  <a:pt x="27" y="10"/>
                </a:lnTo>
                <a:lnTo>
                  <a:pt x="28" y="14"/>
                </a:lnTo>
                <a:lnTo>
                  <a:pt x="29" y="17"/>
                </a:lnTo>
                <a:lnTo>
                  <a:pt x="30" y="18"/>
                </a:lnTo>
                <a:lnTo>
                  <a:pt x="31" y="19"/>
                </a:lnTo>
                <a:lnTo>
                  <a:pt x="32" y="17"/>
                </a:lnTo>
                <a:lnTo>
                  <a:pt x="33" y="12"/>
                </a:lnTo>
                <a:lnTo>
                  <a:pt x="34" y="6"/>
                </a:lnTo>
                <a:lnTo>
                  <a:pt x="35" y="1"/>
                </a:lnTo>
                <a:lnTo>
                  <a:pt x="36" y="0"/>
                </a:lnTo>
                <a:lnTo>
                  <a:pt x="37" y="2"/>
                </a:lnTo>
                <a:lnTo>
                  <a:pt x="38" y="6"/>
                </a:lnTo>
                <a:lnTo>
                  <a:pt x="39" y="12"/>
                </a:lnTo>
                <a:lnTo>
                  <a:pt x="40" y="15"/>
                </a:lnTo>
                <a:lnTo>
                  <a:pt x="41" y="17"/>
                </a:lnTo>
                <a:lnTo>
                  <a:pt x="42" y="17"/>
                </a:lnTo>
                <a:lnTo>
                  <a:pt x="43" y="15"/>
                </a:lnTo>
                <a:lnTo>
                  <a:pt x="44" y="13"/>
                </a:lnTo>
                <a:lnTo>
                  <a:pt x="45" y="11"/>
                </a:lnTo>
                <a:lnTo>
                  <a:pt x="46" y="9"/>
                </a:lnTo>
                <a:lnTo>
                  <a:pt x="46" y="8"/>
                </a:lnTo>
                <a:lnTo>
                  <a:pt x="47" y="8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02"/>
          <p:cNvSpPr>
            <a:spLocks/>
          </p:cNvSpPr>
          <p:nvPr/>
        </p:nvSpPr>
        <p:spPr bwMode="auto">
          <a:xfrm>
            <a:off x="5779038" y="2513215"/>
            <a:ext cx="128407" cy="4741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2"/>
              </a:cxn>
              <a:cxn ang="0">
                <a:pos x="2" y="4"/>
              </a:cxn>
              <a:cxn ang="0">
                <a:pos x="3" y="5"/>
              </a:cxn>
              <a:cxn ang="0">
                <a:pos x="4" y="4"/>
              </a:cxn>
              <a:cxn ang="0">
                <a:pos x="5" y="2"/>
              </a:cxn>
              <a:cxn ang="0">
                <a:pos x="6" y="3"/>
              </a:cxn>
              <a:cxn ang="0">
                <a:pos x="7" y="7"/>
              </a:cxn>
              <a:cxn ang="0">
                <a:pos x="8" y="13"/>
              </a:cxn>
              <a:cxn ang="0">
                <a:pos x="9" y="20"/>
              </a:cxn>
              <a:cxn ang="0">
                <a:pos x="10" y="24"/>
              </a:cxn>
              <a:cxn ang="0">
                <a:pos x="11" y="24"/>
              </a:cxn>
              <a:cxn ang="0">
                <a:pos x="12" y="22"/>
              </a:cxn>
              <a:cxn ang="0">
                <a:pos x="13" y="21"/>
              </a:cxn>
              <a:cxn ang="0">
                <a:pos x="14" y="22"/>
              </a:cxn>
              <a:cxn ang="0">
                <a:pos x="15" y="24"/>
              </a:cxn>
              <a:cxn ang="0">
                <a:pos x="16" y="28"/>
              </a:cxn>
              <a:cxn ang="0">
                <a:pos x="17" y="32"/>
              </a:cxn>
              <a:cxn ang="0">
                <a:pos x="18" y="35"/>
              </a:cxn>
              <a:cxn ang="0">
                <a:pos x="19" y="37"/>
              </a:cxn>
              <a:cxn ang="0">
                <a:pos x="20" y="38"/>
              </a:cxn>
              <a:cxn ang="0">
                <a:pos x="21" y="40"/>
              </a:cxn>
              <a:cxn ang="0">
                <a:pos x="22" y="41"/>
              </a:cxn>
              <a:cxn ang="0">
                <a:pos x="23" y="42"/>
              </a:cxn>
              <a:cxn ang="0">
                <a:pos x="24" y="44"/>
              </a:cxn>
              <a:cxn ang="0">
                <a:pos x="25" y="47"/>
              </a:cxn>
              <a:cxn ang="0">
                <a:pos x="26" y="52"/>
              </a:cxn>
              <a:cxn ang="0">
                <a:pos x="26" y="58"/>
              </a:cxn>
              <a:cxn ang="0">
                <a:pos x="27" y="64"/>
              </a:cxn>
              <a:cxn ang="0">
                <a:pos x="28" y="70"/>
              </a:cxn>
              <a:cxn ang="0">
                <a:pos x="29" y="75"/>
              </a:cxn>
              <a:cxn ang="0">
                <a:pos x="30" y="77"/>
              </a:cxn>
              <a:cxn ang="0">
                <a:pos x="31" y="79"/>
              </a:cxn>
              <a:cxn ang="0">
                <a:pos x="32" y="81"/>
              </a:cxn>
              <a:cxn ang="0">
                <a:pos x="33" y="86"/>
              </a:cxn>
              <a:cxn ang="0">
                <a:pos x="34" y="92"/>
              </a:cxn>
              <a:cxn ang="0">
                <a:pos x="35" y="98"/>
              </a:cxn>
              <a:cxn ang="0">
                <a:pos x="36" y="102"/>
              </a:cxn>
              <a:cxn ang="0">
                <a:pos x="37" y="106"/>
              </a:cxn>
              <a:cxn ang="0">
                <a:pos x="38" y="109"/>
              </a:cxn>
              <a:cxn ang="0">
                <a:pos x="39" y="112"/>
              </a:cxn>
              <a:cxn ang="0">
                <a:pos x="40" y="115"/>
              </a:cxn>
              <a:cxn ang="0">
                <a:pos x="41" y="118"/>
              </a:cxn>
              <a:cxn ang="0">
                <a:pos x="42" y="121"/>
              </a:cxn>
              <a:cxn ang="0">
                <a:pos x="43" y="126"/>
              </a:cxn>
              <a:cxn ang="0">
                <a:pos x="44" y="131"/>
              </a:cxn>
              <a:cxn ang="0">
                <a:pos x="45" y="135"/>
              </a:cxn>
              <a:cxn ang="0">
                <a:pos x="46" y="138"/>
              </a:cxn>
              <a:cxn ang="0">
                <a:pos x="47" y="139"/>
              </a:cxn>
              <a:cxn ang="0">
                <a:pos x="48" y="136"/>
              </a:cxn>
            </a:cxnLst>
            <a:rect l="0" t="0" r="r" b="b"/>
            <a:pathLst>
              <a:path w="48" h="139">
                <a:moveTo>
                  <a:pt x="0" y="0"/>
                </a:moveTo>
                <a:lnTo>
                  <a:pt x="0" y="0"/>
                </a:lnTo>
                <a:lnTo>
                  <a:pt x="1" y="2"/>
                </a:lnTo>
                <a:lnTo>
                  <a:pt x="2" y="4"/>
                </a:lnTo>
                <a:lnTo>
                  <a:pt x="3" y="5"/>
                </a:lnTo>
                <a:lnTo>
                  <a:pt x="4" y="4"/>
                </a:lnTo>
                <a:lnTo>
                  <a:pt x="5" y="2"/>
                </a:lnTo>
                <a:lnTo>
                  <a:pt x="6" y="3"/>
                </a:lnTo>
                <a:lnTo>
                  <a:pt x="7" y="7"/>
                </a:lnTo>
                <a:lnTo>
                  <a:pt x="8" y="13"/>
                </a:lnTo>
                <a:lnTo>
                  <a:pt x="9" y="20"/>
                </a:lnTo>
                <a:lnTo>
                  <a:pt x="10" y="24"/>
                </a:lnTo>
                <a:lnTo>
                  <a:pt x="11" y="24"/>
                </a:lnTo>
                <a:lnTo>
                  <a:pt x="12" y="22"/>
                </a:lnTo>
                <a:lnTo>
                  <a:pt x="13" y="21"/>
                </a:lnTo>
                <a:lnTo>
                  <a:pt x="14" y="22"/>
                </a:lnTo>
                <a:lnTo>
                  <a:pt x="15" y="24"/>
                </a:lnTo>
                <a:lnTo>
                  <a:pt x="16" y="28"/>
                </a:lnTo>
                <a:lnTo>
                  <a:pt x="17" y="32"/>
                </a:lnTo>
                <a:lnTo>
                  <a:pt x="18" y="35"/>
                </a:lnTo>
                <a:lnTo>
                  <a:pt x="19" y="37"/>
                </a:lnTo>
                <a:lnTo>
                  <a:pt x="20" y="38"/>
                </a:lnTo>
                <a:lnTo>
                  <a:pt x="21" y="40"/>
                </a:lnTo>
                <a:lnTo>
                  <a:pt x="22" y="41"/>
                </a:lnTo>
                <a:lnTo>
                  <a:pt x="23" y="42"/>
                </a:lnTo>
                <a:lnTo>
                  <a:pt x="24" y="44"/>
                </a:lnTo>
                <a:lnTo>
                  <a:pt x="25" y="47"/>
                </a:lnTo>
                <a:lnTo>
                  <a:pt x="26" y="52"/>
                </a:lnTo>
                <a:lnTo>
                  <a:pt x="26" y="58"/>
                </a:lnTo>
                <a:lnTo>
                  <a:pt x="27" y="64"/>
                </a:lnTo>
                <a:lnTo>
                  <a:pt x="28" y="70"/>
                </a:lnTo>
                <a:lnTo>
                  <a:pt x="29" y="75"/>
                </a:lnTo>
                <a:lnTo>
                  <a:pt x="30" y="77"/>
                </a:lnTo>
                <a:lnTo>
                  <a:pt x="31" y="79"/>
                </a:lnTo>
                <a:lnTo>
                  <a:pt x="32" y="81"/>
                </a:lnTo>
                <a:lnTo>
                  <a:pt x="33" y="86"/>
                </a:lnTo>
                <a:lnTo>
                  <a:pt x="34" y="92"/>
                </a:lnTo>
                <a:lnTo>
                  <a:pt x="35" y="98"/>
                </a:lnTo>
                <a:lnTo>
                  <a:pt x="36" y="102"/>
                </a:lnTo>
                <a:lnTo>
                  <a:pt x="37" y="106"/>
                </a:lnTo>
                <a:lnTo>
                  <a:pt x="38" y="109"/>
                </a:lnTo>
                <a:lnTo>
                  <a:pt x="39" y="112"/>
                </a:lnTo>
                <a:lnTo>
                  <a:pt x="40" y="115"/>
                </a:lnTo>
                <a:lnTo>
                  <a:pt x="41" y="118"/>
                </a:lnTo>
                <a:lnTo>
                  <a:pt x="42" y="121"/>
                </a:lnTo>
                <a:lnTo>
                  <a:pt x="43" y="126"/>
                </a:lnTo>
                <a:lnTo>
                  <a:pt x="44" y="131"/>
                </a:lnTo>
                <a:lnTo>
                  <a:pt x="45" y="135"/>
                </a:lnTo>
                <a:lnTo>
                  <a:pt x="46" y="138"/>
                </a:lnTo>
                <a:lnTo>
                  <a:pt x="47" y="139"/>
                </a:lnTo>
                <a:lnTo>
                  <a:pt x="48" y="136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03"/>
          <p:cNvSpPr>
            <a:spLocks/>
          </p:cNvSpPr>
          <p:nvPr/>
        </p:nvSpPr>
        <p:spPr bwMode="auto">
          <a:xfrm>
            <a:off x="5907445" y="2293100"/>
            <a:ext cx="128407" cy="266397"/>
          </a:xfrm>
          <a:custGeom>
            <a:avLst/>
            <a:gdLst/>
            <a:ahLst/>
            <a:cxnLst>
              <a:cxn ang="0">
                <a:pos x="0" y="777"/>
              </a:cxn>
              <a:cxn ang="0">
                <a:pos x="0" y="777"/>
              </a:cxn>
              <a:cxn ang="0">
                <a:pos x="1" y="772"/>
              </a:cxn>
              <a:cxn ang="0">
                <a:pos x="2" y="767"/>
              </a:cxn>
              <a:cxn ang="0">
                <a:pos x="3" y="763"/>
              </a:cxn>
              <a:cxn ang="0">
                <a:pos x="4" y="760"/>
              </a:cxn>
              <a:cxn ang="0">
                <a:pos x="5" y="758"/>
              </a:cxn>
              <a:cxn ang="0">
                <a:pos x="6" y="756"/>
              </a:cxn>
              <a:cxn ang="0">
                <a:pos x="6" y="753"/>
              </a:cxn>
              <a:cxn ang="0">
                <a:pos x="7" y="748"/>
              </a:cxn>
              <a:cxn ang="0">
                <a:pos x="8" y="742"/>
              </a:cxn>
              <a:cxn ang="0">
                <a:pos x="9" y="732"/>
              </a:cxn>
              <a:cxn ang="0">
                <a:pos x="10" y="720"/>
              </a:cxn>
              <a:cxn ang="0">
                <a:pos x="11" y="708"/>
              </a:cxn>
              <a:cxn ang="0">
                <a:pos x="12" y="698"/>
              </a:cxn>
              <a:cxn ang="0">
                <a:pos x="13" y="690"/>
              </a:cxn>
              <a:cxn ang="0">
                <a:pos x="14" y="684"/>
              </a:cxn>
              <a:cxn ang="0">
                <a:pos x="15" y="677"/>
              </a:cxn>
              <a:cxn ang="0">
                <a:pos x="16" y="668"/>
              </a:cxn>
              <a:cxn ang="0">
                <a:pos x="17" y="655"/>
              </a:cxn>
              <a:cxn ang="0">
                <a:pos x="18" y="640"/>
              </a:cxn>
              <a:cxn ang="0">
                <a:pos x="19" y="625"/>
              </a:cxn>
              <a:cxn ang="0">
                <a:pos x="20" y="611"/>
              </a:cxn>
              <a:cxn ang="0">
                <a:pos x="21" y="598"/>
              </a:cxn>
              <a:cxn ang="0">
                <a:pos x="22" y="586"/>
              </a:cxn>
              <a:cxn ang="0">
                <a:pos x="23" y="573"/>
              </a:cxn>
              <a:cxn ang="0">
                <a:pos x="24" y="558"/>
              </a:cxn>
              <a:cxn ang="0">
                <a:pos x="25" y="541"/>
              </a:cxn>
              <a:cxn ang="0">
                <a:pos x="26" y="521"/>
              </a:cxn>
              <a:cxn ang="0">
                <a:pos x="27" y="500"/>
              </a:cxn>
              <a:cxn ang="0">
                <a:pos x="28" y="477"/>
              </a:cxn>
              <a:cxn ang="0">
                <a:pos x="29" y="456"/>
              </a:cxn>
              <a:cxn ang="0">
                <a:pos x="30" y="435"/>
              </a:cxn>
              <a:cxn ang="0">
                <a:pos x="31" y="414"/>
              </a:cxn>
              <a:cxn ang="0">
                <a:pos x="32" y="394"/>
              </a:cxn>
              <a:cxn ang="0">
                <a:pos x="33" y="372"/>
              </a:cxn>
              <a:cxn ang="0">
                <a:pos x="33" y="347"/>
              </a:cxn>
              <a:cxn ang="0">
                <a:pos x="34" y="320"/>
              </a:cxn>
              <a:cxn ang="0">
                <a:pos x="35" y="293"/>
              </a:cxn>
              <a:cxn ang="0">
                <a:pos x="36" y="268"/>
              </a:cxn>
              <a:cxn ang="0">
                <a:pos x="37" y="245"/>
              </a:cxn>
              <a:cxn ang="0">
                <a:pos x="38" y="224"/>
              </a:cxn>
              <a:cxn ang="0">
                <a:pos x="39" y="202"/>
              </a:cxn>
              <a:cxn ang="0">
                <a:pos x="40" y="180"/>
              </a:cxn>
              <a:cxn ang="0">
                <a:pos x="41" y="157"/>
              </a:cxn>
              <a:cxn ang="0">
                <a:pos x="42" y="133"/>
              </a:cxn>
              <a:cxn ang="0">
                <a:pos x="43" y="110"/>
              </a:cxn>
              <a:cxn ang="0">
                <a:pos x="44" y="86"/>
              </a:cxn>
              <a:cxn ang="0">
                <a:pos x="45" y="61"/>
              </a:cxn>
              <a:cxn ang="0">
                <a:pos x="46" y="32"/>
              </a:cxn>
              <a:cxn ang="0">
                <a:pos x="47" y="0"/>
              </a:cxn>
            </a:cxnLst>
            <a:rect l="0" t="0" r="r" b="b"/>
            <a:pathLst>
              <a:path w="47" h="777">
                <a:moveTo>
                  <a:pt x="0" y="777"/>
                </a:moveTo>
                <a:lnTo>
                  <a:pt x="0" y="777"/>
                </a:lnTo>
                <a:lnTo>
                  <a:pt x="1" y="772"/>
                </a:lnTo>
                <a:lnTo>
                  <a:pt x="2" y="767"/>
                </a:lnTo>
                <a:lnTo>
                  <a:pt x="3" y="763"/>
                </a:lnTo>
                <a:lnTo>
                  <a:pt x="4" y="760"/>
                </a:lnTo>
                <a:lnTo>
                  <a:pt x="5" y="758"/>
                </a:lnTo>
                <a:lnTo>
                  <a:pt x="6" y="756"/>
                </a:lnTo>
                <a:lnTo>
                  <a:pt x="6" y="753"/>
                </a:lnTo>
                <a:lnTo>
                  <a:pt x="7" y="748"/>
                </a:lnTo>
                <a:lnTo>
                  <a:pt x="8" y="742"/>
                </a:lnTo>
                <a:lnTo>
                  <a:pt x="9" y="732"/>
                </a:lnTo>
                <a:lnTo>
                  <a:pt x="10" y="720"/>
                </a:lnTo>
                <a:lnTo>
                  <a:pt x="11" y="708"/>
                </a:lnTo>
                <a:lnTo>
                  <a:pt x="12" y="698"/>
                </a:lnTo>
                <a:lnTo>
                  <a:pt x="13" y="690"/>
                </a:lnTo>
                <a:lnTo>
                  <a:pt x="14" y="684"/>
                </a:lnTo>
                <a:lnTo>
                  <a:pt x="15" y="677"/>
                </a:lnTo>
                <a:lnTo>
                  <a:pt x="16" y="668"/>
                </a:lnTo>
                <a:lnTo>
                  <a:pt x="17" y="655"/>
                </a:lnTo>
                <a:lnTo>
                  <a:pt x="18" y="640"/>
                </a:lnTo>
                <a:lnTo>
                  <a:pt x="19" y="625"/>
                </a:lnTo>
                <a:lnTo>
                  <a:pt x="20" y="611"/>
                </a:lnTo>
                <a:lnTo>
                  <a:pt x="21" y="598"/>
                </a:lnTo>
                <a:lnTo>
                  <a:pt x="22" y="586"/>
                </a:lnTo>
                <a:lnTo>
                  <a:pt x="23" y="573"/>
                </a:lnTo>
                <a:lnTo>
                  <a:pt x="24" y="558"/>
                </a:lnTo>
                <a:lnTo>
                  <a:pt x="25" y="541"/>
                </a:lnTo>
                <a:lnTo>
                  <a:pt x="26" y="521"/>
                </a:lnTo>
                <a:lnTo>
                  <a:pt x="27" y="500"/>
                </a:lnTo>
                <a:lnTo>
                  <a:pt x="28" y="477"/>
                </a:lnTo>
                <a:lnTo>
                  <a:pt x="29" y="456"/>
                </a:lnTo>
                <a:lnTo>
                  <a:pt x="30" y="435"/>
                </a:lnTo>
                <a:lnTo>
                  <a:pt x="31" y="414"/>
                </a:lnTo>
                <a:lnTo>
                  <a:pt x="32" y="394"/>
                </a:lnTo>
                <a:lnTo>
                  <a:pt x="33" y="372"/>
                </a:lnTo>
                <a:lnTo>
                  <a:pt x="33" y="347"/>
                </a:lnTo>
                <a:lnTo>
                  <a:pt x="34" y="320"/>
                </a:lnTo>
                <a:lnTo>
                  <a:pt x="35" y="293"/>
                </a:lnTo>
                <a:lnTo>
                  <a:pt x="36" y="268"/>
                </a:lnTo>
                <a:lnTo>
                  <a:pt x="37" y="245"/>
                </a:lnTo>
                <a:lnTo>
                  <a:pt x="38" y="224"/>
                </a:lnTo>
                <a:lnTo>
                  <a:pt x="39" y="202"/>
                </a:lnTo>
                <a:lnTo>
                  <a:pt x="40" y="180"/>
                </a:lnTo>
                <a:lnTo>
                  <a:pt x="41" y="157"/>
                </a:lnTo>
                <a:lnTo>
                  <a:pt x="42" y="133"/>
                </a:lnTo>
                <a:lnTo>
                  <a:pt x="43" y="110"/>
                </a:lnTo>
                <a:lnTo>
                  <a:pt x="44" y="86"/>
                </a:lnTo>
                <a:lnTo>
                  <a:pt x="45" y="61"/>
                </a:lnTo>
                <a:lnTo>
                  <a:pt x="46" y="32"/>
                </a:lnTo>
                <a:lnTo>
                  <a:pt x="47" y="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4"/>
          <p:cNvSpPr>
            <a:spLocks/>
          </p:cNvSpPr>
          <p:nvPr/>
        </p:nvSpPr>
        <p:spPr bwMode="auto">
          <a:xfrm>
            <a:off x="6035849" y="2277297"/>
            <a:ext cx="128407" cy="580203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0" y="48"/>
              </a:cxn>
              <a:cxn ang="0">
                <a:pos x="1" y="16"/>
              </a:cxn>
              <a:cxn ang="0">
                <a:pos x="2" y="0"/>
              </a:cxn>
              <a:cxn ang="0">
                <a:pos x="3" y="23"/>
              </a:cxn>
              <a:cxn ang="0">
                <a:pos x="4" y="105"/>
              </a:cxn>
              <a:cxn ang="0">
                <a:pos x="5" y="252"/>
              </a:cxn>
              <a:cxn ang="0">
                <a:pos x="6" y="451"/>
              </a:cxn>
              <a:cxn ang="0">
                <a:pos x="7" y="673"/>
              </a:cxn>
              <a:cxn ang="0">
                <a:pos x="8" y="889"/>
              </a:cxn>
              <a:cxn ang="0">
                <a:pos x="9" y="1076"/>
              </a:cxn>
              <a:cxn ang="0">
                <a:pos x="10" y="1228"/>
              </a:cxn>
              <a:cxn ang="0">
                <a:pos x="11" y="1348"/>
              </a:cxn>
              <a:cxn ang="0">
                <a:pos x="12" y="1445"/>
              </a:cxn>
              <a:cxn ang="0">
                <a:pos x="13" y="1524"/>
              </a:cxn>
              <a:cxn ang="0">
                <a:pos x="13" y="1588"/>
              </a:cxn>
              <a:cxn ang="0">
                <a:pos x="14" y="1636"/>
              </a:cxn>
              <a:cxn ang="0">
                <a:pos x="15" y="1668"/>
              </a:cxn>
              <a:cxn ang="0">
                <a:pos x="16" y="1686"/>
              </a:cxn>
              <a:cxn ang="0">
                <a:pos x="17" y="1692"/>
              </a:cxn>
              <a:cxn ang="0">
                <a:pos x="18" y="1687"/>
              </a:cxn>
              <a:cxn ang="0">
                <a:pos x="19" y="1671"/>
              </a:cxn>
              <a:cxn ang="0">
                <a:pos x="20" y="1643"/>
              </a:cxn>
              <a:cxn ang="0">
                <a:pos x="21" y="1606"/>
              </a:cxn>
              <a:cxn ang="0">
                <a:pos x="22" y="1563"/>
              </a:cxn>
              <a:cxn ang="0">
                <a:pos x="23" y="1515"/>
              </a:cxn>
              <a:cxn ang="0">
                <a:pos x="24" y="1464"/>
              </a:cxn>
              <a:cxn ang="0">
                <a:pos x="25" y="1407"/>
              </a:cxn>
              <a:cxn ang="0">
                <a:pos x="26" y="1346"/>
              </a:cxn>
              <a:cxn ang="0">
                <a:pos x="27" y="1282"/>
              </a:cxn>
              <a:cxn ang="0">
                <a:pos x="28" y="1218"/>
              </a:cxn>
              <a:cxn ang="0">
                <a:pos x="29" y="1155"/>
              </a:cxn>
              <a:cxn ang="0">
                <a:pos x="30" y="1094"/>
              </a:cxn>
              <a:cxn ang="0">
                <a:pos x="31" y="1034"/>
              </a:cxn>
              <a:cxn ang="0">
                <a:pos x="32" y="973"/>
              </a:cxn>
              <a:cxn ang="0">
                <a:pos x="33" y="912"/>
              </a:cxn>
              <a:cxn ang="0">
                <a:pos x="34" y="851"/>
              </a:cxn>
              <a:cxn ang="0">
                <a:pos x="35" y="788"/>
              </a:cxn>
              <a:cxn ang="0">
                <a:pos x="36" y="726"/>
              </a:cxn>
              <a:cxn ang="0">
                <a:pos x="37" y="668"/>
              </a:cxn>
              <a:cxn ang="0">
                <a:pos x="38" y="621"/>
              </a:cxn>
              <a:cxn ang="0">
                <a:pos x="39" y="585"/>
              </a:cxn>
              <a:cxn ang="0">
                <a:pos x="40" y="553"/>
              </a:cxn>
              <a:cxn ang="0">
                <a:pos x="40" y="517"/>
              </a:cxn>
              <a:cxn ang="0">
                <a:pos x="41" y="476"/>
              </a:cxn>
              <a:cxn ang="0">
                <a:pos x="42" y="434"/>
              </a:cxn>
              <a:cxn ang="0">
                <a:pos x="43" y="398"/>
              </a:cxn>
              <a:cxn ang="0">
                <a:pos x="44" y="371"/>
              </a:cxn>
              <a:cxn ang="0">
                <a:pos x="45" y="350"/>
              </a:cxn>
              <a:cxn ang="0">
                <a:pos x="46" y="331"/>
              </a:cxn>
              <a:cxn ang="0">
                <a:pos x="47" y="310"/>
              </a:cxn>
            </a:cxnLst>
            <a:rect l="0" t="0" r="r" b="b"/>
            <a:pathLst>
              <a:path w="47" h="1692">
                <a:moveTo>
                  <a:pt x="0" y="48"/>
                </a:moveTo>
                <a:lnTo>
                  <a:pt x="0" y="48"/>
                </a:lnTo>
                <a:lnTo>
                  <a:pt x="1" y="16"/>
                </a:lnTo>
                <a:lnTo>
                  <a:pt x="2" y="0"/>
                </a:lnTo>
                <a:lnTo>
                  <a:pt x="3" y="23"/>
                </a:lnTo>
                <a:lnTo>
                  <a:pt x="4" y="105"/>
                </a:lnTo>
                <a:lnTo>
                  <a:pt x="5" y="252"/>
                </a:lnTo>
                <a:lnTo>
                  <a:pt x="6" y="451"/>
                </a:lnTo>
                <a:lnTo>
                  <a:pt x="7" y="673"/>
                </a:lnTo>
                <a:lnTo>
                  <a:pt x="8" y="889"/>
                </a:lnTo>
                <a:lnTo>
                  <a:pt x="9" y="1076"/>
                </a:lnTo>
                <a:lnTo>
                  <a:pt x="10" y="1228"/>
                </a:lnTo>
                <a:lnTo>
                  <a:pt x="11" y="1348"/>
                </a:lnTo>
                <a:lnTo>
                  <a:pt x="12" y="1445"/>
                </a:lnTo>
                <a:lnTo>
                  <a:pt x="13" y="1524"/>
                </a:lnTo>
                <a:lnTo>
                  <a:pt x="13" y="1588"/>
                </a:lnTo>
                <a:lnTo>
                  <a:pt x="14" y="1636"/>
                </a:lnTo>
                <a:lnTo>
                  <a:pt x="15" y="1668"/>
                </a:lnTo>
                <a:lnTo>
                  <a:pt x="16" y="1686"/>
                </a:lnTo>
                <a:lnTo>
                  <a:pt x="17" y="1692"/>
                </a:lnTo>
                <a:lnTo>
                  <a:pt x="18" y="1687"/>
                </a:lnTo>
                <a:lnTo>
                  <a:pt x="19" y="1671"/>
                </a:lnTo>
                <a:lnTo>
                  <a:pt x="20" y="1643"/>
                </a:lnTo>
                <a:lnTo>
                  <a:pt x="21" y="1606"/>
                </a:lnTo>
                <a:lnTo>
                  <a:pt x="22" y="1563"/>
                </a:lnTo>
                <a:lnTo>
                  <a:pt x="23" y="1515"/>
                </a:lnTo>
                <a:lnTo>
                  <a:pt x="24" y="1464"/>
                </a:lnTo>
                <a:lnTo>
                  <a:pt x="25" y="1407"/>
                </a:lnTo>
                <a:lnTo>
                  <a:pt x="26" y="1346"/>
                </a:lnTo>
                <a:lnTo>
                  <a:pt x="27" y="1282"/>
                </a:lnTo>
                <a:lnTo>
                  <a:pt x="28" y="1218"/>
                </a:lnTo>
                <a:lnTo>
                  <a:pt x="29" y="1155"/>
                </a:lnTo>
                <a:lnTo>
                  <a:pt x="30" y="1094"/>
                </a:lnTo>
                <a:lnTo>
                  <a:pt x="31" y="1034"/>
                </a:lnTo>
                <a:lnTo>
                  <a:pt x="32" y="973"/>
                </a:lnTo>
                <a:lnTo>
                  <a:pt x="33" y="912"/>
                </a:lnTo>
                <a:lnTo>
                  <a:pt x="34" y="851"/>
                </a:lnTo>
                <a:lnTo>
                  <a:pt x="35" y="788"/>
                </a:lnTo>
                <a:lnTo>
                  <a:pt x="36" y="726"/>
                </a:lnTo>
                <a:lnTo>
                  <a:pt x="37" y="668"/>
                </a:lnTo>
                <a:lnTo>
                  <a:pt x="38" y="621"/>
                </a:lnTo>
                <a:lnTo>
                  <a:pt x="39" y="585"/>
                </a:lnTo>
                <a:lnTo>
                  <a:pt x="40" y="553"/>
                </a:lnTo>
                <a:lnTo>
                  <a:pt x="40" y="517"/>
                </a:lnTo>
                <a:lnTo>
                  <a:pt x="41" y="476"/>
                </a:lnTo>
                <a:lnTo>
                  <a:pt x="42" y="434"/>
                </a:lnTo>
                <a:lnTo>
                  <a:pt x="43" y="398"/>
                </a:lnTo>
                <a:lnTo>
                  <a:pt x="44" y="371"/>
                </a:lnTo>
                <a:lnTo>
                  <a:pt x="45" y="350"/>
                </a:lnTo>
                <a:lnTo>
                  <a:pt x="46" y="331"/>
                </a:lnTo>
                <a:lnTo>
                  <a:pt x="47" y="31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5"/>
          <p:cNvSpPr>
            <a:spLocks/>
          </p:cNvSpPr>
          <p:nvPr/>
        </p:nvSpPr>
        <p:spPr bwMode="auto">
          <a:xfrm>
            <a:off x="6164256" y="2370987"/>
            <a:ext cx="119845" cy="200926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36"/>
              </a:cxn>
              <a:cxn ang="0">
                <a:pos x="1" y="16"/>
              </a:cxn>
              <a:cxn ang="0">
                <a:pos x="2" y="3"/>
              </a:cxn>
              <a:cxn ang="0">
                <a:pos x="3" y="0"/>
              </a:cxn>
              <a:cxn ang="0">
                <a:pos x="4" y="8"/>
              </a:cxn>
              <a:cxn ang="0">
                <a:pos x="5" y="21"/>
              </a:cxn>
              <a:cxn ang="0">
                <a:pos x="6" y="29"/>
              </a:cxn>
              <a:cxn ang="0">
                <a:pos x="7" y="26"/>
              </a:cxn>
              <a:cxn ang="0">
                <a:pos x="8" y="20"/>
              </a:cxn>
              <a:cxn ang="0">
                <a:pos x="9" y="21"/>
              </a:cxn>
              <a:cxn ang="0">
                <a:pos x="10" y="34"/>
              </a:cxn>
              <a:cxn ang="0">
                <a:pos x="11" y="54"/>
              </a:cxn>
              <a:cxn ang="0">
                <a:pos x="12" y="71"/>
              </a:cxn>
              <a:cxn ang="0">
                <a:pos x="13" y="82"/>
              </a:cxn>
              <a:cxn ang="0">
                <a:pos x="14" y="94"/>
              </a:cxn>
              <a:cxn ang="0">
                <a:pos x="15" y="113"/>
              </a:cxn>
              <a:cxn ang="0">
                <a:pos x="16" y="135"/>
              </a:cxn>
              <a:cxn ang="0">
                <a:pos x="17" y="154"/>
              </a:cxn>
              <a:cxn ang="0">
                <a:pos x="18" y="171"/>
              </a:cxn>
              <a:cxn ang="0">
                <a:pos x="19" y="190"/>
              </a:cxn>
              <a:cxn ang="0">
                <a:pos x="20" y="212"/>
              </a:cxn>
              <a:cxn ang="0">
                <a:pos x="20" y="235"/>
              </a:cxn>
              <a:cxn ang="0">
                <a:pos x="21" y="256"/>
              </a:cxn>
              <a:cxn ang="0">
                <a:pos x="22" y="275"/>
              </a:cxn>
              <a:cxn ang="0">
                <a:pos x="23" y="294"/>
              </a:cxn>
              <a:cxn ang="0">
                <a:pos x="24" y="313"/>
              </a:cxn>
              <a:cxn ang="0">
                <a:pos x="25" y="333"/>
              </a:cxn>
              <a:cxn ang="0">
                <a:pos x="26" y="354"/>
              </a:cxn>
              <a:cxn ang="0">
                <a:pos x="27" y="375"/>
              </a:cxn>
              <a:cxn ang="0">
                <a:pos x="28" y="395"/>
              </a:cxn>
              <a:cxn ang="0">
                <a:pos x="29" y="411"/>
              </a:cxn>
              <a:cxn ang="0">
                <a:pos x="30" y="425"/>
              </a:cxn>
              <a:cxn ang="0">
                <a:pos x="31" y="441"/>
              </a:cxn>
              <a:cxn ang="0">
                <a:pos x="32" y="457"/>
              </a:cxn>
              <a:cxn ang="0">
                <a:pos x="33" y="473"/>
              </a:cxn>
              <a:cxn ang="0">
                <a:pos x="34" y="487"/>
              </a:cxn>
              <a:cxn ang="0">
                <a:pos x="35" y="500"/>
              </a:cxn>
              <a:cxn ang="0">
                <a:pos x="36" y="511"/>
              </a:cxn>
              <a:cxn ang="0">
                <a:pos x="37" y="519"/>
              </a:cxn>
              <a:cxn ang="0">
                <a:pos x="38" y="525"/>
              </a:cxn>
              <a:cxn ang="0">
                <a:pos x="39" y="534"/>
              </a:cxn>
              <a:cxn ang="0">
                <a:pos x="40" y="549"/>
              </a:cxn>
              <a:cxn ang="0">
                <a:pos x="41" y="565"/>
              </a:cxn>
              <a:cxn ang="0">
                <a:pos x="42" y="574"/>
              </a:cxn>
              <a:cxn ang="0">
                <a:pos x="43" y="573"/>
              </a:cxn>
              <a:cxn ang="0">
                <a:pos x="44" y="567"/>
              </a:cxn>
              <a:cxn ang="0">
                <a:pos x="45" y="564"/>
              </a:cxn>
              <a:cxn ang="0">
                <a:pos x="46" y="568"/>
              </a:cxn>
              <a:cxn ang="0">
                <a:pos x="47" y="577"/>
              </a:cxn>
              <a:cxn ang="0">
                <a:pos x="47" y="584"/>
              </a:cxn>
            </a:cxnLst>
            <a:rect l="0" t="0" r="r" b="b"/>
            <a:pathLst>
              <a:path w="47" h="584">
                <a:moveTo>
                  <a:pt x="0" y="36"/>
                </a:moveTo>
                <a:lnTo>
                  <a:pt x="0" y="36"/>
                </a:lnTo>
                <a:lnTo>
                  <a:pt x="1" y="16"/>
                </a:lnTo>
                <a:lnTo>
                  <a:pt x="2" y="3"/>
                </a:lnTo>
                <a:lnTo>
                  <a:pt x="3" y="0"/>
                </a:lnTo>
                <a:lnTo>
                  <a:pt x="4" y="8"/>
                </a:lnTo>
                <a:lnTo>
                  <a:pt x="5" y="21"/>
                </a:lnTo>
                <a:lnTo>
                  <a:pt x="6" y="29"/>
                </a:lnTo>
                <a:lnTo>
                  <a:pt x="7" y="26"/>
                </a:lnTo>
                <a:lnTo>
                  <a:pt x="8" y="20"/>
                </a:lnTo>
                <a:lnTo>
                  <a:pt x="9" y="21"/>
                </a:lnTo>
                <a:lnTo>
                  <a:pt x="10" y="34"/>
                </a:lnTo>
                <a:lnTo>
                  <a:pt x="11" y="54"/>
                </a:lnTo>
                <a:lnTo>
                  <a:pt x="12" y="71"/>
                </a:lnTo>
                <a:lnTo>
                  <a:pt x="13" y="82"/>
                </a:lnTo>
                <a:lnTo>
                  <a:pt x="14" y="94"/>
                </a:lnTo>
                <a:lnTo>
                  <a:pt x="15" y="113"/>
                </a:lnTo>
                <a:lnTo>
                  <a:pt x="16" y="135"/>
                </a:lnTo>
                <a:lnTo>
                  <a:pt x="17" y="154"/>
                </a:lnTo>
                <a:lnTo>
                  <a:pt x="18" y="171"/>
                </a:lnTo>
                <a:lnTo>
                  <a:pt x="19" y="190"/>
                </a:lnTo>
                <a:lnTo>
                  <a:pt x="20" y="212"/>
                </a:lnTo>
                <a:lnTo>
                  <a:pt x="20" y="235"/>
                </a:lnTo>
                <a:lnTo>
                  <a:pt x="21" y="256"/>
                </a:lnTo>
                <a:lnTo>
                  <a:pt x="22" y="275"/>
                </a:lnTo>
                <a:lnTo>
                  <a:pt x="23" y="294"/>
                </a:lnTo>
                <a:lnTo>
                  <a:pt x="24" y="313"/>
                </a:lnTo>
                <a:lnTo>
                  <a:pt x="25" y="333"/>
                </a:lnTo>
                <a:lnTo>
                  <a:pt x="26" y="354"/>
                </a:lnTo>
                <a:lnTo>
                  <a:pt x="27" y="375"/>
                </a:lnTo>
                <a:lnTo>
                  <a:pt x="28" y="395"/>
                </a:lnTo>
                <a:lnTo>
                  <a:pt x="29" y="411"/>
                </a:lnTo>
                <a:lnTo>
                  <a:pt x="30" y="425"/>
                </a:lnTo>
                <a:lnTo>
                  <a:pt x="31" y="441"/>
                </a:lnTo>
                <a:lnTo>
                  <a:pt x="32" y="457"/>
                </a:lnTo>
                <a:lnTo>
                  <a:pt x="33" y="473"/>
                </a:lnTo>
                <a:lnTo>
                  <a:pt x="34" y="487"/>
                </a:lnTo>
                <a:lnTo>
                  <a:pt x="35" y="500"/>
                </a:lnTo>
                <a:lnTo>
                  <a:pt x="36" y="511"/>
                </a:lnTo>
                <a:lnTo>
                  <a:pt x="37" y="519"/>
                </a:lnTo>
                <a:lnTo>
                  <a:pt x="38" y="525"/>
                </a:lnTo>
                <a:lnTo>
                  <a:pt x="39" y="534"/>
                </a:lnTo>
                <a:lnTo>
                  <a:pt x="40" y="549"/>
                </a:lnTo>
                <a:lnTo>
                  <a:pt x="41" y="565"/>
                </a:lnTo>
                <a:lnTo>
                  <a:pt x="42" y="574"/>
                </a:lnTo>
                <a:lnTo>
                  <a:pt x="43" y="573"/>
                </a:lnTo>
                <a:lnTo>
                  <a:pt x="44" y="567"/>
                </a:lnTo>
                <a:lnTo>
                  <a:pt x="45" y="564"/>
                </a:lnTo>
                <a:lnTo>
                  <a:pt x="46" y="568"/>
                </a:lnTo>
                <a:lnTo>
                  <a:pt x="47" y="577"/>
                </a:lnTo>
                <a:lnTo>
                  <a:pt x="47" y="584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06"/>
          <p:cNvSpPr>
            <a:spLocks/>
          </p:cNvSpPr>
          <p:nvPr/>
        </p:nvSpPr>
        <p:spPr bwMode="auto">
          <a:xfrm>
            <a:off x="6284102" y="2492898"/>
            <a:ext cx="128407" cy="79016"/>
          </a:xfrm>
          <a:custGeom>
            <a:avLst/>
            <a:gdLst/>
            <a:ahLst/>
            <a:cxnLst>
              <a:cxn ang="0">
                <a:pos x="0" y="229"/>
              </a:cxn>
              <a:cxn ang="0">
                <a:pos x="0" y="229"/>
              </a:cxn>
              <a:cxn ang="0">
                <a:pos x="1" y="232"/>
              </a:cxn>
              <a:cxn ang="0">
                <a:pos x="2" y="231"/>
              </a:cxn>
              <a:cxn ang="0">
                <a:pos x="3" y="228"/>
              </a:cxn>
              <a:cxn ang="0">
                <a:pos x="4" y="224"/>
              </a:cxn>
              <a:cxn ang="0">
                <a:pos x="5" y="218"/>
              </a:cxn>
              <a:cxn ang="0">
                <a:pos x="6" y="214"/>
              </a:cxn>
              <a:cxn ang="0">
                <a:pos x="7" y="211"/>
              </a:cxn>
              <a:cxn ang="0">
                <a:pos x="8" y="211"/>
              </a:cxn>
              <a:cxn ang="0">
                <a:pos x="9" y="211"/>
              </a:cxn>
              <a:cxn ang="0">
                <a:pos x="10" y="208"/>
              </a:cxn>
              <a:cxn ang="0">
                <a:pos x="11" y="205"/>
              </a:cxn>
              <a:cxn ang="0">
                <a:pos x="12" y="200"/>
              </a:cxn>
              <a:cxn ang="0">
                <a:pos x="13" y="192"/>
              </a:cxn>
              <a:cxn ang="0">
                <a:pos x="14" y="182"/>
              </a:cxn>
              <a:cxn ang="0">
                <a:pos x="15" y="171"/>
              </a:cxn>
              <a:cxn ang="0">
                <a:pos x="16" y="165"/>
              </a:cxn>
              <a:cxn ang="0">
                <a:pos x="17" y="165"/>
              </a:cxn>
              <a:cxn ang="0">
                <a:pos x="18" y="167"/>
              </a:cxn>
              <a:cxn ang="0">
                <a:pos x="19" y="167"/>
              </a:cxn>
              <a:cxn ang="0">
                <a:pos x="20" y="161"/>
              </a:cxn>
              <a:cxn ang="0">
                <a:pos x="21" y="149"/>
              </a:cxn>
              <a:cxn ang="0">
                <a:pos x="22" y="132"/>
              </a:cxn>
              <a:cxn ang="0">
                <a:pos x="23" y="117"/>
              </a:cxn>
              <a:cxn ang="0">
                <a:pos x="24" y="107"/>
              </a:cxn>
              <a:cxn ang="0">
                <a:pos x="25" y="106"/>
              </a:cxn>
              <a:cxn ang="0">
                <a:pos x="26" y="112"/>
              </a:cxn>
              <a:cxn ang="0">
                <a:pos x="27" y="117"/>
              </a:cxn>
              <a:cxn ang="0">
                <a:pos x="27" y="117"/>
              </a:cxn>
              <a:cxn ang="0">
                <a:pos x="28" y="109"/>
              </a:cxn>
              <a:cxn ang="0">
                <a:pos x="29" y="97"/>
              </a:cxn>
              <a:cxn ang="0">
                <a:pos x="30" y="87"/>
              </a:cxn>
              <a:cxn ang="0">
                <a:pos x="31" y="81"/>
              </a:cxn>
              <a:cxn ang="0">
                <a:pos x="32" y="82"/>
              </a:cxn>
              <a:cxn ang="0">
                <a:pos x="33" y="84"/>
              </a:cxn>
              <a:cxn ang="0">
                <a:pos x="34" y="83"/>
              </a:cxn>
              <a:cxn ang="0">
                <a:pos x="35" y="75"/>
              </a:cxn>
              <a:cxn ang="0">
                <a:pos x="36" y="63"/>
              </a:cxn>
              <a:cxn ang="0">
                <a:pos x="37" y="51"/>
              </a:cxn>
              <a:cxn ang="0">
                <a:pos x="38" y="45"/>
              </a:cxn>
              <a:cxn ang="0">
                <a:pos x="39" y="48"/>
              </a:cxn>
              <a:cxn ang="0">
                <a:pos x="40" y="56"/>
              </a:cxn>
              <a:cxn ang="0">
                <a:pos x="41" y="66"/>
              </a:cxn>
              <a:cxn ang="0">
                <a:pos x="42" y="73"/>
              </a:cxn>
              <a:cxn ang="0">
                <a:pos x="43" y="72"/>
              </a:cxn>
              <a:cxn ang="0">
                <a:pos x="44" y="61"/>
              </a:cxn>
              <a:cxn ang="0">
                <a:pos x="45" y="40"/>
              </a:cxn>
              <a:cxn ang="0">
                <a:pos x="46" y="17"/>
              </a:cxn>
              <a:cxn ang="0">
                <a:pos x="47" y="1"/>
              </a:cxn>
              <a:cxn ang="0">
                <a:pos x="48" y="0"/>
              </a:cxn>
            </a:cxnLst>
            <a:rect l="0" t="0" r="r" b="b"/>
            <a:pathLst>
              <a:path w="48" h="232">
                <a:moveTo>
                  <a:pt x="0" y="229"/>
                </a:moveTo>
                <a:lnTo>
                  <a:pt x="0" y="229"/>
                </a:lnTo>
                <a:lnTo>
                  <a:pt x="1" y="232"/>
                </a:lnTo>
                <a:lnTo>
                  <a:pt x="2" y="231"/>
                </a:lnTo>
                <a:lnTo>
                  <a:pt x="3" y="228"/>
                </a:lnTo>
                <a:lnTo>
                  <a:pt x="4" y="224"/>
                </a:lnTo>
                <a:lnTo>
                  <a:pt x="5" y="218"/>
                </a:lnTo>
                <a:lnTo>
                  <a:pt x="6" y="214"/>
                </a:lnTo>
                <a:lnTo>
                  <a:pt x="7" y="211"/>
                </a:lnTo>
                <a:lnTo>
                  <a:pt x="8" y="211"/>
                </a:lnTo>
                <a:lnTo>
                  <a:pt x="9" y="211"/>
                </a:lnTo>
                <a:lnTo>
                  <a:pt x="10" y="208"/>
                </a:lnTo>
                <a:lnTo>
                  <a:pt x="11" y="205"/>
                </a:lnTo>
                <a:lnTo>
                  <a:pt x="12" y="200"/>
                </a:lnTo>
                <a:lnTo>
                  <a:pt x="13" y="192"/>
                </a:lnTo>
                <a:lnTo>
                  <a:pt x="14" y="182"/>
                </a:lnTo>
                <a:lnTo>
                  <a:pt x="15" y="171"/>
                </a:lnTo>
                <a:lnTo>
                  <a:pt x="16" y="165"/>
                </a:lnTo>
                <a:lnTo>
                  <a:pt x="17" y="165"/>
                </a:lnTo>
                <a:lnTo>
                  <a:pt x="18" y="167"/>
                </a:lnTo>
                <a:lnTo>
                  <a:pt x="19" y="167"/>
                </a:lnTo>
                <a:lnTo>
                  <a:pt x="20" y="161"/>
                </a:lnTo>
                <a:lnTo>
                  <a:pt x="21" y="149"/>
                </a:lnTo>
                <a:lnTo>
                  <a:pt x="22" y="132"/>
                </a:lnTo>
                <a:lnTo>
                  <a:pt x="23" y="117"/>
                </a:lnTo>
                <a:lnTo>
                  <a:pt x="24" y="107"/>
                </a:lnTo>
                <a:lnTo>
                  <a:pt x="25" y="106"/>
                </a:lnTo>
                <a:lnTo>
                  <a:pt x="26" y="112"/>
                </a:lnTo>
                <a:lnTo>
                  <a:pt x="27" y="117"/>
                </a:lnTo>
                <a:lnTo>
                  <a:pt x="27" y="117"/>
                </a:lnTo>
                <a:lnTo>
                  <a:pt x="28" y="109"/>
                </a:lnTo>
                <a:lnTo>
                  <a:pt x="29" y="97"/>
                </a:lnTo>
                <a:lnTo>
                  <a:pt x="30" y="87"/>
                </a:lnTo>
                <a:lnTo>
                  <a:pt x="31" y="81"/>
                </a:lnTo>
                <a:lnTo>
                  <a:pt x="32" y="82"/>
                </a:lnTo>
                <a:lnTo>
                  <a:pt x="33" y="84"/>
                </a:lnTo>
                <a:lnTo>
                  <a:pt x="34" y="83"/>
                </a:lnTo>
                <a:lnTo>
                  <a:pt x="35" y="75"/>
                </a:lnTo>
                <a:lnTo>
                  <a:pt x="36" y="63"/>
                </a:lnTo>
                <a:lnTo>
                  <a:pt x="37" y="51"/>
                </a:lnTo>
                <a:lnTo>
                  <a:pt x="38" y="45"/>
                </a:lnTo>
                <a:lnTo>
                  <a:pt x="39" y="48"/>
                </a:lnTo>
                <a:lnTo>
                  <a:pt x="40" y="56"/>
                </a:lnTo>
                <a:lnTo>
                  <a:pt x="41" y="66"/>
                </a:lnTo>
                <a:lnTo>
                  <a:pt x="42" y="73"/>
                </a:lnTo>
                <a:lnTo>
                  <a:pt x="43" y="72"/>
                </a:lnTo>
                <a:lnTo>
                  <a:pt x="44" y="61"/>
                </a:lnTo>
                <a:lnTo>
                  <a:pt x="45" y="40"/>
                </a:lnTo>
                <a:lnTo>
                  <a:pt x="46" y="17"/>
                </a:lnTo>
                <a:lnTo>
                  <a:pt x="47" y="1"/>
                </a:lnTo>
                <a:lnTo>
                  <a:pt x="48" y="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7"/>
          <p:cNvSpPr>
            <a:spLocks/>
          </p:cNvSpPr>
          <p:nvPr/>
        </p:nvSpPr>
        <p:spPr bwMode="auto">
          <a:xfrm>
            <a:off x="6412503" y="2492898"/>
            <a:ext cx="128407" cy="3950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15"/>
              </a:cxn>
              <a:cxn ang="0">
                <a:pos x="2" y="39"/>
              </a:cxn>
              <a:cxn ang="0">
                <a:pos x="3" y="64"/>
              </a:cxn>
              <a:cxn ang="0">
                <a:pos x="4" y="82"/>
              </a:cxn>
              <a:cxn ang="0">
                <a:pos x="5" y="89"/>
              </a:cxn>
              <a:cxn ang="0">
                <a:pos x="6" y="83"/>
              </a:cxn>
              <a:cxn ang="0">
                <a:pos x="6" y="68"/>
              </a:cxn>
              <a:cxn ang="0">
                <a:pos x="7" y="48"/>
              </a:cxn>
              <a:cxn ang="0">
                <a:pos x="8" y="30"/>
              </a:cxn>
              <a:cxn ang="0">
                <a:pos x="9" y="19"/>
              </a:cxn>
              <a:cxn ang="0">
                <a:pos x="10" y="19"/>
              </a:cxn>
              <a:cxn ang="0">
                <a:pos x="11" y="30"/>
              </a:cxn>
              <a:cxn ang="0">
                <a:pos x="12" y="45"/>
              </a:cxn>
              <a:cxn ang="0">
                <a:pos x="13" y="61"/>
              </a:cxn>
              <a:cxn ang="0">
                <a:pos x="14" y="70"/>
              </a:cxn>
              <a:cxn ang="0">
                <a:pos x="15" y="71"/>
              </a:cxn>
              <a:cxn ang="0">
                <a:pos x="16" y="65"/>
              </a:cxn>
              <a:cxn ang="0">
                <a:pos x="17" y="52"/>
              </a:cxn>
              <a:cxn ang="0">
                <a:pos x="18" y="38"/>
              </a:cxn>
              <a:cxn ang="0">
                <a:pos x="19" y="28"/>
              </a:cxn>
              <a:cxn ang="0">
                <a:pos x="20" y="25"/>
              </a:cxn>
              <a:cxn ang="0">
                <a:pos x="21" y="35"/>
              </a:cxn>
              <a:cxn ang="0">
                <a:pos x="22" y="55"/>
              </a:cxn>
              <a:cxn ang="0">
                <a:pos x="23" y="77"/>
              </a:cxn>
              <a:cxn ang="0">
                <a:pos x="24" y="94"/>
              </a:cxn>
              <a:cxn ang="0">
                <a:pos x="25" y="99"/>
              </a:cxn>
              <a:cxn ang="0">
                <a:pos x="26" y="92"/>
              </a:cxn>
              <a:cxn ang="0">
                <a:pos x="27" y="79"/>
              </a:cxn>
              <a:cxn ang="0">
                <a:pos x="28" y="66"/>
              </a:cxn>
              <a:cxn ang="0">
                <a:pos x="29" y="59"/>
              </a:cxn>
              <a:cxn ang="0">
                <a:pos x="30" y="60"/>
              </a:cxn>
              <a:cxn ang="0">
                <a:pos x="31" y="68"/>
              </a:cxn>
              <a:cxn ang="0">
                <a:pos x="32" y="78"/>
              </a:cxn>
              <a:cxn ang="0">
                <a:pos x="33" y="85"/>
              </a:cxn>
              <a:cxn ang="0">
                <a:pos x="34" y="86"/>
              </a:cxn>
              <a:cxn ang="0">
                <a:pos x="34" y="82"/>
              </a:cxn>
              <a:cxn ang="0">
                <a:pos x="35" y="80"/>
              </a:cxn>
              <a:cxn ang="0">
                <a:pos x="36" y="83"/>
              </a:cxn>
              <a:cxn ang="0">
                <a:pos x="37" y="91"/>
              </a:cxn>
              <a:cxn ang="0">
                <a:pos x="38" y="102"/>
              </a:cxn>
              <a:cxn ang="0">
                <a:pos x="39" y="110"/>
              </a:cxn>
              <a:cxn ang="0">
                <a:pos x="40" y="115"/>
              </a:cxn>
              <a:cxn ang="0">
                <a:pos x="41" y="117"/>
              </a:cxn>
              <a:cxn ang="0">
                <a:pos x="42" y="116"/>
              </a:cxn>
              <a:cxn ang="0">
                <a:pos x="43" y="112"/>
              </a:cxn>
              <a:cxn ang="0">
                <a:pos x="44" y="103"/>
              </a:cxn>
              <a:cxn ang="0">
                <a:pos x="45" y="91"/>
              </a:cxn>
              <a:cxn ang="0">
                <a:pos x="46" y="75"/>
              </a:cxn>
              <a:cxn ang="0">
                <a:pos x="47" y="58"/>
              </a:cxn>
            </a:cxnLst>
            <a:rect l="0" t="0" r="r" b="b"/>
            <a:pathLst>
              <a:path w="47" h="117">
                <a:moveTo>
                  <a:pt x="0" y="0"/>
                </a:moveTo>
                <a:lnTo>
                  <a:pt x="0" y="0"/>
                </a:lnTo>
                <a:lnTo>
                  <a:pt x="1" y="15"/>
                </a:lnTo>
                <a:lnTo>
                  <a:pt x="2" y="39"/>
                </a:lnTo>
                <a:lnTo>
                  <a:pt x="3" y="64"/>
                </a:lnTo>
                <a:lnTo>
                  <a:pt x="4" y="82"/>
                </a:lnTo>
                <a:lnTo>
                  <a:pt x="5" y="89"/>
                </a:lnTo>
                <a:lnTo>
                  <a:pt x="6" y="83"/>
                </a:lnTo>
                <a:lnTo>
                  <a:pt x="6" y="68"/>
                </a:lnTo>
                <a:lnTo>
                  <a:pt x="7" y="48"/>
                </a:lnTo>
                <a:lnTo>
                  <a:pt x="8" y="30"/>
                </a:lnTo>
                <a:lnTo>
                  <a:pt x="9" y="19"/>
                </a:lnTo>
                <a:lnTo>
                  <a:pt x="10" y="19"/>
                </a:lnTo>
                <a:lnTo>
                  <a:pt x="11" y="30"/>
                </a:lnTo>
                <a:lnTo>
                  <a:pt x="12" y="45"/>
                </a:lnTo>
                <a:lnTo>
                  <a:pt x="13" y="61"/>
                </a:lnTo>
                <a:lnTo>
                  <a:pt x="14" y="70"/>
                </a:lnTo>
                <a:lnTo>
                  <a:pt x="15" y="71"/>
                </a:lnTo>
                <a:lnTo>
                  <a:pt x="16" y="65"/>
                </a:lnTo>
                <a:lnTo>
                  <a:pt x="17" y="52"/>
                </a:lnTo>
                <a:lnTo>
                  <a:pt x="18" y="38"/>
                </a:lnTo>
                <a:lnTo>
                  <a:pt x="19" y="28"/>
                </a:lnTo>
                <a:lnTo>
                  <a:pt x="20" y="25"/>
                </a:lnTo>
                <a:lnTo>
                  <a:pt x="21" y="35"/>
                </a:lnTo>
                <a:lnTo>
                  <a:pt x="22" y="55"/>
                </a:lnTo>
                <a:lnTo>
                  <a:pt x="23" y="77"/>
                </a:lnTo>
                <a:lnTo>
                  <a:pt x="24" y="94"/>
                </a:lnTo>
                <a:lnTo>
                  <a:pt x="25" y="99"/>
                </a:lnTo>
                <a:lnTo>
                  <a:pt x="26" y="92"/>
                </a:lnTo>
                <a:lnTo>
                  <a:pt x="27" y="79"/>
                </a:lnTo>
                <a:lnTo>
                  <a:pt x="28" y="66"/>
                </a:lnTo>
                <a:lnTo>
                  <a:pt x="29" y="59"/>
                </a:lnTo>
                <a:lnTo>
                  <a:pt x="30" y="60"/>
                </a:lnTo>
                <a:lnTo>
                  <a:pt x="31" y="68"/>
                </a:lnTo>
                <a:lnTo>
                  <a:pt x="32" y="78"/>
                </a:lnTo>
                <a:lnTo>
                  <a:pt x="33" y="85"/>
                </a:lnTo>
                <a:lnTo>
                  <a:pt x="34" y="86"/>
                </a:lnTo>
                <a:lnTo>
                  <a:pt x="34" y="82"/>
                </a:lnTo>
                <a:lnTo>
                  <a:pt x="35" y="80"/>
                </a:lnTo>
                <a:lnTo>
                  <a:pt x="36" y="83"/>
                </a:lnTo>
                <a:lnTo>
                  <a:pt x="37" y="91"/>
                </a:lnTo>
                <a:lnTo>
                  <a:pt x="38" y="102"/>
                </a:lnTo>
                <a:lnTo>
                  <a:pt x="39" y="110"/>
                </a:lnTo>
                <a:lnTo>
                  <a:pt x="40" y="115"/>
                </a:lnTo>
                <a:lnTo>
                  <a:pt x="41" y="117"/>
                </a:lnTo>
                <a:lnTo>
                  <a:pt x="42" y="116"/>
                </a:lnTo>
                <a:lnTo>
                  <a:pt x="43" y="112"/>
                </a:lnTo>
                <a:lnTo>
                  <a:pt x="44" y="103"/>
                </a:lnTo>
                <a:lnTo>
                  <a:pt x="45" y="91"/>
                </a:lnTo>
                <a:lnTo>
                  <a:pt x="46" y="75"/>
                </a:lnTo>
                <a:lnTo>
                  <a:pt x="47" y="58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8"/>
          <p:cNvSpPr>
            <a:spLocks/>
          </p:cNvSpPr>
          <p:nvPr/>
        </p:nvSpPr>
        <p:spPr bwMode="auto">
          <a:xfrm>
            <a:off x="6540913" y="2506443"/>
            <a:ext cx="119845" cy="25962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0" y="19"/>
              </a:cxn>
              <a:cxn ang="0">
                <a:pos x="1" y="5"/>
              </a:cxn>
              <a:cxn ang="0">
                <a:pos x="2" y="0"/>
              </a:cxn>
              <a:cxn ang="0">
                <a:pos x="3" y="7"/>
              </a:cxn>
              <a:cxn ang="0">
                <a:pos x="4" y="24"/>
              </a:cxn>
              <a:cxn ang="0">
                <a:pos x="5" y="45"/>
              </a:cxn>
              <a:cxn ang="0">
                <a:pos x="6" y="62"/>
              </a:cxn>
              <a:cxn ang="0">
                <a:pos x="7" y="71"/>
              </a:cxn>
              <a:cxn ang="0">
                <a:pos x="8" y="71"/>
              </a:cxn>
              <a:cxn ang="0">
                <a:pos x="9" y="66"/>
              </a:cxn>
              <a:cxn ang="0">
                <a:pos x="10" y="57"/>
              </a:cxn>
              <a:cxn ang="0">
                <a:pos x="11" y="49"/>
              </a:cxn>
              <a:cxn ang="0">
                <a:pos x="12" y="41"/>
              </a:cxn>
              <a:cxn ang="0">
                <a:pos x="13" y="38"/>
              </a:cxn>
              <a:cxn ang="0">
                <a:pos x="14" y="38"/>
              </a:cxn>
              <a:cxn ang="0">
                <a:pos x="14" y="42"/>
              </a:cxn>
              <a:cxn ang="0">
                <a:pos x="15" y="48"/>
              </a:cxn>
              <a:cxn ang="0">
                <a:pos x="16" y="55"/>
              </a:cxn>
              <a:cxn ang="0">
                <a:pos x="17" y="62"/>
              </a:cxn>
              <a:cxn ang="0">
                <a:pos x="18" y="70"/>
              </a:cxn>
              <a:cxn ang="0">
                <a:pos x="19" y="75"/>
              </a:cxn>
              <a:cxn ang="0">
                <a:pos x="20" y="76"/>
              </a:cxn>
              <a:cxn ang="0">
                <a:pos x="21" y="70"/>
              </a:cxn>
              <a:cxn ang="0">
                <a:pos x="22" y="59"/>
              </a:cxn>
              <a:cxn ang="0">
                <a:pos x="23" y="49"/>
              </a:cxn>
              <a:cxn ang="0">
                <a:pos x="24" y="44"/>
              </a:cxn>
              <a:cxn ang="0">
                <a:pos x="25" y="42"/>
              </a:cxn>
              <a:cxn ang="0">
                <a:pos x="26" y="41"/>
              </a:cxn>
              <a:cxn ang="0">
                <a:pos x="27" y="39"/>
              </a:cxn>
              <a:cxn ang="0">
                <a:pos x="28" y="34"/>
              </a:cxn>
              <a:cxn ang="0">
                <a:pos x="29" y="27"/>
              </a:cxn>
              <a:cxn ang="0">
                <a:pos x="30" y="21"/>
              </a:cxn>
              <a:cxn ang="0">
                <a:pos x="31" y="18"/>
              </a:cxn>
              <a:cxn ang="0">
                <a:pos x="32" y="19"/>
              </a:cxn>
              <a:cxn ang="0">
                <a:pos x="33" y="26"/>
              </a:cxn>
              <a:cxn ang="0">
                <a:pos x="34" y="35"/>
              </a:cxn>
              <a:cxn ang="0">
                <a:pos x="35" y="44"/>
              </a:cxn>
              <a:cxn ang="0">
                <a:pos x="36" y="49"/>
              </a:cxn>
              <a:cxn ang="0">
                <a:pos x="37" y="51"/>
              </a:cxn>
              <a:cxn ang="0">
                <a:pos x="38" y="49"/>
              </a:cxn>
              <a:cxn ang="0">
                <a:pos x="39" y="47"/>
              </a:cxn>
              <a:cxn ang="0">
                <a:pos x="40" y="45"/>
              </a:cxn>
              <a:cxn ang="0">
                <a:pos x="41" y="46"/>
              </a:cxn>
              <a:cxn ang="0">
                <a:pos x="41" y="49"/>
              </a:cxn>
              <a:cxn ang="0">
                <a:pos x="42" y="51"/>
              </a:cxn>
              <a:cxn ang="0">
                <a:pos x="43" y="51"/>
              </a:cxn>
              <a:cxn ang="0">
                <a:pos x="44" y="51"/>
              </a:cxn>
              <a:cxn ang="0">
                <a:pos x="45" y="52"/>
              </a:cxn>
              <a:cxn ang="0">
                <a:pos x="46" y="54"/>
              </a:cxn>
              <a:cxn ang="0">
                <a:pos x="47" y="57"/>
              </a:cxn>
            </a:cxnLst>
            <a:rect l="0" t="0" r="r" b="b"/>
            <a:pathLst>
              <a:path w="47" h="76">
                <a:moveTo>
                  <a:pt x="0" y="19"/>
                </a:moveTo>
                <a:lnTo>
                  <a:pt x="0" y="19"/>
                </a:lnTo>
                <a:lnTo>
                  <a:pt x="1" y="5"/>
                </a:lnTo>
                <a:lnTo>
                  <a:pt x="2" y="0"/>
                </a:lnTo>
                <a:lnTo>
                  <a:pt x="3" y="7"/>
                </a:lnTo>
                <a:lnTo>
                  <a:pt x="4" y="24"/>
                </a:lnTo>
                <a:lnTo>
                  <a:pt x="5" y="45"/>
                </a:lnTo>
                <a:lnTo>
                  <a:pt x="6" y="62"/>
                </a:lnTo>
                <a:lnTo>
                  <a:pt x="7" y="71"/>
                </a:lnTo>
                <a:lnTo>
                  <a:pt x="8" y="71"/>
                </a:lnTo>
                <a:lnTo>
                  <a:pt x="9" y="66"/>
                </a:lnTo>
                <a:lnTo>
                  <a:pt x="10" y="57"/>
                </a:lnTo>
                <a:lnTo>
                  <a:pt x="11" y="49"/>
                </a:lnTo>
                <a:lnTo>
                  <a:pt x="12" y="41"/>
                </a:lnTo>
                <a:lnTo>
                  <a:pt x="13" y="38"/>
                </a:lnTo>
                <a:lnTo>
                  <a:pt x="14" y="38"/>
                </a:lnTo>
                <a:lnTo>
                  <a:pt x="14" y="42"/>
                </a:lnTo>
                <a:lnTo>
                  <a:pt x="15" y="48"/>
                </a:lnTo>
                <a:lnTo>
                  <a:pt x="16" y="55"/>
                </a:lnTo>
                <a:lnTo>
                  <a:pt x="17" y="62"/>
                </a:lnTo>
                <a:lnTo>
                  <a:pt x="18" y="70"/>
                </a:lnTo>
                <a:lnTo>
                  <a:pt x="19" y="75"/>
                </a:lnTo>
                <a:lnTo>
                  <a:pt x="20" y="76"/>
                </a:lnTo>
                <a:lnTo>
                  <a:pt x="21" y="70"/>
                </a:lnTo>
                <a:lnTo>
                  <a:pt x="22" y="59"/>
                </a:lnTo>
                <a:lnTo>
                  <a:pt x="23" y="49"/>
                </a:lnTo>
                <a:lnTo>
                  <a:pt x="24" y="44"/>
                </a:lnTo>
                <a:lnTo>
                  <a:pt x="25" y="42"/>
                </a:lnTo>
                <a:lnTo>
                  <a:pt x="26" y="41"/>
                </a:lnTo>
                <a:lnTo>
                  <a:pt x="27" y="39"/>
                </a:lnTo>
                <a:lnTo>
                  <a:pt x="28" y="34"/>
                </a:lnTo>
                <a:lnTo>
                  <a:pt x="29" y="27"/>
                </a:lnTo>
                <a:lnTo>
                  <a:pt x="30" y="21"/>
                </a:lnTo>
                <a:lnTo>
                  <a:pt x="31" y="18"/>
                </a:lnTo>
                <a:lnTo>
                  <a:pt x="32" y="19"/>
                </a:lnTo>
                <a:lnTo>
                  <a:pt x="33" y="26"/>
                </a:lnTo>
                <a:lnTo>
                  <a:pt x="34" y="35"/>
                </a:lnTo>
                <a:lnTo>
                  <a:pt x="35" y="44"/>
                </a:lnTo>
                <a:lnTo>
                  <a:pt x="36" y="49"/>
                </a:lnTo>
                <a:lnTo>
                  <a:pt x="37" y="51"/>
                </a:lnTo>
                <a:lnTo>
                  <a:pt x="38" y="49"/>
                </a:lnTo>
                <a:lnTo>
                  <a:pt x="39" y="47"/>
                </a:lnTo>
                <a:lnTo>
                  <a:pt x="40" y="45"/>
                </a:lnTo>
                <a:lnTo>
                  <a:pt x="41" y="46"/>
                </a:lnTo>
                <a:lnTo>
                  <a:pt x="41" y="49"/>
                </a:lnTo>
                <a:lnTo>
                  <a:pt x="42" y="51"/>
                </a:lnTo>
                <a:lnTo>
                  <a:pt x="43" y="51"/>
                </a:lnTo>
                <a:lnTo>
                  <a:pt x="44" y="51"/>
                </a:lnTo>
                <a:lnTo>
                  <a:pt x="45" y="52"/>
                </a:lnTo>
                <a:lnTo>
                  <a:pt x="46" y="54"/>
                </a:lnTo>
                <a:lnTo>
                  <a:pt x="47" y="57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09"/>
          <p:cNvSpPr>
            <a:spLocks/>
          </p:cNvSpPr>
          <p:nvPr/>
        </p:nvSpPr>
        <p:spPr bwMode="auto">
          <a:xfrm>
            <a:off x="6660758" y="2514345"/>
            <a:ext cx="128407" cy="11289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2"/>
              </a:cxn>
              <a:cxn ang="0">
                <a:pos x="1" y="31"/>
              </a:cxn>
              <a:cxn ang="0">
                <a:pos x="2" y="24"/>
              </a:cxn>
              <a:cxn ang="0">
                <a:pos x="3" y="14"/>
              </a:cxn>
              <a:cxn ang="0">
                <a:pos x="4" y="4"/>
              </a:cxn>
              <a:cxn ang="0">
                <a:pos x="5" y="0"/>
              </a:cxn>
              <a:cxn ang="0">
                <a:pos x="6" y="1"/>
              </a:cxn>
              <a:cxn ang="0">
                <a:pos x="7" y="6"/>
              </a:cxn>
              <a:cxn ang="0">
                <a:pos x="8" y="10"/>
              </a:cxn>
              <a:cxn ang="0">
                <a:pos x="9" y="12"/>
              </a:cxn>
              <a:cxn ang="0">
                <a:pos x="10" y="11"/>
              </a:cxn>
              <a:cxn ang="0">
                <a:pos x="11" y="10"/>
              </a:cxn>
              <a:cxn ang="0">
                <a:pos x="12" y="10"/>
              </a:cxn>
              <a:cxn ang="0">
                <a:pos x="13" y="12"/>
              </a:cxn>
              <a:cxn ang="0">
                <a:pos x="14" y="15"/>
              </a:cxn>
              <a:cxn ang="0">
                <a:pos x="15" y="20"/>
              </a:cxn>
              <a:cxn ang="0">
                <a:pos x="16" y="25"/>
              </a:cxn>
              <a:cxn ang="0">
                <a:pos x="17" y="29"/>
              </a:cxn>
              <a:cxn ang="0">
                <a:pos x="18" y="30"/>
              </a:cxn>
              <a:cxn ang="0">
                <a:pos x="19" y="29"/>
              </a:cxn>
              <a:cxn ang="0">
                <a:pos x="20" y="28"/>
              </a:cxn>
              <a:cxn ang="0">
                <a:pos x="21" y="28"/>
              </a:cxn>
              <a:cxn ang="0">
                <a:pos x="21" y="29"/>
              </a:cxn>
              <a:cxn ang="0">
                <a:pos x="22" y="30"/>
              </a:cxn>
              <a:cxn ang="0">
                <a:pos x="23" y="30"/>
              </a:cxn>
              <a:cxn ang="0">
                <a:pos x="24" y="27"/>
              </a:cxn>
              <a:cxn ang="0">
                <a:pos x="25" y="21"/>
              </a:cxn>
              <a:cxn ang="0">
                <a:pos x="26" y="15"/>
              </a:cxn>
              <a:cxn ang="0">
                <a:pos x="27" y="10"/>
              </a:cxn>
              <a:cxn ang="0">
                <a:pos x="28" y="9"/>
              </a:cxn>
              <a:cxn ang="0">
                <a:pos x="29" y="10"/>
              </a:cxn>
              <a:cxn ang="0">
                <a:pos x="30" y="12"/>
              </a:cxn>
              <a:cxn ang="0">
                <a:pos x="31" y="13"/>
              </a:cxn>
              <a:cxn ang="0">
                <a:pos x="32" y="12"/>
              </a:cxn>
              <a:cxn ang="0">
                <a:pos x="33" y="12"/>
              </a:cxn>
              <a:cxn ang="0">
                <a:pos x="34" y="12"/>
              </a:cxn>
              <a:cxn ang="0">
                <a:pos x="35" y="13"/>
              </a:cxn>
              <a:cxn ang="0">
                <a:pos x="36" y="16"/>
              </a:cxn>
              <a:cxn ang="0">
                <a:pos x="37" y="18"/>
              </a:cxn>
              <a:cxn ang="0">
                <a:pos x="38" y="20"/>
              </a:cxn>
              <a:cxn ang="0">
                <a:pos x="39" y="20"/>
              </a:cxn>
              <a:cxn ang="0">
                <a:pos x="40" y="20"/>
              </a:cxn>
              <a:cxn ang="0">
                <a:pos x="41" y="18"/>
              </a:cxn>
              <a:cxn ang="0">
                <a:pos x="42" y="16"/>
              </a:cxn>
              <a:cxn ang="0">
                <a:pos x="43" y="14"/>
              </a:cxn>
              <a:cxn ang="0">
                <a:pos x="44" y="12"/>
              </a:cxn>
              <a:cxn ang="0">
                <a:pos x="45" y="11"/>
              </a:cxn>
              <a:cxn ang="0">
                <a:pos x="46" y="11"/>
              </a:cxn>
              <a:cxn ang="0">
                <a:pos x="47" y="12"/>
              </a:cxn>
              <a:cxn ang="0">
                <a:pos x="48" y="13"/>
              </a:cxn>
            </a:cxnLst>
            <a:rect l="0" t="0" r="r" b="b"/>
            <a:pathLst>
              <a:path w="48" h="32">
                <a:moveTo>
                  <a:pt x="0" y="32"/>
                </a:moveTo>
                <a:lnTo>
                  <a:pt x="0" y="32"/>
                </a:lnTo>
                <a:lnTo>
                  <a:pt x="1" y="31"/>
                </a:lnTo>
                <a:lnTo>
                  <a:pt x="2" y="24"/>
                </a:lnTo>
                <a:lnTo>
                  <a:pt x="3" y="14"/>
                </a:lnTo>
                <a:lnTo>
                  <a:pt x="4" y="4"/>
                </a:lnTo>
                <a:lnTo>
                  <a:pt x="5" y="0"/>
                </a:lnTo>
                <a:lnTo>
                  <a:pt x="6" y="1"/>
                </a:lnTo>
                <a:lnTo>
                  <a:pt x="7" y="6"/>
                </a:lnTo>
                <a:lnTo>
                  <a:pt x="8" y="10"/>
                </a:lnTo>
                <a:lnTo>
                  <a:pt x="9" y="12"/>
                </a:lnTo>
                <a:lnTo>
                  <a:pt x="10" y="11"/>
                </a:lnTo>
                <a:lnTo>
                  <a:pt x="11" y="10"/>
                </a:lnTo>
                <a:lnTo>
                  <a:pt x="12" y="10"/>
                </a:lnTo>
                <a:lnTo>
                  <a:pt x="13" y="12"/>
                </a:lnTo>
                <a:lnTo>
                  <a:pt x="14" y="15"/>
                </a:lnTo>
                <a:lnTo>
                  <a:pt x="15" y="20"/>
                </a:lnTo>
                <a:lnTo>
                  <a:pt x="16" y="25"/>
                </a:lnTo>
                <a:lnTo>
                  <a:pt x="17" y="29"/>
                </a:lnTo>
                <a:lnTo>
                  <a:pt x="18" y="30"/>
                </a:lnTo>
                <a:lnTo>
                  <a:pt x="19" y="29"/>
                </a:lnTo>
                <a:lnTo>
                  <a:pt x="20" y="28"/>
                </a:lnTo>
                <a:lnTo>
                  <a:pt x="21" y="28"/>
                </a:lnTo>
                <a:lnTo>
                  <a:pt x="21" y="29"/>
                </a:lnTo>
                <a:lnTo>
                  <a:pt x="22" y="30"/>
                </a:lnTo>
                <a:lnTo>
                  <a:pt x="23" y="30"/>
                </a:lnTo>
                <a:lnTo>
                  <a:pt x="24" y="27"/>
                </a:lnTo>
                <a:lnTo>
                  <a:pt x="25" y="21"/>
                </a:lnTo>
                <a:lnTo>
                  <a:pt x="26" y="15"/>
                </a:lnTo>
                <a:lnTo>
                  <a:pt x="27" y="10"/>
                </a:lnTo>
                <a:lnTo>
                  <a:pt x="28" y="9"/>
                </a:lnTo>
                <a:lnTo>
                  <a:pt x="29" y="10"/>
                </a:lnTo>
                <a:lnTo>
                  <a:pt x="30" y="12"/>
                </a:lnTo>
                <a:lnTo>
                  <a:pt x="31" y="13"/>
                </a:lnTo>
                <a:lnTo>
                  <a:pt x="32" y="12"/>
                </a:lnTo>
                <a:lnTo>
                  <a:pt x="33" y="12"/>
                </a:lnTo>
                <a:lnTo>
                  <a:pt x="34" y="12"/>
                </a:lnTo>
                <a:lnTo>
                  <a:pt x="35" y="13"/>
                </a:lnTo>
                <a:lnTo>
                  <a:pt x="36" y="16"/>
                </a:lnTo>
                <a:lnTo>
                  <a:pt x="37" y="18"/>
                </a:lnTo>
                <a:lnTo>
                  <a:pt x="38" y="20"/>
                </a:lnTo>
                <a:lnTo>
                  <a:pt x="39" y="20"/>
                </a:lnTo>
                <a:lnTo>
                  <a:pt x="40" y="20"/>
                </a:lnTo>
                <a:lnTo>
                  <a:pt x="41" y="18"/>
                </a:lnTo>
                <a:lnTo>
                  <a:pt x="42" y="16"/>
                </a:lnTo>
                <a:lnTo>
                  <a:pt x="43" y="14"/>
                </a:lnTo>
                <a:lnTo>
                  <a:pt x="44" y="12"/>
                </a:lnTo>
                <a:lnTo>
                  <a:pt x="45" y="11"/>
                </a:lnTo>
                <a:lnTo>
                  <a:pt x="46" y="11"/>
                </a:lnTo>
                <a:lnTo>
                  <a:pt x="47" y="12"/>
                </a:lnTo>
                <a:lnTo>
                  <a:pt x="48" y="13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10"/>
          <p:cNvSpPr>
            <a:spLocks/>
          </p:cNvSpPr>
          <p:nvPr/>
        </p:nvSpPr>
        <p:spPr bwMode="auto">
          <a:xfrm>
            <a:off x="6789160" y="2518860"/>
            <a:ext cx="128407" cy="564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3"/>
              </a:cxn>
              <a:cxn ang="0">
                <a:pos x="1" y="3"/>
              </a:cxn>
              <a:cxn ang="0">
                <a:pos x="2" y="2"/>
              </a:cxn>
              <a:cxn ang="0">
                <a:pos x="3" y="1"/>
              </a:cxn>
              <a:cxn ang="0">
                <a:pos x="4" y="1"/>
              </a:cxn>
              <a:cxn ang="0">
                <a:pos x="5" y="3"/>
              </a:cxn>
              <a:cxn ang="0">
                <a:pos x="6" y="4"/>
              </a:cxn>
              <a:cxn ang="0">
                <a:pos x="7" y="5"/>
              </a:cxn>
              <a:cxn ang="0">
                <a:pos x="8" y="4"/>
              </a:cxn>
              <a:cxn ang="0">
                <a:pos x="9" y="3"/>
              </a:cxn>
              <a:cxn ang="0">
                <a:pos x="10" y="4"/>
              </a:cxn>
              <a:cxn ang="0">
                <a:pos x="11" y="6"/>
              </a:cxn>
              <a:cxn ang="0">
                <a:pos x="12" y="8"/>
              </a:cxn>
              <a:cxn ang="0">
                <a:pos x="13" y="9"/>
              </a:cxn>
              <a:cxn ang="0">
                <a:pos x="14" y="10"/>
              </a:cxn>
              <a:cxn ang="0">
                <a:pos x="15" y="10"/>
              </a:cxn>
              <a:cxn ang="0">
                <a:pos x="16" y="9"/>
              </a:cxn>
              <a:cxn ang="0">
                <a:pos x="17" y="9"/>
              </a:cxn>
              <a:cxn ang="0">
                <a:pos x="18" y="8"/>
              </a:cxn>
              <a:cxn ang="0">
                <a:pos x="19" y="8"/>
              </a:cxn>
              <a:cxn ang="0">
                <a:pos x="20" y="8"/>
              </a:cxn>
              <a:cxn ang="0">
                <a:pos x="21" y="7"/>
              </a:cxn>
              <a:cxn ang="0">
                <a:pos x="22" y="7"/>
              </a:cxn>
              <a:cxn ang="0">
                <a:pos x="23" y="7"/>
              </a:cxn>
              <a:cxn ang="0">
                <a:pos x="24" y="8"/>
              </a:cxn>
              <a:cxn ang="0">
                <a:pos x="25" y="10"/>
              </a:cxn>
              <a:cxn ang="0">
                <a:pos x="26" y="13"/>
              </a:cxn>
              <a:cxn ang="0">
                <a:pos x="27" y="13"/>
              </a:cxn>
              <a:cxn ang="0">
                <a:pos x="27" y="11"/>
              </a:cxn>
              <a:cxn ang="0">
                <a:pos x="28" y="9"/>
              </a:cxn>
              <a:cxn ang="0">
                <a:pos x="29" y="8"/>
              </a:cxn>
              <a:cxn ang="0">
                <a:pos x="30" y="8"/>
              </a:cxn>
              <a:cxn ang="0">
                <a:pos x="31" y="8"/>
              </a:cxn>
              <a:cxn ang="0">
                <a:pos x="32" y="5"/>
              </a:cxn>
              <a:cxn ang="0">
                <a:pos x="33" y="2"/>
              </a:cxn>
              <a:cxn ang="0">
                <a:pos x="34" y="0"/>
              </a:cxn>
              <a:cxn ang="0">
                <a:pos x="35" y="1"/>
              </a:cxn>
              <a:cxn ang="0">
                <a:pos x="36" y="5"/>
              </a:cxn>
              <a:cxn ang="0">
                <a:pos x="37" y="8"/>
              </a:cxn>
              <a:cxn ang="0">
                <a:pos x="38" y="9"/>
              </a:cxn>
              <a:cxn ang="0">
                <a:pos x="39" y="8"/>
              </a:cxn>
              <a:cxn ang="0">
                <a:pos x="40" y="7"/>
              </a:cxn>
              <a:cxn ang="0">
                <a:pos x="41" y="8"/>
              </a:cxn>
              <a:cxn ang="0">
                <a:pos x="42" y="11"/>
              </a:cxn>
              <a:cxn ang="0">
                <a:pos x="43" y="15"/>
              </a:cxn>
              <a:cxn ang="0">
                <a:pos x="44" y="17"/>
              </a:cxn>
              <a:cxn ang="0">
                <a:pos x="45" y="16"/>
              </a:cxn>
              <a:cxn ang="0">
                <a:pos x="46" y="12"/>
              </a:cxn>
              <a:cxn ang="0">
                <a:pos x="47" y="9"/>
              </a:cxn>
            </a:cxnLst>
            <a:rect l="0" t="0" r="r" b="b"/>
            <a:pathLst>
              <a:path w="47" h="17">
                <a:moveTo>
                  <a:pt x="0" y="2"/>
                </a:moveTo>
                <a:lnTo>
                  <a:pt x="0" y="2"/>
                </a:lnTo>
                <a:lnTo>
                  <a:pt x="0" y="3"/>
                </a:lnTo>
                <a:lnTo>
                  <a:pt x="1" y="3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  <a:lnTo>
                  <a:pt x="5" y="3"/>
                </a:lnTo>
                <a:lnTo>
                  <a:pt x="6" y="4"/>
                </a:lnTo>
                <a:lnTo>
                  <a:pt x="7" y="5"/>
                </a:lnTo>
                <a:lnTo>
                  <a:pt x="8" y="4"/>
                </a:lnTo>
                <a:lnTo>
                  <a:pt x="9" y="3"/>
                </a:lnTo>
                <a:lnTo>
                  <a:pt x="10" y="4"/>
                </a:lnTo>
                <a:lnTo>
                  <a:pt x="11" y="6"/>
                </a:lnTo>
                <a:lnTo>
                  <a:pt x="12" y="8"/>
                </a:lnTo>
                <a:lnTo>
                  <a:pt x="13" y="9"/>
                </a:lnTo>
                <a:lnTo>
                  <a:pt x="14" y="10"/>
                </a:lnTo>
                <a:lnTo>
                  <a:pt x="15" y="10"/>
                </a:lnTo>
                <a:lnTo>
                  <a:pt x="16" y="9"/>
                </a:lnTo>
                <a:lnTo>
                  <a:pt x="17" y="9"/>
                </a:lnTo>
                <a:lnTo>
                  <a:pt x="18" y="8"/>
                </a:lnTo>
                <a:lnTo>
                  <a:pt x="19" y="8"/>
                </a:lnTo>
                <a:lnTo>
                  <a:pt x="20" y="8"/>
                </a:lnTo>
                <a:lnTo>
                  <a:pt x="21" y="7"/>
                </a:lnTo>
                <a:lnTo>
                  <a:pt x="22" y="7"/>
                </a:lnTo>
                <a:lnTo>
                  <a:pt x="23" y="7"/>
                </a:lnTo>
                <a:lnTo>
                  <a:pt x="24" y="8"/>
                </a:lnTo>
                <a:lnTo>
                  <a:pt x="25" y="10"/>
                </a:lnTo>
                <a:lnTo>
                  <a:pt x="26" y="13"/>
                </a:lnTo>
                <a:lnTo>
                  <a:pt x="27" y="13"/>
                </a:lnTo>
                <a:lnTo>
                  <a:pt x="27" y="11"/>
                </a:lnTo>
                <a:lnTo>
                  <a:pt x="28" y="9"/>
                </a:lnTo>
                <a:lnTo>
                  <a:pt x="29" y="8"/>
                </a:lnTo>
                <a:lnTo>
                  <a:pt x="30" y="8"/>
                </a:lnTo>
                <a:lnTo>
                  <a:pt x="31" y="8"/>
                </a:lnTo>
                <a:lnTo>
                  <a:pt x="32" y="5"/>
                </a:lnTo>
                <a:lnTo>
                  <a:pt x="33" y="2"/>
                </a:lnTo>
                <a:lnTo>
                  <a:pt x="34" y="0"/>
                </a:lnTo>
                <a:lnTo>
                  <a:pt x="35" y="1"/>
                </a:lnTo>
                <a:lnTo>
                  <a:pt x="36" y="5"/>
                </a:lnTo>
                <a:lnTo>
                  <a:pt x="37" y="8"/>
                </a:lnTo>
                <a:lnTo>
                  <a:pt x="38" y="9"/>
                </a:lnTo>
                <a:lnTo>
                  <a:pt x="39" y="8"/>
                </a:lnTo>
                <a:lnTo>
                  <a:pt x="40" y="7"/>
                </a:lnTo>
                <a:lnTo>
                  <a:pt x="41" y="8"/>
                </a:lnTo>
                <a:lnTo>
                  <a:pt x="42" y="11"/>
                </a:lnTo>
                <a:lnTo>
                  <a:pt x="43" y="15"/>
                </a:lnTo>
                <a:lnTo>
                  <a:pt x="44" y="17"/>
                </a:lnTo>
                <a:lnTo>
                  <a:pt x="45" y="16"/>
                </a:lnTo>
                <a:lnTo>
                  <a:pt x="46" y="12"/>
                </a:lnTo>
                <a:lnTo>
                  <a:pt x="47" y="9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11"/>
          <p:cNvSpPr>
            <a:spLocks/>
          </p:cNvSpPr>
          <p:nvPr/>
        </p:nvSpPr>
        <p:spPr bwMode="auto">
          <a:xfrm>
            <a:off x="6917569" y="2516601"/>
            <a:ext cx="128407" cy="79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1" y="15"/>
              </a:cxn>
              <a:cxn ang="0">
                <a:pos x="2" y="18"/>
              </a:cxn>
              <a:cxn ang="0">
                <a:pos x="3" y="21"/>
              </a:cxn>
              <a:cxn ang="0">
                <a:pos x="4" y="22"/>
              </a:cxn>
              <a:cxn ang="0">
                <a:pos x="5" y="20"/>
              </a:cxn>
              <a:cxn ang="0">
                <a:pos x="6" y="17"/>
              </a:cxn>
              <a:cxn ang="0">
                <a:pos x="7" y="16"/>
              </a:cxn>
              <a:cxn ang="0">
                <a:pos x="7" y="17"/>
              </a:cxn>
              <a:cxn ang="0">
                <a:pos x="8" y="17"/>
              </a:cxn>
              <a:cxn ang="0">
                <a:pos x="9" y="17"/>
              </a:cxn>
              <a:cxn ang="0">
                <a:pos x="10" y="16"/>
              </a:cxn>
              <a:cxn ang="0">
                <a:pos x="11" y="13"/>
              </a:cxn>
              <a:cxn ang="0">
                <a:pos x="12" y="10"/>
              </a:cxn>
              <a:cxn ang="0">
                <a:pos x="13" y="8"/>
              </a:cxn>
              <a:cxn ang="0">
                <a:pos x="14" y="6"/>
              </a:cxn>
              <a:cxn ang="0">
                <a:pos x="15" y="5"/>
              </a:cxn>
              <a:cxn ang="0">
                <a:pos x="16" y="5"/>
              </a:cxn>
              <a:cxn ang="0">
                <a:pos x="17" y="6"/>
              </a:cxn>
              <a:cxn ang="0">
                <a:pos x="18" y="8"/>
              </a:cxn>
              <a:cxn ang="0">
                <a:pos x="19" y="11"/>
              </a:cxn>
              <a:cxn ang="0">
                <a:pos x="20" y="16"/>
              </a:cxn>
              <a:cxn ang="0">
                <a:pos x="21" y="19"/>
              </a:cxn>
              <a:cxn ang="0">
                <a:pos x="22" y="18"/>
              </a:cxn>
              <a:cxn ang="0">
                <a:pos x="23" y="13"/>
              </a:cxn>
              <a:cxn ang="0">
                <a:pos x="24" y="8"/>
              </a:cxn>
              <a:cxn ang="0">
                <a:pos x="25" y="5"/>
              </a:cxn>
              <a:cxn ang="0">
                <a:pos x="26" y="6"/>
              </a:cxn>
              <a:cxn ang="0">
                <a:pos x="27" y="9"/>
              </a:cxn>
              <a:cxn ang="0">
                <a:pos x="28" y="12"/>
              </a:cxn>
              <a:cxn ang="0">
                <a:pos x="29" y="14"/>
              </a:cxn>
              <a:cxn ang="0">
                <a:pos x="30" y="14"/>
              </a:cxn>
              <a:cxn ang="0">
                <a:pos x="31" y="16"/>
              </a:cxn>
              <a:cxn ang="0">
                <a:pos x="32" y="18"/>
              </a:cxn>
              <a:cxn ang="0">
                <a:pos x="33" y="19"/>
              </a:cxn>
              <a:cxn ang="0">
                <a:pos x="34" y="19"/>
              </a:cxn>
              <a:cxn ang="0">
                <a:pos x="34" y="16"/>
              </a:cxn>
              <a:cxn ang="0">
                <a:pos x="35" y="14"/>
              </a:cxn>
              <a:cxn ang="0">
                <a:pos x="36" y="13"/>
              </a:cxn>
              <a:cxn ang="0">
                <a:pos x="37" y="14"/>
              </a:cxn>
              <a:cxn ang="0">
                <a:pos x="38" y="17"/>
              </a:cxn>
              <a:cxn ang="0">
                <a:pos x="39" y="21"/>
              </a:cxn>
              <a:cxn ang="0">
                <a:pos x="40" y="23"/>
              </a:cxn>
              <a:cxn ang="0">
                <a:pos x="41" y="22"/>
              </a:cxn>
              <a:cxn ang="0">
                <a:pos x="42" y="17"/>
              </a:cxn>
              <a:cxn ang="0">
                <a:pos x="43" y="9"/>
              </a:cxn>
              <a:cxn ang="0">
                <a:pos x="44" y="3"/>
              </a:cxn>
              <a:cxn ang="0">
                <a:pos x="45" y="0"/>
              </a:cxn>
              <a:cxn ang="0">
                <a:pos x="46" y="1"/>
              </a:cxn>
              <a:cxn ang="0">
                <a:pos x="47" y="3"/>
              </a:cxn>
            </a:cxnLst>
            <a:rect l="0" t="0" r="r" b="b"/>
            <a:pathLst>
              <a:path w="47" h="23">
                <a:moveTo>
                  <a:pt x="0" y="16"/>
                </a:moveTo>
                <a:lnTo>
                  <a:pt x="0" y="16"/>
                </a:lnTo>
                <a:lnTo>
                  <a:pt x="1" y="15"/>
                </a:lnTo>
                <a:lnTo>
                  <a:pt x="2" y="18"/>
                </a:lnTo>
                <a:lnTo>
                  <a:pt x="3" y="21"/>
                </a:lnTo>
                <a:lnTo>
                  <a:pt x="4" y="22"/>
                </a:lnTo>
                <a:lnTo>
                  <a:pt x="5" y="20"/>
                </a:lnTo>
                <a:lnTo>
                  <a:pt x="6" y="17"/>
                </a:lnTo>
                <a:lnTo>
                  <a:pt x="7" y="16"/>
                </a:lnTo>
                <a:lnTo>
                  <a:pt x="7" y="17"/>
                </a:lnTo>
                <a:lnTo>
                  <a:pt x="8" y="17"/>
                </a:lnTo>
                <a:lnTo>
                  <a:pt x="9" y="17"/>
                </a:lnTo>
                <a:lnTo>
                  <a:pt x="10" y="16"/>
                </a:lnTo>
                <a:lnTo>
                  <a:pt x="11" y="13"/>
                </a:lnTo>
                <a:lnTo>
                  <a:pt x="12" y="10"/>
                </a:lnTo>
                <a:lnTo>
                  <a:pt x="13" y="8"/>
                </a:lnTo>
                <a:lnTo>
                  <a:pt x="14" y="6"/>
                </a:lnTo>
                <a:lnTo>
                  <a:pt x="15" y="5"/>
                </a:lnTo>
                <a:lnTo>
                  <a:pt x="16" y="5"/>
                </a:lnTo>
                <a:lnTo>
                  <a:pt x="17" y="6"/>
                </a:lnTo>
                <a:lnTo>
                  <a:pt x="18" y="8"/>
                </a:lnTo>
                <a:lnTo>
                  <a:pt x="19" y="11"/>
                </a:lnTo>
                <a:lnTo>
                  <a:pt x="20" y="16"/>
                </a:lnTo>
                <a:lnTo>
                  <a:pt x="21" y="19"/>
                </a:lnTo>
                <a:lnTo>
                  <a:pt x="22" y="18"/>
                </a:lnTo>
                <a:lnTo>
                  <a:pt x="23" y="13"/>
                </a:lnTo>
                <a:lnTo>
                  <a:pt x="24" y="8"/>
                </a:lnTo>
                <a:lnTo>
                  <a:pt x="25" y="5"/>
                </a:lnTo>
                <a:lnTo>
                  <a:pt x="26" y="6"/>
                </a:lnTo>
                <a:lnTo>
                  <a:pt x="27" y="9"/>
                </a:lnTo>
                <a:lnTo>
                  <a:pt x="28" y="12"/>
                </a:lnTo>
                <a:lnTo>
                  <a:pt x="29" y="14"/>
                </a:lnTo>
                <a:lnTo>
                  <a:pt x="30" y="14"/>
                </a:lnTo>
                <a:lnTo>
                  <a:pt x="31" y="16"/>
                </a:lnTo>
                <a:lnTo>
                  <a:pt x="32" y="18"/>
                </a:lnTo>
                <a:lnTo>
                  <a:pt x="33" y="19"/>
                </a:lnTo>
                <a:lnTo>
                  <a:pt x="34" y="19"/>
                </a:lnTo>
                <a:lnTo>
                  <a:pt x="34" y="16"/>
                </a:lnTo>
                <a:lnTo>
                  <a:pt x="35" y="14"/>
                </a:lnTo>
                <a:lnTo>
                  <a:pt x="36" y="13"/>
                </a:lnTo>
                <a:lnTo>
                  <a:pt x="37" y="14"/>
                </a:lnTo>
                <a:lnTo>
                  <a:pt x="38" y="17"/>
                </a:lnTo>
                <a:lnTo>
                  <a:pt x="39" y="21"/>
                </a:lnTo>
                <a:lnTo>
                  <a:pt x="40" y="23"/>
                </a:lnTo>
                <a:lnTo>
                  <a:pt x="41" y="22"/>
                </a:lnTo>
                <a:lnTo>
                  <a:pt x="42" y="17"/>
                </a:lnTo>
                <a:lnTo>
                  <a:pt x="43" y="9"/>
                </a:lnTo>
                <a:lnTo>
                  <a:pt x="44" y="3"/>
                </a:lnTo>
                <a:lnTo>
                  <a:pt x="45" y="0"/>
                </a:lnTo>
                <a:lnTo>
                  <a:pt x="46" y="1"/>
                </a:lnTo>
                <a:lnTo>
                  <a:pt x="47" y="3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2"/>
          <p:cNvSpPr>
            <a:spLocks/>
          </p:cNvSpPr>
          <p:nvPr/>
        </p:nvSpPr>
        <p:spPr bwMode="auto">
          <a:xfrm>
            <a:off x="7045971" y="2514345"/>
            <a:ext cx="119845" cy="1241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7"/>
              </a:cxn>
              <a:cxn ang="0">
                <a:pos x="1" y="10"/>
              </a:cxn>
              <a:cxn ang="0">
                <a:pos x="2" y="11"/>
              </a:cxn>
              <a:cxn ang="0">
                <a:pos x="3" y="14"/>
              </a:cxn>
              <a:cxn ang="0">
                <a:pos x="4" y="18"/>
              </a:cxn>
              <a:cxn ang="0">
                <a:pos x="5" y="24"/>
              </a:cxn>
              <a:cxn ang="0">
                <a:pos x="6" y="29"/>
              </a:cxn>
              <a:cxn ang="0">
                <a:pos x="7" y="30"/>
              </a:cxn>
              <a:cxn ang="0">
                <a:pos x="8" y="26"/>
              </a:cxn>
              <a:cxn ang="0">
                <a:pos x="9" y="18"/>
              </a:cxn>
              <a:cxn ang="0">
                <a:pos x="10" y="9"/>
              </a:cxn>
              <a:cxn ang="0">
                <a:pos x="11" y="6"/>
              </a:cxn>
              <a:cxn ang="0">
                <a:pos x="12" y="8"/>
              </a:cxn>
              <a:cxn ang="0">
                <a:pos x="13" y="13"/>
              </a:cxn>
              <a:cxn ang="0">
                <a:pos x="14" y="18"/>
              </a:cxn>
              <a:cxn ang="0">
                <a:pos x="15" y="20"/>
              </a:cxn>
              <a:cxn ang="0">
                <a:pos x="15" y="20"/>
              </a:cxn>
              <a:cxn ang="0">
                <a:pos x="16" y="20"/>
              </a:cxn>
              <a:cxn ang="0">
                <a:pos x="17" y="22"/>
              </a:cxn>
              <a:cxn ang="0">
                <a:pos x="18" y="23"/>
              </a:cxn>
              <a:cxn ang="0">
                <a:pos x="19" y="23"/>
              </a:cxn>
              <a:cxn ang="0">
                <a:pos x="20" y="21"/>
              </a:cxn>
              <a:cxn ang="0">
                <a:pos x="21" y="17"/>
              </a:cxn>
              <a:cxn ang="0">
                <a:pos x="22" y="12"/>
              </a:cxn>
              <a:cxn ang="0">
                <a:pos x="23" y="8"/>
              </a:cxn>
              <a:cxn ang="0">
                <a:pos x="24" y="6"/>
              </a:cxn>
              <a:cxn ang="0">
                <a:pos x="25" y="6"/>
              </a:cxn>
              <a:cxn ang="0">
                <a:pos x="26" y="10"/>
              </a:cxn>
              <a:cxn ang="0">
                <a:pos x="27" y="17"/>
              </a:cxn>
              <a:cxn ang="0">
                <a:pos x="28" y="25"/>
              </a:cxn>
              <a:cxn ang="0">
                <a:pos x="29" y="30"/>
              </a:cxn>
              <a:cxn ang="0">
                <a:pos x="30" y="33"/>
              </a:cxn>
              <a:cxn ang="0">
                <a:pos x="31" y="33"/>
              </a:cxn>
              <a:cxn ang="0">
                <a:pos x="32" y="33"/>
              </a:cxn>
              <a:cxn ang="0">
                <a:pos x="33" y="33"/>
              </a:cxn>
              <a:cxn ang="0">
                <a:pos x="34" y="34"/>
              </a:cxn>
              <a:cxn ang="0">
                <a:pos x="35" y="34"/>
              </a:cxn>
              <a:cxn ang="0">
                <a:pos x="36" y="30"/>
              </a:cxn>
              <a:cxn ang="0">
                <a:pos x="37" y="21"/>
              </a:cxn>
              <a:cxn ang="0">
                <a:pos x="38" y="12"/>
              </a:cxn>
              <a:cxn ang="0">
                <a:pos x="39" y="4"/>
              </a:cxn>
              <a:cxn ang="0">
                <a:pos x="40" y="0"/>
              </a:cxn>
              <a:cxn ang="0">
                <a:pos x="41" y="1"/>
              </a:cxn>
              <a:cxn ang="0">
                <a:pos x="42" y="4"/>
              </a:cxn>
              <a:cxn ang="0">
                <a:pos x="42" y="8"/>
              </a:cxn>
              <a:cxn ang="0">
                <a:pos x="43" y="11"/>
              </a:cxn>
              <a:cxn ang="0">
                <a:pos x="44" y="13"/>
              </a:cxn>
              <a:cxn ang="0">
                <a:pos x="45" y="15"/>
              </a:cxn>
              <a:cxn ang="0">
                <a:pos x="46" y="16"/>
              </a:cxn>
              <a:cxn ang="0">
                <a:pos x="47" y="18"/>
              </a:cxn>
            </a:cxnLst>
            <a:rect l="0" t="0" r="r" b="b"/>
            <a:pathLst>
              <a:path w="47" h="34">
                <a:moveTo>
                  <a:pt x="0" y="7"/>
                </a:moveTo>
                <a:lnTo>
                  <a:pt x="0" y="7"/>
                </a:lnTo>
                <a:lnTo>
                  <a:pt x="1" y="10"/>
                </a:lnTo>
                <a:lnTo>
                  <a:pt x="2" y="11"/>
                </a:lnTo>
                <a:lnTo>
                  <a:pt x="3" y="14"/>
                </a:lnTo>
                <a:lnTo>
                  <a:pt x="4" y="18"/>
                </a:lnTo>
                <a:lnTo>
                  <a:pt x="5" y="24"/>
                </a:lnTo>
                <a:lnTo>
                  <a:pt x="6" y="29"/>
                </a:lnTo>
                <a:lnTo>
                  <a:pt x="7" y="30"/>
                </a:lnTo>
                <a:lnTo>
                  <a:pt x="8" y="26"/>
                </a:lnTo>
                <a:lnTo>
                  <a:pt x="9" y="18"/>
                </a:lnTo>
                <a:lnTo>
                  <a:pt x="10" y="9"/>
                </a:lnTo>
                <a:lnTo>
                  <a:pt x="11" y="6"/>
                </a:lnTo>
                <a:lnTo>
                  <a:pt x="12" y="8"/>
                </a:lnTo>
                <a:lnTo>
                  <a:pt x="13" y="13"/>
                </a:lnTo>
                <a:lnTo>
                  <a:pt x="14" y="18"/>
                </a:lnTo>
                <a:lnTo>
                  <a:pt x="15" y="20"/>
                </a:lnTo>
                <a:lnTo>
                  <a:pt x="15" y="20"/>
                </a:lnTo>
                <a:lnTo>
                  <a:pt x="16" y="20"/>
                </a:lnTo>
                <a:lnTo>
                  <a:pt x="17" y="22"/>
                </a:lnTo>
                <a:lnTo>
                  <a:pt x="18" y="23"/>
                </a:lnTo>
                <a:lnTo>
                  <a:pt x="19" y="23"/>
                </a:lnTo>
                <a:lnTo>
                  <a:pt x="20" y="21"/>
                </a:lnTo>
                <a:lnTo>
                  <a:pt x="21" y="17"/>
                </a:lnTo>
                <a:lnTo>
                  <a:pt x="22" y="12"/>
                </a:lnTo>
                <a:lnTo>
                  <a:pt x="23" y="8"/>
                </a:lnTo>
                <a:lnTo>
                  <a:pt x="24" y="6"/>
                </a:lnTo>
                <a:lnTo>
                  <a:pt x="25" y="6"/>
                </a:lnTo>
                <a:lnTo>
                  <a:pt x="26" y="10"/>
                </a:lnTo>
                <a:lnTo>
                  <a:pt x="27" y="17"/>
                </a:lnTo>
                <a:lnTo>
                  <a:pt x="28" y="25"/>
                </a:lnTo>
                <a:lnTo>
                  <a:pt x="29" y="30"/>
                </a:lnTo>
                <a:lnTo>
                  <a:pt x="30" y="33"/>
                </a:lnTo>
                <a:lnTo>
                  <a:pt x="31" y="33"/>
                </a:lnTo>
                <a:lnTo>
                  <a:pt x="32" y="33"/>
                </a:lnTo>
                <a:lnTo>
                  <a:pt x="33" y="33"/>
                </a:lnTo>
                <a:lnTo>
                  <a:pt x="34" y="34"/>
                </a:lnTo>
                <a:lnTo>
                  <a:pt x="35" y="34"/>
                </a:lnTo>
                <a:lnTo>
                  <a:pt x="36" y="30"/>
                </a:lnTo>
                <a:lnTo>
                  <a:pt x="37" y="21"/>
                </a:lnTo>
                <a:lnTo>
                  <a:pt x="38" y="12"/>
                </a:lnTo>
                <a:lnTo>
                  <a:pt x="39" y="4"/>
                </a:lnTo>
                <a:lnTo>
                  <a:pt x="40" y="0"/>
                </a:lnTo>
                <a:lnTo>
                  <a:pt x="41" y="1"/>
                </a:lnTo>
                <a:lnTo>
                  <a:pt x="42" y="4"/>
                </a:lnTo>
                <a:lnTo>
                  <a:pt x="42" y="8"/>
                </a:lnTo>
                <a:lnTo>
                  <a:pt x="43" y="11"/>
                </a:lnTo>
                <a:lnTo>
                  <a:pt x="44" y="13"/>
                </a:lnTo>
                <a:lnTo>
                  <a:pt x="45" y="15"/>
                </a:lnTo>
                <a:lnTo>
                  <a:pt x="46" y="16"/>
                </a:lnTo>
                <a:lnTo>
                  <a:pt x="47" y="18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13"/>
          <p:cNvSpPr>
            <a:spLocks/>
          </p:cNvSpPr>
          <p:nvPr/>
        </p:nvSpPr>
        <p:spPr bwMode="auto">
          <a:xfrm>
            <a:off x="7165816" y="2515473"/>
            <a:ext cx="128407" cy="12417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15"/>
              </a:cxn>
              <a:cxn ang="0">
                <a:pos x="1" y="17"/>
              </a:cxn>
              <a:cxn ang="0">
                <a:pos x="2" y="20"/>
              </a:cxn>
              <a:cxn ang="0">
                <a:pos x="3" y="23"/>
              </a:cxn>
              <a:cxn ang="0">
                <a:pos x="4" y="25"/>
              </a:cxn>
              <a:cxn ang="0">
                <a:pos x="5" y="26"/>
              </a:cxn>
              <a:cxn ang="0">
                <a:pos x="6" y="26"/>
              </a:cxn>
              <a:cxn ang="0">
                <a:pos x="7" y="25"/>
              </a:cxn>
              <a:cxn ang="0">
                <a:pos x="8" y="23"/>
              </a:cxn>
              <a:cxn ang="0">
                <a:pos x="9" y="19"/>
              </a:cxn>
              <a:cxn ang="0">
                <a:pos x="10" y="15"/>
              </a:cxn>
              <a:cxn ang="0">
                <a:pos x="11" y="9"/>
              </a:cxn>
              <a:cxn ang="0">
                <a:pos x="12" y="4"/>
              </a:cxn>
              <a:cxn ang="0">
                <a:pos x="13" y="0"/>
              </a:cxn>
              <a:cxn ang="0">
                <a:pos x="14" y="0"/>
              </a:cxn>
              <a:cxn ang="0">
                <a:pos x="15" y="2"/>
              </a:cxn>
              <a:cxn ang="0">
                <a:pos x="16" y="5"/>
              </a:cxn>
              <a:cxn ang="0">
                <a:pos x="17" y="6"/>
              </a:cxn>
              <a:cxn ang="0">
                <a:pos x="18" y="6"/>
              </a:cxn>
              <a:cxn ang="0">
                <a:pos x="19" y="5"/>
              </a:cxn>
              <a:cxn ang="0">
                <a:pos x="20" y="6"/>
              </a:cxn>
              <a:cxn ang="0">
                <a:pos x="21" y="7"/>
              </a:cxn>
              <a:cxn ang="0">
                <a:pos x="22" y="9"/>
              </a:cxn>
              <a:cxn ang="0">
                <a:pos x="22" y="11"/>
              </a:cxn>
              <a:cxn ang="0">
                <a:pos x="23" y="14"/>
              </a:cxn>
              <a:cxn ang="0">
                <a:pos x="24" y="18"/>
              </a:cxn>
              <a:cxn ang="0">
                <a:pos x="25" y="23"/>
              </a:cxn>
              <a:cxn ang="0">
                <a:pos x="26" y="29"/>
              </a:cxn>
              <a:cxn ang="0">
                <a:pos x="27" y="33"/>
              </a:cxn>
              <a:cxn ang="0">
                <a:pos x="28" y="35"/>
              </a:cxn>
              <a:cxn ang="0">
                <a:pos x="29" y="34"/>
              </a:cxn>
              <a:cxn ang="0">
                <a:pos x="30" y="31"/>
              </a:cxn>
              <a:cxn ang="0">
                <a:pos x="31" y="26"/>
              </a:cxn>
              <a:cxn ang="0">
                <a:pos x="32" y="21"/>
              </a:cxn>
              <a:cxn ang="0">
                <a:pos x="33" y="18"/>
              </a:cxn>
              <a:cxn ang="0">
                <a:pos x="34" y="17"/>
              </a:cxn>
              <a:cxn ang="0">
                <a:pos x="35" y="19"/>
              </a:cxn>
              <a:cxn ang="0">
                <a:pos x="36" y="20"/>
              </a:cxn>
              <a:cxn ang="0">
                <a:pos x="37" y="20"/>
              </a:cxn>
              <a:cxn ang="0">
                <a:pos x="38" y="18"/>
              </a:cxn>
              <a:cxn ang="0">
                <a:pos x="39" y="16"/>
              </a:cxn>
              <a:cxn ang="0">
                <a:pos x="40" y="14"/>
              </a:cxn>
              <a:cxn ang="0">
                <a:pos x="41" y="13"/>
              </a:cxn>
              <a:cxn ang="0">
                <a:pos x="42" y="14"/>
              </a:cxn>
              <a:cxn ang="0">
                <a:pos x="43" y="16"/>
              </a:cxn>
              <a:cxn ang="0">
                <a:pos x="44" y="16"/>
              </a:cxn>
              <a:cxn ang="0">
                <a:pos x="45" y="13"/>
              </a:cxn>
              <a:cxn ang="0">
                <a:pos x="46" y="9"/>
              </a:cxn>
              <a:cxn ang="0">
                <a:pos x="47" y="4"/>
              </a:cxn>
              <a:cxn ang="0">
                <a:pos x="48" y="0"/>
              </a:cxn>
            </a:cxnLst>
            <a:rect l="0" t="0" r="r" b="b"/>
            <a:pathLst>
              <a:path w="48" h="35">
                <a:moveTo>
                  <a:pt x="0" y="15"/>
                </a:moveTo>
                <a:lnTo>
                  <a:pt x="0" y="15"/>
                </a:lnTo>
                <a:lnTo>
                  <a:pt x="1" y="17"/>
                </a:lnTo>
                <a:lnTo>
                  <a:pt x="2" y="20"/>
                </a:lnTo>
                <a:lnTo>
                  <a:pt x="3" y="23"/>
                </a:lnTo>
                <a:lnTo>
                  <a:pt x="4" y="25"/>
                </a:lnTo>
                <a:lnTo>
                  <a:pt x="5" y="26"/>
                </a:lnTo>
                <a:lnTo>
                  <a:pt x="6" y="26"/>
                </a:lnTo>
                <a:lnTo>
                  <a:pt x="7" y="25"/>
                </a:lnTo>
                <a:lnTo>
                  <a:pt x="8" y="23"/>
                </a:lnTo>
                <a:lnTo>
                  <a:pt x="9" y="19"/>
                </a:lnTo>
                <a:lnTo>
                  <a:pt x="10" y="15"/>
                </a:lnTo>
                <a:lnTo>
                  <a:pt x="11" y="9"/>
                </a:lnTo>
                <a:lnTo>
                  <a:pt x="12" y="4"/>
                </a:lnTo>
                <a:lnTo>
                  <a:pt x="13" y="0"/>
                </a:lnTo>
                <a:lnTo>
                  <a:pt x="14" y="0"/>
                </a:lnTo>
                <a:lnTo>
                  <a:pt x="15" y="2"/>
                </a:lnTo>
                <a:lnTo>
                  <a:pt x="16" y="5"/>
                </a:lnTo>
                <a:lnTo>
                  <a:pt x="17" y="6"/>
                </a:lnTo>
                <a:lnTo>
                  <a:pt x="18" y="6"/>
                </a:lnTo>
                <a:lnTo>
                  <a:pt x="19" y="5"/>
                </a:lnTo>
                <a:lnTo>
                  <a:pt x="20" y="6"/>
                </a:lnTo>
                <a:lnTo>
                  <a:pt x="21" y="7"/>
                </a:lnTo>
                <a:lnTo>
                  <a:pt x="22" y="9"/>
                </a:lnTo>
                <a:lnTo>
                  <a:pt x="22" y="11"/>
                </a:lnTo>
                <a:lnTo>
                  <a:pt x="23" y="14"/>
                </a:lnTo>
                <a:lnTo>
                  <a:pt x="24" y="18"/>
                </a:lnTo>
                <a:lnTo>
                  <a:pt x="25" y="23"/>
                </a:lnTo>
                <a:lnTo>
                  <a:pt x="26" y="29"/>
                </a:lnTo>
                <a:lnTo>
                  <a:pt x="27" y="33"/>
                </a:lnTo>
                <a:lnTo>
                  <a:pt x="28" y="35"/>
                </a:lnTo>
                <a:lnTo>
                  <a:pt x="29" y="34"/>
                </a:lnTo>
                <a:lnTo>
                  <a:pt x="30" y="31"/>
                </a:lnTo>
                <a:lnTo>
                  <a:pt x="31" y="26"/>
                </a:lnTo>
                <a:lnTo>
                  <a:pt x="32" y="21"/>
                </a:lnTo>
                <a:lnTo>
                  <a:pt x="33" y="18"/>
                </a:lnTo>
                <a:lnTo>
                  <a:pt x="34" y="17"/>
                </a:lnTo>
                <a:lnTo>
                  <a:pt x="35" y="19"/>
                </a:lnTo>
                <a:lnTo>
                  <a:pt x="36" y="20"/>
                </a:lnTo>
                <a:lnTo>
                  <a:pt x="37" y="20"/>
                </a:lnTo>
                <a:lnTo>
                  <a:pt x="38" y="18"/>
                </a:lnTo>
                <a:lnTo>
                  <a:pt x="39" y="16"/>
                </a:lnTo>
                <a:lnTo>
                  <a:pt x="40" y="14"/>
                </a:lnTo>
                <a:lnTo>
                  <a:pt x="41" y="13"/>
                </a:lnTo>
                <a:lnTo>
                  <a:pt x="42" y="14"/>
                </a:lnTo>
                <a:lnTo>
                  <a:pt x="43" y="16"/>
                </a:lnTo>
                <a:lnTo>
                  <a:pt x="44" y="16"/>
                </a:lnTo>
                <a:lnTo>
                  <a:pt x="45" y="13"/>
                </a:lnTo>
                <a:lnTo>
                  <a:pt x="46" y="9"/>
                </a:lnTo>
                <a:lnTo>
                  <a:pt x="47" y="4"/>
                </a:lnTo>
                <a:lnTo>
                  <a:pt x="48" y="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14"/>
          <p:cNvSpPr>
            <a:spLocks/>
          </p:cNvSpPr>
          <p:nvPr/>
        </p:nvSpPr>
        <p:spPr bwMode="auto">
          <a:xfrm>
            <a:off x="7294223" y="2515473"/>
            <a:ext cx="128407" cy="11289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1" y="0"/>
              </a:cxn>
              <a:cxn ang="0">
                <a:pos x="1" y="0"/>
              </a:cxn>
              <a:cxn ang="0">
                <a:pos x="2" y="2"/>
              </a:cxn>
              <a:cxn ang="0">
                <a:pos x="3" y="4"/>
              </a:cxn>
              <a:cxn ang="0">
                <a:pos x="4" y="6"/>
              </a:cxn>
              <a:cxn ang="0">
                <a:pos x="5" y="6"/>
              </a:cxn>
              <a:cxn ang="0">
                <a:pos x="6" y="6"/>
              </a:cxn>
              <a:cxn ang="0">
                <a:pos x="7" y="8"/>
              </a:cxn>
              <a:cxn ang="0">
                <a:pos x="8" y="12"/>
              </a:cxn>
              <a:cxn ang="0">
                <a:pos x="9" y="18"/>
              </a:cxn>
              <a:cxn ang="0">
                <a:pos x="10" y="23"/>
              </a:cxn>
              <a:cxn ang="0">
                <a:pos x="11" y="27"/>
              </a:cxn>
              <a:cxn ang="0">
                <a:pos x="12" y="29"/>
              </a:cxn>
              <a:cxn ang="0">
                <a:pos x="13" y="29"/>
              </a:cxn>
              <a:cxn ang="0">
                <a:pos x="14" y="27"/>
              </a:cxn>
              <a:cxn ang="0">
                <a:pos x="15" y="24"/>
              </a:cxn>
              <a:cxn ang="0">
                <a:pos x="16" y="22"/>
              </a:cxn>
              <a:cxn ang="0">
                <a:pos x="17" y="22"/>
              </a:cxn>
              <a:cxn ang="0">
                <a:pos x="18" y="23"/>
              </a:cxn>
              <a:cxn ang="0">
                <a:pos x="19" y="23"/>
              </a:cxn>
              <a:cxn ang="0">
                <a:pos x="20" y="22"/>
              </a:cxn>
              <a:cxn ang="0">
                <a:pos x="21" y="19"/>
              </a:cxn>
              <a:cxn ang="0">
                <a:pos x="22" y="16"/>
              </a:cxn>
              <a:cxn ang="0">
                <a:pos x="23" y="14"/>
              </a:cxn>
              <a:cxn ang="0">
                <a:pos x="24" y="13"/>
              </a:cxn>
              <a:cxn ang="0">
                <a:pos x="25" y="13"/>
              </a:cxn>
              <a:cxn ang="0">
                <a:pos x="26" y="13"/>
              </a:cxn>
              <a:cxn ang="0">
                <a:pos x="27" y="14"/>
              </a:cxn>
              <a:cxn ang="0">
                <a:pos x="28" y="16"/>
              </a:cxn>
              <a:cxn ang="0">
                <a:pos x="28" y="20"/>
              </a:cxn>
              <a:cxn ang="0">
                <a:pos x="29" y="24"/>
              </a:cxn>
              <a:cxn ang="0">
                <a:pos x="30" y="28"/>
              </a:cxn>
              <a:cxn ang="0">
                <a:pos x="31" y="31"/>
              </a:cxn>
              <a:cxn ang="0">
                <a:pos x="32" y="33"/>
              </a:cxn>
              <a:cxn ang="0">
                <a:pos x="33" y="33"/>
              </a:cxn>
              <a:cxn ang="0">
                <a:pos x="34" y="32"/>
              </a:cxn>
              <a:cxn ang="0">
                <a:pos x="35" y="30"/>
              </a:cxn>
              <a:cxn ang="0">
                <a:pos x="36" y="25"/>
              </a:cxn>
              <a:cxn ang="0">
                <a:pos x="37" y="17"/>
              </a:cxn>
              <a:cxn ang="0">
                <a:pos x="38" y="9"/>
              </a:cxn>
              <a:cxn ang="0">
                <a:pos x="39" y="3"/>
              </a:cxn>
              <a:cxn ang="0">
                <a:pos x="40" y="0"/>
              </a:cxn>
              <a:cxn ang="0">
                <a:pos x="41" y="0"/>
              </a:cxn>
              <a:cxn ang="0">
                <a:pos x="42" y="2"/>
              </a:cxn>
              <a:cxn ang="0">
                <a:pos x="43" y="4"/>
              </a:cxn>
              <a:cxn ang="0">
                <a:pos x="44" y="5"/>
              </a:cxn>
              <a:cxn ang="0">
                <a:pos x="45" y="5"/>
              </a:cxn>
              <a:cxn ang="0">
                <a:pos x="46" y="7"/>
              </a:cxn>
              <a:cxn ang="0">
                <a:pos x="47" y="10"/>
              </a:cxn>
            </a:cxnLst>
            <a:rect l="0" t="0" r="r" b="b"/>
            <a:pathLst>
              <a:path w="47" h="33">
                <a:moveTo>
                  <a:pt x="0" y="2"/>
                </a:moveTo>
                <a:lnTo>
                  <a:pt x="0" y="2"/>
                </a:lnTo>
                <a:lnTo>
                  <a:pt x="1" y="0"/>
                </a:lnTo>
                <a:lnTo>
                  <a:pt x="1" y="0"/>
                </a:lnTo>
                <a:lnTo>
                  <a:pt x="2" y="2"/>
                </a:lnTo>
                <a:lnTo>
                  <a:pt x="3" y="4"/>
                </a:lnTo>
                <a:lnTo>
                  <a:pt x="4" y="6"/>
                </a:lnTo>
                <a:lnTo>
                  <a:pt x="5" y="6"/>
                </a:lnTo>
                <a:lnTo>
                  <a:pt x="6" y="6"/>
                </a:lnTo>
                <a:lnTo>
                  <a:pt x="7" y="8"/>
                </a:lnTo>
                <a:lnTo>
                  <a:pt x="8" y="12"/>
                </a:lnTo>
                <a:lnTo>
                  <a:pt x="9" y="18"/>
                </a:lnTo>
                <a:lnTo>
                  <a:pt x="10" y="23"/>
                </a:lnTo>
                <a:lnTo>
                  <a:pt x="11" y="27"/>
                </a:lnTo>
                <a:lnTo>
                  <a:pt x="12" y="29"/>
                </a:lnTo>
                <a:lnTo>
                  <a:pt x="13" y="29"/>
                </a:lnTo>
                <a:lnTo>
                  <a:pt x="14" y="27"/>
                </a:lnTo>
                <a:lnTo>
                  <a:pt x="15" y="24"/>
                </a:lnTo>
                <a:lnTo>
                  <a:pt x="16" y="22"/>
                </a:lnTo>
                <a:lnTo>
                  <a:pt x="17" y="22"/>
                </a:lnTo>
                <a:lnTo>
                  <a:pt x="18" y="23"/>
                </a:lnTo>
                <a:lnTo>
                  <a:pt x="19" y="23"/>
                </a:lnTo>
                <a:lnTo>
                  <a:pt x="20" y="22"/>
                </a:lnTo>
                <a:lnTo>
                  <a:pt x="21" y="19"/>
                </a:lnTo>
                <a:lnTo>
                  <a:pt x="22" y="16"/>
                </a:lnTo>
                <a:lnTo>
                  <a:pt x="23" y="14"/>
                </a:lnTo>
                <a:lnTo>
                  <a:pt x="24" y="13"/>
                </a:lnTo>
                <a:lnTo>
                  <a:pt x="25" y="13"/>
                </a:lnTo>
                <a:lnTo>
                  <a:pt x="26" y="13"/>
                </a:lnTo>
                <a:lnTo>
                  <a:pt x="27" y="14"/>
                </a:lnTo>
                <a:lnTo>
                  <a:pt x="28" y="16"/>
                </a:lnTo>
                <a:lnTo>
                  <a:pt x="28" y="20"/>
                </a:lnTo>
                <a:lnTo>
                  <a:pt x="29" y="24"/>
                </a:lnTo>
                <a:lnTo>
                  <a:pt x="30" y="28"/>
                </a:lnTo>
                <a:lnTo>
                  <a:pt x="31" y="31"/>
                </a:lnTo>
                <a:lnTo>
                  <a:pt x="32" y="33"/>
                </a:lnTo>
                <a:lnTo>
                  <a:pt x="33" y="33"/>
                </a:lnTo>
                <a:lnTo>
                  <a:pt x="34" y="32"/>
                </a:lnTo>
                <a:lnTo>
                  <a:pt x="35" y="30"/>
                </a:lnTo>
                <a:lnTo>
                  <a:pt x="36" y="25"/>
                </a:lnTo>
                <a:lnTo>
                  <a:pt x="37" y="17"/>
                </a:lnTo>
                <a:lnTo>
                  <a:pt x="38" y="9"/>
                </a:lnTo>
                <a:lnTo>
                  <a:pt x="39" y="3"/>
                </a:lnTo>
                <a:lnTo>
                  <a:pt x="40" y="0"/>
                </a:lnTo>
                <a:lnTo>
                  <a:pt x="41" y="0"/>
                </a:lnTo>
                <a:lnTo>
                  <a:pt x="42" y="2"/>
                </a:lnTo>
                <a:lnTo>
                  <a:pt x="43" y="4"/>
                </a:lnTo>
                <a:lnTo>
                  <a:pt x="44" y="5"/>
                </a:lnTo>
                <a:lnTo>
                  <a:pt x="45" y="5"/>
                </a:lnTo>
                <a:lnTo>
                  <a:pt x="46" y="7"/>
                </a:lnTo>
                <a:lnTo>
                  <a:pt x="47" y="1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15"/>
          <p:cNvSpPr>
            <a:spLocks/>
          </p:cNvSpPr>
          <p:nvPr/>
        </p:nvSpPr>
        <p:spPr bwMode="auto">
          <a:xfrm>
            <a:off x="7422627" y="2518860"/>
            <a:ext cx="119845" cy="5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3"/>
              </a:cxn>
              <a:cxn ang="0">
                <a:pos x="2" y="7"/>
              </a:cxn>
              <a:cxn ang="0">
                <a:pos x="3" y="10"/>
              </a:cxn>
              <a:cxn ang="0">
                <a:pos x="4" y="11"/>
              </a:cxn>
              <a:cxn ang="0">
                <a:pos x="5" y="11"/>
              </a:cxn>
              <a:cxn ang="0">
                <a:pos x="6" y="8"/>
              </a:cxn>
              <a:cxn ang="0">
                <a:pos x="7" y="6"/>
              </a:cxn>
              <a:cxn ang="0">
                <a:pos x="8" y="6"/>
              </a:cxn>
              <a:cxn ang="0">
                <a:pos x="8" y="7"/>
              </a:cxn>
              <a:cxn ang="0">
                <a:pos x="9" y="8"/>
              </a:cxn>
              <a:cxn ang="0">
                <a:pos x="10" y="9"/>
              </a:cxn>
              <a:cxn ang="0">
                <a:pos x="11" y="8"/>
              </a:cxn>
              <a:cxn ang="0">
                <a:pos x="12" y="6"/>
              </a:cxn>
              <a:cxn ang="0">
                <a:pos x="13" y="4"/>
              </a:cxn>
              <a:cxn ang="0">
                <a:pos x="14" y="4"/>
              </a:cxn>
              <a:cxn ang="0">
                <a:pos x="15" y="4"/>
              </a:cxn>
              <a:cxn ang="0">
                <a:pos x="16" y="5"/>
              </a:cxn>
              <a:cxn ang="0">
                <a:pos x="17" y="6"/>
              </a:cxn>
              <a:cxn ang="0">
                <a:pos x="18" y="7"/>
              </a:cxn>
              <a:cxn ang="0">
                <a:pos x="19" y="9"/>
              </a:cxn>
              <a:cxn ang="0">
                <a:pos x="20" y="11"/>
              </a:cxn>
              <a:cxn ang="0">
                <a:pos x="21" y="12"/>
              </a:cxn>
              <a:cxn ang="0">
                <a:pos x="22" y="12"/>
              </a:cxn>
              <a:cxn ang="0">
                <a:pos x="23" y="12"/>
              </a:cxn>
              <a:cxn ang="0">
                <a:pos x="24" y="13"/>
              </a:cxn>
              <a:cxn ang="0">
                <a:pos x="25" y="13"/>
              </a:cxn>
              <a:cxn ang="0">
                <a:pos x="26" y="12"/>
              </a:cxn>
              <a:cxn ang="0">
                <a:pos x="27" y="10"/>
              </a:cxn>
              <a:cxn ang="0">
                <a:pos x="28" y="7"/>
              </a:cxn>
              <a:cxn ang="0">
                <a:pos x="29" y="5"/>
              </a:cxn>
              <a:cxn ang="0">
                <a:pos x="30" y="5"/>
              </a:cxn>
              <a:cxn ang="0">
                <a:pos x="31" y="8"/>
              </a:cxn>
              <a:cxn ang="0">
                <a:pos x="32" y="11"/>
              </a:cxn>
              <a:cxn ang="0">
                <a:pos x="33" y="11"/>
              </a:cxn>
              <a:cxn ang="0">
                <a:pos x="34" y="8"/>
              </a:cxn>
              <a:cxn ang="0">
                <a:pos x="35" y="4"/>
              </a:cxn>
              <a:cxn ang="0">
                <a:pos x="35" y="1"/>
              </a:cxn>
              <a:cxn ang="0">
                <a:pos x="36" y="0"/>
              </a:cxn>
              <a:cxn ang="0">
                <a:pos x="37" y="1"/>
              </a:cxn>
              <a:cxn ang="0">
                <a:pos x="38" y="2"/>
              </a:cxn>
              <a:cxn ang="0">
                <a:pos x="39" y="3"/>
              </a:cxn>
              <a:cxn ang="0">
                <a:pos x="40" y="3"/>
              </a:cxn>
              <a:cxn ang="0">
                <a:pos x="41" y="4"/>
              </a:cxn>
              <a:cxn ang="0">
                <a:pos x="42" y="6"/>
              </a:cxn>
              <a:cxn ang="0">
                <a:pos x="43" y="9"/>
              </a:cxn>
              <a:cxn ang="0">
                <a:pos x="44" y="14"/>
              </a:cxn>
              <a:cxn ang="0">
                <a:pos x="45" y="17"/>
              </a:cxn>
              <a:cxn ang="0">
                <a:pos x="46" y="18"/>
              </a:cxn>
              <a:cxn ang="0">
                <a:pos x="47" y="16"/>
              </a:cxn>
            </a:cxnLst>
            <a:rect l="0" t="0" r="r" b="b"/>
            <a:pathLst>
              <a:path w="47" h="18">
                <a:moveTo>
                  <a:pt x="0" y="0"/>
                </a:moveTo>
                <a:lnTo>
                  <a:pt x="0" y="0"/>
                </a:lnTo>
                <a:lnTo>
                  <a:pt x="1" y="3"/>
                </a:lnTo>
                <a:lnTo>
                  <a:pt x="2" y="7"/>
                </a:lnTo>
                <a:lnTo>
                  <a:pt x="3" y="10"/>
                </a:lnTo>
                <a:lnTo>
                  <a:pt x="4" y="11"/>
                </a:lnTo>
                <a:lnTo>
                  <a:pt x="5" y="11"/>
                </a:lnTo>
                <a:lnTo>
                  <a:pt x="6" y="8"/>
                </a:lnTo>
                <a:lnTo>
                  <a:pt x="7" y="6"/>
                </a:lnTo>
                <a:lnTo>
                  <a:pt x="8" y="6"/>
                </a:lnTo>
                <a:lnTo>
                  <a:pt x="8" y="7"/>
                </a:lnTo>
                <a:lnTo>
                  <a:pt x="9" y="8"/>
                </a:lnTo>
                <a:lnTo>
                  <a:pt x="10" y="9"/>
                </a:lnTo>
                <a:lnTo>
                  <a:pt x="11" y="8"/>
                </a:lnTo>
                <a:lnTo>
                  <a:pt x="12" y="6"/>
                </a:lnTo>
                <a:lnTo>
                  <a:pt x="13" y="4"/>
                </a:lnTo>
                <a:lnTo>
                  <a:pt x="14" y="4"/>
                </a:lnTo>
                <a:lnTo>
                  <a:pt x="15" y="4"/>
                </a:lnTo>
                <a:lnTo>
                  <a:pt x="16" y="5"/>
                </a:lnTo>
                <a:lnTo>
                  <a:pt x="17" y="6"/>
                </a:lnTo>
                <a:lnTo>
                  <a:pt x="18" y="7"/>
                </a:lnTo>
                <a:lnTo>
                  <a:pt x="19" y="9"/>
                </a:lnTo>
                <a:lnTo>
                  <a:pt x="20" y="11"/>
                </a:lnTo>
                <a:lnTo>
                  <a:pt x="21" y="12"/>
                </a:lnTo>
                <a:lnTo>
                  <a:pt x="22" y="12"/>
                </a:lnTo>
                <a:lnTo>
                  <a:pt x="23" y="12"/>
                </a:lnTo>
                <a:lnTo>
                  <a:pt x="24" y="13"/>
                </a:lnTo>
                <a:lnTo>
                  <a:pt x="25" y="13"/>
                </a:lnTo>
                <a:lnTo>
                  <a:pt x="26" y="12"/>
                </a:lnTo>
                <a:lnTo>
                  <a:pt x="27" y="10"/>
                </a:lnTo>
                <a:lnTo>
                  <a:pt x="28" y="7"/>
                </a:lnTo>
                <a:lnTo>
                  <a:pt x="29" y="5"/>
                </a:lnTo>
                <a:lnTo>
                  <a:pt x="30" y="5"/>
                </a:lnTo>
                <a:lnTo>
                  <a:pt x="31" y="8"/>
                </a:lnTo>
                <a:lnTo>
                  <a:pt x="32" y="11"/>
                </a:lnTo>
                <a:lnTo>
                  <a:pt x="33" y="11"/>
                </a:lnTo>
                <a:lnTo>
                  <a:pt x="34" y="8"/>
                </a:lnTo>
                <a:lnTo>
                  <a:pt x="35" y="4"/>
                </a:lnTo>
                <a:lnTo>
                  <a:pt x="35" y="1"/>
                </a:lnTo>
                <a:lnTo>
                  <a:pt x="36" y="0"/>
                </a:lnTo>
                <a:lnTo>
                  <a:pt x="37" y="1"/>
                </a:lnTo>
                <a:lnTo>
                  <a:pt x="38" y="2"/>
                </a:lnTo>
                <a:lnTo>
                  <a:pt x="39" y="3"/>
                </a:lnTo>
                <a:lnTo>
                  <a:pt x="40" y="3"/>
                </a:lnTo>
                <a:lnTo>
                  <a:pt x="41" y="4"/>
                </a:lnTo>
                <a:lnTo>
                  <a:pt x="42" y="6"/>
                </a:lnTo>
                <a:lnTo>
                  <a:pt x="43" y="9"/>
                </a:lnTo>
                <a:lnTo>
                  <a:pt x="44" y="14"/>
                </a:lnTo>
                <a:lnTo>
                  <a:pt x="45" y="17"/>
                </a:lnTo>
                <a:lnTo>
                  <a:pt x="46" y="18"/>
                </a:lnTo>
                <a:lnTo>
                  <a:pt x="47" y="16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16"/>
          <p:cNvSpPr>
            <a:spLocks/>
          </p:cNvSpPr>
          <p:nvPr/>
        </p:nvSpPr>
        <p:spPr bwMode="auto">
          <a:xfrm>
            <a:off x="7542472" y="2517732"/>
            <a:ext cx="128407" cy="7900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0" y="20"/>
              </a:cxn>
              <a:cxn ang="0">
                <a:pos x="1" y="17"/>
              </a:cxn>
              <a:cxn ang="0">
                <a:pos x="2" y="14"/>
              </a:cxn>
              <a:cxn ang="0">
                <a:pos x="3" y="12"/>
              </a:cxn>
              <a:cxn ang="0">
                <a:pos x="4" y="11"/>
              </a:cxn>
              <a:cxn ang="0">
                <a:pos x="5" y="9"/>
              </a:cxn>
              <a:cxn ang="0">
                <a:pos x="6" y="6"/>
              </a:cxn>
              <a:cxn ang="0">
                <a:pos x="7" y="3"/>
              </a:cxn>
              <a:cxn ang="0">
                <a:pos x="8" y="2"/>
              </a:cxn>
              <a:cxn ang="0">
                <a:pos x="9" y="2"/>
              </a:cxn>
              <a:cxn ang="0">
                <a:pos x="10" y="2"/>
              </a:cxn>
              <a:cxn ang="0">
                <a:pos x="11" y="2"/>
              </a:cxn>
              <a:cxn ang="0">
                <a:pos x="12" y="1"/>
              </a:cxn>
              <a:cxn ang="0">
                <a:pos x="13" y="1"/>
              </a:cxn>
              <a:cxn ang="0">
                <a:pos x="14" y="2"/>
              </a:cxn>
              <a:cxn ang="0">
                <a:pos x="15" y="5"/>
              </a:cxn>
              <a:cxn ang="0">
                <a:pos x="16" y="8"/>
              </a:cxn>
              <a:cxn ang="0">
                <a:pos x="16" y="12"/>
              </a:cxn>
              <a:cxn ang="0">
                <a:pos x="17" y="15"/>
              </a:cxn>
              <a:cxn ang="0">
                <a:pos x="18" y="16"/>
              </a:cxn>
              <a:cxn ang="0">
                <a:pos x="19" y="16"/>
              </a:cxn>
              <a:cxn ang="0">
                <a:pos x="20" y="15"/>
              </a:cxn>
              <a:cxn ang="0">
                <a:pos x="21" y="14"/>
              </a:cxn>
              <a:cxn ang="0">
                <a:pos x="22" y="14"/>
              </a:cxn>
              <a:cxn ang="0">
                <a:pos x="23" y="14"/>
              </a:cxn>
              <a:cxn ang="0">
                <a:pos x="24" y="13"/>
              </a:cxn>
              <a:cxn ang="0">
                <a:pos x="25" y="12"/>
              </a:cxn>
              <a:cxn ang="0">
                <a:pos x="26" y="13"/>
              </a:cxn>
              <a:cxn ang="0">
                <a:pos x="27" y="17"/>
              </a:cxn>
              <a:cxn ang="0">
                <a:pos x="28" y="22"/>
              </a:cxn>
              <a:cxn ang="0">
                <a:pos x="29" y="25"/>
              </a:cxn>
              <a:cxn ang="0">
                <a:pos x="30" y="24"/>
              </a:cxn>
              <a:cxn ang="0">
                <a:pos x="31" y="19"/>
              </a:cxn>
              <a:cxn ang="0">
                <a:pos x="32" y="12"/>
              </a:cxn>
              <a:cxn ang="0">
                <a:pos x="33" y="7"/>
              </a:cxn>
              <a:cxn ang="0">
                <a:pos x="34" y="6"/>
              </a:cxn>
              <a:cxn ang="0">
                <a:pos x="35" y="8"/>
              </a:cxn>
              <a:cxn ang="0">
                <a:pos x="36" y="10"/>
              </a:cxn>
              <a:cxn ang="0">
                <a:pos x="37" y="10"/>
              </a:cxn>
              <a:cxn ang="0">
                <a:pos x="38" y="7"/>
              </a:cxn>
              <a:cxn ang="0">
                <a:pos x="39" y="2"/>
              </a:cxn>
              <a:cxn ang="0">
                <a:pos x="40" y="0"/>
              </a:cxn>
              <a:cxn ang="0">
                <a:pos x="41" y="1"/>
              </a:cxn>
              <a:cxn ang="0">
                <a:pos x="42" y="5"/>
              </a:cxn>
              <a:cxn ang="0">
                <a:pos x="43" y="11"/>
              </a:cxn>
              <a:cxn ang="0">
                <a:pos x="43" y="14"/>
              </a:cxn>
              <a:cxn ang="0">
                <a:pos x="44" y="15"/>
              </a:cxn>
              <a:cxn ang="0">
                <a:pos x="45" y="17"/>
              </a:cxn>
              <a:cxn ang="0">
                <a:pos x="46" y="19"/>
              </a:cxn>
              <a:cxn ang="0">
                <a:pos x="47" y="23"/>
              </a:cxn>
            </a:cxnLst>
            <a:rect l="0" t="0" r="r" b="b"/>
            <a:pathLst>
              <a:path w="47" h="25">
                <a:moveTo>
                  <a:pt x="0" y="20"/>
                </a:moveTo>
                <a:lnTo>
                  <a:pt x="0" y="20"/>
                </a:lnTo>
                <a:lnTo>
                  <a:pt x="1" y="17"/>
                </a:lnTo>
                <a:lnTo>
                  <a:pt x="2" y="14"/>
                </a:lnTo>
                <a:lnTo>
                  <a:pt x="3" y="12"/>
                </a:lnTo>
                <a:lnTo>
                  <a:pt x="4" y="11"/>
                </a:lnTo>
                <a:lnTo>
                  <a:pt x="5" y="9"/>
                </a:lnTo>
                <a:lnTo>
                  <a:pt x="6" y="6"/>
                </a:lnTo>
                <a:lnTo>
                  <a:pt x="7" y="3"/>
                </a:lnTo>
                <a:lnTo>
                  <a:pt x="8" y="2"/>
                </a:lnTo>
                <a:lnTo>
                  <a:pt x="9" y="2"/>
                </a:lnTo>
                <a:lnTo>
                  <a:pt x="10" y="2"/>
                </a:lnTo>
                <a:lnTo>
                  <a:pt x="11" y="2"/>
                </a:lnTo>
                <a:lnTo>
                  <a:pt x="12" y="1"/>
                </a:lnTo>
                <a:lnTo>
                  <a:pt x="13" y="1"/>
                </a:lnTo>
                <a:lnTo>
                  <a:pt x="14" y="2"/>
                </a:lnTo>
                <a:lnTo>
                  <a:pt x="15" y="5"/>
                </a:lnTo>
                <a:lnTo>
                  <a:pt x="16" y="8"/>
                </a:lnTo>
                <a:lnTo>
                  <a:pt x="16" y="12"/>
                </a:lnTo>
                <a:lnTo>
                  <a:pt x="17" y="15"/>
                </a:lnTo>
                <a:lnTo>
                  <a:pt x="18" y="16"/>
                </a:lnTo>
                <a:lnTo>
                  <a:pt x="19" y="16"/>
                </a:lnTo>
                <a:lnTo>
                  <a:pt x="20" y="15"/>
                </a:lnTo>
                <a:lnTo>
                  <a:pt x="21" y="14"/>
                </a:lnTo>
                <a:lnTo>
                  <a:pt x="22" y="14"/>
                </a:lnTo>
                <a:lnTo>
                  <a:pt x="23" y="14"/>
                </a:lnTo>
                <a:lnTo>
                  <a:pt x="24" y="13"/>
                </a:lnTo>
                <a:lnTo>
                  <a:pt x="25" y="12"/>
                </a:lnTo>
                <a:lnTo>
                  <a:pt x="26" y="13"/>
                </a:lnTo>
                <a:lnTo>
                  <a:pt x="27" y="17"/>
                </a:lnTo>
                <a:lnTo>
                  <a:pt x="28" y="22"/>
                </a:lnTo>
                <a:lnTo>
                  <a:pt x="29" y="25"/>
                </a:lnTo>
                <a:lnTo>
                  <a:pt x="30" y="24"/>
                </a:lnTo>
                <a:lnTo>
                  <a:pt x="31" y="19"/>
                </a:lnTo>
                <a:lnTo>
                  <a:pt x="32" y="12"/>
                </a:lnTo>
                <a:lnTo>
                  <a:pt x="33" y="7"/>
                </a:lnTo>
                <a:lnTo>
                  <a:pt x="34" y="6"/>
                </a:lnTo>
                <a:lnTo>
                  <a:pt x="35" y="8"/>
                </a:lnTo>
                <a:lnTo>
                  <a:pt x="36" y="10"/>
                </a:lnTo>
                <a:lnTo>
                  <a:pt x="37" y="10"/>
                </a:lnTo>
                <a:lnTo>
                  <a:pt x="38" y="7"/>
                </a:lnTo>
                <a:lnTo>
                  <a:pt x="39" y="2"/>
                </a:lnTo>
                <a:lnTo>
                  <a:pt x="40" y="0"/>
                </a:lnTo>
                <a:lnTo>
                  <a:pt x="41" y="1"/>
                </a:lnTo>
                <a:lnTo>
                  <a:pt x="42" y="5"/>
                </a:lnTo>
                <a:lnTo>
                  <a:pt x="43" y="11"/>
                </a:lnTo>
                <a:lnTo>
                  <a:pt x="43" y="14"/>
                </a:lnTo>
                <a:lnTo>
                  <a:pt x="44" y="15"/>
                </a:lnTo>
                <a:lnTo>
                  <a:pt x="45" y="17"/>
                </a:lnTo>
                <a:lnTo>
                  <a:pt x="46" y="19"/>
                </a:lnTo>
                <a:lnTo>
                  <a:pt x="47" y="23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17"/>
          <p:cNvSpPr>
            <a:spLocks/>
          </p:cNvSpPr>
          <p:nvPr/>
        </p:nvSpPr>
        <p:spPr bwMode="auto">
          <a:xfrm>
            <a:off x="7670879" y="2516601"/>
            <a:ext cx="128407" cy="9031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0" y="25"/>
              </a:cxn>
              <a:cxn ang="0">
                <a:pos x="1" y="27"/>
              </a:cxn>
              <a:cxn ang="0">
                <a:pos x="2" y="26"/>
              </a:cxn>
              <a:cxn ang="0">
                <a:pos x="3" y="24"/>
              </a:cxn>
              <a:cxn ang="0">
                <a:pos x="4" y="20"/>
              </a:cxn>
              <a:cxn ang="0">
                <a:pos x="5" y="16"/>
              </a:cxn>
              <a:cxn ang="0">
                <a:pos x="6" y="13"/>
              </a:cxn>
              <a:cxn ang="0">
                <a:pos x="7" y="9"/>
              </a:cxn>
              <a:cxn ang="0">
                <a:pos x="8" y="6"/>
              </a:cxn>
              <a:cxn ang="0">
                <a:pos x="9" y="5"/>
              </a:cxn>
              <a:cxn ang="0">
                <a:pos x="10" y="7"/>
              </a:cxn>
              <a:cxn ang="0">
                <a:pos x="11" y="10"/>
              </a:cxn>
              <a:cxn ang="0">
                <a:pos x="12" y="12"/>
              </a:cxn>
              <a:cxn ang="0">
                <a:pos x="13" y="10"/>
              </a:cxn>
              <a:cxn ang="0">
                <a:pos x="14" y="6"/>
              </a:cxn>
              <a:cxn ang="0">
                <a:pos x="15" y="2"/>
              </a:cxn>
              <a:cxn ang="0">
                <a:pos x="16" y="0"/>
              </a:cxn>
              <a:cxn ang="0">
                <a:pos x="17" y="1"/>
              </a:cxn>
              <a:cxn ang="0">
                <a:pos x="18" y="4"/>
              </a:cxn>
              <a:cxn ang="0">
                <a:pos x="19" y="7"/>
              </a:cxn>
              <a:cxn ang="0">
                <a:pos x="20" y="10"/>
              </a:cxn>
              <a:cxn ang="0">
                <a:pos x="21" y="11"/>
              </a:cxn>
              <a:cxn ang="0">
                <a:pos x="22" y="12"/>
              </a:cxn>
              <a:cxn ang="0">
                <a:pos x="23" y="13"/>
              </a:cxn>
              <a:cxn ang="0">
                <a:pos x="23" y="15"/>
              </a:cxn>
              <a:cxn ang="0">
                <a:pos x="24" y="16"/>
              </a:cxn>
              <a:cxn ang="0">
                <a:pos x="25" y="16"/>
              </a:cxn>
              <a:cxn ang="0">
                <a:pos x="26" y="16"/>
              </a:cxn>
              <a:cxn ang="0">
                <a:pos x="27" y="16"/>
              </a:cxn>
              <a:cxn ang="0">
                <a:pos x="28" y="16"/>
              </a:cxn>
              <a:cxn ang="0">
                <a:pos x="29" y="14"/>
              </a:cxn>
              <a:cxn ang="0">
                <a:pos x="30" y="11"/>
              </a:cxn>
              <a:cxn ang="0">
                <a:pos x="31" y="11"/>
              </a:cxn>
              <a:cxn ang="0">
                <a:pos x="32" y="12"/>
              </a:cxn>
              <a:cxn ang="0">
                <a:pos x="33" y="14"/>
              </a:cxn>
              <a:cxn ang="0">
                <a:pos x="34" y="16"/>
              </a:cxn>
              <a:cxn ang="0">
                <a:pos x="35" y="15"/>
              </a:cxn>
              <a:cxn ang="0">
                <a:pos x="36" y="13"/>
              </a:cxn>
              <a:cxn ang="0">
                <a:pos x="37" y="12"/>
              </a:cxn>
              <a:cxn ang="0">
                <a:pos x="38" y="13"/>
              </a:cxn>
              <a:cxn ang="0">
                <a:pos x="39" y="15"/>
              </a:cxn>
              <a:cxn ang="0">
                <a:pos x="40" y="15"/>
              </a:cxn>
              <a:cxn ang="0">
                <a:pos x="41" y="13"/>
              </a:cxn>
              <a:cxn ang="0">
                <a:pos x="42" y="12"/>
              </a:cxn>
              <a:cxn ang="0">
                <a:pos x="43" y="11"/>
              </a:cxn>
              <a:cxn ang="0">
                <a:pos x="44" y="10"/>
              </a:cxn>
              <a:cxn ang="0">
                <a:pos x="45" y="10"/>
              </a:cxn>
              <a:cxn ang="0">
                <a:pos x="46" y="9"/>
              </a:cxn>
              <a:cxn ang="0">
                <a:pos x="47" y="9"/>
              </a:cxn>
              <a:cxn ang="0">
                <a:pos x="48" y="10"/>
              </a:cxn>
            </a:cxnLst>
            <a:rect l="0" t="0" r="r" b="b"/>
            <a:pathLst>
              <a:path w="48" h="27">
                <a:moveTo>
                  <a:pt x="0" y="25"/>
                </a:moveTo>
                <a:lnTo>
                  <a:pt x="0" y="25"/>
                </a:lnTo>
                <a:lnTo>
                  <a:pt x="1" y="27"/>
                </a:lnTo>
                <a:lnTo>
                  <a:pt x="2" y="26"/>
                </a:lnTo>
                <a:lnTo>
                  <a:pt x="3" y="24"/>
                </a:lnTo>
                <a:lnTo>
                  <a:pt x="4" y="20"/>
                </a:lnTo>
                <a:lnTo>
                  <a:pt x="5" y="16"/>
                </a:lnTo>
                <a:lnTo>
                  <a:pt x="6" y="13"/>
                </a:lnTo>
                <a:lnTo>
                  <a:pt x="7" y="9"/>
                </a:lnTo>
                <a:lnTo>
                  <a:pt x="8" y="6"/>
                </a:lnTo>
                <a:lnTo>
                  <a:pt x="9" y="5"/>
                </a:lnTo>
                <a:lnTo>
                  <a:pt x="10" y="7"/>
                </a:lnTo>
                <a:lnTo>
                  <a:pt x="11" y="10"/>
                </a:lnTo>
                <a:lnTo>
                  <a:pt x="12" y="12"/>
                </a:lnTo>
                <a:lnTo>
                  <a:pt x="13" y="10"/>
                </a:lnTo>
                <a:lnTo>
                  <a:pt x="14" y="6"/>
                </a:lnTo>
                <a:lnTo>
                  <a:pt x="15" y="2"/>
                </a:lnTo>
                <a:lnTo>
                  <a:pt x="16" y="0"/>
                </a:lnTo>
                <a:lnTo>
                  <a:pt x="17" y="1"/>
                </a:lnTo>
                <a:lnTo>
                  <a:pt x="18" y="4"/>
                </a:lnTo>
                <a:lnTo>
                  <a:pt x="19" y="7"/>
                </a:lnTo>
                <a:lnTo>
                  <a:pt x="20" y="10"/>
                </a:lnTo>
                <a:lnTo>
                  <a:pt x="21" y="11"/>
                </a:lnTo>
                <a:lnTo>
                  <a:pt x="22" y="12"/>
                </a:lnTo>
                <a:lnTo>
                  <a:pt x="23" y="13"/>
                </a:lnTo>
                <a:lnTo>
                  <a:pt x="23" y="15"/>
                </a:lnTo>
                <a:lnTo>
                  <a:pt x="24" y="16"/>
                </a:lnTo>
                <a:lnTo>
                  <a:pt x="25" y="16"/>
                </a:lnTo>
                <a:lnTo>
                  <a:pt x="26" y="16"/>
                </a:lnTo>
                <a:lnTo>
                  <a:pt x="27" y="16"/>
                </a:lnTo>
                <a:lnTo>
                  <a:pt x="28" y="16"/>
                </a:lnTo>
                <a:lnTo>
                  <a:pt x="29" y="14"/>
                </a:lnTo>
                <a:lnTo>
                  <a:pt x="30" y="11"/>
                </a:lnTo>
                <a:lnTo>
                  <a:pt x="31" y="11"/>
                </a:lnTo>
                <a:lnTo>
                  <a:pt x="32" y="12"/>
                </a:lnTo>
                <a:lnTo>
                  <a:pt x="33" y="14"/>
                </a:lnTo>
                <a:lnTo>
                  <a:pt x="34" y="16"/>
                </a:lnTo>
                <a:lnTo>
                  <a:pt x="35" y="15"/>
                </a:lnTo>
                <a:lnTo>
                  <a:pt x="36" y="13"/>
                </a:lnTo>
                <a:lnTo>
                  <a:pt x="37" y="12"/>
                </a:lnTo>
                <a:lnTo>
                  <a:pt x="38" y="13"/>
                </a:lnTo>
                <a:lnTo>
                  <a:pt x="39" y="15"/>
                </a:lnTo>
                <a:lnTo>
                  <a:pt x="40" y="15"/>
                </a:lnTo>
                <a:lnTo>
                  <a:pt x="41" y="13"/>
                </a:lnTo>
                <a:lnTo>
                  <a:pt x="42" y="12"/>
                </a:lnTo>
                <a:lnTo>
                  <a:pt x="43" y="11"/>
                </a:lnTo>
                <a:lnTo>
                  <a:pt x="44" y="10"/>
                </a:lnTo>
                <a:lnTo>
                  <a:pt x="45" y="10"/>
                </a:lnTo>
                <a:lnTo>
                  <a:pt x="46" y="9"/>
                </a:lnTo>
                <a:lnTo>
                  <a:pt x="47" y="9"/>
                </a:lnTo>
                <a:lnTo>
                  <a:pt x="48" y="1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18"/>
          <p:cNvSpPr>
            <a:spLocks/>
          </p:cNvSpPr>
          <p:nvPr/>
        </p:nvSpPr>
        <p:spPr bwMode="auto">
          <a:xfrm>
            <a:off x="7799283" y="2517732"/>
            <a:ext cx="128407" cy="677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5"/>
              </a:cxn>
              <a:cxn ang="0">
                <a:pos x="1" y="7"/>
              </a:cxn>
              <a:cxn ang="0">
                <a:pos x="2" y="8"/>
              </a:cxn>
              <a:cxn ang="0">
                <a:pos x="2" y="9"/>
              </a:cxn>
              <a:cxn ang="0">
                <a:pos x="3" y="10"/>
              </a:cxn>
              <a:cxn ang="0">
                <a:pos x="4" y="11"/>
              </a:cxn>
              <a:cxn ang="0">
                <a:pos x="5" y="13"/>
              </a:cxn>
              <a:cxn ang="0">
                <a:pos x="6" y="14"/>
              </a:cxn>
              <a:cxn ang="0">
                <a:pos x="7" y="15"/>
              </a:cxn>
              <a:cxn ang="0">
                <a:pos x="8" y="16"/>
              </a:cxn>
              <a:cxn ang="0">
                <a:pos x="9" y="16"/>
              </a:cxn>
              <a:cxn ang="0">
                <a:pos x="10" y="16"/>
              </a:cxn>
              <a:cxn ang="0">
                <a:pos x="11" y="15"/>
              </a:cxn>
              <a:cxn ang="0">
                <a:pos x="12" y="11"/>
              </a:cxn>
              <a:cxn ang="0">
                <a:pos x="13" y="6"/>
              </a:cxn>
              <a:cxn ang="0">
                <a:pos x="14" y="2"/>
              </a:cxn>
              <a:cxn ang="0">
                <a:pos x="15" y="0"/>
              </a:cxn>
              <a:cxn ang="0">
                <a:pos x="16" y="1"/>
              </a:cxn>
              <a:cxn ang="0">
                <a:pos x="17" y="3"/>
              </a:cxn>
              <a:cxn ang="0">
                <a:pos x="18" y="6"/>
              </a:cxn>
              <a:cxn ang="0">
                <a:pos x="19" y="6"/>
              </a:cxn>
              <a:cxn ang="0">
                <a:pos x="20" y="5"/>
              </a:cxn>
              <a:cxn ang="0">
                <a:pos x="21" y="4"/>
              </a:cxn>
              <a:cxn ang="0">
                <a:pos x="22" y="5"/>
              </a:cxn>
              <a:cxn ang="0">
                <a:pos x="23" y="6"/>
              </a:cxn>
              <a:cxn ang="0">
                <a:pos x="24" y="6"/>
              </a:cxn>
              <a:cxn ang="0">
                <a:pos x="25" y="6"/>
              </a:cxn>
              <a:cxn ang="0">
                <a:pos x="26" y="4"/>
              </a:cxn>
              <a:cxn ang="0">
                <a:pos x="27" y="4"/>
              </a:cxn>
              <a:cxn ang="0">
                <a:pos x="28" y="5"/>
              </a:cxn>
              <a:cxn ang="0">
                <a:pos x="29" y="9"/>
              </a:cxn>
              <a:cxn ang="0">
                <a:pos x="29" y="14"/>
              </a:cxn>
              <a:cxn ang="0">
                <a:pos x="30" y="17"/>
              </a:cxn>
              <a:cxn ang="0">
                <a:pos x="31" y="18"/>
              </a:cxn>
              <a:cxn ang="0">
                <a:pos x="32" y="18"/>
              </a:cxn>
              <a:cxn ang="0">
                <a:pos x="33" y="15"/>
              </a:cxn>
              <a:cxn ang="0">
                <a:pos x="34" y="12"/>
              </a:cxn>
              <a:cxn ang="0">
                <a:pos x="35" y="9"/>
              </a:cxn>
              <a:cxn ang="0">
                <a:pos x="36" y="5"/>
              </a:cxn>
              <a:cxn ang="0">
                <a:pos x="37" y="1"/>
              </a:cxn>
              <a:cxn ang="0">
                <a:pos x="38" y="0"/>
              </a:cxn>
              <a:cxn ang="0">
                <a:pos x="39" y="1"/>
              </a:cxn>
              <a:cxn ang="0">
                <a:pos x="40" y="4"/>
              </a:cxn>
              <a:cxn ang="0">
                <a:pos x="41" y="7"/>
              </a:cxn>
              <a:cxn ang="0">
                <a:pos x="42" y="9"/>
              </a:cxn>
              <a:cxn ang="0">
                <a:pos x="43" y="10"/>
              </a:cxn>
              <a:cxn ang="0">
                <a:pos x="44" y="8"/>
              </a:cxn>
              <a:cxn ang="0">
                <a:pos x="45" y="6"/>
              </a:cxn>
              <a:cxn ang="0">
                <a:pos x="46" y="3"/>
              </a:cxn>
              <a:cxn ang="0">
                <a:pos x="47" y="3"/>
              </a:cxn>
            </a:cxnLst>
            <a:rect l="0" t="0" r="r" b="b"/>
            <a:pathLst>
              <a:path w="47" h="18">
                <a:moveTo>
                  <a:pt x="0" y="5"/>
                </a:moveTo>
                <a:lnTo>
                  <a:pt x="0" y="5"/>
                </a:lnTo>
                <a:lnTo>
                  <a:pt x="1" y="7"/>
                </a:lnTo>
                <a:lnTo>
                  <a:pt x="2" y="8"/>
                </a:lnTo>
                <a:lnTo>
                  <a:pt x="2" y="9"/>
                </a:lnTo>
                <a:lnTo>
                  <a:pt x="3" y="10"/>
                </a:lnTo>
                <a:lnTo>
                  <a:pt x="4" y="11"/>
                </a:lnTo>
                <a:lnTo>
                  <a:pt x="5" y="13"/>
                </a:lnTo>
                <a:lnTo>
                  <a:pt x="6" y="14"/>
                </a:lnTo>
                <a:lnTo>
                  <a:pt x="7" y="15"/>
                </a:lnTo>
                <a:lnTo>
                  <a:pt x="8" y="16"/>
                </a:lnTo>
                <a:lnTo>
                  <a:pt x="9" y="16"/>
                </a:lnTo>
                <a:lnTo>
                  <a:pt x="10" y="16"/>
                </a:lnTo>
                <a:lnTo>
                  <a:pt x="11" y="15"/>
                </a:lnTo>
                <a:lnTo>
                  <a:pt x="12" y="11"/>
                </a:lnTo>
                <a:lnTo>
                  <a:pt x="13" y="6"/>
                </a:lnTo>
                <a:lnTo>
                  <a:pt x="14" y="2"/>
                </a:lnTo>
                <a:lnTo>
                  <a:pt x="15" y="0"/>
                </a:lnTo>
                <a:lnTo>
                  <a:pt x="16" y="1"/>
                </a:lnTo>
                <a:lnTo>
                  <a:pt x="17" y="3"/>
                </a:lnTo>
                <a:lnTo>
                  <a:pt x="18" y="6"/>
                </a:lnTo>
                <a:lnTo>
                  <a:pt x="19" y="6"/>
                </a:lnTo>
                <a:lnTo>
                  <a:pt x="20" y="5"/>
                </a:lnTo>
                <a:lnTo>
                  <a:pt x="21" y="4"/>
                </a:lnTo>
                <a:lnTo>
                  <a:pt x="22" y="5"/>
                </a:lnTo>
                <a:lnTo>
                  <a:pt x="23" y="6"/>
                </a:lnTo>
                <a:lnTo>
                  <a:pt x="24" y="6"/>
                </a:lnTo>
                <a:lnTo>
                  <a:pt x="25" y="6"/>
                </a:lnTo>
                <a:lnTo>
                  <a:pt x="26" y="4"/>
                </a:lnTo>
                <a:lnTo>
                  <a:pt x="27" y="4"/>
                </a:lnTo>
                <a:lnTo>
                  <a:pt x="28" y="5"/>
                </a:lnTo>
                <a:lnTo>
                  <a:pt x="29" y="9"/>
                </a:lnTo>
                <a:lnTo>
                  <a:pt x="29" y="14"/>
                </a:lnTo>
                <a:lnTo>
                  <a:pt x="30" y="17"/>
                </a:lnTo>
                <a:lnTo>
                  <a:pt x="31" y="18"/>
                </a:lnTo>
                <a:lnTo>
                  <a:pt x="32" y="18"/>
                </a:lnTo>
                <a:lnTo>
                  <a:pt x="33" y="15"/>
                </a:lnTo>
                <a:lnTo>
                  <a:pt x="34" y="12"/>
                </a:lnTo>
                <a:lnTo>
                  <a:pt x="35" y="9"/>
                </a:lnTo>
                <a:lnTo>
                  <a:pt x="36" y="5"/>
                </a:lnTo>
                <a:lnTo>
                  <a:pt x="37" y="1"/>
                </a:lnTo>
                <a:lnTo>
                  <a:pt x="38" y="0"/>
                </a:lnTo>
                <a:lnTo>
                  <a:pt x="39" y="1"/>
                </a:lnTo>
                <a:lnTo>
                  <a:pt x="40" y="4"/>
                </a:lnTo>
                <a:lnTo>
                  <a:pt x="41" y="7"/>
                </a:lnTo>
                <a:lnTo>
                  <a:pt x="42" y="9"/>
                </a:lnTo>
                <a:lnTo>
                  <a:pt x="43" y="10"/>
                </a:lnTo>
                <a:lnTo>
                  <a:pt x="44" y="8"/>
                </a:lnTo>
                <a:lnTo>
                  <a:pt x="45" y="6"/>
                </a:lnTo>
                <a:lnTo>
                  <a:pt x="46" y="3"/>
                </a:lnTo>
                <a:lnTo>
                  <a:pt x="47" y="3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19"/>
          <p:cNvSpPr>
            <a:spLocks/>
          </p:cNvSpPr>
          <p:nvPr/>
        </p:nvSpPr>
        <p:spPr bwMode="auto">
          <a:xfrm>
            <a:off x="7927690" y="2518860"/>
            <a:ext cx="119845" cy="5644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1" y="5"/>
              </a:cxn>
              <a:cxn ang="0">
                <a:pos x="2" y="9"/>
              </a:cxn>
              <a:cxn ang="0">
                <a:pos x="3" y="10"/>
              </a:cxn>
              <a:cxn ang="0">
                <a:pos x="4" y="7"/>
              </a:cxn>
              <a:cxn ang="0">
                <a:pos x="5" y="2"/>
              </a:cxn>
              <a:cxn ang="0">
                <a:pos x="6" y="0"/>
              </a:cxn>
              <a:cxn ang="0">
                <a:pos x="7" y="2"/>
              </a:cxn>
              <a:cxn ang="0">
                <a:pos x="8" y="8"/>
              </a:cxn>
              <a:cxn ang="0">
                <a:pos x="9" y="12"/>
              </a:cxn>
              <a:cxn ang="0">
                <a:pos x="9" y="12"/>
              </a:cxn>
              <a:cxn ang="0">
                <a:pos x="10" y="7"/>
              </a:cxn>
              <a:cxn ang="0">
                <a:pos x="11" y="2"/>
              </a:cxn>
              <a:cxn ang="0">
                <a:pos x="12" y="0"/>
              </a:cxn>
              <a:cxn ang="0">
                <a:pos x="13" y="2"/>
              </a:cxn>
              <a:cxn ang="0">
                <a:pos x="14" y="6"/>
              </a:cxn>
              <a:cxn ang="0">
                <a:pos x="15" y="7"/>
              </a:cxn>
              <a:cxn ang="0">
                <a:pos x="16" y="5"/>
              </a:cxn>
              <a:cxn ang="0">
                <a:pos x="17" y="3"/>
              </a:cxn>
              <a:cxn ang="0">
                <a:pos x="18" y="3"/>
              </a:cxn>
              <a:cxn ang="0">
                <a:pos x="19" y="8"/>
              </a:cxn>
              <a:cxn ang="0">
                <a:pos x="20" y="14"/>
              </a:cxn>
              <a:cxn ang="0">
                <a:pos x="21" y="17"/>
              </a:cxn>
              <a:cxn ang="0">
                <a:pos x="22" y="15"/>
              </a:cxn>
              <a:cxn ang="0">
                <a:pos x="23" y="9"/>
              </a:cxn>
              <a:cxn ang="0">
                <a:pos x="24" y="6"/>
              </a:cxn>
              <a:cxn ang="0">
                <a:pos x="25" y="6"/>
              </a:cxn>
              <a:cxn ang="0">
                <a:pos x="26" y="9"/>
              </a:cxn>
              <a:cxn ang="0">
                <a:pos x="27" y="11"/>
              </a:cxn>
              <a:cxn ang="0">
                <a:pos x="28" y="11"/>
              </a:cxn>
              <a:cxn ang="0">
                <a:pos x="29" y="10"/>
              </a:cxn>
              <a:cxn ang="0">
                <a:pos x="30" y="9"/>
              </a:cxn>
              <a:cxn ang="0">
                <a:pos x="31" y="10"/>
              </a:cxn>
              <a:cxn ang="0">
                <a:pos x="32" y="12"/>
              </a:cxn>
              <a:cxn ang="0">
                <a:pos x="33" y="13"/>
              </a:cxn>
              <a:cxn ang="0">
                <a:pos x="34" y="13"/>
              </a:cxn>
              <a:cxn ang="0">
                <a:pos x="35" y="13"/>
              </a:cxn>
              <a:cxn ang="0">
                <a:pos x="36" y="11"/>
              </a:cxn>
              <a:cxn ang="0">
                <a:pos x="36" y="9"/>
              </a:cxn>
              <a:cxn ang="0">
                <a:pos x="37" y="7"/>
              </a:cxn>
              <a:cxn ang="0">
                <a:pos x="38" y="5"/>
              </a:cxn>
              <a:cxn ang="0">
                <a:pos x="39" y="6"/>
              </a:cxn>
              <a:cxn ang="0">
                <a:pos x="40" y="7"/>
              </a:cxn>
              <a:cxn ang="0">
                <a:pos x="41" y="8"/>
              </a:cxn>
              <a:cxn ang="0">
                <a:pos x="42" y="7"/>
              </a:cxn>
              <a:cxn ang="0">
                <a:pos x="43" y="5"/>
              </a:cxn>
              <a:cxn ang="0">
                <a:pos x="44" y="5"/>
              </a:cxn>
              <a:cxn ang="0">
                <a:pos x="45" y="4"/>
              </a:cxn>
              <a:cxn ang="0">
                <a:pos x="46" y="3"/>
              </a:cxn>
              <a:cxn ang="0">
                <a:pos x="47" y="1"/>
              </a:cxn>
            </a:cxnLst>
            <a:rect l="0" t="0" r="r" b="b"/>
            <a:pathLst>
              <a:path w="47" h="17">
                <a:moveTo>
                  <a:pt x="0" y="2"/>
                </a:moveTo>
                <a:lnTo>
                  <a:pt x="0" y="2"/>
                </a:lnTo>
                <a:lnTo>
                  <a:pt x="1" y="5"/>
                </a:lnTo>
                <a:lnTo>
                  <a:pt x="2" y="9"/>
                </a:lnTo>
                <a:lnTo>
                  <a:pt x="3" y="10"/>
                </a:lnTo>
                <a:lnTo>
                  <a:pt x="4" y="7"/>
                </a:lnTo>
                <a:lnTo>
                  <a:pt x="5" y="2"/>
                </a:lnTo>
                <a:lnTo>
                  <a:pt x="6" y="0"/>
                </a:lnTo>
                <a:lnTo>
                  <a:pt x="7" y="2"/>
                </a:lnTo>
                <a:lnTo>
                  <a:pt x="8" y="8"/>
                </a:lnTo>
                <a:lnTo>
                  <a:pt x="9" y="12"/>
                </a:lnTo>
                <a:lnTo>
                  <a:pt x="9" y="12"/>
                </a:lnTo>
                <a:lnTo>
                  <a:pt x="10" y="7"/>
                </a:lnTo>
                <a:lnTo>
                  <a:pt x="11" y="2"/>
                </a:lnTo>
                <a:lnTo>
                  <a:pt x="12" y="0"/>
                </a:lnTo>
                <a:lnTo>
                  <a:pt x="13" y="2"/>
                </a:lnTo>
                <a:lnTo>
                  <a:pt x="14" y="6"/>
                </a:lnTo>
                <a:lnTo>
                  <a:pt x="15" y="7"/>
                </a:lnTo>
                <a:lnTo>
                  <a:pt x="16" y="5"/>
                </a:lnTo>
                <a:lnTo>
                  <a:pt x="17" y="3"/>
                </a:lnTo>
                <a:lnTo>
                  <a:pt x="18" y="3"/>
                </a:lnTo>
                <a:lnTo>
                  <a:pt x="19" y="8"/>
                </a:lnTo>
                <a:lnTo>
                  <a:pt x="20" y="14"/>
                </a:lnTo>
                <a:lnTo>
                  <a:pt x="21" y="17"/>
                </a:lnTo>
                <a:lnTo>
                  <a:pt x="22" y="15"/>
                </a:lnTo>
                <a:lnTo>
                  <a:pt x="23" y="9"/>
                </a:lnTo>
                <a:lnTo>
                  <a:pt x="24" y="6"/>
                </a:lnTo>
                <a:lnTo>
                  <a:pt x="25" y="6"/>
                </a:lnTo>
                <a:lnTo>
                  <a:pt x="26" y="9"/>
                </a:lnTo>
                <a:lnTo>
                  <a:pt x="27" y="11"/>
                </a:lnTo>
                <a:lnTo>
                  <a:pt x="28" y="11"/>
                </a:lnTo>
                <a:lnTo>
                  <a:pt x="29" y="10"/>
                </a:lnTo>
                <a:lnTo>
                  <a:pt x="30" y="9"/>
                </a:lnTo>
                <a:lnTo>
                  <a:pt x="31" y="10"/>
                </a:lnTo>
                <a:lnTo>
                  <a:pt x="32" y="12"/>
                </a:lnTo>
                <a:lnTo>
                  <a:pt x="33" y="13"/>
                </a:lnTo>
                <a:lnTo>
                  <a:pt x="34" y="13"/>
                </a:lnTo>
                <a:lnTo>
                  <a:pt x="35" y="13"/>
                </a:lnTo>
                <a:lnTo>
                  <a:pt x="36" y="11"/>
                </a:lnTo>
                <a:lnTo>
                  <a:pt x="36" y="9"/>
                </a:lnTo>
                <a:lnTo>
                  <a:pt x="37" y="7"/>
                </a:lnTo>
                <a:lnTo>
                  <a:pt x="38" y="5"/>
                </a:lnTo>
                <a:lnTo>
                  <a:pt x="39" y="6"/>
                </a:lnTo>
                <a:lnTo>
                  <a:pt x="40" y="7"/>
                </a:lnTo>
                <a:lnTo>
                  <a:pt x="41" y="8"/>
                </a:lnTo>
                <a:lnTo>
                  <a:pt x="42" y="7"/>
                </a:lnTo>
                <a:lnTo>
                  <a:pt x="43" y="5"/>
                </a:lnTo>
                <a:lnTo>
                  <a:pt x="44" y="5"/>
                </a:lnTo>
                <a:lnTo>
                  <a:pt x="45" y="4"/>
                </a:lnTo>
                <a:lnTo>
                  <a:pt x="46" y="3"/>
                </a:lnTo>
                <a:lnTo>
                  <a:pt x="47" y="1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20"/>
          <p:cNvSpPr>
            <a:spLocks/>
          </p:cNvSpPr>
          <p:nvPr/>
        </p:nvSpPr>
        <p:spPr bwMode="auto">
          <a:xfrm>
            <a:off x="8047536" y="2516601"/>
            <a:ext cx="128407" cy="12417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1" y="8"/>
              </a:cxn>
              <a:cxn ang="0">
                <a:pos x="2" y="11"/>
              </a:cxn>
              <a:cxn ang="0">
                <a:pos x="3" y="18"/>
              </a:cxn>
              <a:cxn ang="0">
                <a:pos x="4" y="23"/>
              </a:cxn>
              <a:cxn ang="0">
                <a:pos x="5" y="23"/>
              </a:cxn>
              <a:cxn ang="0">
                <a:pos x="6" y="19"/>
              </a:cxn>
              <a:cxn ang="0">
                <a:pos x="7" y="14"/>
              </a:cxn>
              <a:cxn ang="0">
                <a:pos x="8" y="12"/>
              </a:cxn>
              <a:cxn ang="0">
                <a:pos x="9" y="13"/>
              </a:cxn>
              <a:cxn ang="0">
                <a:pos x="10" y="14"/>
              </a:cxn>
              <a:cxn ang="0">
                <a:pos x="11" y="13"/>
              </a:cxn>
              <a:cxn ang="0">
                <a:pos x="12" y="10"/>
              </a:cxn>
              <a:cxn ang="0">
                <a:pos x="13" y="7"/>
              </a:cxn>
              <a:cxn ang="0">
                <a:pos x="14" y="4"/>
              </a:cxn>
              <a:cxn ang="0">
                <a:pos x="15" y="1"/>
              </a:cxn>
              <a:cxn ang="0">
                <a:pos x="16" y="0"/>
              </a:cxn>
              <a:cxn ang="0">
                <a:pos x="16" y="0"/>
              </a:cxn>
              <a:cxn ang="0">
                <a:pos x="17" y="1"/>
              </a:cxn>
              <a:cxn ang="0">
                <a:pos x="18" y="3"/>
              </a:cxn>
              <a:cxn ang="0">
                <a:pos x="19" y="5"/>
              </a:cxn>
              <a:cxn ang="0">
                <a:pos x="20" y="7"/>
              </a:cxn>
              <a:cxn ang="0">
                <a:pos x="21" y="8"/>
              </a:cxn>
              <a:cxn ang="0">
                <a:pos x="22" y="8"/>
              </a:cxn>
              <a:cxn ang="0">
                <a:pos x="23" y="8"/>
              </a:cxn>
              <a:cxn ang="0">
                <a:pos x="24" y="7"/>
              </a:cxn>
              <a:cxn ang="0">
                <a:pos x="25" y="6"/>
              </a:cxn>
              <a:cxn ang="0">
                <a:pos x="26" y="6"/>
              </a:cxn>
              <a:cxn ang="0">
                <a:pos x="27" y="6"/>
              </a:cxn>
              <a:cxn ang="0">
                <a:pos x="28" y="8"/>
              </a:cxn>
              <a:cxn ang="0">
                <a:pos x="29" y="11"/>
              </a:cxn>
              <a:cxn ang="0">
                <a:pos x="30" y="17"/>
              </a:cxn>
              <a:cxn ang="0">
                <a:pos x="31" y="26"/>
              </a:cxn>
              <a:cxn ang="0">
                <a:pos x="32" y="34"/>
              </a:cxn>
              <a:cxn ang="0">
                <a:pos x="33" y="39"/>
              </a:cxn>
              <a:cxn ang="0">
                <a:pos x="34" y="38"/>
              </a:cxn>
              <a:cxn ang="0">
                <a:pos x="35" y="34"/>
              </a:cxn>
              <a:cxn ang="0">
                <a:pos x="36" y="28"/>
              </a:cxn>
              <a:cxn ang="0">
                <a:pos x="37" y="20"/>
              </a:cxn>
              <a:cxn ang="0">
                <a:pos x="38" y="12"/>
              </a:cxn>
              <a:cxn ang="0">
                <a:pos x="39" y="8"/>
              </a:cxn>
              <a:cxn ang="0">
                <a:pos x="40" y="7"/>
              </a:cxn>
              <a:cxn ang="0">
                <a:pos x="41" y="8"/>
              </a:cxn>
              <a:cxn ang="0">
                <a:pos x="42" y="9"/>
              </a:cxn>
              <a:cxn ang="0">
                <a:pos x="43" y="8"/>
              </a:cxn>
              <a:cxn ang="0">
                <a:pos x="44" y="10"/>
              </a:cxn>
              <a:cxn ang="0">
                <a:pos x="44" y="17"/>
              </a:cxn>
              <a:cxn ang="0">
                <a:pos x="45" y="26"/>
              </a:cxn>
              <a:cxn ang="0">
                <a:pos x="46" y="35"/>
              </a:cxn>
              <a:cxn ang="0">
                <a:pos x="47" y="37"/>
              </a:cxn>
            </a:cxnLst>
            <a:rect l="0" t="0" r="r" b="b"/>
            <a:pathLst>
              <a:path w="47" h="39">
                <a:moveTo>
                  <a:pt x="0" y="8"/>
                </a:moveTo>
                <a:lnTo>
                  <a:pt x="0" y="8"/>
                </a:lnTo>
                <a:lnTo>
                  <a:pt x="1" y="8"/>
                </a:lnTo>
                <a:lnTo>
                  <a:pt x="2" y="11"/>
                </a:lnTo>
                <a:lnTo>
                  <a:pt x="3" y="18"/>
                </a:lnTo>
                <a:lnTo>
                  <a:pt x="4" y="23"/>
                </a:lnTo>
                <a:lnTo>
                  <a:pt x="5" y="23"/>
                </a:lnTo>
                <a:lnTo>
                  <a:pt x="6" y="19"/>
                </a:lnTo>
                <a:lnTo>
                  <a:pt x="7" y="14"/>
                </a:lnTo>
                <a:lnTo>
                  <a:pt x="8" y="12"/>
                </a:lnTo>
                <a:lnTo>
                  <a:pt x="9" y="13"/>
                </a:lnTo>
                <a:lnTo>
                  <a:pt x="10" y="14"/>
                </a:lnTo>
                <a:lnTo>
                  <a:pt x="11" y="13"/>
                </a:lnTo>
                <a:lnTo>
                  <a:pt x="12" y="10"/>
                </a:lnTo>
                <a:lnTo>
                  <a:pt x="13" y="7"/>
                </a:lnTo>
                <a:lnTo>
                  <a:pt x="14" y="4"/>
                </a:lnTo>
                <a:lnTo>
                  <a:pt x="15" y="1"/>
                </a:lnTo>
                <a:lnTo>
                  <a:pt x="16" y="0"/>
                </a:lnTo>
                <a:lnTo>
                  <a:pt x="16" y="0"/>
                </a:lnTo>
                <a:lnTo>
                  <a:pt x="17" y="1"/>
                </a:lnTo>
                <a:lnTo>
                  <a:pt x="18" y="3"/>
                </a:lnTo>
                <a:lnTo>
                  <a:pt x="19" y="5"/>
                </a:lnTo>
                <a:lnTo>
                  <a:pt x="20" y="7"/>
                </a:lnTo>
                <a:lnTo>
                  <a:pt x="21" y="8"/>
                </a:lnTo>
                <a:lnTo>
                  <a:pt x="22" y="8"/>
                </a:lnTo>
                <a:lnTo>
                  <a:pt x="23" y="8"/>
                </a:lnTo>
                <a:lnTo>
                  <a:pt x="24" y="7"/>
                </a:lnTo>
                <a:lnTo>
                  <a:pt x="25" y="6"/>
                </a:lnTo>
                <a:lnTo>
                  <a:pt x="26" y="6"/>
                </a:lnTo>
                <a:lnTo>
                  <a:pt x="27" y="6"/>
                </a:lnTo>
                <a:lnTo>
                  <a:pt x="28" y="8"/>
                </a:lnTo>
                <a:lnTo>
                  <a:pt x="29" y="11"/>
                </a:lnTo>
                <a:lnTo>
                  <a:pt x="30" y="17"/>
                </a:lnTo>
                <a:lnTo>
                  <a:pt x="31" y="26"/>
                </a:lnTo>
                <a:lnTo>
                  <a:pt x="32" y="34"/>
                </a:lnTo>
                <a:lnTo>
                  <a:pt x="33" y="39"/>
                </a:lnTo>
                <a:lnTo>
                  <a:pt x="34" y="38"/>
                </a:lnTo>
                <a:lnTo>
                  <a:pt x="35" y="34"/>
                </a:lnTo>
                <a:lnTo>
                  <a:pt x="36" y="28"/>
                </a:lnTo>
                <a:lnTo>
                  <a:pt x="37" y="20"/>
                </a:lnTo>
                <a:lnTo>
                  <a:pt x="38" y="12"/>
                </a:lnTo>
                <a:lnTo>
                  <a:pt x="39" y="8"/>
                </a:lnTo>
                <a:lnTo>
                  <a:pt x="40" y="7"/>
                </a:lnTo>
                <a:lnTo>
                  <a:pt x="41" y="8"/>
                </a:lnTo>
                <a:lnTo>
                  <a:pt x="42" y="9"/>
                </a:lnTo>
                <a:lnTo>
                  <a:pt x="43" y="8"/>
                </a:lnTo>
                <a:lnTo>
                  <a:pt x="44" y="10"/>
                </a:lnTo>
                <a:lnTo>
                  <a:pt x="44" y="17"/>
                </a:lnTo>
                <a:lnTo>
                  <a:pt x="45" y="26"/>
                </a:lnTo>
                <a:lnTo>
                  <a:pt x="46" y="35"/>
                </a:lnTo>
                <a:lnTo>
                  <a:pt x="47" y="37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21"/>
          <p:cNvSpPr>
            <a:spLocks/>
          </p:cNvSpPr>
          <p:nvPr/>
        </p:nvSpPr>
        <p:spPr bwMode="auto">
          <a:xfrm>
            <a:off x="8175937" y="2515473"/>
            <a:ext cx="128407" cy="13547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0" y="40"/>
              </a:cxn>
              <a:cxn ang="0">
                <a:pos x="1" y="36"/>
              </a:cxn>
              <a:cxn ang="0">
                <a:pos x="2" y="29"/>
              </a:cxn>
              <a:cxn ang="0">
                <a:pos x="3" y="24"/>
              </a:cxn>
              <a:cxn ang="0">
                <a:pos x="4" y="22"/>
              </a:cxn>
              <a:cxn ang="0">
                <a:pos x="5" y="21"/>
              </a:cxn>
              <a:cxn ang="0">
                <a:pos x="6" y="17"/>
              </a:cxn>
              <a:cxn ang="0">
                <a:pos x="7" y="11"/>
              </a:cxn>
              <a:cxn ang="0">
                <a:pos x="8" y="6"/>
              </a:cxn>
              <a:cxn ang="0">
                <a:pos x="9" y="4"/>
              </a:cxn>
              <a:cxn ang="0">
                <a:pos x="10" y="5"/>
              </a:cxn>
              <a:cxn ang="0">
                <a:pos x="11" y="9"/>
              </a:cxn>
              <a:cxn ang="0">
                <a:pos x="12" y="15"/>
              </a:cxn>
              <a:cxn ang="0">
                <a:pos x="13" y="23"/>
              </a:cxn>
              <a:cxn ang="0">
                <a:pos x="14" y="29"/>
              </a:cxn>
              <a:cxn ang="0">
                <a:pos x="15" y="31"/>
              </a:cxn>
              <a:cxn ang="0">
                <a:pos x="16" y="28"/>
              </a:cxn>
              <a:cxn ang="0">
                <a:pos x="17" y="23"/>
              </a:cxn>
              <a:cxn ang="0">
                <a:pos x="18" y="19"/>
              </a:cxn>
              <a:cxn ang="0">
                <a:pos x="19" y="15"/>
              </a:cxn>
              <a:cxn ang="0">
                <a:pos x="20" y="12"/>
              </a:cxn>
              <a:cxn ang="0">
                <a:pos x="21" y="7"/>
              </a:cxn>
              <a:cxn ang="0">
                <a:pos x="22" y="2"/>
              </a:cxn>
              <a:cxn ang="0">
                <a:pos x="23" y="0"/>
              </a:cxn>
              <a:cxn ang="0">
                <a:pos x="24" y="2"/>
              </a:cxn>
              <a:cxn ang="0">
                <a:pos x="24" y="4"/>
              </a:cxn>
              <a:cxn ang="0">
                <a:pos x="25" y="5"/>
              </a:cxn>
              <a:cxn ang="0">
                <a:pos x="26" y="5"/>
              </a:cxn>
              <a:cxn ang="0">
                <a:pos x="27" y="6"/>
              </a:cxn>
              <a:cxn ang="0">
                <a:pos x="28" y="10"/>
              </a:cxn>
              <a:cxn ang="0">
                <a:pos x="29" y="16"/>
              </a:cxn>
              <a:cxn ang="0">
                <a:pos x="30" y="23"/>
              </a:cxn>
              <a:cxn ang="0">
                <a:pos x="31" y="29"/>
              </a:cxn>
              <a:cxn ang="0">
                <a:pos x="32" y="33"/>
              </a:cxn>
              <a:cxn ang="0">
                <a:pos x="33" y="32"/>
              </a:cxn>
              <a:cxn ang="0">
                <a:pos x="34" y="27"/>
              </a:cxn>
              <a:cxn ang="0">
                <a:pos x="35" y="19"/>
              </a:cxn>
              <a:cxn ang="0">
                <a:pos x="36" y="12"/>
              </a:cxn>
              <a:cxn ang="0">
                <a:pos x="37" y="9"/>
              </a:cxn>
              <a:cxn ang="0">
                <a:pos x="38" y="9"/>
              </a:cxn>
              <a:cxn ang="0">
                <a:pos x="39" y="13"/>
              </a:cxn>
              <a:cxn ang="0">
                <a:pos x="40" y="17"/>
              </a:cxn>
              <a:cxn ang="0">
                <a:pos x="41" y="19"/>
              </a:cxn>
              <a:cxn ang="0">
                <a:pos x="42" y="19"/>
              </a:cxn>
              <a:cxn ang="0">
                <a:pos x="43" y="20"/>
              </a:cxn>
              <a:cxn ang="0">
                <a:pos x="44" y="21"/>
              </a:cxn>
              <a:cxn ang="0">
                <a:pos x="45" y="22"/>
              </a:cxn>
              <a:cxn ang="0">
                <a:pos x="46" y="21"/>
              </a:cxn>
              <a:cxn ang="0">
                <a:pos x="47" y="16"/>
              </a:cxn>
              <a:cxn ang="0">
                <a:pos x="48" y="10"/>
              </a:cxn>
            </a:cxnLst>
            <a:rect l="0" t="0" r="r" b="b"/>
            <a:pathLst>
              <a:path w="48" h="40">
                <a:moveTo>
                  <a:pt x="0" y="40"/>
                </a:moveTo>
                <a:lnTo>
                  <a:pt x="0" y="40"/>
                </a:lnTo>
                <a:lnTo>
                  <a:pt x="1" y="36"/>
                </a:lnTo>
                <a:lnTo>
                  <a:pt x="2" y="29"/>
                </a:lnTo>
                <a:lnTo>
                  <a:pt x="3" y="24"/>
                </a:lnTo>
                <a:lnTo>
                  <a:pt x="4" y="22"/>
                </a:lnTo>
                <a:lnTo>
                  <a:pt x="5" y="21"/>
                </a:lnTo>
                <a:lnTo>
                  <a:pt x="6" y="17"/>
                </a:lnTo>
                <a:lnTo>
                  <a:pt x="7" y="11"/>
                </a:lnTo>
                <a:lnTo>
                  <a:pt x="8" y="6"/>
                </a:lnTo>
                <a:lnTo>
                  <a:pt x="9" y="4"/>
                </a:lnTo>
                <a:lnTo>
                  <a:pt x="10" y="5"/>
                </a:lnTo>
                <a:lnTo>
                  <a:pt x="11" y="9"/>
                </a:lnTo>
                <a:lnTo>
                  <a:pt x="12" y="15"/>
                </a:lnTo>
                <a:lnTo>
                  <a:pt x="13" y="23"/>
                </a:lnTo>
                <a:lnTo>
                  <a:pt x="14" y="29"/>
                </a:lnTo>
                <a:lnTo>
                  <a:pt x="15" y="31"/>
                </a:lnTo>
                <a:lnTo>
                  <a:pt x="16" y="28"/>
                </a:lnTo>
                <a:lnTo>
                  <a:pt x="17" y="23"/>
                </a:lnTo>
                <a:lnTo>
                  <a:pt x="18" y="19"/>
                </a:lnTo>
                <a:lnTo>
                  <a:pt x="19" y="15"/>
                </a:lnTo>
                <a:lnTo>
                  <a:pt x="20" y="12"/>
                </a:lnTo>
                <a:lnTo>
                  <a:pt x="21" y="7"/>
                </a:lnTo>
                <a:lnTo>
                  <a:pt x="22" y="2"/>
                </a:lnTo>
                <a:lnTo>
                  <a:pt x="23" y="0"/>
                </a:lnTo>
                <a:lnTo>
                  <a:pt x="24" y="2"/>
                </a:lnTo>
                <a:lnTo>
                  <a:pt x="24" y="4"/>
                </a:lnTo>
                <a:lnTo>
                  <a:pt x="25" y="5"/>
                </a:lnTo>
                <a:lnTo>
                  <a:pt x="26" y="5"/>
                </a:lnTo>
                <a:lnTo>
                  <a:pt x="27" y="6"/>
                </a:lnTo>
                <a:lnTo>
                  <a:pt x="28" y="10"/>
                </a:lnTo>
                <a:lnTo>
                  <a:pt x="29" y="16"/>
                </a:lnTo>
                <a:lnTo>
                  <a:pt x="30" y="23"/>
                </a:lnTo>
                <a:lnTo>
                  <a:pt x="31" y="29"/>
                </a:lnTo>
                <a:lnTo>
                  <a:pt x="32" y="33"/>
                </a:lnTo>
                <a:lnTo>
                  <a:pt x="33" y="32"/>
                </a:lnTo>
                <a:lnTo>
                  <a:pt x="34" y="27"/>
                </a:lnTo>
                <a:lnTo>
                  <a:pt x="35" y="19"/>
                </a:lnTo>
                <a:lnTo>
                  <a:pt x="36" y="12"/>
                </a:lnTo>
                <a:lnTo>
                  <a:pt x="37" y="9"/>
                </a:lnTo>
                <a:lnTo>
                  <a:pt x="38" y="9"/>
                </a:lnTo>
                <a:lnTo>
                  <a:pt x="39" y="13"/>
                </a:lnTo>
                <a:lnTo>
                  <a:pt x="40" y="17"/>
                </a:lnTo>
                <a:lnTo>
                  <a:pt x="41" y="19"/>
                </a:lnTo>
                <a:lnTo>
                  <a:pt x="42" y="19"/>
                </a:lnTo>
                <a:lnTo>
                  <a:pt x="43" y="20"/>
                </a:lnTo>
                <a:lnTo>
                  <a:pt x="44" y="21"/>
                </a:lnTo>
                <a:lnTo>
                  <a:pt x="45" y="22"/>
                </a:lnTo>
                <a:lnTo>
                  <a:pt x="46" y="21"/>
                </a:lnTo>
                <a:lnTo>
                  <a:pt x="47" y="16"/>
                </a:lnTo>
                <a:lnTo>
                  <a:pt x="48" y="1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22"/>
          <p:cNvSpPr>
            <a:spLocks/>
          </p:cNvSpPr>
          <p:nvPr/>
        </p:nvSpPr>
        <p:spPr bwMode="auto">
          <a:xfrm>
            <a:off x="8304347" y="2514345"/>
            <a:ext cx="119845" cy="13547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0" y="11"/>
              </a:cxn>
              <a:cxn ang="0">
                <a:pos x="1" y="4"/>
              </a:cxn>
              <a:cxn ang="0">
                <a:pos x="2" y="0"/>
              </a:cxn>
              <a:cxn ang="0">
                <a:pos x="3" y="0"/>
              </a:cxn>
              <a:cxn ang="0">
                <a:pos x="3" y="3"/>
              </a:cxn>
              <a:cxn ang="0">
                <a:pos x="4" y="6"/>
              </a:cxn>
              <a:cxn ang="0">
                <a:pos x="5" y="6"/>
              </a:cxn>
              <a:cxn ang="0">
                <a:pos x="6" y="5"/>
              </a:cxn>
              <a:cxn ang="0">
                <a:pos x="7" y="7"/>
              </a:cxn>
              <a:cxn ang="0">
                <a:pos x="8" y="12"/>
              </a:cxn>
              <a:cxn ang="0">
                <a:pos x="9" y="20"/>
              </a:cxn>
              <a:cxn ang="0">
                <a:pos x="10" y="25"/>
              </a:cxn>
              <a:cxn ang="0">
                <a:pos x="11" y="26"/>
              </a:cxn>
              <a:cxn ang="0">
                <a:pos x="12" y="23"/>
              </a:cxn>
              <a:cxn ang="0">
                <a:pos x="13" y="17"/>
              </a:cxn>
              <a:cxn ang="0">
                <a:pos x="14" y="13"/>
              </a:cxn>
              <a:cxn ang="0">
                <a:pos x="15" y="13"/>
              </a:cxn>
              <a:cxn ang="0">
                <a:pos x="16" y="16"/>
              </a:cxn>
              <a:cxn ang="0">
                <a:pos x="17" y="22"/>
              </a:cxn>
              <a:cxn ang="0">
                <a:pos x="18" y="27"/>
              </a:cxn>
              <a:cxn ang="0">
                <a:pos x="19" y="28"/>
              </a:cxn>
              <a:cxn ang="0">
                <a:pos x="20" y="26"/>
              </a:cxn>
              <a:cxn ang="0">
                <a:pos x="21" y="23"/>
              </a:cxn>
              <a:cxn ang="0">
                <a:pos x="22" y="20"/>
              </a:cxn>
              <a:cxn ang="0">
                <a:pos x="23" y="19"/>
              </a:cxn>
              <a:cxn ang="0">
                <a:pos x="24" y="18"/>
              </a:cxn>
              <a:cxn ang="0">
                <a:pos x="25" y="16"/>
              </a:cxn>
              <a:cxn ang="0">
                <a:pos x="26" y="13"/>
              </a:cxn>
              <a:cxn ang="0">
                <a:pos x="27" y="9"/>
              </a:cxn>
              <a:cxn ang="0">
                <a:pos x="28" y="5"/>
              </a:cxn>
              <a:cxn ang="0">
                <a:pos x="29" y="4"/>
              </a:cxn>
              <a:cxn ang="0">
                <a:pos x="30" y="6"/>
              </a:cxn>
              <a:cxn ang="0">
                <a:pos x="30" y="8"/>
              </a:cxn>
              <a:cxn ang="0">
                <a:pos x="31" y="11"/>
              </a:cxn>
              <a:cxn ang="0">
                <a:pos x="32" y="13"/>
              </a:cxn>
              <a:cxn ang="0">
                <a:pos x="33" y="14"/>
              </a:cxn>
              <a:cxn ang="0">
                <a:pos x="34" y="13"/>
              </a:cxn>
              <a:cxn ang="0">
                <a:pos x="35" y="9"/>
              </a:cxn>
              <a:cxn ang="0">
                <a:pos x="36" y="6"/>
              </a:cxn>
              <a:cxn ang="0">
                <a:pos x="37" y="7"/>
              </a:cxn>
              <a:cxn ang="0">
                <a:pos x="38" y="11"/>
              </a:cxn>
              <a:cxn ang="0">
                <a:pos x="39" y="17"/>
              </a:cxn>
              <a:cxn ang="0">
                <a:pos x="40" y="22"/>
              </a:cxn>
              <a:cxn ang="0">
                <a:pos x="41" y="26"/>
              </a:cxn>
              <a:cxn ang="0">
                <a:pos x="42" y="28"/>
              </a:cxn>
              <a:cxn ang="0">
                <a:pos x="43" y="32"/>
              </a:cxn>
              <a:cxn ang="0">
                <a:pos x="44" y="35"/>
              </a:cxn>
              <a:cxn ang="0">
                <a:pos x="45" y="38"/>
              </a:cxn>
              <a:cxn ang="0">
                <a:pos x="46" y="37"/>
              </a:cxn>
              <a:cxn ang="0">
                <a:pos x="47" y="35"/>
              </a:cxn>
            </a:cxnLst>
            <a:rect l="0" t="0" r="r" b="b"/>
            <a:pathLst>
              <a:path w="47" h="38">
                <a:moveTo>
                  <a:pt x="0" y="11"/>
                </a:moveTo>
                <a:lnTo>
                  <a:pt x="0" y="11"/>
                </a:lnTo>
                <a:lnTo>
                  <a:pt x="1" y="4"/>
                </a:lnTo>
                <a:lnTo>
                  <a:pt x="2" y="0"/>
                </a:lnTo>
                <a:lnTo>
                  <a:pt x="3" y="0"/>
                </a:lnTo>
                <a:lnTo>
                  <a:pt x="3" y="3"/>
                </a:lnTo>
                <a:lnTo>
                  <a:pt x="4" y="6"/>
                </a:lnTo>
                <a:lnTo>
                  <a:pt x="5" y="6"/>
                </a:lnTo>
                <a:lnTo>
                  <a:pt x="6" y="5"/>
                </a:lnTo>
                <a:lnTo>
                  <a:pt x="7" y="7"/>
                </a:lnTo>
                <a:lnTo>
                  <a:pt x="8" y="12"/>
                </a:lnTo>
                <a:lnTo>
                  <a:pt x="9" y="20"/>
                </a:lnTo>
                <a:lnTo>
                  <a:pt x="10" y="25"/>
                </a:lnTo>
                <a:lnTo>
                  <a:pt x="11" y="26"/>
                </a:lnTo>
                <a:lnTo>
                  <a:pt x="12" y="23"/>
                </a:lnTo>
                <a:lnTo>
                  <a:pt x="13" y="17"/>
                </a:lnTo>
                <a:lnTo>
                  <a:pt x="14" y="13"/>
                </a:lnTo>
                <a:lnTo>
                  <a:pt x="15" y="13"/>
                </a:lnTo>
                <a:lnTo>
                  <a:pt x="16" y="16"/>
                </a:lnTo>
                <a:lnTo>
                  <a:pt x="17" y="22"/>
                </a:lnTo>
                <a:lnTo>
                  <a:pt x="18" y="27"/>
                </a:lnTo>
                <a:lnTo>
                  <a:pt x="19" y="28"/>
                </a:lnTo>
                <a:lnTo>
                  <a:pt x="20" y="26"/>
                </a:lnTo>
                <a:lnTo>
                  <a:pt x="21" y="23"/>
                </a:lnTo>
                <a:lnTo>
                  <a:pt x="22" y="20"/>
                </a:lnTo>
                <a:lnTo>
                  <a:pt x="23" y="19"/>
                </a:lnTo>
                <a:lnTo>
                  <a:pt x="24" y="18"/>
                </a:lnTo>
                <a:lnTo>
                  <a:pt x="25" y="16"/>
                </a:lnTo>
                <a:lnTo>
                  <a:pt x="26" y="13"/>
                </a:lnTo>
                <a:lnTo>
                  <a:pt x="27" y="9"/>
                </a:lnTo>
                <a:lnTo>
                  <a:pt x="28" y="5"/>
                </a:lnTo>
                <a:lnTo>
                  <a:pt x="29" y="4"/>
                </a:lnTo>
                <a:lnTo>
                  <a:pt x="30" y="6"/>
                </a:lnTo>
                <a:lnTo>
                  <a:pt x="30" y="8"/>
                </a:lnTo>
                <a:lnTo>
                  <a:pt x="31" y="11"/>
                </a:lnTo>
                <a:lnTo>
                  <a:pt x="32" y="13"/>
                </a:lnTo>
                <a:lnTo>
                  <a:pt x="33" y="14"/>
                </a:lnTo>
                <a:lnTo>
                  <a:pt x="34" y="13"/>
                </a:lnTo>
                <a:lnTo>
                  <a:pt x="35" y="9"/>
                </a:lnTo>
                <a:lnTo>
                  <a:pt x="36" y="6"/>
                </a:lnTo>
                <a:lnTo>
                  <a:pt x="37" y="7"/>
                </a:lnTo>
                <a:lnTo>
                  <a:pt x="38" y="11"/>
                </a:lnTo>
                <a:lnTo>
                  <a:pt x="39" y="17"/>
                </a:lnTo>
                <a:lnTo>
                  <a:pt x="40" y="22"/>
                </a:lnTo>
                <a:lnTo>
                  <a:pt x="41" y="26"/>
                </a:lnTo>
                <a:lnTo>
                  <a:pt x="42" y="28"/>
                </a:lnTo>
                <a:lnTo>
                  <a:pt x="43" y="32"/>
                </a:lnTo>
                <a:lnTo>
                  <a:pt x="44" y="35"/>
                </a:lnTo>
                <a:lnTo>
                  <a:pt x="45" y="38"/>
                </a:lnTo>
                <a:lnTo>
                  <a:pt x="46" y="37"/>
                </a:lnTo>
                <a:lnTo>
                  <a:pt x="47" y="35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23"/>
          <p:cNvSpPr>
            <a:spLocks/>
          </p:cNvSpPr>
          <p:nvPr/>
        </p:nvSpPr>
        <p:spPr bwMode="auto">
          <a:xfrm>
            <a:off x="8424192" y="2513215"/>
            <a:ext cx="128407" cy="15803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0" y="39"/>
              </a:cxn>
              <a:cxn ang="0">
                <a:pos x="1" y="37"/>
              </a:cxn>
              <a:cxn ang="0">
                <a:pos x="2" y="38"/>
              </a:cxn>
              <a:cxn ang="0">
                <a:pos x="3" y="40"/>
              </a:cxn>
              <a:cxn ang="0">
                <a:pos x="4" y="43"/>
              </a:cxn>
              <a:cxn ang="0">
                <a:pos x="5" y="43"/>
              </a:cxn>
              <a:cxn ang="0">
                <a:pos x="6" y="42"/>
              </a:cxn>
              <a:cxn ang="0">
                <a:pos x="7" y="41"/>
              </a:cxn>
              <a:cxn ang="0">
                <a:pos x="8" y="41"/>
              </a:cxn>
              <a:cxn ang="0">
                <a:pos x="9" y="42"/>
              </a:cxn>
              <a:cxn ang="0">
                <a:pos x="10" y="43"/>
              </a:cxn>
              <a:cxn ang="0">
                <a:pos x="10" y="42"/>
              </a:cxn>
              <a:cxn ang="0">
                <a:pos x="11" y="41"/>
              </a:cxn>
              <a:cxn ang="0">
                <a:pos x="12" y="41"/>
              </a:cxn>
              <a:cxn ang="0">
                <a:pos x="13" y="42"/>
              </a:cxn>
              <a:cxn ang="0">
                <a:pos x="14" y="42"/>
              </a:cxn>
              <a:cxn ang="0">
                <a:pos x="15" y="41"/>
              </a:cxn>
              <a:cxn ang="0">
                <a:pos x="16" y="39"/>
              </a:cxn>
              <a:cxn ang="0">
                <a:pos x="17" y="38"/>
              </a:cxn>
              <a:cxn ang="0">
                <a:pos x="18" y="39"/>
              </a:cxn>
              <a:cxn ang="0">
                <a:pos x="19" y="41"/>
              </a:cxn>
              <a:cxn ang="0">
                <a:pos x="20" y="41"/>
              </a:cxn>
              <a:cxn ang="0">
                <a:pos x="21" y="41"/>
              </a:cxn>
              <a:cxn ang="0">
                <a:pos x="22" y="40"/>
              </a:cxn>
              <a:cxn ang="0">
                <a:pos x="23" y="41"/>
              </a:cxn>
              <a:cxn ang="0">
                <a:pos x="24" y="44"/>
              </a:cxn>
              <a:cxn ang="0">
                <a:pos x="25" y="45"/>
              </a:cxn>
              <a:cxn ang="0">
                <a:pos x="26" y="45"/>
              </a:cxn>
              <a:cxn ang="0">
                <a:pos x="27" y="44"/>
              </a:cxn>
              <a:cxn ang="0">
                <a:pos x="28" y="43"/>
              </a:cxn>
              <a:cxn ang="0">
                <a:pos x="29" y="44"/>
              </a:cxn>
              <a:cxn ang="0">
                <a:pos x="30" y="44"/>
              </a:cxn>
              <a:cxn ang="0">
                <a:pos x="31" y="42"/>
              </a:cxn>
              <a:cxn ang="0">
                <a:pos x="32" y="39"/>
              </a:cxn>
              <a:cxn ang="0">
                <a:pos x="33" y="38"/>
              </a:cxn>
              <a:cxn ang="0">
                <a:pos x="34" y="37"/>
              </a:cxn>
              <a:cxn ang="0">
                <a:pos x="35" y="38"/>
              </a:cxn>
              <a:cxn ang="0">
                <a:pos x="36" y="38"/>
              </a:cxn>
              <a:cxn ang="0">
                <a:pos x="37" y="36"/>
              </a:cxn>
              <a:cxn ang="0">
                <a:pos x="37" y="34"/>
              </a:cxn>
              <a:cxn ang="0">
                <a:pos x="38" y="32"/>
              </a:cxn>
              <a:cxn ang="0">
                <a:pos x="39" y="31"/>
              </a:cxn>
              <a:cxn ang="0">
                <a:pos x="40" y="27"/>
              </a:cxn>
              <a:cxn ang="0">
                <a:pos x="41" y="22"/>
              </a:cxn>
              <a:cxn ang="0">
                <a:pos x="42" y="15"/>
              </a:cxn>
              <a:cxn ang="0">
                <a:pos x="43" y="10"/>
              </a:cxn>
              <a:cxn ang="0">
                <a:pos x="44" y="7"/>
              </a:cxn>
              <a:cxn ang="0">
                <a:pos x="45" y="5"/>
              </a:cxn>
              <a:cxn ang="0">
                <a:pos x="46" y="3"/>
              </a:cxn>
              <a:cxn ang="0">
                <a:pos x="47" y="0"/>
              </a:cxn>
            </a:cxnLst>
            <a:rect l="0" t="0" r="r" b="b"/>
            <a:pathLst>
              <a:path w="47" h="45">
                <a:moveTo>
                  <a:pt x="0" y="39"/>
                </a:moveTo>
                <a:lnTo>
                  <a:pt x="0" y="39"/>
                </a:lnTo>
                <a:lnTo>
                  <a:pt x="1" y="37"/>
                </a:lnTo>
                <a:lnTo>
                  <a:pt x="2" y="38"/>
                </a:lnTo>
                <a:lnTo>
                  <a:pt x="3" y="40"/>
                </a:lnTo>
                <a:lnTo>
                  <a:pt x="4" y="43"/>
                </a:lnTo>
                <a:lnTo>
                  <a:pt x="5" y="43"/>
                </a:lnTo>
                <a:lnTo>
                  <a:pt x="6" y="42"/>
                </a:lnTo>
                <a:lnTo>
                  <a:pt x="7" y="41"/>
                </a:lnTo>
                <a:lnTo>
                  <a:pt x="8" y="41"/>
                </a:lnTo>
                <a:lnTo>
                  <a:pt x="9" y="42"/>
                </a:lnTo>
                <a:lnTo>
                  <a:pt x="10" y="43"/>
                </a:lnTo>
                <a:lnTo>
                  <a:pt x="10" y="42"/>
                </a:lnTo>
                <a:lnTo>
                  <a:pt x="11" y="41"/>
                </a:lnTo>
                <a:lnTo>
                  <a:pt x="12" y="41"/>
                </a:lnTo>
                <a:lnTo>
                  <a:pt x="13" y="42"/>
                </a:lnTo>
                <a:lnTo>
                  <a:pt x="14" y="42"/>
                </a:lnTo>
                <a:lnTo>
                  <a:pt x="15" y="41"/>
                </a:lnTo>
                <a:lnTo>
                  <a:pt x="16" y="39"/>
                </a:lnTo>
                <a:lnTo>
                  <a:pt x="17" y="38"/>
                </a:lnTo>
                <a:lnTo>
                  <a:pt x="18" y="39"/>
                </a:lnTo>
                <a:lnTo>
                  <a:pt x="19" y="41"/>
                </a:lnTo>
                <a:lnTo>
                  <a:pt x="20" y="41"/>
                </a:lnTo>
                <a:lnTo>
                  <a:pt x="21" y="41"/>
                </a:lnTo>
                <a:lnTo>
                  <a:pt x="22" y="40"/>
                </a:lnTo>
                <a:lnTo>
                  <a:pt x="23" y="41"/>
                </a:lnTo>
                <a:lnTo>
                  <a:pt x="24" y="44"/>
                </a:lnTo>
                <a:lnTo>
                  <a:pt x="25" y="45"/>
                </a:lnTo>
                <a:lnTo>
                  <a:pt x="26" y="45"/>
                </a:lnTo>
                <a:lnTo>
                  <a:pt x="27" y="44"/>
                </a:lnTo>
                <a:lnTo>
                  <a:pt x="28" y="43"/>
                </a:lnTo>
                <a:lnTo>
                  <a:pt x="29" y="44"/>
                </a:lnTo>
                <a:lnTo>
                  <a:pt x="30" y="44"/>
                </a:lnTo>
                <a:lnTo>
                  <a:pt x="31" y="42"/>
                </a:lnTo>
                <a:lnTo>
                  <a:pt x="32" y="39"/>
                </a:lnTo>
                <a:lnTo>
                  <a:pt x="33" y="38"/>
                </a:lnTo>
                <a:lnTo>
                  <a:pt x="34" y="37"/>
                </a:lnTo>
                <a:lnTo>
                  <a:pt x="35" y="38"/>
                </a:lnTo>
                <a:lnTo>
                  <a:pt x="36" y="38"/>
                </a:lnTo>
                <a:lnTo>
                  <a:pt x="37" y="36"/>
                </a:lnTo>
                <a:lnTo>
                  <a:pt x="37" y="34"/>
                </a:lnTo>
                <a:lnTo>
                  <a:pt x="38" y="32"/>
                </a:lnTo>
                <a:lnTo>
                  <a:pt x="39" y="31"/>
                </a:lnTo>
                <a:lnTo>
                  <a:pt x="40" y="27"/>
                </a:lnTo>
                <a:lnTo>
                  <a:pt x="41" y="22"/>
                </a:lnTo>
                <a:lnTo>
                  <a:pt x="42" y="15"/>
                </a:lnTo>
                <a:lnTo>
                  <a:pt x="43" y="10"/>
                </a:lnTo>
                <a:lnTo>
                  <a:pt x="44" y="7"/>
                </a:lnTo>
                <a:lnTo>
                  <a:pt x="45" y="5"/>
                </a:lnTo>
                <a:lnTo>
                  <a:pt x="46" y="3"/>
                </a:lnTo>
                <a:lnTo>
                  <a:pt x="47" y="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24"/>
          <p:cNvSpPr>
            <a:spLocks/>
          </p:cNvSpPr>
          <p:nvPr/>
        </p:nvSpPr>
        <p:spPr bwMode="auto">
          <a:xfrm>
            <a:off x="8552594" y="2480481"/>
            <a:ext cx="128407" cy="71115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0" y="97"/>
              </a:cxn>
              <a:cxn ang="0">
                <a:pos x="1" y="92"/>
              </a:cxn>
              <a:cxn ang="0">
                <a:pos x="2" y="86"/>
              </a:cxn>
              <a:cxn ang="0">
                <a:pos x="3" y="81"/>
              </a:cxn>
              <a:cxn ang="0">
                <a:pos x="4" y="75"/>
              </a:cxn>
              <a:cxn ang="0">
                <a:pos x="5" y="69"/>
              </a:cxn>
              <a:cxn ang="0">
                <a:pos x="6" y="64"/>
              </a:cxn>
              <a:cxn ang="0">
                <a:pos x="7" y="59"/>
              </a:cxn>
              <a:cxn ang="0">
                <a:pos x="8" y="57"/>
              </a:cxn>
              <a:cxn ang="0">
                <a:pos x="9" y="54"/>
              </a:cxn>
              <a:cxn ang="0">
                <a:pos x="10" y="50"/>
              </a:cxn>
              <a:cxn ang="0">
                <a:pos x="11" y="45"/>
              </a:cxn>
              <a:cxn ang="0">
                <a:pos x="12" y="39"/>
              </a:cxn>
              <a:cxn ang="0">
                <a:pos x="13" y="32"/>
              </a:cxn>
              <a:cxn ang="0">
                <a:pos x="14" y="26"/>
              </a:cxn>
              <a:cxn ang="0">
                <a:pos x="15" y="22"/>
              </a:cxn>
              <a:cxn ang="0">
                <a:pos x="16" y="20"/>
              </a:cxn>
              <a:cxn ang="0">
                <a:pos x="17" y="18"/>
              </a:cxn>
              <a:cxn ang="0">
                <a:pos x="17" y="17"/>
              </a:cxn>
              <a:cxn ang="0">
                <a:pos x="18" y="16"/>
              </a:cxn>
              <a:cxn ang="0">
                <a:pos x="19" y="13"/>
              </a:cxn>
              <a:cxn ang="0">
                <a:pos x="20" y="9"/>
              </a:cxn>
              <a:cxn ang="0">
                <a:pos x="21" y="6"/>
              </a:cxn>
              <a:cxn ang="0">
                <a:pos x="22" y="3"/>
              </a:cxn>
              <a:cxn ang="0">
                <a:pos x="23" y="1"/>
              </a:cxn>
              <a:cxn ang="0">
                <a:pos x="24" y="0"/>
              </a:cxn>
              <a:cxn ang="0">
                <a:pos x="25" y="0"/>
              </a:cxn>
              <a:cxn ang="0">
                <a:pos x="26" y="2"/>
              </a:cxn>
              <a:cxn ang="0">
                <a:pos x="27" y="3"/>
              </a:cxn>
              <a:cxn ang="0">
                <a:pos x="28" y="5"/>
              </a:cxn>
              <a:cxn ang="0">
                <a:pos x="29" y="7"/>
              </a:cxn>
              <a:cxn ang="0">
                <a:pos x="30" y="11"/>
              </a:cxn>
              <a:cxn ang="0">
                <a:pos x="31" y="16"/>
              </a:cxn>
              <a:cxn ang="0">
                <a:pos x="32" y="21"/>
              </a:cxn>
              <a:cxn ang="0">
                <a:pos x="33" y="25"/>
              </a:cxn>
              <a:cxn ang="0">
                <a:pos x="34" y="28"/>
              </a:cxn>
              <a:cxn ang="0">
                <a:pos x="35" y="31"/>
              </a:cxn>
              <a:cxn ang="0">
                <a:pos x="36" y="37"/>
              </a:cxn>
              <a:cxn ang="0">
                <a:pos x="37" y="47"/>
              </a:cxn>
              <a:cxn ang="0">
                <a:pos x="38" y="61"/>
              </a:cxn>
              <a:cxn ang="0">
                <a:pos x="39" y="75"/>
              </a:cxn>
              <a:cxn ang="0">
                <a:pos x="40" y="87"/>
              </a:cxn>
              <a:cxn ang="0">
                <a:pos x="41" y="97"/>
              </a:cxn>
              <a:cxn ang="0">
                <a:pos x="42" y="106"/>
              </a:cxn>
              <a:cxn ang="0">
                <a:pos x="43" y="117"/>
              </a:cxn>
              <a:cxn ang="0">
                <a:pos x="44" y="133"/>
              </a:cxn>
              <a:cxn ang="0">
                <a:pos x="44" y="154"/>
              </a:cxn>
              <a:cxn ang="0">
                <a:pos x="45" y="175"/>
              </a:cxn>
              <a:cxn ang="0">
                <a:pos x="46" y="194"/>
              </a:cxn>
              <a:cxn ang="0">
                <a:pos x="47" y="209"/>
              </a:cxn>
            </a:cxnLst>
            <a:rect l="0" t="0" r="r" b="b"/>
            <a:pathLst>
              <a:path w="47" h="209">
                <a:moveTo>
                  <a:pt x="0" y="97"/>
                </a:moveTo>
                <a:lnTo>
                  <a:pt x="0" y="97"/>
                </a:lnTo>
                <a:lnTo>
                  <a:pt x="1" y="92"/>
                </a:lnTo>
                <a:lnTo>
                  <a:pt x="2" y="86"/>
                </a:lnTo>
                <a:lnTo>
                  <a:pt x="3" y="81"/>
                </a:lnTo>
                <a:lnTo>
                  <a:pt x="4" y="75"/>
                </a:lnTo>
                <a:lnTo>
                  <a:pt x="5" y="69"/>
                </a:lnTo>
                <a:lnTo>
                  <a:pt x="6" y="64"/>
                </a:lnTo>
                <a:lnTo>
                  <a:pt x="7" y="59"/>
                </a:lnTo>
                <a:lnTo>
                  <a:pt x="8" y="57"/>
                </a:lnTo>
                <a:lnTo>
                  <a:pt x="9" y="54"/>
                </a:lnTo>
                <a:lnTo>
                  <a:pt x="10" y="50"/>
                </a:lnTo>
                <a:lnTo>
                  <a:pt x="11" y="45"/>
                </a:lnTo>
                <a:lnTo>
                  <a:pt x="12" y="39"/>
                </a:lnTo>
                <a:lnTo>
                  <a:pt x="13" y="32"/>
                </a:lnTo>
                <a:lnTo>
                  <a:pt x="14" y="26"/>
                </a:lnTo>
                <a:lnTo>
                  <a:pt x="15" y="22"/>
                </a:lnTo>
                <a:lnTo>
                  <a:pt x="16" y="20"/>
                </a:lnTo>
                <a:lnTo>
                  <a:pt x="17" y="18"/>
                </a:lnTo>
                <a:lnTo>
                  <a:pt x="17" y="17"/>
                </a:lnTo>
                <a:lnTo>
                  <a:pt x="18" y="16"/>
                </a:lnTo>
                <a:lnTo>
                  <a:pt x="19" y="13"/>
                </a:lnTo>
                <a:lnTo>
                  <a:pt x="20" y="9"/>
                </a:lnTo>
                <a:lnTo>
                  <a:pt x="21" y="6"/>
                </a:lnTo>
                <a:lnTo>
                  <a:pt x="22" y="3"/>
                </a:lnTo>
                <a:lnTo>
                  <a:pt x="23" y="1"/>
                </a:lnTo>
                <a:lnTo>
                  <a:pt x="24" y="0"/>
                </a:lnTo>
                <a:lnTo>
                  <a:pt x="25" y="0"/>
                </a:lnTo>
                <a:lnTo>
                  <a:pt x="26" y="2"/>
                </a:lnTo>
                <a:lnTo>
                  <a:pt x="27" y="3"/>
                </a:lnTo>
                <a:lnTo>
                  <a:pt x="28" y="5"/>
                </a:lnTo>
                <a:lnTo>
                  <a:pt x="29" y="7"/>
                </a:lnTo>
                <a:lnTo>
                  <a:pt x="30" y="11"/>
                </a:lnTo>
                <a:lnTo>
                  <a:pt x="31" y="16"/>
                </a:lnTo>
                <a:lnTo>
                  <a:pt x="32" y="21"/>
                </a:lnTo>
                <a:lnTo>
                  <a:pt x="33" y="25"/>
                </a:lnTo>
                <a:lnTo>
                  <a:pt x="34" y="28"/>
                </a:lnTo>
                <a:lnTo>
                  <a:pt x="35" y="31"/>
                </a:lnTo>
                <a:lnTo>
                  <a:pt x="36" y="37"/>
                </a:lnTo>
                <a:lnTo>
                  <a:pt x="37" y="47"/>
                </a:lnTo>
                <a:lnTo>
                  <a:pt x="38" y="61"/>
                </a:lnTo>
                <a:lnTo>
                  <a:pt x="39" y="75"/>
                </a:lnTo>
                <a:lnTo>
                  <a:pt x="40" y="87"/>
                </a:lnTo>
                <a:lnTo>
                  <a:pt x="41" y="97"/>
                </a:lnTo>
                <a:lnTo>
                  <a:pt x="42" y="106"/>
                </a:lnTo>
                <a:lnTo>
                  <a:pt x="43" y="117"/>
                </a:lnTo>
                <a:lnTo>
                  <a:pt x="44" y="133"/>
                </a:lnTo>
                <a:lnTo>
                  <a:pt x="44" y="154"/>
                </a:lnTo>
                <a:lnTo>
                  <a:pt x="45" y="175"/>
                </a:lnTo>
                <a:lnTo>
                  <a:pt x="46" y="194"/>
                </a:lnTo>
                <a:lnTo>
                  <a:pt x="47" y="209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25"/>
          <p:cNvSpPr>
            <a:spLocks/>
          </p:cNvSpPr>
          <p:nvPr/>
        </p:nvSpPr>
        <p:spPr bwMode="auto">
          <a:xfrm>
            <a:off x="8681003" y="2122652"/>
            <a:ext cx="128407" cy="723561"/>
          </a:xfrm>
          <a:custGeom>
            <a:avLst/>
            <a:gdLst/>
            <a:ahLst/>
            <a:cxnLst>
              <a:cxn ang="0">
                <a:pos x="0" y="1250"/>
              </a:cxn>
              <a:cxn ang="0">
                <a:pos x="0" y="1250"/>
              </a:cxn>
              <a:cxn ang="0">
                <a:pos x="1" y="1263"/>
              </a:cxn>
              <a:cxn ang="0">
                <a:pos x="2" y="1279"/>
              </a:cxn>
              <a:cxn ang="0">
                <a:pos x="3" y="1297"/>
              </a:cxn>
              <a:cxn ang="0">
                <a:pos x="4" y="1319"/>
              </a:cxn>
              <a:cxn ang="0">
                <a:pos x="5" y="1342"/>
              </a:cxn>
              <a:cxn ang="0">
                <a:pos x="6" y="1365"/>
              </a:cxn>
              <a:cxn ang="0">
                <a:pos x="7" y="1388"/>
              </a:cxn>
              <a:cxn ang="0">
                <a:pos x="8" y="1411"/>
              </a:cxn>
              <a:cxn ang="0">
                <a:pos x="9" y="1435"/>
              </a:cxn>
              <a:cxn ang="0">
                <a:pos x="10" y="1461"/>
              </a:cxn>
              <a:cxn ang="0">
                <a:pos x="11" y="1492"/>
              </a:cxn>
              <a:cxn ang="0">
                <a:pos x="12" y="1525"/>
              </a:cxn>
              <a:cxn ang="0">
                <a:pos x="13" y="1558"/>
              </a:cxn>
              <a:cxn ang="0">
                <a:pos x="14" y="1590"/>
              </a:cxn>
              <a:cxn ang="0">
                <a:pos x="15" y="1621"/>
              </a:cxn>
              <a:cxn ang="0">
                <a:pos x="16" y="1654"/>
              </a:cxn>
              <a:cxn ang="0">
                <a:pos x="17" y="1688"/>
              </a:cxn>
              <a:cxn ang="0">
                <a:pos x="18" y="1725"/>
              </a:cxn>
              <a:cxn ang="0">
                <a:pos x="19" y="1759"/>
              </a:cxn>
              <a:cxn ang="0">
                <a:pos x="20" y="1787"/>
              </a:cxn>
              <a:cxn ang="0">
                <a:pos x="21" y="1806"/>
              </a:cxn>
              <a:cxn ang="0">
                <a:pos x="22" y="1825"/>
              </a:cxn>
              <a:cxn ang="0">
                <a:pos x="23" y="1862"/>
              </a:cxn>
              <a:cxn ang="0">
                <a:pos x="24" y="1933"/>
              </a:cxn>
              <a:cxn ang="0">
                <a:pos x="24" y="2032"/>
              </a:cxn>
              <a:cxn ang="0">
                <a:pos x="25" y="2108"/>
              </a:cxn>
              <a:cxn ang="0">
                <a:pos x="26" y="2065"/>
              </a:cxn>
              <a:cxn ang="0">
                <a:pos x="27" y="1816"/>
              </a:cxn>
              <a:cxn ang="0">
                <a:pos x="28" y="1357"/>
              </a:cxn>
              <a:cxn ang="0">
                <a:pos x="29" y="796"/>
              </a:cxn>
              <a:cxn ang="0">
                <a:pos x="30" y="312"/>
              </a:cxn>
              <a:cxn ang="0">
                <a:pos x="31" y="41"/>
              </a:cxn>
              <a:cxn ang="0">
                <a:pos x="32" y="0"/>
              </a:cxn>
              <a:cxn ang="0">
                <a:pos x="33" y="103"/>
              </a:cxn>
              <a:cxn ang="0">
                <a:pos x="34" y="238"/>
              </a:cxn>
              <a:cxn ang="0">
                <a:pos x="35" y="337"/>
              </a:cxn>
              <a:cxn ang="0">
                <a:pos x="36" y="389"/>
              </a:cxn>
              <a:cxn ang="0">
                <a:pos x="37" y="419"/>
              </a:cxn>
              <a:cxn ang="0">
                <a:pos x="38" y="451"/>
              </a:cxn>
              <a:cxn ang="0">
                <a:pos x="39" y="493"/>
              </a:cxn>
              <a:cxn ang="0">
                <a:pos x="40" y="542"/>
              </a:cxn>
              <a:cxn ang="0">
                <a:pos x="41" y="592"/>
              </a:cxn>
              <a:cxn ang="0">
                <a:pos x="42" y="640"/>
              </a:cxn>
              <a:cxn ang="0">
                <a:pos x="43" y="686"/>
              </a:cxn>
              <a:cxn ang="0">
                <a:pos x="44" y="729"/>
              </a:cxn>
              <a:cxn ang="0">
                <a:pos x="45" y="770"/>
              </a:cxn>
              <a:cxn ang="0">
                <a:pos x="46" y="808"/>
              </a:cxn>
              <a:cxn ang="0">
                <a:pos x="47" y="845"/>
              </a:cxn>
              <a:cxn ang="0">
                <a:pos x="48" y="881"/>
              </a:cxn>
            </a:cxnLst>
            <a:rect l="0" t="0" r="r" b="b"/>
            <a:pathLst>
              <a:path w="48" h="2108">
                <a:moveTo>
                  <a:pt x="0" y="1250"/>
                </a:moveTo>
                <a:lnTo>
                  <a:pt x="0" y="1250"/>
                </a:lnTo>
                <a:lnTo>
                  <a:pt x="1" y="1263"/>
                </a:lnTo>
                <a:lnTo>
                  <a:pt x="2" y="1279"/>
                </a:lnTo>
                <a:lnTo>
                  <a:pt x="3" y="1297"/>
                </a:lnTo>
                <a:lnTo>
                  <a:pt x="4" y="1319"/>
                </a:lnTo>
                <a:lnTo>
                  <a:pt x="5" y="1342"/>
                </a:lnTo>
                <a:lnTo>
                  <a:pt x="6" y="1365"/>
                </a:lnTo>
                <a:lnTo>
                  <a:pt x="7" y="1388"/>
                </a:lnTo>
                <a:lnTo>
                  <a:pt x="8" y="1411"/>
                </a:lnTo>
                <a:lnTo>
                  <a:pt x="9" y="1435"/>
                </a:lnTo>
                <a:lnTo>
                  <a:pt x="10" y="1461"/>
                </a:lnTo>
                <a:lnTo>
                  <a:pt x="11" y="1492"/>
                </a:lnTo>
                <a:lnTo>
                  <a:pt x="12" y="1525"/>
                </a:lnTo>
                <a:lnTo>
                  <a:pt x="13" y="1558"/>
                </a:lnTo>
                <a:lnTo>
                  <a:pt x="14" y="1590"/>
                </a:lnTo>
                <a:lnTo>
                  <a:pt x="15" y="1621"/>
                </a:lnTo>
                <a:lnTo>
                  <a:pt x="16" y="1654"/>
                </a:lnTo>
                <a:lnTo>
                  <a:pt x="17" y="1688"/>
                </a:lnTo>
                <a:lnTo>
                  <a:pt x="18" y="1725"/>
                </a:lnTo>
                <a:lnTo>
                  <a:pt x="19" y="1759"/>
                </a:lnTo>
                <a:lnTo>
                  <a:pt x="20" y="1787"/>
                </a:lnTo>
                <a:lnTo>
                  <a:pt x="21" y="1806"/>
                </a:lnTo>
                <a:lnTo>
                  <a:pt x="22" y="1825"/>
                </a:lnTo>
                <a:lnTo>
                  <a:pt x="23" y="1862"/>
                </a:lnTo>
                <a:lnTo>
                  <a:pt x="24" y="1933"/>
                </a:lnTo>
                <a:lnTo>
                  <a:pt x="24" y="2032"/>
                </a:lnTo>
                <a:lnTo>
                  <a:pt x="25" y="2108"/>
                </a:lnTo>
                <a:lnTo>
                  <a:pt x="26" y="2065"/>
                </a:lnTo>
                <a:lnTo>
                  <a:pt x="27" y="1816"/>
                </a:lnTo>
                <a:lnTo>
                  <a:pt x="28" y="1357"/>
                </a:lnTo>
                <a:lnTo>
                  <a:pt x="29" y="796"/>
                </a:lnTo>
                <a:lnTo>
                  <a:pt x="30" y="312"/>
                </a:lnTo>
                <a:lnTo>
                  <a:pt x="31" y="41"/>
                </a:lnTo>
                <a:lnTo>
                  <a:pt x="32" y="0"/>
                </a:lnTo>
                <a:lnTo>
                  <a:pt x="33" y="103"/>
                </a:lnTo>
                <a:lnTo>
                  <a:pt x="34" y="238"/>
                </a:lnTo>
                <a:lnTo>
                  <a:pt x="35" y="337"/>
                </a:lnTo>
                <a:lnTo>
                  <a:pt x="36" y="389"/>
                </a:lnTo>
                <a:lnTo>
                  <a:pt x="37" y="419"/>
                </a:lnTo>
                <a:lnTo>
                  <a:pt x="38" y="451"/>
                </a:lnTo>
                <a:lnTo>
                  <a:pt x="39" y="493"/>
                </a:lnTo>
                <a:lnTo>
                  <a:pt x="40" y="542"/>
                </a:lnTo>
                <a:lnTo>
                  <a:pt x="41" y="592"/>
                </a:lnTo>
                <a:lnTo>
                  <a:pt x="42" y="640"/>
                </a:lnTo>
                <a:lnTo>
                  <a:pt x="43" y="686"/>
                </a:lnTo>
                <a:lnTo>
                  <a:pt x="44" y="729"/>
                </a:lnTo>
                <a:lnTo>
                  <a:pt x="45" y="770"/>
                </a:lnTo>
                <a:lnTo>
                  <a:pt x="46" y="808"/>
                </a:lnTo>
                <a:lnTo>
                  <a:pt x="47" y="845"/>
                </a:lnTo>
                <a:lnTo>
                  <a:pt x="48" y="881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26"/>
          <p:cNvSpPr>
            <a:spLocks/>
          </p:cNvSpPr>
          <p:nvPr/>
        </p:nvSpPr>
        <p:spPr bwMode="auto">
          <a:xfrm>
            <a:off x="8809405" y="2425169"/>
            <a:ext cx="119845" cy="1478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36"/>
              </a:cxn>
              <a:cxn ang="0">
                <a:pos x="2" y="70"/>
              </a:cxn>
              <a:cxn ang="0">
                <a:pos x="3" y="101"/>
              </a:cxn>
              <a:cxn ang="0">
                <a:pos x="4" y="129"/>
              </a:cxn>
              <a:cxn ang="0">
                <a:pos x="4" y="155"/>
              </a:cxn>
              <a:cxn ang="0">
                <a:pos x="5" y="181"/>
              </a:cxn>
              <a:cxn ang="0">
                <a:pos x="6" y="208"/>
              </a:cxn>
              <a:cxn ang="0">
                <a:pos x="7" y="235"/>
              </a:cxn>
              <a:cxn ang="0">
                <a:pos x="8" y="260"/>
              </a:cxn>
              <a:cxn ang="0">
                <a:pos x="9" y="282"/>
              </a:cxn>
              <a:cxn ang="0">
                <a:pos x="10" y="301"/>
              </a:cxn>
              <a:cxn ang="0">
                <a:pos x="11" y="316"/>
              </a:cxn>
              <a:cxn ang="0">
                <a:pos x="12" y="330"/>
              </a:cxn>
              <a:cxn ang="0">
                <a:pos x="13" y="342"/>
              </a:cxn>
              <a:cxn ang="0">
                <a:pos x="14" y="355"/>
              </a:cxn>
              <a:cxn ang="0">
                <a:pos x="15" y="367"/>
              </a:cxn>
              <a:cxn ang="0">
                <a:pos x="16" y="380"/>
              </a:cxn>
              <a:cxn ang="0">
                <a:pos x="17" y="391"/>
              </a:cxn>
              <a:cxn ang="0">
                <a:pos x="18" y="402"/>
              </a:cxn>
              <a:cxn ang="0">
                <a:pos x="19" y="412"/>
              </a:cxn>
              <a:cxn ang="0">
                <a:pos x="20" y="419"/>
              </a:cxn>
              <a:cxn ang="0">
                <a:pos x="21" y="424"/>
              </a:cxn>
              <a:cxn ang="0">
                <a:pos x="22" y="427"/>
              </a:cxn>
              <a:cxn ang="0">
                <a:pos x="23" y="429"/>
              </a:cxn>
              <a:cxn ang="0">
                <a:pos x="24" y="431"/>
              </a:cxn>
              <a:cxn ang="0">
                <a:pos x="25" y="432"/>
              </a:cxn>
              <a:cxn ang="0">
                <a:pos x="26" y="430"/>
              </a:cxn>
              <a:cxn ang="0">
                <a:pos x="27" y="428"/>
              </a:cxn>
              <a:cxn ang="0">
                <a:pos x="28" y="428"/>
              </a:cxn>
              <a:cxn ang="0">
                <a:pos x="29" y="429"/>
              </a:cxn>
              <a:cxn ang="0">
                <a:pos x="30" y="430"/>
              </a:cxn>
              <a:cxn ang="0">
                <a:pos x="31" y="429"/>
              </a:cxn>
              <a:cxn ang="0">
                <a:pos x="31" y="425"/>
              </a:cxn>
              <a:cxn ang="0">
                <a:pos x="32" y="420"/>
              </a:cxn>
              <a:cxn ang="0">
                <a:pos x="33" y="415"/>
              </a:cxn>
              <a:cxn ang="0">
                <a:pos x="34" y="412"/>
              </a:cxn>
              <a:cxn ang="0">
                <a:pos x="35" y="410"/>
              </a:cxn>
              <a:cxn ang="0">
                <a:pos x="36" y="407"/>
              </a:cxn>
              <a:cxn ang="0">
                <a:pos x="37" y="402"/>
              </a:cxn>
              <a:cxn ang="0">
                <a:pos x="38" y="395"/>
              </a:cxn>
              <a:cxn ang="0">
                <a:pos x="39" y="387"/>
              </a:cxn>
              <a:cxn ang="0">
                <a:pos x="40" y="379"/>
              </a:cxn>
              <a:cxn ang="0">
                <a:pos x="41" y="372"/>
              </a:cxn>
              <a:cxn ang="0">
                <a:pos x="42" y="368"/>
              </a:cxn>
              <a:cxn ang="0">
                <a:pos x="43" y="365"/>
              </a:cxn>
              <a:cxn ang="0">
                <a:pos x="44" y="361"/>
              </a:cxn>
              <a:cxn ang="0">
                <a:pos x="45" y="356"/>
              </a:cxn>
              <a:cxn ang="0">
                <a:pos x="46" y="349"/>
              </a:cxn>
              <a:cxn ang="0">
                <a:pos x="47" y="340"/>
              </a:cxn>
            </a:cxnLst>
            <a:rect l="0" t="0" r="r" b="b"/>
            <a:pathLst>
              <a:path w="47" h="432">
                <a:moveTo>
                  <a:pt x="0" y="0"/>
                </a:moveTo>
                <a:lnTo>
                  <a:pt x="0" y="0"/>
                </a:lnTo>
                <a:lnTo>
                  <a:pt x="1" y="36"/>
                </a:lnTo>
                <a:lnTo>
                  <a:pt x="2" y="70"/>
                </a:lnTo>
                <a:lnTo>
                  <a:pt x="3" y="101"/>
                </a:lnTo>
                <a:lnTo>
                  <a:pt x="4" y="129"/>
                </a:lnTo>
                <a:lnTo>
                  <a:pt x="4" y="155"/>
                </a:lnTo>
                <a:lnTo>
                  <a:pt x="5" y="181"/>
                </a:lnTo>
                <a:lnTo>
                  <a:pt x="6" y="208"/>
                </a:lnTo>
                <a:lnTo>
                  <a:pt x="7" y="235"/>
                </a:lnTo>
                <a:lnTo>
                  <a:pt x="8" y="260"/>
                </a:lnTo>
                <a:lnTo>
                  <a:pt x="9" y="282"/>
                </a:lnTo>
                <a:lnTo>
                  <a:pt x="10" y="301"/>
                </a:lnTo>
                <a:lnTo>
                  <a:pt x="11" y="316"/>
                </a:lnTo>
                <a:lnTo>
                  <a:pt x="12" y="330"/>
                </a:lnTo>
                <a:lnTo>
                  <a:pt x="13" y="342"/>
                </a:lnTo>
                <a:lnTo>
                  <a:pt x="14" y="355"/>
                </a:lnTo>
                <a:lnTo>
                  <a:pt x="15" y="367"/>
                </a:lnTo>
                <a:lnTo>
                  <a:pt x="16" y="380"/>
                </a:lnTo>
                <a:lnTo>
                  <a:pt x="17" y="391"/>
                </a:lnTo>
                <a:lnTo>
                  <a:pt x="18" y="402"/>
                </a:lnTo>
                <a:lnTo>
                  <a:pt x="19" y="412"/>
                </a:lnTo>
                <a:lnTo>
                  <a:pt x="20" y="419"/>
                </a:lnTo>
                <a:lnTo>
                  <a:pt x="21" y="424"/>
                </a:lnTo>
                <a:lnTo>
                  <a:pt x="22" y="427"/>
                </a:lnTo>
                <a:lnTo>
                  <a:pt x="23" y="429"/>
                </a:lnTo>
                <a:lnTo>
                  <a:pt x="24" y="431"/>
                </a:lnTo>
                <a:lnTo>
                  <a:pt x="25" y="432"/>
                </a:lnTo>
                <a:lnTo>
                  <a:pt x="26" y="430"/>
                </a:lnTo>
                <a:lnTo>
                  <a:pt x="27" y="428"/>
                </a:lnTo>
                <a:lnTo>
                  <a:pt x="28" y="428"/>
                </a:lnTo>
                <a:lnTo>
                  <a:pt x="29" y="429"/>
                </a:lnTo>
                <a:lnTo>
                  <a:pt x="30" y="430"/>
                </a:lnTo>
                <a:lnTo>
                  <a:pt x="31" y="429"/>
                </a:lnTo>
                <a:lnTo>
                  <a:pt x="31" y="425"/>
                </a:lnTo>
                <a:lnTo>
                  <a:pt x="32" y="420"/>
                </a:lnTo>
                <a:lnTo>
                  <a:pt x="33" y="415"/>
                </a:lnTo>
                <a:lnTo>
                  <a:pt x="34" y="412"/>
                </a:lnTo>
                <a:lnTo>
                  <a:pt x="35" y="410"/>
                </a:lnTo>
                <a:lnTo>
                  <a:pt x="36" y="407"/>
                </a:lnTo>
                <a:lnTo>
                  <a:pt x="37" y="402"/>
                </a:lnTo>
                <a:lnTo>
                  <a:pt x="38" y="395"/>
                </a:lnTo>
                <a:lnTo>
                  <a:pt x="39" y="387"/>
                </a:lnTo>
                <a:lnTo>
                  <a:pt x="40" y="379"/>
                </a:lnTo>
                <a:lnTo>
                  <a:pt x="41" y="372"/>
                </a:lnTo>
                <a:lnTo>
                  <a:pt x="42" y="368"/>
                </a:lnTo>
                <a:lnTo>
                  <a:pt x="43" y="365"/>
                </a:lnTo>
                <a:lnTo>
                  <a:pt x="44" y="361"/>
                </a:lnTo>
                <a:lnTo>
                  <a:pt x="45" y="356"/>
                </a:lnTo>
                <a:lnTo>
                  <a:pt x="46" y="349"/>
                </a:lnTo>
                <a:lnTo>
                  <a:pt x="47" y="340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27"/>
          <p:cNvSpPr>
            <a:spLocks/>
          </p:cNvSpPr>
          <p:nvPr/>
        </p:nvSpPr>
        <p:spPr bwMode="auto">
          <a:xfrm>
            <a:off x="8929250" y="2498542"/>
            <a:ext cx="128407" cy="42893"/>
          </a:xfrm>
          <a:custGeom>
            <a:avLst/>
            <a:gdLst/>
            <a:ahLst/>
            <a:cxnLst>
              <a:cxn ang="0">
                <a:pos x="0" y="126"/>
              </a:cxn>
              <a:cxn ang="0">
                <a:pos x="0" y="126"/>
              </a:cxn>
              <a:cxn ang="0">
                <a:pos x="1" y="118"/>
              </a:cxn>
              <a:cxn ang="0">
                <a:pos x="2" y="111"/>
              </a:cxn>
              <a:cxn ang="0">
                <a:pos x="3" y="106"/>
              </a:cxn>
              <a:cxn ang="0">
                <a:pos x="4" y="102"/>
              </a:cxn>
              <a:cxn ang="0">
                <a:pos x="5" y="97"/>
              </a:cxn>
              <a:cxn ang="0">
                <a:pos x="6" y="91"/>
              </a:cxn>
              <a:cxn ang="0">
                <a:pos x="7" y="86"/>
              </a:cxn>
              <a:cxn ang="0">
                <a:pos x="8" y="82"/>
              </a:cxn>
              <a:cxn ang="0">
                <a:pos x="9" y="78"/>
              </a:cxn>
              <a:cxn ang="0">
                <a:pos x="10" y="74"/>
              </a:cxn>
              <a:cxn ang="0">
                <a:pos x="11" y="69"/>
              </a:cxn>
              <a:cxn ang="0">
                <a:pos x="11" y="63"/>
              </a:cxn>
              <a:cxn ang="0">
                <a:pos x="12" y="59"/>
              </a:cxn>
              <a:cxn ang="0">
                <a:pos x="13" y="57"/>
              </a:cxn>
              <a:cxn ang="0">
                <a:pos x="14" y="55"/>
              </a:cxn>
              <a:cxn ang="0">
                <a:pos x="15" y="52"/>
              </a:cxn>
              <a:cxn ang="0">
                <a:pos x="16" y="49"/>
              </a:cxn>
              <a:cxn ang="0">
                <a:pos x="17" y="47"/>
              </a:cxn>
              <a:cxn ang="0">
                <a:pos x="18" y="43"/>
              </a:cxn>
              <a:cxn ang="0">
                <a:pos x="19" y="37"/>
              </a:cxn>
              <a:cxn ang="0">
                <a:pos x="20" y="33"/>
              </a:cxn>
              <a:cxn ang="0">
                <a:pos x="21" y="36"/>
              </a:cxn>
              <a:cxn ang="0">
                <a:pos x="22" y="41"/>
              </a:cxn>
              <a:cxn ang="0">
                <a:pos x="23" y="41"/>
              </a:cxn>
              <a:cxn ang="0">
                <a:pos x="24" y="31"/>
              </a:cxn>
              <a:cxn ang="0">
                <a:pos x="25" y="16"/>
              </a:cxn>
              <a:cxn ang="0">
                <a:pos x="26" y="11"/>
              </a:cxn>
              <a:cxn ang="0">
                <a:pos x="27" y="24"/>
              </a:cxn>
              <a:cxn ang="0">
                <a:pos x="28" y="47"/>
              </a:cxn>
              <a:cxn ang="0">
                <a:pos x="29" y="59"/>
              </a:cxn>
              <a:cxn ang="0">
                <a:pos x="30" y="46"/>
              </a:cxn>
              <a:cxn ang="0">
                <a:pos x="31" y="19"/>
              </a:cxn>
              <a:cxn ang="0">
                <a:pos x="32" y="0"/>
              </a:cxn>
              <a:cxn ang="0">
                <a:pos x="33" y="5"/>
              </a:cxn>
              <a:cxn ang="0">
                <a:pos x="34" y="28"/>
              </a:cxn>
              <a:cxn ang="0">
                <a:pos x="35" y="49"/>
              </a:cxn>
              <a:cxn ang="0">
                <a:pos x="36" y="56"/>
              </a:cxn>
              <a:cxn ang="0">
                <a:pos x="37" y="47"/>
              </a:cxn>
              <a:cxn ang="0">
                <a:pos x="38" y="32"/>
              </a:cxn>
              <a:cxn ang="0">
                <a:pos x="38" y="20"/>
              </a:cxn>
              <a:cxn ang="0">
                <a:pos x="39" y="18"/>
              </a:cxn>
              <a:cxn ang="0">
                <a:pos x="40" y="26"/>
              </a:cxn>
              <a:cxn ang="0">
                <a:pos x="41" y="39"/>
              </a:cxn>
              <a:cxn ang="0">
                <a:pos x="42" y="49"/>
              </a:cxn>
              <a:cxn ang="0">
                <a:pos x="43" y="51"/>
              </a:cxn>
              <a:cxn ang="0">
                <a:pos x="44" y="48"/>
              </a:cxn>
              <a:cxn ang="0">
                <a:pos x="45" y="46"/>
              </a:cxn>
              <a:cxn ang="0">
                <a:pos x="46" y="48"/>
              </a:cxn>
              <a:cxn ang="0">
                <a:pos x="47" y="48"/>
              </a:cxn>
            </a:cxnLst>
            <a:rect l="0" t="0" r="r" b="b"/>
            <a:pathLst>
              <a:path w="47" h="126">
                <a:moveTo>
                  <a:pt x="0" y="126"/>
                </a:moveTo>
                <a:lnTo>
                  <a:pt x="0" y="126"/>
                </a:lnTo>
                <a:lnTo>
                  <a:pt x="1" y="118"/>
                </a:lnTo>
                <a:lnTo>
                  <a:pt x="2" y="111"/>
                </a:lnTo>
                <a:lnTo>
                  <a:pt x="3" y="106"/>
                </a:lnTo>
                <a:lnTo>
                  <a:pt x="4" y="102"/>
                </a:lnTo>
                <a:lnTo>
                  <a:pt x="5" y="97"/>
                </a:lnTo>
                <a:lnTo>
                  <a:pt x="6" y="91"/>
                </a:lnTo>
                <a:lnTo>
                  <a:pt x="7" y="86"/>
                </a:lnTo>
                <a:lnTo>
                  <a:pt x="8" y="82"/>
                </a:lnTo>
                <a:lnTo>
                  <a:pt x="9" y="78"/>
                </a:lnTo>
                <a:lnTo>
                  <a:pt x="10" y="74"/>
                </a:lnTo>
                <a:lnTo>
                  <a:pt x="11" y="69"/>
                </a:lnTo>
                <a:lnTo>
                  <a:pt x="11" y="63"/>
                </a:lnTo>
                <a:lnTo>
                  <a:pt x="12" y="59"/>
                </a:lnTo>
                <a:lnTo>
                  <a:pt x="13" y="57"/>
                </a:lnTo>
                <a:lnTo>
                  <a:pt x="14" y="55"/>
                </a:lnTo>
                <a:lnTo>
                  <a:pt x="15" y="52"/>
                </a:lnTo>
                <a:lnTo>
                  <a:pt x="16" y="49"/>
                </a:lnTo>
                <a:lnTo>
                  <a:pt x="17" y="47"/>
                </a:lnTo>
                <a:lnTo>
                  <a:pt x="18" y="43"/>
                </a:lnTo>
                <a:lnTo>
                  <a:pt x="19" y="37"/>
                </a:lnTo>
                <a:lnTo>
                  <a:pt x="20" y="33"/>
                </a:lnTo>
                <a:lnTo>
                  <a:pt x="21" y="36"/>
                </a:lnTo>
                <a:lnTo>
                  <a:pt x="22" y="41"/>
                </a:lnTo>
                <a:lnTo>
                  <a:pt x="23" y="41"/>
                </a:lnTo>
                <a:lnTo>
                  <a:pt x="24" y="31"/>
                </a:lnTo>
                <a:lnTo>
                  <a:pt x="25" y="16"/>
                </a:lnTo>
                <a:lnTo>
                  <a:pt x="26" y="11"/>
                </a:lnTo>
                <a:lnTo>
                  <a:pt x="27" y="24"/>
                </a:lnTo>
                <a:lnTo>
                  <a:pt x="28" y="47"/>
                </a:lnTo>
                <a:lnTo>
                  <a:pt x="29" y="59"/>
                </a:lnTo>
                <a:lnTo>
                  <a:pt x="30" y="46"/>
                </a:lnTo>
                <a:lnTo>
                  <a:pt x="31" y="19"/>
                </a:lnTo>
                <a:lnTo>
                  <a:pt x="32" y="0"/>
                </a:lnTo>
                <a:lnTo>
                  <a:pt x="33" y="5"/>
                </a:lnTo>
                <a:lnTo>
                  <a:pt x="34" y="28"/>
                </a:lnTo>
                <a:lnTo>
                  <a:pt x="35" y="49"/>
                </a:lnTo>
                <a:lnTo>
                  <a:pt x="36" y="56"/>
                </a:lnTo>
                <a:lnTo>
                  <a:pt x="37" y="47"/>
                </a:lnTo>
                <a:lnTo>
                  <a:pt x="38" y="32"/>
                </a:lnTo>
                <a:lnTo>
                  <a:pt x="38" y="20"/>
                </a:lnTo>
                <a:lnTo>
                  <a:pt x="39" y="18"/>
                </a:lnTo>
                <a:lnTo>
                  <a:pt x="40" y="26"/>
                </a:lnTo>
                <a:lnTo>
                  <a:pt x="41" y="39"/>
                </a:lnTo>
                <a:lnTo>
                  <a:pt x="42" y="49"/>
                </a:lnTo>
                <a:lnTo>
                  <a:pt x="43" y="51"/>
                </a:lnTo>
                <a:lnTo>
                  <a:pt x="44" y="48"/>
                </a:lnTo>
                <a:lnTo>
                  <a:pt x="45" y="46"/>
                </a:lnTo>
                <a:lnTo>
                  <a:pt x="46" y="48"/>
                </a:lnTo>
                <a:lnTo>
                  <a:pt x="47" y="48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28"/>
          <p:cNvSpPr>
            <a:spLocks/>
          </p:cNvSpPr>
          <p:nvPr/>
        </p:nvSpPr>
        <p:spPr bwMode="auto">
          <a:xfrm>
            <a:off x="9057657" y="2498542"/>
            <a:ext cx="128407" cy="38379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0" y="47"/>
              </a:cxn>
              <a:cxn ang="0">
                <a:pos x="1" y="41"/>
              </a:cxn>
              <a:cxn ang="0">
                <a:pos x="2" y="29"/>
              </a:cxn>
              <a:cxn ang="0">
                <a:pos x="3" y="21"/>
              </a:cxn>
              <a:cxn ang="0">
                <a:pos x="4" y="26"/>
              </a:cxn>
              <a:cxn ang="0">
                <a:pos x="5" y="47"/>
              </a:cxn>
              <a:cxn ang="0">
                <a:pos x="6" y="75"/>
              </a:cxn>
              <a:cxn ang="0">
                <a:pos x="7" y="96"/>
              </a:cxn>
              <a:cxn ang="0">
                <a:pos x="8" y="98"/>
              </a:cxn>
              <a:cxn ang="0">
                <a:pos x="9" y="79"/>
              </a:cxn>
              <a:cxn ang="0">
                <a:pos x="10" y="45"/>
              </a:cxn>
              <a:cxn ang="0">
                <a:pos x="11" y="14"/>
              </a:cxn>
              <a:cxn ang="0">
                <a:pos x="12" y="0"/>
              </a:cxn>
              <a:cxn ang="0">
                <a:pos x="13" y="11"/>
              </a:cxn>
              <a:cxn ang="0">
                <a:pos x="14" y="41"/>
              </a:cxn>
              <a:cxn ang="0">
                <a:pos x="15" y="77"/>
              </a:cxn>
              <a:cxn ang="0">
                <a:pos x="16" y="102"/>
              </a:cxn>
              <a:cxn ang="0">
                <a:pos x="17" y="111"/>
              </a:cxn>
              <a:cxn ang="0">
                <a:pos x="18" y="105"/>
              </a:cxn>
              <a:cxn ang="0">
                <a:pos x="18" y="90"/>
              </a:cxn>
              <a:cxn ang="0">
                <a:pos x="19" y="73"/>
              </a:cxn>
              <a:cxn ang="0">
                <a:pos x="20" y="59"/>
              </a:cxn>
              <a:cxn ang="0">
                <a:pos x="21" y="48"/>
              </a:cxn>
              <a:cxn ang="0">
                <a:pos x="22" y="39"/>
              </a:cxn>
              <a:cxn ang="0">
                <a:pos x="23" y="36"/>
              </a:cxn>
              <a:cxn ang="0">
                <a:pos x="24" y="40"/>
              </a:cxn>
              <a:cxn ang="0">
                <a:pos x="25" y="53"/>
              </a:cxn>
              <a:cxn ang="0">
                <a:pos x="26" y="71"/>
              </a:cxn>
              <a:cxn ang="0">
                <a:pos x="27" y="88"/>
              </a:cxn>
              <a:cxn ang="0">
                <a:pos x="28" y="97"/>
              </a:cxn>
              <a:cxn ang="0">
                <a:pos x="29" y="98"/>
              </a:cxn>
              <a:cxn ang="0">
                <a:pos x="30" y="92"/>
              </a:cxn>
              <a:cxn ang="0">
                <a:pos x="31" y="83"/>
              </a:cxn>
              <a:cxn ang="0">
                <a:pos x="32" y="73"/>
              </a:cxn>
              <a:cxn ang="0">
                <a:pos x="33" y="65"/>
              </a:cxn>
              <a:cxn ang="0">
                <a:pos x="34" y="58"/>
              </a:cxn>
              <a:cxn ang="0">
                <a:pos x="35" y="55"/>
              </a:cxn>
              <a:cxn ang="0">
                <a:pos x="36" y="53"/>
              </a:cxn>
              <a:cxn ang="0">
                <a:pos x="37" y="55"/>
              </a:cxn>
              <a:cxn ang="0">
                <a:pos x="38" y="58"/>
              </a:cxn>
              <a:cxn ang="0">
                <a:pos x="39" y="62"/>
              </a:cxn>
              <a:cxn ang="0">
                <a:pos x="40" y="68"/>
              </a:cxn>
              <a:cxn ang="0">
                <a:pos x="41" y="72"/>
              </a:cxn>
              <a:cxn ang="0">
                <a:pos x="42" y="75"/>
              </a:cxn>
              <a:cxn ang="0">
                <a:pos x="43" y="75"/>
              </a:cxn>
              <a:cxn ang="0">
                <a:pos x="44" y="75"/>
              </a:cxn>
              <a:cxn ang="0">
                <a:pos x="45" y="75"/>
              </a:cxn>
              <a:cxn ang="0">
                <a:pos x="45" y="76"/>
              </a:cxn>
              <a:cxn ang="0">
                <a:pos x="46" y="76"/>
              </a:cxn>
              <a:cxn ang="0">
                <a:pos x="47" y="74"/>
              </a:cxn>
            </a:cxnLst>
            <a:rect l="0" t="0" r="r" b="b"/>
            <a:pathLst>
              <a:path w="47" h="111">
                <a:moveTo>
                  <a:pt x="0" y="47"/>
                </a:moveTo>
                <a:lnTo>
                  <a:pt x="0" y="47"/>
                </a:lnTo>
                <a:lnTo>
                  <a:pt x="1" y="41"/>
                </a:lnTo>
                <a:lnTo>
                  <a:pt x="2" y="29"/>
                </a:lnTo>
                <a:lnTo>
                  <a:pt x="3" y="21"/>
                </a:lnTo>
                <a:lnTo>
                  <a:pt x="4" y="26"/>
                </a:lnTo>
                <a:lnTo>
                  <a:pt x="5" y="47"/>
                </a:lnTo>
                <a:lnTo>
                  <a:pt x="6" y="75"/>
                </a:lnTo>
                <a:lnTo>
                  <a:pt x="7" y="96"/>
                </a:lnTo>
                <a:lnTo>
                  <a:pt x="8" y="98"/>
                </a:lnTo>
                <a:lnTo>
                  <a:pt x="9" y="79"/>
                </a:lnTo>
                <a:lnTo>
                  <a:pt x="10" y="45"/>
                </a:lnTo>
                <a:lnTo>
                  <a:pt x="11" y="14"/>
                </a:lnTo>
                <a:lnTo>
                  <a:pt x="12" y="0"/>
                </a:lnTo>
                <a:lnTo>
                  <a:pt x="13" y="11"/>
                </a:lnTo>
                <a:lnTo>
                  <a:pt x="14" y="41"/>
                </a:lnTo>
                <a:lnTo>
                  <a:pt x="15" y="77"/>
                </a:lnTo>
                <a:lnTo>
                  <a:pt x="16" y="102"/>
                </a:lnTo>
                <a:lnTo>
                  <a:pt x="17" y="111"/>
                </a:lnTo>
                <a:lnTo>
                  <a:pt x="18" y="105"/>
                </a:lnTo>
                <a:lnTo>
                  <a:pt x="18" y="90"/>
                </a:lnTo>
                <a:lnTo>
                  <a:pt x="19" y="73"/>
                </a:lnTo>
                <a:lnTo>
                  <a:pt x="20" y="59"/>
                </a:lnTo>
                <a:lnTo>
                  <a:pt x="21" y="48"/>
                </a:lnTo>
                <a:lnTo>
                  <a:pt x="22" y="39"/>
                </a:lnTo>
                <a:lnTo>
                  <a:pt x="23" y="36"/>
                </a:lnTo>
                <a:lnTo>
                  <a:pt x="24" y="40"/>
                </a:lnTo>
                <a:lnTo>
                  <a:pt x="25" y="53"/>
                </a:lnTo>
                <a:lnTo>
                  <a:pt x="26" y="71"/>
                </a:lnTo>
                <a:lnTo>
                  <a:pt x="27" y="88"/>
                </a:lnTo>
                <a:lnTo>
                  <a:pt x="28" y="97"/>
                </a:lnTo>
                <a:lnTo>
                  <a:pt x="29" y="98"/>
                </a:lnTo>
                <a:lnTo>
                  <a:pt x="30" y="92"/>
                </a:lnTo>
                <a:lnTo>
                  <a:pt x="31" y="83"/>
                </a:lnTo>
                <a:lnTo>
                  <a:pt x="32" y="73"/>
                </a:lnTo>
                <a:lnTo>
                  <a:pt x="33" y="65"/>
                </a:lnTo>
                <a:lnTo>
                  <a:pt x="34" y="58"/>
                </a:lnTo>
                <a:lnTo>
                  <a:pt x="35" y="55"/>
                </a:lnTo>
                <a:lnTo>
                  <a:pt x="36" y="53"/>
                </a:lnTo>
                <a:lnTo>
                  <a:pt x="37" y="55"/>
                </a:lnTo>
                <a:lnTo>
                  <a:pt x="38" y="58"/>
                </a:lnTo>
                <a:lnTo>
                  <a:pt x="39" y="62"/>
                </a:lnTo>
                <a:lnTo>
                  <a:pt x="40" y="68"/>
                </a:lnTo>
                <a:lnTo>
                  <a:pt x="41" y="72"/>
                </a:lnTo>
                <a:lnTo>
                  <a:pt x="42" y="75"/>
                </a:lnTo>
                <a:lnTo>
                  <a:pt x="43" y="75"/>
                </a:lnTo>
                <a:lnTo>
                  <a:pt x="44" y="75"/>
                </a:lnTo>
                <a:lnTo>
                  <a:pt x="45" y="75"/>
                </a:lnTo>
                <a:lnTo>
                  <a:pt x="45" y="76"/>
                </a:lnTo>
                <a:lnTo>
                  <a:pt x="46" y="76"/>
                </a:lnTo>
                <a:lnTo>
                  <a:pt x="47" y="74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29"/>
          <p:cNvSpPr>
            <a:spLocks/>
          </p:cNvSpPr>
          <p:nvPr/>
        </p:nvSpPr>
        <p:spPr bwMode="auto">
          <a:xfrm>
            <a:off x="9186061" y="2512087"/>
            <a:ext cx="119845" cy="18061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36"/>
              </a:cxn>
              <a:cxn ang="0">
                <a:pos x="1" y="34"/>
              </a:cxn>
              <a:cxn ang="0">
                <a:pos x="2" y="31"/>
              </a:cxn>
              <a:cxn ang="0">
                <a:pos x="3" y="28"/>
              </a:cxn>
              <a:cxn ang="0">
                <a:pos x="4" y="28"/>
              </a:cxn>
              <a:cxn ang="0">
                <a:pos x="5" y="31"/>
              </a:cxn>
              <a:cxn ang="0">
                <a:pos x="6" y="33"/>
              </a:cxn>
              <a:cxn ang="0">
                <a:pos x="7" y="33"/>
              </a:cxn>
              <a:cxn ang="0">
                <a:pos x="8" y="28"/>
              </a:cxn>
              <a:cxn ang="0">
                <a:pos x="9" y="22"/>
              </a:cxn>
              <a:cxn ang="0">
                <a:pos x="10" y="20"/>
              </a:cxn>
              <a:cxn ang="0">
                <a:pos x="11" y="22"/>
              </a:cxn>
              <a:cxn ang="0">
                <a:pos x="12" y="26"/>
              </a:cxn>
              <a:cxn ang="0">
                <a:pos x="13" y="29"/>
              </a:cxn>
              <a:cxn ang="0">
                <a:pos x="14" y="28"/>
              </a:cxn>
              <a:cxn ang="0">
                <a:pos x="15" y="23"/>
              </a:cxn>
              <a:cxn ang="0">
                <a:pos x="16" y="17"/>
              </a:cxn>
              <a:cxn ang="0">
                <a:pos x="17" y="15"/>
              </a:cxn>
              <a:cxn ang="0">
                <a:pos x="18" y="18"/>
              </a:cxn>
              <a:cxn ang="0">
                <a:pos x="19" y="26"/>
              </a:cxn>
              <a:cxn ang="0">
                <a:pos x="20" y="33"/>
              </a:cxn>
              <a:cxn ang="0">
                <a:pos x="21" y="37"/>
              </a:cxn>
              <a:cxn ang="0">
                <a:pos x="22" y="35"/>
              </a:cxn>
              <a:cxn ang="0">
                <a:pos x="23" y="28"/>
              </a:cxn>
              <a:cxn ang="0">
                <a:pos x="24" y="20"/>
              </a:cxn>
              <a:cxn ang="0">
                <a:pos x="25" y="14"/>
              </a:cxn>
              <a:cxn ang="0">
                <a:pos x="25" y="15"/>
              </a:cxn>
              <a:cxn ang="0">
                <a:pos x="26" y="22"/>
              </a:cxn>
              <a:cxn ang="0">
                <a:pos x="27" y="33"/>
              </a:cxn>
              <a:cxn ang="0">
                <a:pos x="28" y="43"/>
              </a:cxn>
              <a:cxn ang="0">
                <a:pos x="29" y="50"/>
              </a:cxn>
              <a:cxn ang="0">
                <a:pos x="30" y="52"/>
              </a:cxn>
              <a:cxn ang="0">
                <a:pos x="31" y="50"/>
              </a:cxn>
              <a:cxn ang="0">
                <a:pos x="32" y="45"/>
              </a:cxn>
              <a:cxn ang="0">
                <a:pos x="33" y="39"/>
              </a:cxn>
              <a:cxn ang="0">
                <a:pos x="34" y="30"/>
              </a:cxn>
              <a:cxn ang="0">
                <a:pos x="35" y="19"/>
              </a:cxn>
              <a:cxn ang="0">
                <a:pos x="36" y="8"/>
              </a:cxn>
              <a:cxn ang="0">
                <a:pos x="37" y="0"/>
              </a:cxn>
              <a:cxn ang="0">
                <a:pos x="38" y="0"/>
              </a:cxn>
              <a:cxn ang="0">
                <a:pos x="39" y="7"/>
              </a:cxn>
              <a:cxn ang="0">
                <a:pos x="40" y="20"/>
              </a:cxn>
              <a:cxn ang="0">
                <a:pos x="41" y="35"/>
              </a:cxn>
              <a:cxn ang="0">
                <a:pos x="42" y="45"/>
              </a:cxn>
              <a:cxn ang="0">
                <a:pos x="43" y="48"/>
              </a:cxn>
              <a:cxn ang="0">
                <a:pos x="44" y="44"/>
              </a:cxn>
              <a:cxn ang="0">
                <a:pos x="45" y="34"/>
              </a:cxn>
              <a:cxn ang="0">
                <a:pos x="46" y="22"/>
              </a:cxn>
              <a:cxn ang="0">
                <a:pos x="47" y="12"/>
              </a:cxn>
              <a:cxn ang="0">
                <a:pos x="48" y="5"/>
              </a:cxn>
            </a:cxnLst>
            <a:rect l="0" t="0" r="r" b="b"/>
            <a:pathLst>
              <a:path w="48" h="52">
                <a:moveTo>
                  <a:pt x="0" y="36"/>
                </a:moveTo>
                <a:lnTo>
                  <a:pt x="0" y="36"/>
                </a:lnTo>
                <a:lnTo>
                  <a:pt x="1" y="34"/>
                </a:lnTo>
                <a:lnTo>
                  <a:pt x="2" y="31"/>
                </a:lnTo>
                <a:lnTo>
                  <a:pt x="3" y="28"/>
                </a:lnTo>
                <a:lnTo>
                  <a:pt x="4" y="28"/>
                </a:lnTo>
                <a:lnTo>
                  <a:pt x="5" y="31"/>
                </a:lnTo>
                <a:lnTo>
                  <a:pt x="6" y="33"/>
                </a:lnTo>
                <a:lnTo>
                  <a:pt x="7" y="33"/>
                </a:lnTo>
                <a:lnTo>
                  <a:pt x="8" y="28"/>
                </a:lnTo>
                <a:lnTo>
                  <a:pt x="9" y="22"/>
                </a:lnTo>
                <a:lnTo>
                  <a:pt x="10" y="20"/>
                </a:lnTo>
                <a:lnTo>
                  <a:pt x="11" y="22"/>
                </a:lnTo>
                <a:lnTo>
                  <a:pt x="12" y="26"/>
                </a:lnTo>
                <a:lnTo>
                  <a:pt x="13" y="29"/>
                </a:lnTo>
                <a:lnTo>
                  <a:pt x="14" y="28"/>
                </a:lnTo>
                <a:lnTo>
                  <a:pt x="15" y="23"/>
                </a:lnTo>
                <a:lnTo>
                  <a:pt x="16" y="17"/>
                </a:lnTo>
                <a:lnTo>
                  <a:pt x="17" y="15"/>
                </a:lnTo>
                <a:lnTo>
                  <a:pt x="18" y="18"/>
                </a:lnTo>
                <a:lnTo>
                  <a:pt x="19" y="26"/>
                </a:lnTo>
                <a:lnTo>
                  <a:pt x="20" y="33"/>
                </a:lnTo>
                <a:lnTo>
                  <a:pt x="21" y="37"/>
                </a:lnTo>
                <a:lnTo>
                  <a:pt x="22" y="35"/>
                </a:lnTo>
                <a:lnTo>
                  <a:pt x="23" y="28"/>
                </a:lnTo>
                <a:lnTo>
                  <a:pt x="24" y="20"/>
                </a:lnTo>
                <a:lnTo>
                  <a:pt x="25" y="14"/>
                </a:lnTo>
                <a:lnTo>
                  <a:pt x="25" y="15"/>
                </a:lnTo>
                <a:lnTo>
                  <a:pt x="26" y="22"/>
                </a:lnTo>
                <a:lnTo>
                  <a:pt x="27" y="33"/>
                </a:lnTo>
                <a:lnTo>
                  <a:pt x="28" y="43"/>
                </a:lnTo>
                <a:lnTo>
                  <a:pt x="29" y="50"/>
                </a:lnTo>
                <a:lnTo>
                  <a:pt x="30" y="52"/>
                </a:lnTo>
                <a:lnTo>
                  <a:pt x="31" y="50"/>
                </a:lnTo>
                <a:lnTo>
                  <a:pt x="32" y="45"/>
                </a:lnTo>
                <a:lnTo>
                  <a:pt x="33" y="39"/>
                </a:lnTo>
                <a:lnTo>
                  <a:pt x="34" y="30"/>
                </a:lnTo>
                <a:lnTo>
                  <a:pt x="35" y="19"/>
                </a:lnTo>
                <a:lnTo>
                  <a:pt x="36" y="8"/>
                </a:lnTo>
                <a:lnTo>
                  <a:pt x="37" y="0"/>
                </a:lnTo>
                <a:lnTo>
                  <a:pt x="38" y="0"/>
                </a:lnTo>
                <a:lnTo>
                  <a:pt x="39" y="7"/>
                </a:lnTo>
                <a:lnTo>
                  <a:pt x="40" y="20"/>
                </a:lnTo>
                <a:lnTo>
                  <a:pt x="41" y="35"/>
                </a:lnTo>
                <a:lnTo>
                  <a:pt x="42" y="45"/>
                </a:lnTo>
                <a:lnTo>
                  <a:pt x="43" y="48"/>
                </a:lnTo>
                <a:lnTo>
                  <a:pt x="44" y="44"/>
                </a:lnTo>
                <a:lnTo>
                  <a:pt x="45" y="34"/>
                </a:lnTo>
                <a:lnTo>
                  <a:pt x="46" y="22"/>
                </a:lnTo>
                <a:lnTo>
                  <a:pt x="47" y="12"/>
                </a:lnTo>
                <a:lnTo>
                  <a:pt x="48" y="5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30"/>
          <p:cNvSpPr>
            <a:spLocks/>
          </p:cNvSpPr>
          <p:nvPr/>
        </p:nvSpPr>
        <p:spPr bwMode="auto">
          <a:xfrm>
            <a:off x="9305906" y="2509831"/>
            <a:ext cx="128407" cy="293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2"/>
              </a:cxn>
              <a:cxn ang="0">
                <a:pos x="1" y="8"/>
              </a:cxn>
              <a:cxn ang="0">
                <a:pos x="2" y="6"/>
              </a:cxn>
              <a:cxn ang="0">
                <a:pos x="3" y="4"/>
              </a:cxn>
              <a:cxn ang="0">
                <a:pos x="4" y="4"/>
              </a:cxn>
              <a:cxn ang="0">
                <a:pos x="4" y="8"/>
              </a:cxn>
              <a:cxn ang="0">
                <a:pos x="5" y="20"/>
              </a:cxn>
              <a:cxn ang="0">
                <a:pos x="6" y="37"/>
              </a:cxn>
              <a:cxn ang="0">
                <a:pos x="7" y="54"/>
              </a:cxn>
              <a:cxn ang="0">
                <a:pos x="8" y="62"/>
              </a:cxn>
              <a:cxn ang="0">
                <a:pos x="9" y="56"/>
              </a:cxn>
              <a:cxn ang="0">
                <a:pos x="10" y="37"/>
              </a:cxn>
              <a:cxn ang="0">
                <a:pos x="11" y="13"/>
              </a:cxn>
              <a:cxn ang="0">
                <a:pos x="12" y="0"/>
              </a:cxn>
              <a:cxn ang="0">
                <a:pos x="13" y="8"/>
              </a:cxn>
              <a:cxn ang="0">
                <a:pos x="14" y="34"/>
              </a:cxn>
              <a:cxn ang="0">
                <a:pos x="15" y="66"/>
              </a:cxn>
              <a:cxn ang="0">
                <a:pos x="16" y="87"/>
              </a:cxn>
              <a:cxn ang="0">
                <a:pos x="17" y="87"/>
              </a:cxn>
              <a:cxn ang="0">
                <a:pos x="18" y="64"/>
              </a:cxn>
              <a:cxn ang="0">
                <a:pos x="19" y="33"/>
              </a:cxn>
              <a:cxn ang="0">
                <a:pos x="20" y="9"/>
              </a:cxn>
              <a:cxn ang="0">
                <a:pos x="21" y="0"/>
              </a:cxn>
              <a:cxn ang="0">
                <a:pos x="22" y="3"/>
              </a:cxn>
              <a:cxn ang="0">
                <a:pos x="23" y="9"/>
              </a:cxn>
              <a:cxn ang="0">
                <a:pos x="24" y="11"/>
              </a:cxn>
              <a:cxn ang="0">
                <a:pos x="25" y="11"/>
              </a:cxn>
              <a:cxn ang="0">
                <a:pos x="26" y="16"/>
              </a:cxn>
              <a:cxn ang="0">
                <a:pos x="27" y="31"/>
              </a:cxn>
              <a:cxn ang="0">
                <a:pos x="28" y="52"/>
              </a:cxn>
              <a:cxn ang="0">
                <a:pos x="29" y="69"/>
              </a:cxn>
              <a:cxn ang="0">
                <a:pos x="30" y="71"/>
              </a:cxn>
              <a:cxn ang="0">
                <a:pos x="31" y="58"/>
              </a:cxn>
              <a:cxn ang="0">
                <a:pos x="32" y="39"/>
              </a:cxn>
              <a:cxn ang="0">
                <a:pos x="32" y="25"/>
              </a:cxn>
              <a:cxn ang="0">
                <a:pos x="33" y="23"/>
              </a:cxn>
              <a:cxn ang="0">
                <a:pos x="34" y="30"/>
              </a:cxn>
              <a:cxn ang="0">
                <a:pos x="35" y="36"/>
              </a:cxn>
              <a:cxn ang="0">
                <a:pos x="36" y="35"/>
              </a:cxn>
              <a:cxn ang="0">
                <a:pos x="37" y="25"/>
              </a:cxn>
              <a:cxn ang="0">
                <a:pos x="38" y="16"/>
              </a:cxn>
              <a:cxn ang="0">
                <a:pos x="39" y="13"/>
              </a:cxn>
              <a:cxn ang="0">
                <a:pos x="40" y="18"/>
              </a:cxn>
              <a:cxn ang="0">
                <a:pos x="41" y="29"/>
              </a:cxn>
              <a:cxn ang="0">
                <a:pos x="42" y="39"/>
              </a:cxn>
              <a:cxn ang="0">
                <a:pos x="43" y="47"/>
              </a:cxn>
              <a:cxn ang="0">
                <a:pos x="44" y="50"/>
              </a:cxn>
              <a:cxn ang="0">
                <a:pos x="45" y="49"/>
              </a:cxn>
              <a:cxn ang="0">
                <a:pos x="46" y="44"/>
              </a:cxn>
              <a:cxn ang="0">
                <a:pos x="47" y="35"/>
              </a:cxn>
            </a:cxnLst>
            <a:rect l="0" t="0" r="r" b="b"/>
            <a:pathLst>
              <a:path w="47" h="87">
                <a:moveTo>
                  <a:pt x="0" y="12"/>
                </a:moveTo>
                <a:lnTo>
                  <a:pt x="0" y="12"/>
                </a:lnTo>
                <a:lnTo>
                  <a:pt x="1" y="8"/>
                </a:lnTo>
                <a:lnTo>
                  <a:pt x="2" y="6"/>
                </a:lnTo>
                <a:lnTo>
                  <a:pt x="3" y="4"/>
                </a:lnTo>
                <a:lnTo>
                  <a:pt x="4" y="4"/>
                </a:lnTo>
                <a:lnTo>
                  <a:pt x="4" y="8"/>
                </a:lnTo>
                <a:lnTo>
                  <a:pt x="5" y="20"/>
                </a:lnTo>
                <a:lnTo>
                  <a:pt x="6" y="37"/>
                </a:lnTo>
                <a:lnTo>
                  <a:pt x="7" y="54"/>
                </a:lnTo>
                <a:lnTo>
                  <a:pt x="8" y="62"/>
                </a:lnTo>
                <a:lnTo>
                  <a:pt x="9" y="56"/>
                </a:lnTo>
                <a:lnTo>
                  <a:pt x="10" y="37"/>
                </a:lnTo>
                <a:lnTo>
                  <a:pt x="11" y="13"/>
                </a:lnTo>
                <a:lnTo>
                  <a:pt x="12" y="0"/>
                </a:lnTo>
                <a:lnTo>
                  <a:pt x="13" y="8"/>
                </a:lnTo>
                <a:lnTo>
                  <a:pt x="14" y="34"/>
                </a:lnTo>
                <a:lnTo>
                  <a:pt x="15" y="66"/>
                </a:lnTo>
                <a:lnTo>
                  <a:pt x="16" y="87"/>
                </a:lnTo>
                <a:lnTo>
                  <a:pt x="17" y="87"/>
                </a:lnTo>
                <a:lnTo>
                  <a:pt x="18" y="64"/>
                </a:lnTo>
                <a:lnTo>
                  <a:pt x="19" y="33"/>
                </a:lnTo>
                <a:lnTo>
                  <a:pt x="20" y="9"/>
                </a:lnTo>
                <a:lnTo>
                  <a:pt x="21" y="0"/>
                </a:lnTo>
                <a:lnTo>
                  <a:pt x="22" y="3"/>
                </a:lnTo>
                <a:lnTo>
                  <a:pt x="23" y="9"/>
                </a:lnTo>
                <a:lnTo>
                  <a:pt x="24" y="11"/>
                </a:lnTo>
                <a:lnTo>
                  <a:pt x="25" y="11"/>
                </a:lnTo>
                <a:lnTo>
                  <a:pt x="26" y="16"/>
                </a:lnTo>
                <a:lnTo>
                  <a:pt x="27" y="31"/>
                </a:lnTo>
                <a:lnTo>
                  <a:pt x="28" y="52"/>
                </a:lnTo>
                <a:lnTo>
                  <a:pt x="29" y="69"/>
                </a:lnTo>
                <a:lnTo>
                  <a:pt x="30" y="71"/>
                </a:lnTo>
                <a:lnTo>
                  <a:pt x="31" y="58"/>
                </a:lnTo>
                <a:lnTo>
                  <a:pt x="32" y="39"/>
                </a:lnTo>
                <a:lnTo>
                  <a:pt x="32" y="25"/>
                </a:lnTo>
                <a:lnTo>
                  <a:pt x="33" y="23"/>
                </a:lnTo>
                <a:lnTo>
                  <a:pt x="34" y="30"/>
                </a:lnTo>
                <a:lnTo>
                  <a:pt x="35" y="36"/>
                </a:lnTo>
                <a:lnTo>
                  <a:pt x="36" y="35"/>
                </a:lnTo>
                <a:lnTo>
                  <a:pt x="37" y="25"/>
                </a:lnTo>
                <a:lnTo>
                  <a:pt x="38" y="16"/>
                </a:lnTo>
                <a:lnTo>
                  <a:pt x="39" y="13"/>
                </a:lnTo>
                <a:lnTo>
                  <a:pt x="40" y="18"/>
                </a:lnTo>
                <a:lnTo>
                  <a:pt x="41" y="29"/>
                </a:lnTo>
                <a:lnTo>
                  <a:pt x="42" y="39"/>
                </a:lnTo>
                <a:lnTo>
                  <a:pt x="43" y="47"/>
                </a:lnTo>
                <a:lnTo>
                  <a:pt x="44" y="50"/>
                </a:lnTo>
                <a:lnTo>
                  <a:pt x="45" y="49"/>
                </a:lnTo>
                <a:lnTo>
                  <a:pt x="46" y="44"/>
                </a:lnTo>
                <a:lnTo>
                  <a:pt x="47" y="35"/>
                </a:lnTo>
              </a:path>
            </a:pathLst>
          </a:custGeom>
          <a:noFill/>
          <a:ln w="6350" cap="sq">
            <a:solidFill>
              <a:srgbClr val="0072B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131"/>
          <p:cNvSpPr>
            <a:spLocks/>
          </p:cNvSpPr>
          <p:nvPr/>
        </p:nvSpPr>
        <p:spPr bwMode="auto">
          <a:xfrm>
            <a:off x="9434313" y="2499670"/>
            <a:ext cx="128407" cy="42893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0" y="63"/>
              </a:cxn>
              <a:cxn ang="0">
                <a:pos x="1" y="52"/>
              </a:cxn>
              <a:cxn ang="0">
                <a:pos x="2" y="44"/>
              </a:cxn>
              <a:cxn ang="0">
                <a:pos x="3" y="42"/>
              </a:cxn>
              <a:cxn ang="0">
                <a:pos x="4" y="48"/>
              </a:cxn>
              <a:cxn ang="0">
                <a:pos x="5" y="55"/>
              </a:cxn>
              <a:cxn ang="0">
                <a:pos x="6" y="60"/>
              </a:cxn>
              <a:cxn ang="0">
                <a:pos x="7" y="62"/>
              </a:cxn>
              <a:cxn ang="0">
                <a:pos x="8" y="66"/>
              </a:cxn>
              <a:cxn ang="0">
                <a:pos x="9" y="77"/>
              </a:cxn>
              <a:cxn ang="0">
                <a:pos x="10" y="88"/>
              </a:cxn>
              <a:cxn ang="0">
                <a:pos x="11" y="91"/>
              </a:cxn>
              <a:cxn ang="0">
                <a:pos x="12" y="79"/>
              </a:cxn>
              <a:cxn ang="0">
                <a:pos x="12" y="56"/>
              </a:cxn>
              <a:cxn ang="0">
                <a:pos x="13" y="35"/>
              </a:cxn>
              <a:cxn ang="0">
                <a:pos x="14" y="23"/>
              </a:cxn>
              <a:cxn ang="0">
                <a:pos x="15" y="26"/>
              </a:cxn>
              <a:cxn ang="0">
                <a:pos x="16" y="39"/>
              </a:cxn>
              <a:cxn ang="0">
                <a:pos x="17" y="62"/>
              </a:cxn>
              <a:cxn ang="0">
                <a:pos x="18" y="86"/>
              </a:cxn>
              <a:cxn ang="0">
                <a:pos x="19" y="102"/>
              </a:cxn>
              <a:cxn ang="0">
                <a:pos x="20" y="99"/>
              </a:cxn>
              <a:cxn ang="0">
                <a:pos x="21" y="75"/>
              </a:cxn>
              <a:cxn ang="0">
                <a:pos x="22" y="43"/>
              </a:cxn>
              <a:cxn ang="0">
                <a:pos x="23" y="21"/>
              </a:cxn>
              <a:cxn ang="0">
                <a:pos x="24" y="23"/>
              </a:cxn>
              <a:cxn ang="0">
                <a:pos x="25" y="47"/>
              </a:cxn>
              <a:cxn ang="0">
                <a:pos x="26" y="78"/>
              </a:cxn>
              <a:cxn ang="0">
                <a:pos x="27" y="100"/>
              </a:cxn>
              <a:cxn ang="0">
                <a:pos x="28" y="101"/>
              </a:cxn>
              <a:cxn ang="0">
                <a:pos x="29" y="81"/>
              </a:cxn>
              <a:cxn ang="0">
                <a:pos x="30" y="48"/>
              </a:cxn>
              <a:cxn ang="0">
                <a:pos x="31" y="18"/>
              </a:cxn>
              <a:cxn ang="0">
                <a:pos x="32" y="6"/>
              </a:cxn>
              <a:cxn ang="0">
                <a:pos x="33" y="19"/>
              </a:cxn>
              <a:cxn ang="0">
                <a:pos x="34" y="54"/>
              </a:cxn>
              <a:cxn ang="0">
                <a:pos x="35" y="96"/>
              </a:cxn>
              <a:cxn ang="0">
                <a:pos x="36" y="123"/>
              </a:cxn>
              <a:cxn ang="0">
                <a:pos x="37" y="120"/>
              </a:cxn>
              <a:cxn ang="0">
                <a:pos x="38" y="88"/>
              </a:cxn>
              <a:cxn ang="0">
                <a:pos x="39" y="44"/>
              </a:cxn>
              <a:cxn ang="0">
                <a:pos x="39" y="9"/>
              </a:cxn>
              <a:cxn ang="0">
                <a:pos x="40" y="0"/>
              </a:cxn>
              <a:cxn ang="0">
                <a:pos x="41" y="19"/>
              </a:cxn>
              <a:cxn ang="0">
                <a:pos x="42" y="54"/>
              </a:cxn>
              <a:cxn ang="0">
                <a:pos x="43" y="89"/>
              </a:cxn>
              <a:cxn ang="0">
                <a:pos x="44" y="108"/>
              </a:cxn>
              <a:cxn ang="0">
                <a:pos x="45" y="102"/>
              </a:cxn>
              <a:cxn ang="0">
                <a:pos x="46" y="76"/>
              </a:cxn>
              <a:cxn ang="0">
                <a:pos x="47" y="46"/>
              </a:cxn>
            </a:cxnLst>
            <a:rect l="0" t="0" r="r" b="b"/>
            <a:pathLst>
              <a:path w="47" h="123">
                <a:moveTo>
                  <a:pt x="0" y="63"/>
                </a:moveTo>
                <a:lnTo>
                  <a:pt x="0" y="63"/>
                </a:lnTo>
                <a:lnTo>
                  <a:pt x="1" y="52"/>
                </a:lnTo>
                <a:lnTo>
                  <a:pt x="2" y="44"/>
                </a:lnTo>
                <a:lnTo>
                  <a:pt x="3" y="42"/>
                </a:lnTo>
                <a:lnTo>
                  <a:pt x="4" y="48"/>
                </a:lnTo>
                <a:lnTo>
                  <a:pt x="5" y="55"/>
                </a:lnTo>
                <a:lnTo>
                  <a:pt x="6" y="60"/>
                </a:lnTo>
                <a:lnTo>
                  <a:pt x="7" y="62"/>
                </a:lnTo>
                <a:lnTo>
                  <a:pt x="8" y="66"/>
                </a:lnTo>
                <a:lnTo>
                  <a:pt x="9" y="77"/>
                </a:lnTo>
                <a:lnTo>
                  <a:pt x="10" y="88"/>
                </a:lnTo>
                <a:lnTo>
                  <a:pt x="11" y="91"/>
                </a:lnTo>
                <a:lnTo>
                  <a:pt x="12" y="79"/>
                </a:lnTo>
                <a:lnTo>
                  <a:pt x="12" y="56"/>
                </a:lnTo>
                <a:lnTo>
                  <a:pt x="13" y="35"/>
                </a:lnTo>
                <a:lnTo>
                  <a:pt x="14" y="23"/>
                </a:lnTo>
                <a:lnTo>
                  <a:pt x="15" y="26"/>
                </a:lnTo>
                <a:lnTo>
                  <a:pt x="16" y="39"/>
                </a:lnTo>
                <a:lnTo>
                  <a:pt x="17" y="62"/>
                </a:lnTo>
                <a:lnTo>
                  <a:pt x="18" y="86"/>
                </a:lnTo>
                <a:lnTo>
                  <a:pt x="19" y="102"/>
                </a:lnTo>
                <a:lnTo>
                  <a:pt x="20" y="99"/>
                </a:lnTo>
                <a:lnTo>
                  <a:pt x="21" y="75"/>
                </a:lnTo>
                <a:lnTo>
                  <a:pt x="22" y="43"/>
                </a:lnTo>
                <a:lnTo>
                  <a:pt x="23" y="21"/>
                </a:lnTo>
                <a:lnTo>
                  <a:pt x="24" y="23"/>
                </a:lnTo>
                <a:lnTo>
                  <a:pt x="25" y="47"/>
                </a:lnTo>
                <a:lnTo>
                  <a:pt x="26" y="78"/>
                </a:lnTo>
                <a:lnTo>
                  <a:pt x="27" y="100"/>
                </a:lnTo>
                <a:lnTo>
                  <a:pt x="28" y="101"/>
                </a:lnTo>
                <a:lnTo>
                  <a:pt x="29" y="81"/>
                </a:lnTo>
                <a:lnTo>
                  <a:pt x="30" y="48"/>
                </a:lnTo>
                <a:lnTo>
                  <a:pt x="31" y="18"/>
                </a:lnTo>
                <a:lnTo>
                  <a:pt x="32" y="6"/>
                </a:lnTo>
                <a:lnTo>
                  <a:pt x="33" y="19"/>
                </a:lnTo>
                <a:lnTo>
                  <a:pt x="34" y="54"/>
                </a:lnTo>
                <a:lnTo>
                  <a:pt x="35" y="96"/>
                </a:lnTo>
                <a:lnTo>
                  <a:pt x="36" y="123"/>
                </a:lnTo>
                <a:lnTo>
                  <a:pt x="37" y="120"/>
                </a:lnTo>
                <a:lnTo>
                  <a:pt x="38" y="88"/>
                </a:lnTo>
                <a:lnTo>
                  <a:pt x="39" y="44"/>
                </a:lnTo>
                <a:lnTo>
                  <a:pt x="39" y="9"/>
                </a:lnTo>
                <a:lnTo>
                  <a:pt x="40" y="0"/>
                </a:lnTo>
                <a:lnTo>
                  <a:pt x="41" y="19"/>
                </a:lnTo>
                <a:lnTo>
                  <a:pt x="42" y="54"/>
                </a:lnTo>
                <a:lnTo>
                  <a:pt x="43" y="89"/>
                </a:lnTo>
                <a:lnTo>
                  <a:pt x="44" y="108"/>
                </a:lnTo>
                <a:lnTo>
                  <a:pt x="45" y="102"/>
                </a:lnTo>
                <a:lnTo>
                  <a:pt x="46" y="76"/>
                </a:lnTo>
                <a:lnTo>
                  <a:pt x="47" y="46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32"/>
          <p:cNvSpPr>
            <a:spLocks/>
          </p:cNvSpPr>
          <p:nvPr/>
        </p:nvSpPr>
        <p:spPr bwMode="auto">
          <a:xfrm>
            <a:off x="9562718" y="2498542"/>
            <a:ext cx="119845" cy="45151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0" y="49"/>
              </a:cxn>
              <a:cxn ang="0">
                <a:pos x="1" y="35"/>
              </a:cxn>
              <a:cxn ang="0">
                <a:pos x="2" y="44"/>
              </a:cxn>
              <a:cxn ang="0">
                <a:pos x="3" y="65"/>
              </a:cxn>
              <a:cxn ang="0">
                <a:pos x="4" y="81"/>
              </a:cxn>
              <a:cxn ang="0">
                <a:pos x="5" y="79"/>
              </a:cxn>
              <a:cxn ang="0">
                <a:pos x="6" y="63"/>
              </a:cxn>
              <a:cxn ang="0">
                <a:pos x="7" y="45"/>
              </a:cxn>
              <a:cxn ang="0">
                <a:pos x="8" y="37"/>
              </a:cxn>
              <a:cxn ang="0">
                <a:pos x="9" y="45"/>
              </a:cxn>
              <a:cxn ang="0">
                <a:pos x="10" y="66"/>
              </a:cxn>
              <a:cxn ang="0">
                <a:pos x="11" y="91"/>
              </a:cxn>
              <a:cxn ang="0">
                <a:pos x="12" y="104"/>
              </a:cxn>
              <a:cxn ang="0">
                <a:pos x="13" y="96"/>
              </a:cxn>
              <a:cxn ang="0">
                <a:pos x="14" y="68"/>
              </a:cxn>
              <a:cxn ang="0">
                <a:pos x="15" y="37"/>
              </a:cxn>
              <a:cxn ang="0">
                <a:pos x="16" y="21"/>
              </a:cxn>
              <a:cxn ang="0">
                <a:pos x="17" y="29"/>
              </a:cxn>
              <a:cxn ang="0">
                <a:pos x="18" y="56"/>
              </a:cxn>
              <a:cxn ang="0">
                <a:pos x="19" y="85"/>
              </a:cxn>
              <a:cxn ang="0">
                <a:pos x="19" y="101"/>
              </a:cxn>
              <a:cxn ang="0">
                <a:pos x="20" y="96"/>
              </a:cxn>
              <a:cxn ang="0">
                <a:pos x="21" y="71"/>
              </a:cxn>
              <a:cxn ang="0">
                <a:pos x="22" y="42"/>
              </a:cxn>
              <a:cxn ang="0">
                <a:pos x="23" y="27"/>
              </a:cxn>
              <a:cxn ang="0">
                <a:pos x="24" y="38"/>
              </a:cxn>
              <a:cxn ang="0">
                <a:pos x="25" y="69"/>
              </a:cxn>
              <a:cxn ang="0">
                <a:pos x="26" y="100"/>
              </a:cxn>
              <a:cxn ang="0">
                <a:pos x="27" y="109"/>
              </a:cxn>
              <a:cxn ang="0">
                <a:pos x="28" y="89"/>
              </a:cxn>
              <a:cxn ang="0">
                <a:pos x="29" y="51"/>
              </a:cxn>
              <a:cxn ang="0">
                <a:pos x="30" y="17"/>
              </a:cxn>
              <a:cxn ang="0">
                <a:pos x="31" y="5"/>
              </a:cxn>
              <a:cxn ang="0">
                <a:pos x="32" y="24"/>
              </a:cxn>
              <a:cxn ang="0">
                <a:pos x="33" y="64"/>
              </a:cxn>
              <a:cxn ang="0">
                <a:pos x="34" y="107"/>
              </a:cxn>
              <a:cxn ang="0">
                <a:pos x="35" y="129"/>
              </a:cxn>
              <a:cxn ang="0">
                <a:pos x="36" y="115"/>
              </a:cxn>
              <a:cxn ang="0">
                <a:pos x="37" y="72"/>
              </a:cxn>
              <a:cxn ang="0">
                <a:pos x="38" y="25"/>
              </a:cxn>
              <a:cxn ang="0">
                <a:pos x="39" y="0"/>
              </a:cxn>
              <a:cxn ang="0">
                <a:pos x="40" y="9"/>
              </a:cxn>
              <a:cxn ang="0">
                <a:pos x="41" y="46"/>
              </a:cxn>
              <a:cxn ang="0">
                <a:pos x="42" y="87"/>
              </a:cxn>
              <a:cxn ang="0">
                <a:pos x="43" y="114"/>
              </a:cxn>
              <a:cxn ang="0">
                <a:pos x="44" y="115"/>
              </a:cxn>
              <a:cxn ang="0">
                <a:pos x="45" y="93"/>
              </a:cxn>
              <a:cxn ang="0">
                <a:pos x="46" y="60"/>
              </a:cxn>
              <a:cxn ang="0">
                <a:pos x="46" y="31"/>
              </a:cxn>
              <a:cxn ang="0">
                <a:pos x="47" y="18"/>
              </a:cxn>
            </a:cxnLst>
            <a:rect l="0" t="0" r="r" b="b"/>
            <a:pathLst>
              <a:path w="47" h="129">
                <a:moveTo>
                  <a:pt x="0" y="49"/>
                </a:moveTo>
                <a:lnTo>
                  <a:pt x="0" y="49"/>
                </a:lnTo>
                <a:lnTo>
                  <a:pt x="1" y="35"/>
                </a:lnTo>
                <a:lnTo>
                  <a:pt x="2" y="44"/>
                </a:lnTo>
                <a:lnTo>
                  <a:pt x="3" y="65"/>
                </a:lnTo>
                <a:lnTo>
                  <a:pt x="4" y="81"/>
                </a:lnTo>
                <a:lnTo>
                  <a:pt x="5" y="79"/>
                </a:lnTo>
                <a:lnTo>
                  <a:pt x="6" y="63"/>
                </a:lnTo>
                <a:lnTo>
                  <a:pt x="7" y="45"/>
                </a:lnTo>
                <a:lnTo>
                  <a:pt x="8" y="37"/>
                </a:lnTo>
                <a:lnTo>
                  <a:pt x="9" y="45"/>
                </a:lnTo>
                <a:lnTo>
                  <a:pt x="10" y="66"/>
                </a:lnTo>
                <a:lnTo>
                  <a:pt x="11" y="91"/>
                </a:lnTo>
                <a:lnTo>
                  <a:pt x="12" y="104"/>
                </a:lnTo>
                <a:lnTo>
                  <a:pt x="13" y="96"/>
                </a:lnTo>
                <a:lnTo>
                  <a:pt x="14" y="68"/>
                </a:lnTo>
                <a:lnTo>
                  <a:pt x="15" y="37"/>
                </a:lnTo>
                <a:lnTo>
                  <a:pt x="16" y="21"/>
                </a:lnTo>
                <a:lnTo>
                  <a:pt x="17" y="29"/>
                </a:lnTo>
                <a:lnTo>
                  <a:pt x="18" y="56"/>
                </a:lnTo>
                <a:lnTo>
                  <a:pt x="19" y="85"/>
                </a:lnTo>
                <a:lnTo>
                  <a:pt x="19" y="101"/>
                </a:lnTo>
                <a:lnTo>
                  <a:pt x="20" y="96"/>
                </a:lnTo>
                <a:lnTo>
                  <a:pt x="21" y="71"/>
                </a:lnTo>
                <a:lnTo>
                  <a:pt x="22" y="42"/>
                </a:lnTo>
                <a:lnTo>
                  <a:pt x="23" y="27"/>
                </a:lnTo>
                <a:lnTo>
                  <a:pt x="24" y="38"/>
                </a:lnTo>
                <a:lnTo>
                  <a:pt x="25" y="69"/>
                </a:lnTo>
                <a:lnTo>
                  <a:pt x="26" y="100"/>
                </a:lnTo>
                <a:lnTo>
                  <a:pt x="27" y="109"/>
                </a:lnTo>
                <a:lnTo>
                  <a:pt x="28" y="89"/>
                </a:lnTo>
                <a:lnTo>
                  <a:pt x="29" y="51"/>
                </a:lnTo>
                <a:lnTo>
                  <a:pt x="30" y="17"/>
                </a:lnTo>
                <a:lnTo>
                  <a:pt x="31" y="5"/>
                </a:lnTo>
                <a:lnTo>
                  <a:pt x="32" y="24"/>
                </a:lnTo>
                <a:lnTo>
                  <a:pt x="33" y="64"/>
                </a:lnTo>
                <a:lnTo>
                  <a:pt x="34" y="107"/>
                </a:lnTo>
                <a:lnTo>
                  <a:pt x="35" y="129"/>
                </a:lnTo>
                <a:lnTo>
                  <a:pt x="36" y="115"/>
                </a:lnTo>
                <a:lnTo>
                  <a:pt x="37" y="72"/>
                </a:lnTo>
                <a:lnTo>
                  <a:pt x="38" y="25"/>
                </a:lnTo>
                <a:lnTo>
                  <a:pt x="39" y="0"/>
                </a:lnTo>
                <a:lnTo>
                  <a:pt x="40" y="9"/>
                </a:lnTo>
                <a:lnTo>
                  <a:pt x="41" y="46"/>
                </a:lnTo>
                <a:lnTo>
                  <a:pt x="42" y="87"/>
                </a:lnTo>
                <a:lnTo>
                  <a:pt x="43" y="114"/>
                </a:lnTo>
                <a:lnTo>
                  <a:pt x="44" y="115"/>
                </a:lnTo>
                <a:lnTo>
                  <a:pt x="45" y="93"/>
                </a:lnTo>
                <a:lnTo>
                  <a:pt x="46" y="60"/>
                </a:lnTo>
                <a:lnTo>
                  <a:pt x="46" y="31"/>
                </a:lnTo>
                <a:lnTo>
                  <a:pt x="47" y="18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33"/>
          <p:cNvSpPr>
            <a:spLocks/>
          </p:cNvSpPr>
          <p:nvPr/>
        </p:nvSpPr>
        <p:spPr bwMode="auto">
          <a:xfrm>
            <a:off x="9682560" y="2499670"/>
            <a:ext cx="128407" cy="45151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0" y="17"/>
              </a:cxn>
              <a:cxn ang="0">
                <a:pos x="1" y="28"/>
              </a:cxn>
              <a:cxn ang="0">
                <a:pos x="2" y="58"/>
              </a:cxn>
              <a:cxn ang="0">
                <a:pos x="3" y="91"/>
              </a:cxn>
              <a:cxn ang="0">
                <a:pos x="4" y="110"/>
              </a:cxn>
              <a:cxn ang="0">
                <a:pos x="5" y="105"/>
              </a:cxn>
              <a:cxn ang="0">
                <a:pos x="6" y="79"/>
              </a:cxn>
              <a:cxn ang="0">
                <a:pos x="7" y="49"/>
              </a:cxn>
              <a:cxn ang="0">
                <a:pos x="8" y="29"/>
              </a:cxn>
              <a:cxn ang="0">
                <a:pos x="9" y="30"/>
              </a:cxn>
              <a:cxn ang="0">
                <a:pos x="10" y="47"/>
              </a:cxn>
              <a:cxn ang="0">
                <a:pos x="11" y="66"/>
              </a:cxn>
              <a:cxn ang="0">
                <a:pos x="12" y="73"/>
              </a:cxn>
              <a:cxn ang="0">
                <a:pos x="13" y="65"/>
              </a:cxn>
              <a:cxn ang="0">
                <a:pos x="14" y="52"/>
              </a:cxn>
              <a:cxn ang="0">
                <a:pos x="15" y="46"/>
              </a:cxn>
              <a:cxn ang="0">
                <a:pos x="16" y="58"/>
              </a:cxn>
              <a:cxn ang="0">
                <a:pos x="17" y="82"/>
              </a:cxn>
              <a:cxn ang="0">
                <a:pos x="18" y="103"/>
              </a:cxn>
              <a:cxn ang="0">
                <a:pos x="19" y="105"/>
              </a:cxn>
              <a:cxn ang="0">
                <a:pos x="20" y="85"/>
              </a:cxn>
              <a:cxn ang="0">
                <a:pos x="21" y="51"/>
              </a:cxn>
              <a:cxn ang="0">
                <a:pos x="22" y="17"/>
              </a:cxn>
              <a:cxn ang="0">
                <a:pos x="23" y="0"/>
              </a:cxn>
              <a:cxn ang="0">
                <a:pos x="24" y="10"/>
              </a:cxn>
              <a:cxn ang="0">
                <a:pos x="25" y="42"/>
              </a:cxn>
              <a:cxn ang="0">
                <a:pos x="26" y="84"/>
              </a:cxn>
              <a:cxn ang="0">
                <a:pos x="26" y="116"/>
              </a:cxn>
              <a:cxn ang="0">
                <a:pos x="27" y="124"/>
              </a:cxn>
              <a:cxn ang="0">
                <a:pos x="28" y="106"/>
              </a:cxn>
              <a:cxn ang="0">
                <a:pos x="29" y="73"/>
              </a:cxn>
              <a:cxn ang="0">
                <a:pos x="30" y="42"/>
              </a:cxn>
              <a:cxn ang="0">
                <a:pos x="31" y="24"/>
              </a:cxn>
              <a:cxn ang="0">
                <a:pos x="32" y="23"/>
              </a:cxn>
              <a:cxn ang="0">
                <a:pos x="33" y="34"/>
              </a:cxn>
              <a:cxn ang="0">
                <a:pos x="34" y="50"/>
              </a:cxn>
              <a:cxn ang="0">
                <a:pos x="35" y="66"/>
              </a:cxn>
              <a:cxn ang="0">
                <a:pos x="36" y="80"/>
              </a:cxn>
              <a:cxn ang="0">
                <a:pos x="37" y="90"/>
              </a:cxn>
              <a:cxn ang="0">
                <a:pos x="38" y="93"/>
              </a:cxn>
              <a:cxn ang="0">
                <a:pos x="39" y="85"/>
              </a:cxn>
              <a:cxn ang="0">
                <a:pos x="40" y="67"/>
              </a:cxn>
              <a:cxn ang="0">
                <a:pos x="41" y="44"/>
              </a:cxn>
              <a:cxn ang="0">
                <a:pos x="42" y="26"/>
              </a:cxn>
              <a:cxn ang="0">
                <a:pos x="43" y="21"/>
              </a:cxn>
              <a:cxn ang="0">
                <a:pos x="44" y="38"/>
              </a:cxn>
              <a:cxn ang="0">
                <a:pos x="45" y="73"/>
              </a:cxn>
              <a:cxn ang="0">
                <a:pos x="46" y="112"/>
              </a:cxn>
              <a:cxn ang="0">
                <a:pos x="47" y="131"/>
              </a:cxn>
              <a:cxn ang="0">
                <a:pos x="48" y="115"/>
              </a:cxn>
            </a:cxnLst>
            <a:rect l="0" t="0" r="r" b="b"/>
            <a:pathLst>
              <a:path w="48" h="131">
                <a:moveTo>
                  <a:pt x="0" y="17"/>
                </a:moveTo>
                <a:lnTo>
                  <a:pt x="0" y="17"/>
                </a:lnTo>
                <a:lnTo>
                  <a:pt x="1" y="28"/>
                </a:lnTo>
                <a:lnTo>
                  <a:pt x="2" y="58"/>
                </a:lnTo>
                <a:lnTo>
                  <a:pt x="3" y="91"/>
                </a:lnTo>
                <a:lnTo>
                  <a:pt x="4" y="110"/>
                </a:lnTo>
                <a:lnTo>
                  <a:pt x="5" y="105"/>
                </a:lnTo>
                <a:lnTo>
                  <a:pt x="6" y="79"/>
                </a:lnTo>
                <a:lnTo>
                  <a:pt x="7" y="49"/>
                </a:lnTo>
                <a:lnTo>
                  <a:pt x="8" y="29"/>
                </a:lnTo>
                <a:lnTo>
                  <a:pt x="9" y="30"/>
                </a:lnTo>
                <a:lnTo>
                  <a:pt x="10" y="47"/>
                </a:lnTo>
                <a:lnTo>
                  <a:pt x="11" y="66"/>
                </a:lnTo>
                <a:lnTo>
                  <a:pt x="12" y="73"/>
                </a:lnTo>
                <a:lnTo>
                  <a:pt x="13" y="65"/>
                </a:lnTo>
                <a:lnTo>
                  <a:pt x="14" y="52"/>
                </a:lnTo>
                <a:lnTo>
                  <a:pt x="15" y="46"/>
                </a:lnTo>
                <a:lnTo>
                  <a:pt x="16" y="58"/>
                </a:lnTo>
                <a:lnTo>
                  <a:pt x="17" y="82"/>
                </a:lnTo>
                <a:lnTo>
                  <a:pt x="18" y="103"/>
                </a:lnTo>
                <a:lnTo>
                  <a:pt x="19" y="105"/>
                </a:lnTo>
                <a:lnTo>
                  <a:pt x="20" y="85"/>
                </a:lnTo>
                <a:lnTo>
                  <a:pt x="21" y="51"/>
                </a:lnTo>
                <a:lnTo>
                  <a:pt x="22" y="17"/>
                </a:lnTo>
                <a:lnTo>
                  <a:pt x="23" y="0"/>
                </a:lnTo>
                <a:lnTo>
                  <a:pt x="24" y="10"/>
                </a:lnTo>
                <a:lnTo>
                  <a:pt x="25" y="42"/>
                </a:lnTo>
                <a:lnTo>
                  <a:pt x="26" y="84"/>
                </a:lnTo>
                <a:lnTo>
                  <a:pt x="26" y="116"/>
                </a:lnTo>
                <a:lnTo>
                  <a:pt x="27" y="124"/>
                </a:lnTo>
                <a:lnTo>
                  <a:pt x="28" y="106"/>
                </a:lnTo>
                <a:lnTo>
                  <a:pt x="29" y="73"/>
                </a:lnTo>
                <a:lnTo>
                  <a:pt x="30" y="42"/>
                </a:lnTo>
                <a:lnTo>
                  <a:pt x="31" y="24"/>
                </a:lnTo>
                <a:lnTo>
                  <a:pt x="32" y="23"/>
                </a:lnTo>
                <a:lnTo>
                  <a:pt x="33" y="34"/>
                </a:lnTo>
                <a:lnTo>
                  <a:pt x="34" y="50"/>
                </a:lnTo>
                <a:lnTo>
                  <a:pt x="35" y="66"/>
                </a:lnTo>
                <a:lnTo>
                  <a:pt x="36" y="80"/>
                </a:lnTo>
                <a:lnTo>
                  <a:pt x="37" y="90"/>
                </a:lnTo>
                <a:lnTo>
                  <a:pt x="38" y="93"/>
                </a:lnTo>
                <a:lnTo>
                  <a:pt x="39" y="85"/>
                </a:lnTo>
                <a:lnTo>
                  <a:pt x="40" y="67"/>
                </a:lnTo>
                <a:lnTo>
                  <a:pt x="41" y="44"/>
                </a:lnTo>
                <a:lnTo>
                  <a:pt x="42" y="26"/>
                </a:lnTo>
                <a:lnTo>
                  <a:pt x="43" y="21"/>
                </a:lnTo>
                <a:lnTo>
                  <a:pt x="44" y="38"/>
                </a:lnTo>
                <a:lnTo>
                  <a:pt x="45" y="73"/>
                </a:lnTo>
                <a:lnTo>
                  <a:pt x="46" y="112"/>
                </a:lnTo>
                <a:lnTo>
                  <a:pt x="47" y="131"/>
                </a:lnTo>
                <a:lnTo>
                  <a:pt x="48" y="115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95"/>
          <p:cNvSpPr>
            <a:spLocks/>
          </p:cNvSpPr>
          <p:nvPr/>
        </p:nvSpPr>
        <p:spPr bwMode="auto">
          <a:xfrm>
            <a:off x="2003923" y="1759909"/>
            <a:ext cx="128407" cy="11289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1" y="11"/>
              </a:cxn>
              <a:cxn ang="0">
                <a:pos x="2" y="17"/>
              </a:cxn>
              <a:cxn ang="0">
                <a:pos x="3" y="20"/>
              </a:cxn>
              <a:cxn ang="0">
                <a:pos x="4" y="19"/>
              </a:cxn>
              <a:cxn ang="0">
                <a:pos x="5" y="19"/>
              </a:cxn>
              <a:cxn ang="0">
                <a:pos x="6" y="20"/>
              </a:cxn>
              <a:cxn ang="0">
                <a:pos x="6" y="22"/>
              </a:cxn>
              <a:cxn ang="0">
                <a:pos x="7" y="24"/>
              </a:cxn>
              <a:cxn ang="0">
                <a:pos x="8" y="27"/>
              </a:cxn>
              <a:cxn ang="0">
                <a:pos x="9" y="29"/>
              </a:cxn>
              <a:cxn ang="0">
                <a:pos x="10" y="31"/>
              </a:cxn>
              <a:cxn ang="0">
                <a:pos x="11" y="33"/>
              </a:cxn>
              <a:cxn ang="0">
                <a:pos x="12" y="34"/>
              </a:cxn>
              <a:cxn ang="0">
                <a:pos x="13" y="34"/>
              </a:cxn>
              <a:cxn ang="0">
                <a:pos x="14" y="31"/>
              </a:cxn>
              <a:cxn ang="0">
                <a:pos x="15" y="28"/>
              </a:cxn>
              <a:cxn ang="0">
                <a:pos x="16" y="25"/>
              </a:cxn>
              <a:cxn ang="0">
                <a:pos x="17" y="22"/>
              </a:cxn>
              <a:cxn ang="0">
                <a:pos x="18" y="18"/>
              </a:cxn>
              <a:cxn ang="0">
                <a:pos x="19" y="13"/>
              </a:cxn>
              <a:cxn ang="0">
                <a:pos x="20" y="7"/>
              </a:cxn>
              <a:cxn ang="0">
                <a:pos x="21" y="2"/>
              </a:cxn>
              <a:cxn ang="0">
                <a:pos x="22" y="0"/>
              </a:cxn>
              <a:cxn ang="0">
                <a:pos x="23" y="0"/>
              </a:cxn>
              <a:cxn ang="0">
                <a:pos x="24" y="1"/>
              </a:cxn>
              <a:cxn ang="0">
                <a:pos x="25" y="2"/>
              </a:cxn>
              <a:cxn ang="0">
                <a:pos x="26" y="1"/>
              </a:cxn>
              <a:cxn ang="0">
                <a:pos x="27" y="1"/>
              </a:cxn>
              <a:cxn ang="0">
                <a:pos x="28" y="0"/>
              </a:cxn>
              <a:cxn ang="0">
                <a:pos x="29" y="1"/>
              </a:cxn>
              <a:cxn ang="0">
                <a:pos x="30" y="4"/>
              </a:cxn>
              <a:cxn ang="0">
                <a:pos x="31" y="7"/>
              </a:cxn>
              <a:cxn ang="0">
                <a:pos x="32" y="10"/>
              </a:cxn>
              <a:cxn ang="0">
                <a:pos x="33" y="11"/>
              </a:cxn>
              <a:cxn ang="0">
                <a:pos x="33" y="10"/>
              </a:cxn>
              <a:cxn ang="0">
                <a:pos x="34" y="9"/>
              </a:cxn>
              <a:cxn ang="0">
                <a:pos x="35" y="8"/>
              </a:cxn>
              <a:cxn ang="0">
                <a:pos x="36" y="8"/>
              </a:cxn>
              <a:cxn ang="0">
                <a:pos x="37" y="10"/>
              </a:cxn>
              <a:cxn ang="0">
                <a:pos x="38" y="13"/>
              </a:cxn>
              <a:cxn ang="0">
                <a:pos x="39" y="17"/>
              </a:cxn>
              <a:cxn ang="0">
                <a:pos x="40" y="21"/>
              </a:cxn>
              <a:cxn ang="0">
                <a:pos x="41" y="23"/>
              </a:cxn>
              <a:cxn ang="0">
                <a:pos x="42" y="21"/>
              </a:cxn>
              <a:cxn ang="0">
                <a:pos x="43" y="17"/>
              </a:cxn>
              <a:cxn ang="0">
                <a:pos x="44" y="11"/>
              </a:cxn>
              <a:cxn ang="0">
                <a:pos x="45" y="7"/>
              </a:cxn>
              <a:cxn ang="0">
                <a:pos x="46" y="7"/>
              </a:cxn>
              <a:cxn ang="0">
                <a:pos x="47" y="10"/>
              </a:cxn>
            </a:cxnLst>
            <a:rect l="0" t="0" r="r" b="b"/>
            <a:pathLst>
              <a:path w="47" h="34">
                <a:moveTo>
                  <a:pt x="0" y="2"/>
                </a:moveTo>
                <a:lnTo>
                  <a:pt x="0" y="2"/>
                </a:lnTo>
                <a:lnTo>
                  <a:pt x="1" y="11"/>
                </a:lnTo>
                <a:lnTo>
                  <a:pt x="2" y="17"/>
                </a:lnTo>
                <a:lnTo>
                  <a:pt x="3" y="20"/>
                </a:lnTo>
                <a:lnTo>
                  <a:pt x="4" y="19"/>
                </a:lnTo>
                <a:lnTo>
                  <a:pt x="5" y="19"/>
                </a:lnTo>
                <a:lnTo>
                  <a:pt x="6" y="20"/>
                </a:lnTo>
                <a:lnTo>
                  <a:pt x="6" y="22"/>
                </a:lnTo>
                <a:lnTo>
                  <a:pt x="7" y="24"/>
                </a:lnTo>
                <a:lnTo>
                  <a:pt x="8" y="27"/>
                </a:lnTo>
                <a:lnTo>
                  <a:pt x="9" y="29"/>
                </a:lnTo>
                <a:lnTo>
                  <a:pt x="10" y="31"/>
                </a:lnTo>
                <a:lnTo>
                  <a:pt x="11" y="33"/>
                </a:lnTo>
                <a:lnTo>
                  <a:pt x="12" y="34"/>
                </a:lnTo>
                <a:lnTo>
                  <a:pt x="13" y="34"/>
                </a:lnTo>
                <a:lnTo>
                  <a:pt x="14" y="31"/>
                </a:lnTo>
                <a:lnTo>
                  <a:pt x="15" y="28"/>
                </a:lnTo>
                <a:lnTo>
                  <a:pt x="16" y="25"/>
                </a:lnTo>
                <a:lnTo>
                  <a:pt x="17" y="22"/>
                </a:lnTo>
                <a:lnTo>
                  <a:pt x="18" y="18"/>
                </a:lnTo>
                <a:lnTo>
                  <a:pt x="19" y="13"/>
                </a:lnTo>
                <a:lnTo>
                  <a:pt x="20" y="7"/>
                </a:lnTo>
                <a:lnTo>
                  <a:pt x="21" y="2"/>
                </a:lnTo>
                <a:lnTo>
                  <a:pt x="22" y="0"/>
                </a:lnTo>
                <a:lnTo>
                  <a:pt x="23" y="0"/>
                </a:lnTo>
                <a:lnTo>
                  <a:pt x="24" y="1"/>
                </a:lnTo>
                <a:lnTo>
                  <a:pt x="25" y="2"/>
                </a:lnTo>
                <a:lnTo>
                  <a:pt x="26" y="1"/>
                </a:lnTo>
                <a:lnTo>
                  <a:pt x="27" y="1"/>
                </a:lnTo>
                <a:lnTo>
                  <a:pt x="28" y="0"/>
                </a:lnTo>
                <a:lnTo>
                  <a:pt x="29" y="1"/>
                </a:lnTo>
                <a:lnTo>
                  <a:pt x="30" y="4"/>
                </a:lnTo>
                <a:lnTo>
                  <a:pt x="31" y="7"/>
                </a:lnTo>
                <a:lnTo>
                  <a:pt x="32" y="10"/>
                </a:lnTo>
                <a:lnTo>
                  <a:pt x="33" y="11"/>
                </a:lnTo>
                <a:lnTo>
                  <a:pt x="33" y="10"/>
                </a:lnTo>
                <a:lnTo>
                  <a:pt x="34" y="9"/>
                </a:lnTo>
                <a:lnTo>
                  <a:pt x="35" y="8"/>
                </a:lnTo>
                <a:lnTo>
                  <a:pt x="36" y="8"/>
                </a:lnTo>
                <a:lnTo>
                  <a:pt x="37" y="10"/>
                </a:lnTo>
                <a:lnTo>
                  <a:pt x="38" y="13"/>
                </a:lnTo>
                <a:lnTo>
                  <a:pt x="39" y="17"/>
                </a:lnTo>
                <a:lnTo>
                  <a:pt x="40" y="21"/>
                </a:lnTo>
                <a:lnTo>
                  <a:pt x="41" y="23"/>
                </a:lnTo>
                <a:lnTo>
                  <a:pt x="42" y="21"/>
                </a:lnTo>
                <a:lnTo>
                  <a:pt x="43" y="17"/>
                </a:lnTo>
                <a:lnTo>
                  <a:pt x="44" y="11"/>
                </a:lnTo>
                <a:lnTo>
                  <a:pt x="45" y="7"/>
                </a:lnTo>
                <a:lnTo>
                  <a:pt x="46" y="7"/>
                </a:lnTo>
                <a:lnTo>
                  <a:pt x="47" y="10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96"/>
          <p:cNvSpPr>
            <a:spLocks/>
          </p:cNvSpPr>
          <p:nvPr/>
        </p:nvSpPr>
        <p:spPr bwMode="auto">
          <a:xfrm>
            <a:off x="2132325" y="1759909"/>
            <a:ext cx="128407" cy="10161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1" y="14"/>
              </a:cxn>
              <a:cxn ang="0">
                <a:pos x="2" y="20"/>
              </a:cxn>
              <a:cxn ang="0">
                <a:pos x="3" y="24"/>
              </a:cxn>
              <a:cxn ang="0">
                <a:pos x="4" y="25"/>
              </a:cxn>
              <a:cxn ang="0">
                <a:pos x="5" y="23"/>
              </a:cxn>
              <a:cxn ang="0">
                <a:pos x="6" y="22"/>
              </a:cxn>
              <a:cxn ang="0">
                <a:pos x="7" y="22"/>
              </a:cxn>
              <a:cxn ang="0">
                <a:pos x="8" y="23"/>
              </a:cxn>
              <a:cxn ang="0">
                <a:pos x="9" y="25"/>
              </a:cxn>
              <a:cxn ang="0">
                <a:pos x="10" y="27"/>
              </a:cxn>
              <a:cxn ang="0">
                <a:pos x="11" y="28"/>
              </a:cxn>
              <a:cxn ang="0">
                <a:pos x="12" y="29"/>
              </a:cxn>
              <a:cxn ang="0">
                <a:pos x="13" y="29"/>
              </a:cxn>
              <a:cxn ang="0">
                <a:pos x="13" y="28"/>
              </a:cxn>
              <a:cxn ang="0">
                <a:pos x="14" y="26"/>
              </a:cxn>
              <a:cxn ang="0">
                <a:pos x="15" y="24"/>
              </a:cxn>
              <a:cxn ang="0">
                <a:pos x="16" y="22"/>
              </a:cxn>
              <a:cxn ang="0">
                <a:pos x="17" y="21"/>
              </a:cxn>
              <a:cxn ang="0">
                <a:pos x="18" y="22"/>
              </a:cxn>
              <a:cxn ang="0">
                <a:pos x="19" y="23"/>
              </a:cxn>
              <a:cxn ang="0">
                <a:pos x="20" y="25"/>
              </a:cxn>
              <a:cxn ang="0">
                <a:pos x="21" y="24"/>
              </a:cxn>
              <a:cxn ang="0">
                <a:pos x="22" y="23"/>
              </a:cxn>
              <a:cxn ang="0">
                <a:pos x="23" y="20"/>
              </a:cxn>
              <a:cxn ang="0">
                <a:pos x="24" y="17"/>
              </a:cxn>
              <a:cxn ang="0">
                <a:pos x="25" y="15"/>
              </a:cxn>
              <a:cxn ang="0">
                <a:pos x="26" y="13"/>
              </a:cxn>
              <a:cxn ang="0">
                <a:pos x="27" y="12"/>
              </a:cxn>
              <a:cxn ang="0">
                <a:pos x="28" y="11"/>
              </a:cxn>
              <a:cxn ang="0">
                <a:pos x="29" y="12"/>
              </a:cxn>
              <a:cxn ang="0">
                <a:pos x="30" y="13"/>
              </a:cxn>
              <a:cxn ang="0">
                <a:pos x="31" y="14"/>
              </a:cxn>
              <a:cxn ang="0">
                <a:pos x="32" y="14"/>
              </a:cxn>
              <a:cxn ang="0">
                <a:pos x="33" y="12"/>
              </a:cxn>
              <a:cxn ang="0">
                <a:pos x="34" y="8"/>
              </a:cxn>
              <a:cxn ang="0">
                <a:pos x="35" y="4"/>
              </a:cxn>
              <a:cxn ang="0">
                <a:pos x="36" y="1"/>
              </a:cxn>
              <a:cxn ang="0">
                <a:pos x="37" y="0"/>
              </a:cxn>
              <a:cxn ang="0">
                <a:pos x="38" y="1"/>
              </a:cxn>
              <a:cxn ang="0">
                <a:pos x="39" y="5"/>
              </a:cxn>
              <a:cxn ang="0">
                <a:pos x="40" y="9"/>
              </a:cxn>
              <a:cxn ang="0">
                <a:pos x="40" y="12"/>
              </a:cxn>
              <a:cxn ang="0">
                <a:pos x="41" y="14"/>
              </a:cxn>
              <a:cxn ang="0">
                <a:pos x="42" y="14"/>
              </a:cxn>
              <a:cxn ang="0">
                <a:pos x="43" y="16"/>
              </a:cxn>
              <a:cxn ang="0">
                <a:pos x="44" y="18"/>
              </a:cxn>
              <a:cxn ang="0">
                <a:pos x="45" y="21"/>
              </a:cxn>
              <a:cxn ang="0">
                <a:pos x="46" y="23"/>
              </a:cxn>
              <a:cxn ang="0">
                <a:pos x="47" y="23"/>
              </a:cxn>
            </a:cxnLst>
            <a:rect l="0" t="0" r="r" b="b"/>
            <a:pathLst>
              <a:path w="47" h="29">
                <a:moveTo>
                  <a:pt x="0" y="8"/>
                </a:moveTo>
                <a:lnTo>
                  <a:pt x="0" y="8"/>
                </a:lnTo>
                <a:lnTo>
                  <a:pt x="1" y="14"/>
                </a:lnTo>
                <a:lnTo>
                  <a:pt x="2" y="20"/>
                </a:lnTo>
                <a:lnTo>
                  <a:pt x="3" y="24"/>
                </a:lnTo>
                <a:lnTo>
                  <a:pt x="4" y="25"/>
                </a:lnTo>
                <a:lnTo>
                  <a:pt x="5" y="23"/>
                </a:lnTo>
                <a:lnTo>
                  <a:pt x="6" y="22"/>
                </a:lnTo>
                <a:lnTo>
                  <a:pt x="7" y="22"/>
                </a:lnTo>
                <a:lnTo>
                  <a:pt x="8" y="23"/>
                </a:lnTo>
                <a:lnTo>
                  <a:pt x="9" y="25"/>
                </a:lnTo>
                <a:lnTo>
                  <a:pt x="10" y="27"/>
                </a:lnTo>
                <a:lnTo>
                  <a:pt x="11" y="28"/>
                </a:lnTo>
                <a:lnTo>
                  <a:pt x="12" y="29"/>
                </a:lnTo>
                <a:lnTo>
                  <a:pt x="13" y="29"/>
                </a:lnTo>
                <a:lnTo>
                  <a:pt x="13" y="28"/>
                </a:lnTo>
                <a:lnTo>
                  <a:pt x="14" y="26"/>
                </a:lnTo>
                <a:lnTo>
                  <a:pt x="15" y="24"/>
                </a:lnTo>
                <a:lnTo>
                  <a:pt x="16" y="22"/>
                </a:lnTo>
                <a:lnTo>
                  <a:pt x="17" y="21"/>
                </a:lnTo>
                <a:lnTo>
                  <a:pt x="18" y="22"/>
                </a:lnTo>
                <a:lnTo>
                  <a:pt x="19" y="23"/>
                </a:lnTo>
                <a:lnTo>
                  <a:pt x="20" y="25"/>
                </a:lnTo>
                <a:lnTo>
                  <a:pt x="21" y="24"/>
                </a:lnTo>
                <a:lnTo>
                  <a:pt x="22" y="23"/>
                </a:lnTo>
                <a:lnTo>
                  <a:pt x="23" y="20"/>
                </a:lnTo>
                <a:lnTo>
                  <a:pt x="24" y="17"/>
                </a:lnTo>
                <a:lnTo>
                  <a:pt x="25" y="15"/>
                </a:lnTo>
                <a:lnTo>
                  <a:pt x="26" y="13"/>
                </a:lnTo>
                <a:lnTo>
                  <a:pt x="27" y="12"/>
                </a:lnTo>
                <a:lnTo>
                  <a:pt x="28" y="11"/>
                </a:lnTo>
                <a:lnTo>
                  <a:pt x="29" y="12"/>
                </a:lnTo>
                <a:lnTo>
                  <a:pt x="30" y="13"/>
                </a:lnTo>
                <a:lnTo>
                  <a:pt x="31" y="14"/>
                </a:lnTo>
                <a:lnTo>
                  <a:pt x="32" y="14"/>
                </a:lnTo>
                <a:lnTo>
                  <a:pt x="33" y="12"/>
                </a:lnTo>
                <a:lnTo>
                  <a:pt x="34" y="8"/>
                </a:lnTo>
                <a:lnTo>
                  <a:pt x="35" y="4"/>
                </a:lnTo>
                <a:lnTo>
                  <a:pt x="36" y="1"/>
                </a:lnTo>
                <a:lnTo>
                  <a:pt x="37" y="0"/>
                </a:lnTo>
                <a:lnTo>
                  <a:pt x="38" y="1"/>
                </a:lnTo>
                <a:lnTo>
                  <a:pt x="39" y="5"/>
                </a:lnTo>
                <a:lnTo>
                  <a:pt x="40" y="9"/>
                </a:lnTo>
                <a:lnTo>
                  <a:pt x="40" y="12"/>
                </a:lnTo>
                <a:lnTo>
                  <a:pt x="41" y="14"/>
                </a:lnTo>
                <a:lnTo>
                  <a:pt x="42" y="14"/>
                </a:lnTo>
                <a:lnTo>
                  <a:pt x="43" y="16"/>
                </a:lnTo>
                <a:lnTo>
                  <a:pt x="44" y="18"/>
                </a:lnTo>
                <a:lnTo>
                  <a:pt x="45" y="21"/>
                </a:lnTo>
                <a:lnTo>
                  <a:pt x="46" y="23"/>
                </a:lnTo>
                <a:lnTo>
                  <a:pt x="47" y="23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97"/>
          <p:cNvSpPr>
            <a:spLocks/>
          </p:cNvSpPr>
          <p:nvPr/>
        </p:nvSpPr>
        <p:spPr bwMode="auto">
          <a:xfrm>
            <a:off x="2260732" y="1755393"/>
            <a:ext cx="128407" cy="14675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36"/>
              </a:cxn>
              <a:cxn ang="0">
                <a:pos x="1" y="33"/>
              </a:cxn>
              <a:cxn ang="0">
                <a:pos x="2" y="29"/>
              </a:cxn>
              <a:cxn ang="0">
                <a:pos x="3" y="25"/>
              </a:cxn>
              <a:cxn ang="0">
                <a:pos x="4" y="23"/>
              </a:cxn>
              <a:cxn ang="0">
                <a:pos x="5" y="23"/>
              </a:cxn>
              <a:cxn ang="0">
                <a:pos x="6" y="23"/>
              </a:cxn>
              <a:cxn ang="0">
                <a:pos x="7" y="23"/>
              </a:cxn>
              <a:cxn ang="0">
                <a:pos x="8" y="21"/>
              </a:cxn>
              <a:cxn ang="0">
                <a:pos x="9" y="19"/>
              </a:cxn>
              <a:cxn ang="0">
                <a:pos x="10" y="17"/>
              </a:cxn>
              <a:cxn ang="0">
                <a:pos x="11" y="16"/>
              </a:cxn>
              <a:cxn ang="0">
                <a:pos x="12" y="15"/>
              </a:cxn>
              <a:cxn ang="0">
                <a:pos x="13" y="13"/>
              </a:cxn>
              <a:cxn ang="0">
                <a:pos x="14" y="11"/>
              </a:cxn>
              <a:cxn ang="0">
                <a:pos x="15" y="9"/>
              </a:cxn>
              <a:cxn ang="0">
                <a:pos x="16" y="9"/>
              </a:cxn>
              <a:cxn ang="0">
                <a:pos x="17" y="10"/>
              </a:cxn>
              <a:cxn ang="0">
                <a:pos x="18" y="13"/>
              </a:cxn>
              <a:cxn ang="0">
                <a:pos x="19" y="17"/>
              </a:cxn>
              <a:cxn ang="0">
                <a:pos x="20" y="22"/>
              </a:cxn>
              <a:cxn ang="0">
                <a:pos x="20" y="28"/>
              </a:cxn>
              <a:cxn ang="0">
                <a:pos x="21" y="33"/>
              </a:cxn>
              <a:cxn ang="0">
                <a:pos x="22" y="37"/>
              </a:cxn>
              <a:cxn ang="0">
                <a:pos x="23" y="40"/>
              </a:cxn>
              <a:cxn ang="0">
                <a:pos x="24" y="41"/>
              </a:cxn>
              <a:cxn ang="0">
                <a:pos x="25" y="41"/>
              </a:cxn>
              <a:cxn ang="0">
                <a:pos x="26" y="41"/>
              </a:cxn>
              <a:cxn ang="0">
                <a:pos x="27" y="41"/>
              </a:cxn>
              <a:cxn ang="0">
                <a:pos x="28" y="41"/>
              </a:cxn>
              <a:cxn ang="0">
                <a:pos x="29" y="41"/>
              </a:cxn>
              <a:cxn ang="0">
                <a:pos x="30" y="41"/>
              </a:cxn>
              <a:cxn ang="0">
                <a:pos x="31" y="41"/>
              </a:cxn>
              <a:cxn ang="0">
                <a:pos x="32" y="41"/>
              </a:cxn>
              <a:cxn ang="0">
                <a:pos x="33" y="40"/>
              </a:cxn>
              <a:cxn ang="0">
                <a:pos x="34" y="37"/>
              </a:cxn>
              <a:cxn ang="0">
                <a:pos x="35" y="35"/>
              </a:cxn>
              <a:cxn ang="0">
                <a:pos x="36" y="32"/>
              </a:cxn>
              <a:cxn ang="0">
                <a:pos x="37" y="30"/>
              </a:cxn>
              <a:cxn ang="0">
                <a:pos x="38" y="28"/>
              </a:cxn>
              <a:cxn ang="0">
                <a:pos x="39" y="25"/>
              </a:cxn>
              <a:cxn ang="0">
                <a:pos x="40" y="21"/>
              </a:cxn>
              <a:cxn ang="0">
                <a:pos x="41" y="15"/>
              </a:cxn>
              <a:cxn ang="0">
                <a:pos x="42" y="9"/>
              </a:cxn>
              <a:cxn ang="0">
                <a:pos x="43" y="4"/>
              </a:cxn>
              <a:cxn ang="0">
                <a:pos x="44" y="1"/>
              </a:cxn>
              <a:cxn ang="0">
                <a:pos x="45" y="0"/>
              </a:cxn>
              <a:cxn ang="0">
                <a:pos x="46" y="1"/>
              </a:cxn>
              <a:cxn ang="0">
                <a:pos x="47" y="5"/>
              </a:cxn>
              <a:cxn ang="0">
                <a:pos x="48" y="10"/>
              </a:cxn>
            </a:cxnLst>
            <a:rect l="0" t="0" r="r" b="b"/>
            <a:pathLst>
              <a:path w="48" h="41">
                <a:moveTo>
                  <a:pt x="0" y="36"/>
                </a:moveTo>
                <a:lnTo>
                  <a:pt x="0" y="36"/>
                </a:lnTo>
                <a:lnTo>
                  <a:pt x="1" y="33"/>
                </a:lnTo>
                <a:lnTo>
                  <a:pt x="2" y="29"/>
                </a:lnTo>
                <a:lnTo>
                  <a:pt x="3" y="25"/>
                </a:lnTo>
                <a:lnTo>
                  <a:pt x="4" y="23"/>
                </a:lnTo>
                <a:lnTo>
                  <a:pt x="5" y="23"/>
                </a:lnTo>
                <a:lnTo>
                  <a:pt x="6" y="23"/>
                </a:lnTo>
                <a:lnTo>
                  <a:pt x="7" y="23"/>
                </a:lnTo>
                <a:lnTo>
                  <a:pt x="8" y="21"/>
                </a:lnTo>
                <a:lnTo>
                  <a:pt x="9" y="19"/>
                </a:lnTo>
                <a:lnTo>
                  <a:pt x="10" y="17"/>
                </a:lnTo>
                <a:lnTo>
                  <a:pt x="11" y="16"/>
                </a:lnTo>
                <a:lnTo>
                  <a:pt x="12" y="15"/>
                </a:lnTo>
                <a:lnTo>
                  <a:pt x="13" y="13"/>
                </a:lnTo>
                <a:lnTo>
                  <a:pt x="14" y="11"/>
                </a:lnTo>
                <a:lnTo>
                  <a:pt x="15" y="9"/>
                </a:lnTo>
                <a:lnTo>
                  <a:pt x="16" y="9"/>
                </a:lnTo>
                <a:lnTo>
                  <a:pt x="17" y="10"/>
                </a:lnTo>
                <a:lnTo>
                  <a:pt x="18" y="13"/>
                </a:lnTo>
                <a:lnTo>
                  <a:pt x="19" y="17"/>
                </a:lnTo>
                <a:lnTo>
                  <a:pt x="20" y="22"/>
                </a:lnTo>
                <a:lnTo>
                  <a:pt x="20" y="28"/>
                </a:lnTo>
                <a:lnTo>
                  <a:pt x="21" y="33"/>
                </a:lnTo>
                <a:lnTo>
                  <a:pt x="22" y="37"/>
                </a:lnTo>
                <a:lnTo>
                  <a:pt x="23" y="40"/>
                </a:lnTo>
                <a:lnTo>
                  <a:pt x="24" y="41"/>
                </a:lnTo>
                <a:lnTo>
                  <a:pt x="25" y="41"/>
                </a:lnTo>
                <a:lnTo>
                  <a:pt x="26" y="41"/>
                </a:lnTo>
                <a:lnTo>
                  <a:pt x="27" y="41"/>
                </a:lnTo>
                <a:lnTo>
                  <a:pt x="28" y="41"/>
                </a:lnTo>
                <a:lnTo>
                  <a:pt x="29" y="41"/>
                </a:lnTo>
                <a:lnTo>
                  <a:pt x="30" y="41"/>
                </a:lnTo>
                <a:lnTo>
                  <a:pt x="31" y="41"/>
                </a:lnTo>
                <a:lnTo>
                  <a:pt x="32" y="41"/>
                </a:lnTo>
                <a:lnTo>
                  <a:pt x="33" y="40"/>
                </a:lnTo>
                <a:lnTo>
                  <a:pt x="34" y="37"/>
                </a:lnTo>
                <a:lnTo>
                  <a:pt x="35" y="35"/>
                </a:lnTo>
                <a:lnTo>
                  <a:pt x="36" y="32"/>
                </a:lnTo>
                <a:lnTo>
                  <a:pt x="37" y="30"/>
                </a:lnTo>
                <a:lnTo>
                  <a:pt x="38" y="28"/>
                </a:lnTo>
                <a:lnTo>
                  <a:pt x="39" y="25"/>
                </a:lnTo>
                <a:lnTo>
                  <a:pt x="40" y="21"/>
                </a:lnTo>
                <a:lnTo>
                  <a:pt x="41" y="15"/>
                </a:lnTo>
                <a:lnTo>
                  <a:pt x="42" y="9"/>
                </a:lnTo>
                <a:lnTo>
                  <a:pt x="43" y="4"/>
                </a:lnTo>
                <a:lnTo>
                  <a:pt x="44" y="1"/>
                </a:lnTo>
                <a:lnTo>
                  <a:pt x="45" y="0"/>
                </a:lnTo>
                <a:lnTo>
                  <a:pt x="46" y="1"/>
                </a:lnTo>
                <a:lnTo>
                  <a:pt x="47" y="5"/>
                </a:lnTo>
                <a:lnTo>
                  <a:pt x="48" y="10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98"/>
          <p:cNvSpPr>
            <a:spLocks/>
          </p:cNvSpPr>
          <p:nvPr/>
        </p:nvSpPr>
        <p:spPr bwMode="auto">
          <a:xfrm>
            <a:off x="2389136" y="1757651"/>
            <a:ext cx="119845" cy="1580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5"/>
              </a:cxn>
              <a:cxn ang="0">
                <a:pos x="0" y="12"/>
              </a:cxn>
              <a:cxn ang="0">
                <a:pos x="1" y="20"/>
              </a:cxn>
              <a:cxn ang="0">
                <a:pos x="2" y="26"/>
              </a:cxn>
              <a:cxn ang="0">
                <a:pos x="3" y="29"/>
              </a:cxn>
              <a:cxn ang="0">
                <a:pos x="4" y="30"/>
              </a:cxn>
              <a:cxn ang="0">
                <a:pos x="5" y="30"/>
              </a:cxn>
              <a:cxn ang="0">
                <a:pos x="6" y="32"/>
              </a:cxn>
              <a:cxn ang="0">
                <a:pos x="7" y="36"/>
              </a:cxn>
              <a:cxn ang="0">
                <a:pos x="8" y="41"/>
              </a:cxn>
              <a:cxn ang="0">
                <a:pos x="9" y="44"/>
              </a:cxn>
              <a:cxn ang="0">
                <a:pos x="10" y="46"/>
              </a:cxn>
              <a:cxn ang="0">
                <a:pos x="11" y="45"/>
              </a:cxn>
              <a:cxn ang="0">
                <a:pos x="12" y="44"/>
              </a:cxn>
              <a:cxn ang="0">
                <a:pos x="13" y="42"/>
              </a:cxn>
              <a:cxn ang="0">
                <a:pos x="14" y="39"/>
              </a:cxn>
              <a:cxn ang="0">
                <a:pos x="15" y="37"/>
              </a:cxn>
              <a:cxn ang="0">
                <a:pos x="16" y="34"/>
              </a:cxn>
              <a:cxn ang="0">
                <a:pos x="17" y="31"/>
              </a:cxn>
              <a:cxn ang="0">
                <a:pos x="18" y="27"/>
              </a:cxn>
              <a:cxn ang="0">
                <a:pos x="19" y="21"/>
              </a:cxn>
              <a:cxn ang="0">
                <a:pos x="20" y="15"/>
              </a:cxn>
              <a:cxn ang="0">
                <a:pos x="21" y="10"/>
              </a:cxn>
              <a:cxn ang="0">
                <a:pos x="22" y="8"/>
              </a:cxn>
              <a:cxn ang="0">
                <a:pos x="23" y="8"/>
              </a:cxn>
              <a:cxn ang="0">
                <a:pos x="24" y="9"/>
              </a:cxn>
              <a:cxn ang="0">
                <a:pos x="25" y="7"/>
              </a:cxn>
              <a:cxn ang="0">
                <a:pos x="26" y="4"/>
              </a:cxn>
              <a:cxn ang="0">
                <a:pos x="27" y="1"/>
              </a:cxn>
              <a:cxn ang="0">
                <a:pos x="27" y="0"/>
              </a:cxn>
              <a:cxn ang="0">
                <a:pos x="28" y="1"/>
              </a:cxn>
              <a:cxn ang="0">
                <a:pos x="29" y="3"/>
              </a:cxn>
              <a:cxn ang="0">
                <a:pos x="30" y="6"/>
              </a:cxn>
              <a:cxn ang="0">
                <a:pos x="31" y="8"/>
              </a:cxn>
              <a:cxn ang="0">
                <a:pos x="32" y="9"/>
              </a:cxn>
              <a:cxn ang="0">
                <a:pos x="33" y="10"/>
              </a:cxn>
              <a:cxn ang="0">
                <a:pos x="34" y="13"/>
              </a:cxn>
              <a:cxn ang="0">
                <a:pos x="35" y="18"/>
              </a:cxn>
              <a:cxn ang="0">
                <a:pos x="36" y="22"/>
              </a:cxn>
              <a:cxn ang="0">
                <a:pos x="37" y="25"/>
              </a:cxn>
              <a:cxn ang="0">
                <a:pos x="38" y="26"/>
              </a:cxn>
              <a:cxn ang="0">
                <a:pos x="39" y="24"/>
              </a:cxn>
              <a:cxn ang="0">
                <a:pos x="40" y="23"/>
              </a:cxn>
              <a:cxn ang="0">
                <a:pos x="41" y="24"/>
              </a:cxn>
              <a:cxn ang="0">
                <a:pos x="42" y="26"/>
              </a:cxn>
              <a:cxn ang="0">
                <a:pos x="43" y="32"/>
              </a:cxn>
              <a:cxn ang="0">
                <a:pos x="44" y="39"/>
              </a:cxn>
              <a:cxn ang="0">
                <a:pos x="45" y="43"/>
              </a:cxn>
              <a:cxn ang="0">
                <a:pos x="46" y="45"/>
              </a:cxn>
              <a:cxn ang="0">
                <a:pos x="47" y="43"/>
              </a:cxn>
            </a:cxnLst>
            <a:rect l="0" t="0" r="r" b="b"/>
            <a:pathLst>
              <a:path w="47" h="46">
                <a:moveTo>
                  <a:pt x="0" y="5"/>
                </a:moveTo>
                <a:lnTo>
                  <a:pt x="0" y="5"/>
                </a:lnTo>
                <a:lnTo>
                  <a:pt x="0" y="12"/>
                </a:lnTo>
                <a:lnTo>
                  <a:pt x="1" y="20"/>
                </a:lnTo>
                <a:lnTo>
                  <a:pt x="2" y="26"/>
                </a:lnTo>
                <a:lnTo>
                  <a:pt x="3" y="29"/>
                </a:lnTo>
                <a:lnTo>
                  <a:pt x="4" y="30"/>
                </a:lnTo>
                <a:lnTo>
                  <a:pt x="5" y="30"/>
                </a:lnTo>
                <a:lnTo>
                  <a:pt x="6" y="32"/>
                </a:lnTo>
                <a:lnTo>
                  <a:pt x="7" y="36"/>
                </a:lnTo>
                <a:lnTo>
                  <a:pt x="8" y="41"/>
                </a:lnTo>
                <a:lnTo>
                  <a:pt x="9" y="44"/>
                </a:lnTo>
                <a:lnTo>
                  <a:pt x="10" y="46"/>
                </a:lnTo>
                <a:lnTo>
                  <a:pt x="11" y="45"/>
                </a:lnTo>
                <a:lnTo>
                  <a:pt x="12" y="44"/>
                </a:lnTo>
                <a:lnTo>
                  <a:pt x="13" y="42"/>
                </a:lnTo>
                <a:lnTo>
                  <a:pt x="14" y="39"/>
                </a:lnTo>
                <a:lnTo>
                  <a:pt x="15" y="37"/>
                </a:lnTo>
                <a:lnTo>
                  <a:pt x="16" y="34"/>
                </a:lnTo>
                <a:lnTo>
                  <a:pt x="17" y="31"/>
                </a:lnTo>
                <a:lnTo>
                  <a:pt x="18" y="27"/>
                </a:lnTo>
                <a:lnTo>
                  <a:pt x="19" y="21"/>
                </a:lnTo>
                <a:lnTo>
                  <a:pt x="20" y="15"/>
                </a:lnTo>
                <a:lnTo>
                  <a:pt x="21" y="10"/>
                </a:lnTo>
                <a:lnTo>
                  <a:pt x="22" y="8"/>
                </a:lnTo>
                <a:lnTo>
                  <a:pt x="23" y="8"/>
                </a:lnTo>
                <a:lnTo>
                  <a:pt x="24" y="9"/>
                </a:lnTo>
                <a:lnTo>
                  <a:pt x="25" y="7"/>
                </a:lnTo>
                <a:lnTo>
                  <a:pt x="26" y="4"/>
                </a:lnTo>
                <a:lnTo>
                  <a:pt x="27" y="1"/>
                </a:lnTo>
                <a:lnTo>
                  <a:pt x="27" y="0"/>
                </a:lnTo>
                <a:lnTo>
                  <a:pt x="28" y="1"/>
                </a:lnTo>
                <a:lnTo>
                  <a:pt x="29" y="3"/>
                </a:lnTo>
                <a:lnTo>
                  <a:pt x="30" y="6"/>
                </a:lnTo>
                <a:lnTo>
                  <a:pt x="31" y="8"/>
                </a:lnTo>
                <a:lnTo>
                  <a:pt x="32" y="9"/>
                </a:lnTo>
                <a:lnTo>
                  <a:pt x="33" y="10"/>
                </a:lnTo>
                <a:lnTo>
                  <a:pt x="34" y="13"/>
                </a:lnTo>
                <a:lnTo>
                  <a:pt x="35" y="18"/>
                </a:lnTo>
                <a:lnTo>
                  <a:pt x="36" y="22"/>
                </a:lnTo>
                <a:lnTo>
                  <a:pt x="37" y="25"/>
                </a:lnTo>
                <a:lnTo>
                  <a:pt x="38" y="26"/>
                </a:lnTo>
                <a:lnTo>
                  <a:pt x="39" y="24"/>
                </a:lnTo>
                <a:lnTo>
                  <a:pt x="40" y="23"/>
                </a:lnTo>
                <a:lnTo>
                  <a:pt x="41" y="24"/>
                </a:lnTo>
                <a:lnTo>
                  <a:pt x="42" y="26"/>
                </a:lnTo>
                <a:lnTo>
                  <a:pt x="43" y="32"/>
                </a:lnTo>
                <a:lnTo>
                  <a:pt x="44" y="39"/>
                </a:lnTo>
                <a:lnTo>
                  <a:pt x="45" y="43"/>
                </a:lnTo>
                <a:lnTo>
                  <a:pt x="46" y="45"/>
                </a:lnTo>
                <a:lnTo>
                  <a:pt x="47" y="43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99"/>
          <p:cNvSpPr>
            <a:spLocks/>
          </p:cNvSpPr>
          <p:nvPr/>
        </p:nvSpPr>
        <p:spPr bwMode="auto">
          <a:xfrm>
            <a:off x="2508981" y="1755393"/>
            <a:ext cx="128407" cy="16933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0" y="50"/>
              </a:cxn>
              <a:cxn ang="0">
                <a:pos x="1" y="47"/>
              </a:cxn>
              <a:cxn ang="0">
                <a:pos x="2" y="43"/>
              </a:cxn>
              <a:cxn ang="0">
                <a:pos x="3" y="41"/>
              </a:cxn>
              <a:cxn ang="0">
                <a:pos x="4" y="40"/>
              </a:cxn>
              <a:cxn ang="0">
                <a:pos x="5" y="41"/>
              </a:cxn>
              <a:cxn ang="0">
                <a:pos x="6" y="43"/>
              </a:cxn>
              <a:cxn ang="0">
                <a:pos x="7" y="46"/>
              </a:cxn>
              <a:cxn ang="0">
                <a:pos x="7" y="49"/>
              </a:cxn>
              <a:cxn ang="0">
                <a:pos x="8" y="50"/>
              </a:cxn>
              <a:cxn ang="0">
                <a:pos x="9" y="49"/>
              </a:cxn>
              <a:cxn ang="0">
                <a:pos x="10" y="48"/>
              </a:cxn>
              <a:cxn ang="0">
                <a:pos x="11" y="44"/>
              </a:cxn>
              <a:cxn ang="0">
                <a:pos x="12" y="39"/>
              </a:cxn>
              <a:cxn ang="0">
                <a:pos x="13" y="31"/>
              </a:cxn>
              <a:cxn ang="0">
                <a:pos x="14" y="24"/>
              </a:cxn>
              <a:cxn ang="0">
                <a:pos x="15" y="17"/>
              </a:cxn>
              <a:cxn ang="0">
                <a:pos x="16" y="11"/>
              </a:cxn>
              <a:cxn ang="0">
                <a:pos x="17" y="6"/>
              </a:cxn>
              <a:cxn ang="0">
                <a:pos x="18" y="3"/>
              </a:cxn>
              <a:cxn ang="0">
                <a:pos x="19" y="0"/>
              </a:cxn>
              <a:cxn ang="0">
                <a:pos x="20" y="0"/>
              </a:cxn>
              <a:cxn ang="0">
                <a:pos x="21" y="2"/>
              </a:cxn>
              <a:cxn ang="0">
                <a:pos x="22" y="7"/>
              </a:cxn>
              <a:cxn ang="0">
                <a:pos x="23" y="11"/>
              </a:cxn>
              <a:cxn ang="0">
                <a:pos x="24" y="15"/>
              </a:cxn>
              <a:cxn ang="0">
                <a:pos x="25" y="16"/>
              </a:cxn>
              <a:cxn ang="0">
                <a:pos x="26" y="16"/>
              </a:cxn>
              <a:cxn ang="0">
                <a:pos x="27" y="16"/>
              </a:cxn>
              <a:cxn ang="0">
                <a:pos x="28" y="18"/>
              </a:cxn>
              <a:cxn ang="0">
                <a:pos x="29" y="21"/>
              </a:cxn>
              <a:cxn ang="0">
                <a:pos x="30" y="25"/>
              </a:cxn>
              <a:cxn ang="0">
                <a:pos x="31" y="31"/>
              </a:cxn>
              <a:cxn ang="0">
                <a:pos x="32" y="35"/>
              </a:cxn>
              <a:cxn ang="0">
                <a:pos x="33" y="39"/>
              </a:cxn>
              <a:cxn ang="0">
                <a:pos x="34" y="41"/>
              </a:cxn>
              <a:cxn ang="0">
                <a:pos x="34" y="43"/>
              </a:cxn>
              <a:cxn ang="0">
                <a:pos x="35" y="45"/>
              </a:cxn>
              <a:cxn ang="0">
                <a:pos x="36" y="47"/>
              </a:cxn>
              <a:cxn ang="0">
                <a:pos x="37" y="48"/>
              </a:cxn>
              <a:cxn ang="0">
                <a:pos x="38" y="48"/>
              </a:cxn>
              <a:cxn ang="0">
                <a:pos x="39" y="47"/>
              </a:cxn>
              <a:cxn ang="0">
                <a:pos x="40" y="45"/>
              </a:cxn>
              <a:cxn ang="0">
                <a:pos x="41" y="42"/>
              </a:cxn>
              <a:cxn ang="0">
                <a:pos x="42" y="40"/>
              </a:cxn>
              <a:cxn ang="0">
                <a:pos x="43" y="38"/>
              </a:cxn>
              <a:cxn ang="0">
                <a:pos x="44" y="34"/>
              </a:cxn>
              <a:cxn ang="0">
                <a:pos x="45" y="30"/>
              </a:cxn>
              <a:cxn ang="0">
                <a:pos x="46" y="26"/>
              </a:cxn>
              <a:cxn ang="0">
                <a:pos x="47" y="23"/>
              </a:cxn>
            </a:cxnLst>
            <a:rect l="0" t="0" r="r" b="b"/>
            <a:pathLst>
              <a:path w="47" h="50">
                <a:moveTo>
                  <a:pt x="0" y="50"/>
                </a:moveTo>
                <a:lnTo>
                  <a:pt x="0" y="50"/>
                </a:lnTo>
                <a:lnTo>
                  <a:pt x="1" y="47"/>
                </a:lnTo>
                <a:lnTo>
                  <a:pt x="2" y="43"/>
                </a:lnTo>
                <a:lnTo>
                  <a:pt x="3" y="41"/>
                </a:lnTo>
                <a:lnTo>
                  <a:pt x="4" y="40"/>
                </a:lnTo>
                <a:lnTo>
                  <a:pt x="5" y="41"/>
                </a:lnTo>
                <a:lnTo>
                  <a:pt x="6" y="43"/>
                </a:lnTo>
                <a:lnTo>
                  <a:pt x="7" y="46"/>
                </a:lnTo>
                <a:lnTo>
                  <a:pt x="7" y="49"/>
                </a:lnTo>
                <a:lnTo>
                  <a:pt x="8" y="50"/>
                </a:lnTo>
                <a:lnTo>
                  <a:pt x="9" y="49"/>
                </a:lnTo>
                <a:lnTo>
                  <a:pt x="10" y="48"/>
                </a:lnTo>
                <a:lnTo>
                  <a:pt x="11" y="44"/>
                </a:lnTo>
                <a:lnTo>
                  <a:pt x="12" y="39"/>
                </a:lnTo>
                <a:lnTo>
                  <a:pt x="13" y="31"/>
                </a:lnTo>
                <a:lnTo>
                  <a:pt x="14" y="24"/>
                </a:lnTo>
                <a:lnTo>
                  <a:pt x="15" y="17"/>
                </a:lnTo>
                <a:lnTo>
                  <a:pt x="16" y="11"/>
                </a:lnTo>
                <a:lnTo>
                  <a:pt x="17" y="6"/>
                </a:lnTo>
                <a:lnTo>
                  <a:pt x="18" y="3"/>
                </a:lnTo>
                <a:lnTo>
                  <a:pt x="19" y="0"/>
                </a:lnTo>
                <a:lnTo>
                  <a:pt x="20" y="0"/>
                </a:lnTo>
                <a:lnTo>
                  <a:pt x="21" y="2"/>
                </a:lnTo>
                <a:lnTo>
                  <a:pt x="22" y="7"/>
                </a:lnTo>
                <a:lnTo>
                  <a:pt x="23" y="11"/>
                </a:lnTo>
                <a:lnTo>
                  <a:pt x="24" y="15"/>
                </a:lnTo>
                <a:lnTo>
                  <a:pt x="25" y="16"/>
                </a:lnTo>
                <a:lnTo>
                  <a:pt x="26" y="16"/>
                </a:lnTo>
                <a:lnTo>
                  <a:pt x="27" y="16"/>
                </a:lnTo>
                <a:lnTo>
                  <a:pt x="28" y="18"/>
                </a:lnTo>
                <a:lnTo>
                  <a:pt x="29" y="21"/>
                </a:lnTo>
                <a:lnTo>
                  <a:pt x="30" y="25"/>
                </a:lnTo>
                <a:lnTo>
                  <a:pt x="31" y="31"/>
                </a:lnTo>
                <a:lnTo>
                  <a:pt x="32" y="35"/>
                </a:lnTo>
                <a:lnTo>
                  <a:pt x="33" y="39"/>
                </a:lnTo>
                <a:lnTo>
                  <a:pt x="34" y="41"/>
                </a:lnTo>
                <a:lnTo>
                  <a:pt x="34" y="43"/>
                </a:lnTo>
                <a:lnTo>
                  <a:pt x="35" y="45"/>
                </a:lnTo>
                <a:lnTo>
                  <a:pt x="36" y="47"/>
                </a:lnTo>
                <a:lnTo>
                  <a:pt x="37" y="48"/>
                </a:lnTo>
                <a:lnTo>
                  <a:pt x="38" y="48"/>
                </a:lnTo>
                <a:lnTo>
                  <a:pt x="39" y="47"/>
                </a:lnTo>
                <a:lnTo>
                  <a:pt x="40" y="45"/>
                </a:lnTo>
                <a:lnTo>
                  <a:pt x="41" y="42"/>
                </a:lnTo>
                <a:lnTo>
                  <a:pt x="42" y="40"/>
                </a:lnTo>
                <a:lnTo>
                  <a:pt x="43" y="38"/>
                </a:lnTo>
                <a:lnTo>
                  <a:pt x="44" y="34"/>
                </a:lnTo>
                <a:lnTo>
                  <a:pt x="45" y="30"/>
                </a:lnTo>
                <a:lnTo>
                  <a:pt x="46" y="26"/>
                </a:lnTo>
                <a:lnTo>
                  <a:pt x="47" y="23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200"/>
          <p:cNvSpPr>
            <a:spLocks/>
          </p:cNvSpPr>
          <p:nvPr/>
        </p:nvSpPr>
        <p:spPr bwMode="auto">
          <a:xfrm>
            <a:off x="2637388" y="1754265"/>
            <a:ext cx="119845" cy="2144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24"/>
              </a:cxn>
              <a:cxn ang="0">
                <a:pos x="1" y="24"/>
              </a:cxn>
              <a:cxn ang="0">
                <a:pos x="2" y="25"/>
              </a:cxn>
              <a:cxn ang="0">
                <a:pos x="3" y="26"/>
              </a:cxn>
              <a:cxn ang="0">
                <a:pos x="4" y="25"/>
              </a:cxn>
              <a:cxn ang="0">
                <a:pos x="5" y="23"/>
              </a:cxn>
              <a:cxn ang="0">
                <a:pos x="6" y="19"/>
              </a:cxn>
              <a:cxn ang="0">
                <a:pos x="7" y="14"/>
              </a:cxn>
              <a:cxn ang="0">
                <a:pos x="8" y="11"/>
              </a:cxn>
              <a:cxn ang="0">
                <a:pos x="9" y="9"/>
              </a:cxn>
              <a:cxn ang="0">
                <a:pos x="10" y="7"/>
              </a:cxn>
              <a:cxn ang="0">
                <a:pos x="11" y="4"/>
              </a:cxn>
              <a:cxn ang="0">
                <a:pos x="12" y="2"/>
              </a:cxn>
              <a:cxn ang="0">
                <a:pos x="13" y="0"/>
              </a:cxn>
              <a:cxn ang="0">
                <a:pos x="14" y="1"/>
              </a:cxn>
              <a:cxn ang="0">
                <a:pos x="14" y="5"/>
              </a:cxn>
              <a:cxn ang="0">
                <a:pos x="15" y="11"/>
              </a:cxn>
              <a:cxn ang="0">
                <a:pos x="16" y="17"/>
              </a:cxn>
              <a:cxn ang="0">
                <a:pos x="17" y="22"/>
              </a:cxn>
              <a:cxn ang="0">
                <a:pos x="18" y="27"/>
              </a:cxn>
              <a:cxn ang="0">
                <a:pos x="19" y="31"/>
              </a:cxn>
              <a:cxn ang="0">
                <a:pos x="20" y="34"/>
              </a:cxn>
              <a:cxn ang="0">
                <a:pos x="21" y="38"/>
              </a:cxn>
              <a:cxn ang="0">
                <a:pos x="22" y="42"/>
              </a:cxn>
              <a:cxn ang="0">
                <a:pos x="23" y="47"/>
              </a:cxn>
              <a:cxn ang="0">
                <a:pos x="24" y="53"/>
              </a:cxn>
              <a:cxn ang="0">
                <a:pos x="25" y="58"/>
              </a:cxn>
              <a:cxn ang="0">
                <a:pos x="26" y="61"/>
              </a:cxn>
              <a:cxn ang="0">
                <a:pos x="27" y="61"/>
              </a:cxn>
              <a:cxn ang="0">
                <a:pos x="28" y="58"/>
              </a:cxn>
              <a:cxn ang="0">
                <a:pos x="29" y="54"/>
              </a:cxn>
              <a:cxn ang="0">
                <a:pos x="30" y="48"/>
              </a:cxn>
              <a:cxn ang="0">
                <a:pos x="31" y="44"/>
              </a:cxn>
              <a:cxn ang="0">
                <a:pos x="32" y="41"/>
              </a:cxn>
              <a:cxn ang="0">
                <a:pos x="33" y="39"/>
              </a:cxn>
              <a:cxn ang="0">
                <a:pos x="34" y="36"/>
              </a:cxn>
              <a:cxn ang="0">
                <a:pos x="35" y="31"/>
              </a:cxn>
              <a:cxn ang="0">
                <a:pos x="36" y="25"/>
              </a:cxn>
              <a:cxn ang="0">
                <a:pos x="37" y="19"/>
              </a:cxn>
              <a:cxn ang="0">
                <a:pos x="38" y="14"/>
              </a:cxn>
              <a:cxn ang="0">
                <a:pos x="39" y="13"/>
              </a:cxn>
              <a:cxn ang="0">
                <a:pos x="40" y="14"/>
              </a:cxn>
              <a:cxn ang="0">
                <a:pos x="41" y="15"/>
              </a:cxn>
              <a:cxn ang="0">
                <a:pos x="41" y="15"/>
              </a:cxn>
              <a:cxn ang="0">
                <a:pos x="42" y="14"/>
              </a:cxn>
              <a:cxn ang="0">
                <a:pos x="43" y="12"/>
              </a:cxn>
              <a:cxn ang="0">
                <a:pos x="44" y="12"/>
              </a:cxn>
              <a:cxn ang="0">
                <a:pos x="45" y="14"/>
              </a:cxn>
              <a:cxn ang="0">
                <a:pos x="46" y="20"/>
              </a:cxn>
              <a:cxn ang="0">
                <a:pos x="47" y="27"/>
              </a:cxn>
            </a:cxnLst>
            <a:rect l="0" t="0" r="r" b="b"/>
            <a:pathLst>
              <a:path w="47" h="61">
                <a:moveTo>
                  <a:pt x="0" y="24"/>
                </a:moveTo>
                <a:lnTo>
                  <a:pt x="0" y="24"/>
                </a:lnTo>
                <a:lnTo>
                  <a:pt x="1" y="24"/>
                </a:lnTo>
                <a:lnTo>
                  <a:pt x="2" y="25"/>
                </a:lnTo>
                <a:lnTo>
                  <a:pt x="3" y="26"/>
                </a:lnTo>
                <a:lnTo>
                  <a:pt x="4" y="25"/>
                </a:lnTo>
                <a:lnTo>
                  <a:pt x="5" y="23"/>
                </a:lnTo>
                <a:lnTo>
                  <a:pt x="6" y="19"/>
                </a:lnTo>
                <a:lnTo>
                  <a:pt x="7" y="14"/>
                </a:lnTo>
                <a:lnTo>
                  <a:pt x="8" y="11"/>
                </a:lnTo>
                <a:lnTo>
                  <a:pt x="9" y="9"/>
                </a:lnTo>
                <a:lnTo>
                  <a:pt x="10" y="7"/>
                </a:lnTo>
                <a:lnTo>
                  <a:pt x="11" y="4"/>
                </a:lnTo>
                <a:lnTo>
                  <a:pt x="12" y="2"/>
                </a:lnTo>
                <a:lnTo>
                  <a:pt x="13" y="0"/>
                </a:lnTo>
                <a:lnTo>
                  <a:pt x="14" y="1"/>
                </a:lnTo>
                <a:lnTo>
                  <a:pt x="14" y="5"/>
                </a:lnTo>
                <a:lnTo>
                  <a:pt x="15" y="11"/>
                </a:lnTo>
                <a:lnTo>
                  <a:pt x="16" y="17"/>
                </a:lnTo>
                <a:lnTo>
                  <a:pt x="17" y="22"/>
                </a:lnTo>
                <a:lnTo>
                  <a:pt x="18" y="27"/>
                </a:lnTo>
                <a:lnTo>
                  <a:pt x="19" y="31"/>
                </a:lnTo>
                <a:lnTo>
                  <a:pt x="20" y="34"/>
                </a:lnTo>
                <a:lnTo>
                  <a:pt x="21" y="38"/>
                </a:lnTo>
                <a:lnTo>
                  <a:pt x="22" y="42"/>
                </a:lnTo>
                <a:lnTo>
                  <a:pt x="23" y="47"/>
                </a:lnTo>
                <a:lnTo>
                  <a:pt x="24" y="53"/>
                </a:lnTo>
                <a:lnTo>
                  <a:pt x="25" y="58"/>
                </a:lnTo>
                <a:lnTo>
                  <a:pt x="26" y="61"/>
                </a:lnTo>
                <a:lnTo>
                  <a:pt x="27" y="61"/>
                </a:lnTo>
                <a:lnTo>
                  <a:pt x="28" y="58"/>
                </a:lnTo>
                <a:lnTo>
                  <a:pt x="29" y="54"/>
                </a:lnTo>
                <a:lnTo>
                  <a:pt x="30" y="48"/>
                </a:lnTo>
                <a:lnTo>
                  <a:pt x="31" y="44"/>
                </a:lnTo>
                <a:lnTo>
                  <a:pt x="32" y="41"/>
                </a:lnTo>
                <a:lnTo>
                  <a:pt x="33" y="39"/>
                </a:lnTo>
                <a:lnTo>
                  <a:pt x="34" y="36"/>
                </a:lnTo>
                <a:lnTo>
                  <a:pt x="35" y="31"/>
                </a:lnTo>
                <a:lnTo>
                  <a:pt x="36" y="25"/>
                </a:lnTo>
                <a:lnTo>
                  <a:pt x="37" y="19"/>
                </a:lnTo>
                <a:lnTo>
                  <a:pt x="38" y="14"/>
                </a:lnTo>
                <a:lnTo>
                  <a:pt x="39" y="13"/>
                </a:lnTo>
                <a:lnTo>
                  <a:pt x="40" y="14"/>
                </a:lnTo>
                <a:lnTo>
                  <a:pt x="41" y="15"/>
                </a:lnTo>
                <a:lnTo>
                  <a:pt x="41" y="15"/>
                </a:lnTo>
                <a:lnTo>
                  <a:pt x="42" y="14"/>
                </a:lnTo>
                <a:lnTo>
                  <a:pt x="43" y="12"/>
                </a:lnTo>
                <a:lnTo>
                  <a:pt x="44" y="12"/>
                </a:lnTo>
                <a:lnTo>
                  <a:pt x="45" y="14"/>
                </a:lnTo>
                <a:lnTo>
                  <a:pt x="46" y="20"/>
                </a:lnTo>
                <a:lnTo>
                  <a:pt x="47" y="27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01"/>
          <p:cNvSpPr>
            <a:spLocks/>
          </p:cNvSpPr>
          <p:nvPr/>
        </p:nvSpPr>
        <p:spPr bwMode="auto">
          <a:xfrm>
            <a:off x="2757233" y="1757651"/>
            <a:ext cx="128407" cy="18061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0" y="17"/>
              </a:cxn>
              <a:cxn ang="0">
                <a:pos x="1" y="21"/>
              </a:cxn>
              <a:cxn ang="0">
                <a:pos x="2" y="23"/>
              </a:cxn>
              <a:cxn ang="0">
                <a:pos x="3" y="23"/>
              </a:cxn>
              <a:cxn ang="0">
                <a:pos x="4" y="23"/>
              </a:cxn>
              <a:cxn ang="0">
                <a:pos x="5" y="26"/>
              </a:cxn>
              <a:cxn ang="0">
                <a:pos x="6" y="32"/>
              </a:cxn>
              <a:cxn ang="0">
                <a:pos x="7" y="39"/>
              </a:cxn>
              <a:cxn ang="0">
                <a:pos x="8" y="46"/>
              </a:cxn>
              <a:cxn ang="0">
                <a:pos x="9" y="50"/>
              </a:cxn>
              <a:cxn ang="0">
                <a:pos x="10" y="52"/>
              </a:cxn>
              <a:cxn ang="0">
                <a:pos x="11" y="52"/>
              </a:cxn>
              <a:cxn ang="0">
                <a:pos x="12" y="51"/>
              </a:cxn>
              <a:cxn ang="0">
                <a:pos x="13" y="51"/>
              </a:cxn>
              <a:cxn ang="0">
                <a:pos x="14" y="50"/>
              </a:cxn>
              <a:cxn ang="0">
                <a:pos x="15" y="47"/>
              </a:cxn>
              <a:cxn ang="0">
                <a:pos x="16" y="43"/>
              </a:cxn>
              <a:cxn ang="0">
                <a:pos x="17" y="36"/>
              </a:cxn>
              <a:cxn ang="0">
                <a:pos x="18" y="28"/>
              </a:cxn>
              <a:cxn ang="0">
                <a:pos x="19" y="21"/>
              </a:cxn>
              <a:cxn ang="0">
                <a:pos x="20" y="14"/>
              </a:cxn>
              <a:cxn ang="0">
                <a:pos x="21" y="8"/>
              </a:cxn>
              <a:cxn ang="0">
                <a:pos x="21" y="3"/>
              </a:cxn>
              <a:cxn ang="0">
                <a:pos x="22" y="0"/>
              </a:cxn>
              <a:cxn ang="0">
                <a:pos x="23" y="1"/>
              </a:cxn>
              <a:cxn ang="0">
                <a:pos x="24" y="3"/>
              </a:cxn>
              <a:cxn ang="0">
                <a:pos x="25" y="5"/>
              </a:cxn>
              <a:cxn ang="0">
                <a:pos x="26" y="5"/>
              </a:cxn>
              <a:cxn ang="0">
                <a:pos x="27" y="3"/>
              </a:cxn>
              <a:cxn ang="0">
                <a:pos x="28" y="1"/>
              </a:cxn>
              <a:cxn ang="0">
                <a:pos x="29" y="0"/>
              </a:cxn>
              <a:cxn ang="0">
                <a:pos x="30" y="2"/>
              </a:cxn>
              <a:cxn ang="0">
                <a:pos x="31" y="4"/>
              </a:cxn>
              <a:cxn ang="0">
                <a:pos x="32" y="8"/>
              </a:cxn>
              <a:cxn ang="0">
                <a:pos x="33" y="11"/>
              </a:cxn>
              <a:cxn ang="0">
                <a:pos x="34" y="16"/>
              </a:cxn>
              <a:cxn ang="0">
                <a:pos x="35" y="21"/>
              </a:cxn>
              <a:cxn ang="0">
                <a:pos x="36" y="26"/>
              </a:cxn>
              <a:cxn ang="0">
                <a:pos x="37" y="30"/>
              </a:cxn>
              <a:cxn ang="0">
                <a:pos x="38" y="32"/>
              </a:cxn>
              <a:cxn ang="0">
                <a:pos x="39" y="33"/>
              </a:cxn>
              <a:cxn ang="0">
                <a:pos x="40" y="33"/>
              </a:cxn>
              <a:cxn ang="0">
                <a:pos x="41" y="33"/>
              </a:cxn>
              <a:cxn ang="0">
                <a:pos x="42" y="33"/>
              </a:cxn>
              <a:cxn ang="0">
                <a:pos x="43" y="34"/>
              </a:cxn>
              <a:cxn ang="0">
                <a:pos x="44" y="35"/>
              </a:cxn>
              <a:cxn ang="0">
                <a:pos x="45" y="35"/>
              </a:cxn>
              <a:cxn ang="0">
                <a:pos x="46" y="32"/>
              </a:cxn>
              <a:cxn ang="0">
                <a:pos x="47" y="27"/>
              </a:cxn>
              <a:cxn ang="0">
                <a:pos x="48" y="20"/>
              </a:cxn>
            </a:cxnLst>
            <a:rect l="0" t="0" r="r" b="b"/>
            <a:pathLst>
              <a:path w="48" h="52">
                <a:moveTo>
                  <a:pt x="0" y="17"/>
                </a:moveTo>
                <a:lnTo>
                  <a:pt x="0" y="17"/>
                </a:lnTo>
                <a:lnTo>
                  <a:pt x="1" y="21"/>
                </a:lnTo>
                <a:lnTo>
                  <a:pt x="2" y="23"/>
                </a:lnTo>
                <a:lnTo>
                  <a:pt x="3" y="23"/>
                </a:lnTo>
                <a:lnTo>
                  <a:pt x="4" y="23"/>
                </a:lnTo>
                <a:lnTo>
                  <a:pt x="5" y="26"/>
                </a:lnTo>
                <a:lnTo>
                  <a:pt x="6" y="32"/>
                </a:lnTo>
                <a:lnTo>
                  <a:pt x="7" y="39"/>
                </a:lnTo>
                <a:lnTo>
                  <a:pt x="8" y="46"/>
                </a:lnTo>
                <a:lnTo>
                  <a:pt x="9" y="50"/>
                </a:lnTo>
                <a:lnTo>
                  <a:pt x="10" y="52"/>
                </a:lnTo>
                <a:lnTo>
                  <a:pt x="11" y="52"/>
                </a:lnTo>
                <a:lnTo>
                  <a:pt x="12" y="51"/>
                </a:lnTo>
                <a:lnTo>
                  <a:pt x="13" y="51"/>
                </a:lnTo>
                <a:lnTo>
                  <a:pt x="14" y="50"/>
                </a:lnTo>
                <a:lnTo>
                  <a:pt x="15" y="47"/>
                </a:lnTo>
                <a:lnTo>
                  <a:pt x="16" y="43"/>
                </a:lnTo>
                <a:lnTo>
                  <a:pt x="17" y="36"/>
                </a:lnTo>
                <a:lnTo>
                  <a:pt x="18" y="28"/>
                </a:lnTo>
                <a:lnTo>
                  <a:pt x="19" y="21"/>
                </a:lnTo>
                <a:lnTo>
                  <a:pt x="20" y="14"/>
                </a:lnTo>
                <a:lnTo>
                  <a:pt x="21" y="8"/>
                </a:lnTo>
                <a:lnTo>
                  <a:pt x="21" y="3"/>
                </a:lnTo>
                <a:lnTo>
                  <a:pt x="22" y="0"/>
                </a:lnTo>
                <a:lnTo>
                  <a:pt x="23" y="1"/>
                </a:lnTo>
                <a:lnTo>
                  <a:pt x="24" y="3"/>
                </a:lnTo>
                <a:lnTo>
                  <a:pt x="25" y="5"/>
                </a:lnTo>
                <a:lnTo>
                  <a:pt x="26" y="5"/>
                </a:lnTo>
                <a:lnTo>
                  <a:pt x="27" y="3"/>
                </a:lnTo>
                <a:lnTo>
                  <a:pt x="28" y="1"/>
                </a:lnTo>
                <a:lnTo>
                  <a:pt x="29" y="0"/>
                </a:lnTo>
                <a:lnTo>
                  <a:pt x="30" y="2"/>
                </a:lnTo>
                <a:lnTo>
                  <a:pt x="31" y="4"/>
                </a:lnTo>
                <a:lnTo>
                  <a:pt x="32" y="8"/>
                </a:lnTo>
                <a:lnTo>
                  <a:pt x="33" y="11"/>
                </a:lnTo>
                <a:lnTo>
                  <a:pt x="34" y="16"/>
                </a:lnTo>
                <a:lnTo>
                  <a:pt x="35" y="21"/>
                </a:lnTo>
                <a:lnTo>
                  <a:pt x="36" y="26"/>
                </a:lnTo>
                <a:lnTo>
                  <a:pt x="37" y="30"/>
                </a:lnTo>
                <a:lnTo>
                  <a:pt x="38" y="32"/>
                </a:lnTo>
                <a:lnTo>
                  <a:pt x="39" y="33"/>
                </a:lnTo>
                <a:lnTo>
                  <a:pt x="40" y="33"/>
                </a:lnTo>
                <a:lnTo>
                  <a:pt x="41" y="33"/>
                </a:lnTo>
                <a:lnTo>
                  <a:pt x="42" y="33"/>
                </a:lnTo>
                <a:lnTo>
                  <a:pt x="43" y="34"/>
                </a:lnTo>
                <a:lnTo>
                  <a:pt x="44" y="35"/>
                </a:lnTo>
                <a:lnTo>
                  <a:pt x="45" y="35"/>
                </a:lnTo>
                <a:lnTo>
                  <a:pt x="46" y="32"/>
                </a:lnTo>
                <a:lnTo>
                  <a:pt x="47" y="27"/>
                </a:lnTo>
                <a:lnTo>
                  <a:pt x="48" y="20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02"/>
          <p:cNvSpPr>
            <a:spLocks/>
          </p:cNvSpPr>
          <p:nvPr/>
        </p:nvSpPr>
        <p:spPr bwMode="auto">
          <a:xfrm>
            <a:off x="2885638" y="1753137"/>
            <a:ext cx="128407" cy="20317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36"/>
              </a:cxn>
              <a:cxn ang="0">
                <a:pos x="0" y="30"/>
              </a:cxn>
              <a:cxn ang="0">
                <a:pos x="1" y="26"/>
              </a:cxn>
              <a:cxn ang="0">
                <a:pos x="2" y="25"/>
              </a:cxn>
              <a:cxn ang="0">
                <a:pos x="3" y="26"/>
              </a:cxn>
              <a:cxn ang="0">
                <a:pos x="4" y="26"/>
              </a:cxn>
              <a:cxn ang="0">
                <a:pos x="5" y="22"/>
              </a:cxn>
              <a:cxn ang="0">
                <a:pos x="6" y="15"/>
              </a:cxn>
              <a:cxn ang="0">
                <a:pos x="7" y="7"/>
              </a:cxn>
              <a:cxn ang="0">
                <a:pos x="8" y="2"/>
              </a:cxn>
              <a:cxn ang="0">
                <a:pos x="9" y="0"/>
              </a:cxn>
              <a:cxn ang="0">
                <a:pos x="10" y="2"/>
              </a:cxn>
              <a:cxn ang="0">
                <a:pos x="11" y="5"/>
              </a:cxn>
              <a:cxn ang="0">
                <a:pos x="12" y="9"/>
              </a:cxn>
              <a:cxn ang="0">
                <a:pos x="13" y="13"/>
              </a:cxn>
              <a:cxn ang="0">
                <a:pos x="14" y="19"/>
              </a:cxn>
              <a:cxn ang="0">
                <a:pos x="15" y="25"/>
              </a:cxn>
              <a:cxn ang="0">
                <a:pos x="16" y="32"/>
              </a:cxn>
              <a:cxn ang="0">
                <a:pos x="17" y="37"/>
              </a:cxn>
              <a:cxn ang="0">
                <a:pos x="18" y="41"/>
              </a:cxn>
              <a:cxn ang="0">
                <a:pos x="19" y="44"/>
              </a:cxn>
              <a:cxn ang="0">
                <a:pos x="20" y="47"/>
              </a:cxn>
              <a:cxn ang="0">
                <a:pos x="21" y="50"/>
              </a:cxn>
              <a:cxn ang="0">
                <a:pos x="22" y="54"/>
              </a:cxn>
              <a:cxn ang="0">
                <a:pos x="23" y="58"/>
              </a:cxn>
              <a:cxn ang="0">
                <a:pos x="24" y="60"/>
              </a:cxn>
              <a:cxn ang="0">
                <a:pos x="25" y="60"/>
              </a:cxn>
              <a:cxn ang="0">
                <a:pos x="26" y="60"/>
              </a:cxn>
              <a:cxn ang="0">
                <a:pos x="27" y="59"/>
              </a:cxn>
              <a:cxn ang="0">
                <a:pos x="27" y="58"/>
              </a:cxn>
              <a:cxn ang="0">
                <a:pos x="28" y="57"/>
              </a:cxn>
              <a:cxn ang="0">
                <a:pos x="29" y="56"/>
              </a:cxn>
              <a:cxn ang="0">
                <a:pos x="30" y="53"/>
              </a:cxn>
              <a:cxn ang="0">
                <a:pos x="31" y="48"/>
              </a:cxn>
              <a:cxn ang="0">
                <a:pos x="32" y="44"/>
              </a:cxn>
              <a:cxn ang="0">
                <a:pos x="33" y="41"/>
              </a:cxn>
              <a:cxn ang="0">
                <a:pos x="34" y="39"/>
              </a:cxn>
              <a:cxn ang="0">
                <a:pos x="35" y="39"/>
              </a:cxn>
              <a:cxn ang="0">
                <a:pos x="36" y="37"/>
              </a:cxn>
              <a:cxn ang="0">
                <a:pos x="37" y="32"/>
              </a:cxn>
              <a:cxn ang="0">
                <a:pos x="38" y="26"/>
              </a:cxn>
              <a:cxn ang="0">
                <a:pos x="39" y="20"/>
              </a:cxn>
              <a:cxn ang="0">
                <a:pos x="40" y="17"/>
              </a:cxn>
              <a:cxn ang="0">
                <a:pos x="41" y="16"/>
              </a:cxn>
              <a:cxn ang="0">
                <a:pos x="42" y="16"/>
              </a:cxn>
              <a:cxn ang="0">
                <a:pos x="43" y="17"/>
              </a:cxn>
              <a:cxn ang="0">
                <a:pos x="44" y="18"/>
              </a:cxn>
              <a:cxn ang="0">
                <a:pos x="45" y="20"/>
              </a:cxn>
              <a:cxn ang="0">
                <a:pos x="46" y="23"/>
              </a:cxn>
              <a:cxn ang="0">
                <a:pos x="47" y="28"/>
              </a:cxn>
            </a:cxnLst>
            <a:rect l="0" t="0" r="r" b="b"/>
            <a:pathLst>
              <a:path w="47" h="60">
                <a:moveTo>
                  <a:pt x="0" y="36"/>
                </a:moveTo>
                <a:lnTo>
                  <a:pt x="0" y="36"/>
                </a:lnTo>
                <a:lnTo>
                  <a:pt x="0" y="30"/>
                </a:lnTo>
                <a:lnTo>
                  <a:pt x="1" y="26"/>
                </a:lnTo>
                <a:lnTo>
                  <a:pt x="2" y="25"/>
                </a:lnTo>
                <a:lnTo>
                  <a:pt x="3" y="26"/>
                </a:lnTo>
                <a:lnTo>
                  <a:pt x="4" y="26"/>
                </a:lnTo>
                <a:lnTo>
                  <a:pt x="5" y="22"/>
                </a:lnTo>
                <a:lnTo>
                  <a:pt x="6" y="15"/>
                </a:lnTo>
                <a:lnTo>
                  <a:pt x="7" y="7"/>
                </a:lnTo>
                <a:lnTo>
                  <a:pt x="8" y="2"/>
                </a:lnTo>
                <a:lnTo>
                  <a:pt x="9" y="0"/>
                </a:lnTo>
                <a:lnTo>
                  <a:pt x="10" y="2"/>
                </a:lnTo>
                <a:lnTo>
                  <a:pt x="11" y="5"/>
                </a:lnTo>
                <a:lnTo>
                  <a:pt x="12" y="9"/>
                </a:lnTo>
                <a:lnTo>
                  <a:pt x="13" y="13"/>
                </a:lnTo>
                <a:lnTo>
                  <a:pt x="14" y="19"/>
                </a:lnTo>
                <a:lnTo>
                  <a:pt x="15" y="25"/>
                </a:lnTo>
                <a:lnTo>
                  <a:pt x="16" y="32"/>
                </a:lnTo>
                <a:lnTo>
                  <a:pt x="17" y="37"/>
                </a:lnTo>
                <a:lnTo>
                  <a:pt x="18" y="41"/>
                </a:lnTo>
                <a:lnTo>
                  <a:pt x="19" y="44"/>
                </a:lnTo>
                <a:lnTo>
                  <a:pt x="20" y="47"/>
                </a:lnTo>
                <a:lnTo>
                  <a:pt x="21" y="50"/>
                </a:lnTo>
                <a:lnTo>
                  <a:pt x="22" y="54"/>
                </a:lnTo>
                <a:lnTo>
                  <a:pt x="23" y="58"/>
                </a:lnTo>
                <a:lnTo>
                  <a:pt x="24" y="60"/>
                </a:lnTo>
                <a:lnTo>
                  <a:pt x="25" y="60"/>
                </a:lnTo>
                <a:lnTo>
                  <a:pt x="26" y="60"/>
                </a:lnTo>
                <a:lnTo>
                  <a:pt x="27" y="59"/>
                </a:lnTo>
                <a:lnTo>
                  <a:pt x="27" y="58"/>
                </a:lnTo>
                <a:lnTo>
                  <a:pt x="28" y="57"/>
                </a:lnTo>
                <a:lnTo>
                  <a:pt x="29" y="56"/>
                </a:lnTo>
                <a:lnTo>
                  <a:pt x="30" y="53"/>
                </a:lnTo>
                <a:lnTo>
                  <a:pt x="31" y="48"/>
                </a:lnTo>
                <a:lnTo>
                  <a:pt x="32" y="44"/>
                </a:lnTo>
                <a:lnTo>
                  <a:pt x="33" y="41"/>
                </a:lnTo>
                <a:lnTo>
                  <a:pt x="34" y="39"/>
                </a:lnTo>
                <a:lnTo>
                  <a:pt x="35" y="39"/>
                </a:lnTo>
                <a:lnTo>
                  <a:pt x="36" y="37"/>
                </a:lnTo>
                <a:lnTo>
                  <a:pt x="37" y="32"/>
                </a:lnTo>
                <a:lnTo>
                  <a:pt x="38" y="26"/>
                </a:lnTo>
                <a:lnTo>
                  <a:pt x="39" y="20"/>
                </a:lnTo>
                <a:lnTo>
                  <a:pt x="40" y="17"/>
                </a:lnTo>
                <a:lnTo>
                  <a:pt x="41" y="16"/>
                </a:lnTo>
                <a:lnTo>
                  <a:pt x="42" y="16"/>
                </a:lnTo>
                <a:lnTo>
                  <a:pt x="43" y="17"/>
                </a:lnTo>
                <a:lnTo>
                  <a:pt x="44" y="18"/>
                </a:lnTo>
                <a:lnTo>
                  <a:pt x="45" y="20"/>
                </a:lnTo>
                <a:lnTo>
                  <a:pt x="46" y="23"/>
                </a:lnTo>
                <a:lnTo>
                  <a:pt x="47" y="28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03"/>
          <p:cNvSpPr>
            <a:spLocks/>
          </p:cNvSpPr>
          <p:nvPr/>
        </p:nvSpPr>
        <p:spPr bwMode="auto">
          <a:xfrm>
            <a:off x="3014045" y="1756523"/>
            <a:ext cx="128407" cy="1580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15"/>
              </a:cxn>
              <a:cxn ang="0">
                <a:pos x="1" y="20"/>
              </a:cxn>
              <a:cxn ang="0">
                <a:pos x="2" y="26"/>
              </a:cxn>
              <a:cxn ang="0">
                <a:pos x="3" y="30"/>
              </a:cxn>
              <a:cxn ang="0">
                <a:pos x="4" y="33"/>
              </a:cxn>
              <a:cxn ang="0">
                <a:pos x="5" y="34"/>
              </a:cxn>
              <a:cxn ang="0">
                <a:pos x="6" y="34"/>
              </a:cxn>
              <a:cxn ang="0">
                <a:pos x="7" y="35"/>
              </a:cxn>
              <a:cxn ang="0">
                <a:pos x="8" y="36"/>
              </a:cxn>
              <a:cxn ang="0">
                <a:pos x="8" y="38"/>
              </a:cxn>
              <a:cxn ang="0">
                <a:pos x="9" y="39"/>
              </a:cxn>
              <a:cxn ang="0">
                <a:pos x="10" y="39"/>
              </a:cxn>
              <a:cxn ang="0">
                <a:pos x="11" y="39"/>
              </a:cxn>
              <a:cxn ang="0">
                <a:pos x="12" y="39"/>
              </a:cxn>
              <a:cxn ang="0">
                <a:pos x="13" y="40"/>
              </a:cxn>
              <a:cxn ang="0">
                <a:pos x="14" y="41"/>
              </a:cxn>
              <a:cxn ang="0">
                <a:pos x="15" y="42"/>
              </a:cxn>
              <a:cxn ang="0">
                <a:pos x="16" y="43"/>
              </a:cxn>
              <a:cxn ang="0">
                <a:pos x="17" y="41"/>
              </a:cxn>
              <a:cxn ang="0">
                <a:pos x="18" y="37"/>
              </a:cxn>
              <a:cxn ang="0">
                <a:pos x="19" y="32"/>
              </a:cxn>
              <a:cxn ang="0">
                <a:pos x="20" y="24"/>
              </a:cxn>
              <a:cxn ang="0">
                <a:pos x="21" y="16"/>
              </a:cxn>
              <a:cxn ang="0">
                <a:pos x="22" y="8"/>
              </a:cxn>
              <a:cxn ang="0">
                <a:pos x="23" y="2"/>
              </a:cxn>
              <a:cxn ang="0">
                <a:pos x="24" y="0"/>
              </a:cxn>
              <a:cxn ang="0">
                <a:pos x="25" y="0"/>
              </a:cxn>
              <a:cxn ang="0">
                <a:pos x="26" y="2"/>
              </a:cxn>
              <a:cxn ang="0">
                <a:pos x="27" y="4"/>
              </a:cxn>
              <a:cxn ang="0">
                <a:pos x="28" y="4"/>
              </a:cxn>
              <a:cxn ang="0">
                <a:pos x="29" y="3"/>
              </a:cxn>
              <a:cxn ang="0">
                <a:pos x="30" y="1"/>
              </a:cxn>
              <a:cxn ang="0">
                <a:pos x="31" y="1"/>
              </a:cxn>
              <a:cxn ang="0">
                <a:pos x="32" y="2"/>
              </a:cxn>
              <a:cxn ang="0">
                <a:pos x="33" y="4"/>
              </a:cxn>
              <a:cxn ang="0">
                <a:pos x="34" y="5"/>
              </a:cxn>
              <a:cxn ang="0">
                <a:pos x="35" y="3"/>
              </a:cxn>
              <a:cxn ang="0">
                <a:pos x="35" y="1"/>
              </a:cxn>
              <a:cxn ang="0">
                <a:pos x="36" y="0"/>
              </a:cxn>
              <a:cxn ang="0">
                <a:pos x="37" y="1"/>
              </a:cxn>
              <a:cxn ang="0">
                <a:pos x="38" y="3"/>
              </a:cxn>
              <a:cxn ang="0">
                <a:pos x="39" y="7"/>
              </a:cxn>
              <a:cxn ang="0">
                <a:pos x="40" y="10"/>
              </a:cxn>
              <a:cxn ang="0">
                <a:pos x="41" y="13"/>
              </a:cxn>
              <a:cxn ang="0">
                <a:pos x="42" y="16"/>
              </a:cxn>
              <a:cxn ang="0">
                <a:pos x="43" y="21"/>
              </a:cxn>
              <a:cxn ang="0">
                <a:pos x="44" y="28"/>
              </a:cxn>
              <a:cxn ang="0">
                <a:pos x="45" y="33"/>
              </a:cxn>
              <a:cxn ang="0">
                <a:pos x="46" y="36"/>
              </a:cxn>
              <a:cxn ang="0">
                <a:pos x="47" y="36"/>
              </a:cxn>
            </a:cxnLst>
            <a:rect l="0" t="0" r="r" b="b"/>
            <a:pathLst>
              <a:path w="47" h="43">
                <a:moveTo>
                  <a:pt x="0" y="15"/>
                </a:moveTo>
                <a:lnTo>
                  <a:pt x="0" y="15"/>
                </a:lnTo>
                <a:lnTo>
                  <a:pt x="1" y="20"/>
                </a:lnTo>
                <a:lnTo>
                  <a:pt x="2" y="26"/>
                </a:lnTo>
                <a:lnTo>
                  <a:pt x="3" y="30"/>
                </a:lnTo>
                <a:lnTo>
                  <a:pt x="4" y="33"/>
                </a:lnTo>
                <a:lnTo>
                  <a:pt x="5" y="34"/>
                </a:lnTo>
                <a:lnTo>
                  <a:pt x="6" y="34"/>
                </a:lnTo>
                <a:lnTo>
                  <a:pt x="7" y="35"/>
                </a:lnTo>
                <a:lnTo>
                  <a:pt x="8" y="36"/>
                </a:lnTo>
                <a:lnTo>
                  <a:pt x="8" y="38"/>
                </a:lnTo>
                <a:lnTo>
                  <a:pt x="9" y="39"/>
                </a:lnTo>
                <a:lnTo>
                  <a:pt x="10" y="39"/>
                </a:lnTo>
                <a:lnTo>
                  <a:pt x="11" y="39"/>
                </a:lnTo>
                <a:lnTo>
                  <a:pt x="12" y="39"/>
                </a:lnTo>
                <a:lnTo>
                  <a:pt x="13" y="40"/>
                </a:lnTo>
                <a:lnTo>
                  <a:pt x="14" y="41"/>
                </a:lnTo>
                <a:lnTo>
                  <a:pt x="15" y="42"/>
                </a:lnTo>
                <a:lnTo>
                  <a:pt x="16" y="43"/>
                </a:lnTo>
                <a:lnTo>
                  <a:pt x="17" y="41"/>
                </a:lnTo>
                <a:lnTo>
                  <a:pt x="18" y="37"/>
                </a:lnTo>
                <a:lnTo>
                  <a:pt x="19" y="32"/>
                </a:lnTo>
                <a:lnTo>
                  <a:pt x="20" y="24"/>
                </a:lnTo>
                <a:lnTo>
                  <a:pt x="21" y="16"/>
                </a:lnTo>
                <a:lnTo>
                  <a:pt x="22" y="8"/>
                </a:lnTo>
                <a:lnTo>
                  <a:pt x="23" y="2"/>
                </a:lnTo>
                <a:lnTo>
                  <a:pt x="24" y="0"/>
                </a:lnTo>
                <a:lnTo>
                  <a:pt x="25" y="0"/>
                </a:lnTo>
                <a:lnTo>
                  <a:pt x="26" y="2"/>
                </a:lnTo>
                <a:lnTo>
                  <a:pt x="27" y="4"/>
                </a:lnTo>
                <a:lnTo>
                  <a:pt x="28" y="4"/>
                </a:lnTo>
                <a:lnTo>
                  <a:pt x="29" y="3"/>
                </a:lnTo>
                <a:lnTo>
                  <a:pt x="30" y="1"/>
                </a:lnTo>
                <a:lnTo>
                  <a:pt x="31" y="1"/>
                </a:lnTo>
                <a:lnTo>
                  <a:pt x="32" y="2"/>
                </a:lnTo>
                <a:lnTo>
                  <a:pt x="33" y="4"/>
                </a:lnTo>
                <a:lnTo>
                  <a:pt x="34" y="5"/>
                </a:lnTo>
                <a:lnTo>
                  <a:pt x="35" y="3"/>
                </a:lnTo>
                <a:lnTo>
                  <a:pt x="35" y="1"/>
                </a:lnTo>
                <a:lnTo>
                  <a:pt x="36" y="0"/>
                </a:lnTo>
                <a:lnTo>
                  <a:pt x="37" y="1"/>
                </a:lnTo>
                <a:lnTo>
                  <a:pt x="38" y="3"/>
                </a:lnTo>
                <a:lnTo>
                  <a:pt x="39" y="7"/>
                </a:lnTo>
                <a:lnTo>
                  <a:pt x="40" y="10"/>
                </a:lnTo>
                <a:lnTo>
                  <a:pt x="41" y="13"/>
                </a:lnTo>
                <a:lnTo>
                  <a:pt x="42" y="16"/>
                </a:lnTo>
                <a:lnTo>
                  <a:pt x="43" y="21"/>
                </a:lnTo>
                <a:lnTo>
                  <a:pt x="44" y="28"/>
                </a:lnTo>
                <a:lnTo>
                  <a:pt x="45" y="33"/>
                </a:lnTo>
                <a:lnTo>
                  <a:pt x="46" y="36"/>
                </a:lnTo>
                <a:lnTo>
                  <a:pt x="47" y="36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04"/>
          <p:cNvSpPr>
            <a:spLocks/>
          </p:cNvSpPr>
          <p:nvPr/>
        </p:nvSpPr>
        <p:spPr bwMode="auto">
          <a:xfrm>
            <a:off x="3142446" y="1761039"/>
            <a:ext cx="119845" cy="23704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0" y="23"/>
              </a:cxn>
              <a:cxn ang="0">
                <a:pos x="1" y="20"/>
              </a:cxn>
              <a:cxn ang="0">
                <a:pos x="2" y="18"/>
              </a:cxn>
              <a:cxn ang="0">
                <a:pos x="3" y="18"/>
              </a:cxn>
              <a:cxn ang="0">
                <a:pos x="4" y="19"/>
              </a:cxn>
              <a:cxn ang="0">
                <a:pos x="5" y="21"/>
              </a:cxn>
              <a:cxn ang="0">
                <a:pos x="6" y="21"/>
              </a:cxn>
              <a:cxn ang="0">
                <a:pos x="7" y="20"/>
              </a:cxn>
              <a:cxn ang="0">
                <a:pos x="8" y="18"/>
              </a:cxn>
              <a:cxn ang="0">
                <a:pos x="9" y="17"/>
              </a:cxn>
              <a:cxn ang="0">
                <a:pos x="10" y="17"/>
              </a:cxn>
              <a:cxn ang="0">
                <a:pos x="11" y="16"/>
              </a:cxn>
              <a:cxn ang="0">
                <a:pos x="12" y="15"/>
              </a:cxn>
              <a:cxn ang="0">
                <a:pos x="13" y="13"/>
              </a:cxn>
              <a:cxn ang="0">
                <a:pos x="14" y="10"/>
              </a:cxn>
              <a:cxn ang="0">
                <a:pos x="15" y="7"/>
              </a:cxn>
              <a:cxn ang="0">
                <a:pos x="15" y="4"/>
              </a:cxn>
              <a:cxn ang="0">
                <a:pos x="16" y="2"/>
              </a:cxn>
              <a:cxn ang="0">
                <a:pos x="17" y="0"/>
              </a:cxn>
              <a:cxn ang="0">
                <a:pos x="18" y="0"/>
              </a:cxn>
              <a:cxn ang="0">
                <a:pos x="19" y="1"/>
              </a:cxn>
              <a:cxn ang="0">
                <a:pos x="20" y="2"/>
              </a:cxn>
              <a:cxn ang="0">
                <a:pos x="21" y="3"/>
              </a:cxn>
              <a:cxn ang="0">
                <a:pos x="22" y="3"/>
              </a:cxn>
              <a:cxn ang="0">
                <a:pos x="23" y="2"/>
              </a:cxn>
              <a:cxn ang="0">
                <a:pos x="24" y="3"/>
              </a:cxn>
              <a:cxn ang="0">
                <a:pos x="25" y="4"/>
              </a:cxn>
              <a:cxn ang="0">
                <a:pos x="26" y="9"/>
              </a:cxn>
              <a:cxn ang="0">
                <a:pos x="27" y="17"/>
              </a:cxn>
              <a:cxn ang="0">
                <a:pos x="28" y="27"/>
              </a:cxn>
              <a:cxn ang="0">
                <a:pos x="29" y="37"/>
              </a:cxn>
              <a:cxn ang="0">
                <a:pos x="30" y="46"/>
              </a:cxn>
              <a:cxn ang="0">
                <a:pos x="31" y="52"/>
              </a:cxn>
              <a:cxn ang="0">
                <a:pos x="32" y="56"/>
              </a:cxn>
              <a:cxn ang="0">
                <a:pos x="33" y="60"/>
              </a:cxn>
              <a:cxn ang="0">
                <a:pos x="34" y="62"/>
              </a:cxn>
              <a:cxn ang="0">
                <a:pos x="35" y="65"/>
              </a:cxn>
              <a:cxn ang="0">
                <a:pos x="36" y="68"/>
              </a:cxn>
              <a:cxn ang="0">
                <a:pos x="37" y="69"/>
              </a:cxn>
              <a:cxn ang="0">
                <a:pos x="38" y="68"/>
              </a:cxn>
              <a:cxn ang="0">
                <a:pos x="39" y="66"/>
              </a:cxn>
              <a:cxn ang="0">
                <a:pos x="40" y="63"/>
              </a:cxn>
              <a:cxn ang="0">
                <a:pos x="41" y="61"/>
              </a:cxn>
              <a:cxn ang="0">
                <a:pos x="42" y="58"/>
              </a:cxn>
              <a:cxn ang="0">
                <a:pos x="42" y="55"/>
              </a:cxn>
              <a:cxn ang="0">
                <a:pos x="43" y="49"/>
              </a:cxn>
              <a:cxn ang="0">
                <a:pos x="44" y="42"/>
              </a:cxn>
              <a:cxn ang="0">
                <a:pos x="45" y="35"/>
              </a:cxn>
              <a:cxn ang="0">
                <a:pos x="46" y="28"/>
              </a:cxn>
              <a:cxn ang="0">
                <a:pos x="47" y="25"/>
              </a:cxn>
            </a:cxnLst>
            <a:rect l="0" t="0" r="r" b="b"/>
            <a:pathLst>
              <a:path w="47" h="69">
                <a:moveTo>
                  <a:pt x="0" y="23"/>
                </a:moveTo>
                <a:lnTo>
                  <a:pt x="0" y="23"/>
                </a:lnTo>
                <a:lnTo>
                  <a:pt x="1" y="20"/>
                </a:lnTo>
                <a:lnTo>
                  <a:pt x="2" y="18"/>
                </a:lnTo>
                <a:lnTo>
                  <a:pt x="3" y="18"/>
                </a:lnTo>
                <a:lnTo>
                  <a:pt x="4" y="19"/>
                </a:lnTo>
                <a:lnTo>
                  <a:pt x="5" y="21"/>
                </a:lnTo>
                <a:lnTo>
                  <a:pt x="6" y="21"/>
                </a:lnTo>
                <a:lnTo>
                  <a:pt x="7" y="20"/>
                </a:lnTo>
                <a:lnTo>
                  <a:pt x="8" y="18"/>
                </a:lnTo>
                <a:lnTo>
                  <a:pt x="9" y="17"/>
                </a:lnTo>
                <a:lnTo>
                  <a:pt x="10" y="17"/>
                </a:lnTo>
                <a:lnTo>
                  <a:pt x="11" y="16"/>
                </a:lnTo>
                <a:lnTo>
                  <a:pt x="12" y="15"/>
                </a:lnTo>
                <a:lnTo>
                  <a:pt x="13" y="13"/>
                </a:lnTo>
                <a:lnTo>
                  <a:pt x="14" y="10"/>
                </a:lnTo>
                <a:lnTo>
                  <a:pt x="15" y="7"/>
                </a:lnTo>
                <a:lnTo>
                  <a:pt x="15" y="4"/>
                </a:lnTo>
                <a:lnTo>
                  <a:pt x="16" y="2"/>
                </a:lnTo>
                <a:lnTo>
                  <a:pt x="17" y="0"/>
                </a:lnTo>
                <a:lnTo>
                  <a:pt x="18" y="0"/>
                </a:lnTo>
                <a:lnTo>
                  <a:pt x="19" y="1"/>
                </a:lnTo>
                <a:lnTo>
                  <a:pt x="20" y="2"/>
                </a:lnTo>
                <a:lnTo>
                  <a:pt x="21" y="3"/>
                </a:lnTo>
                <a:lnTo>
                  <a:pt x="22" y="3"/>
                </a:lnTo>
                <a:lnTo>
                  <a:pt x="23" y="2"/>
                </a:lnTo>
                <a:lnTo>
                  <a:pt x="24" y="3"/>
                </a:lnTo>
                <a:lnTo>
                  <a:pt x="25" y="4"/>
                </a:lnTo>
                <a:lnTo>
                  <a:pt x="26" y="9"/>
                </a:lnTo>
                <a:lnTo>
                  <a:pt x="27" y="17"/>
                </a:lnTo>
                <a:lnTo>
                  <a:pt x="28" y="27"/>
                </a:lnTo>
                <a:lnTo>
                  <a:pt x="29" y="37"/>
                </a:lnTo>
                <a:lnTo>
                  <a:pt x="30" y="46"/>
                </a:lnTo>
                <a:lnTo>
                  <a:pt x="31" y="52"/>
                </a:lnTo>
                <a:lnTo>
                  <a:pt x="32" y="56"/>
                </a:lnTo>
                <a:lnTo>
                  <a:pt x="33" y="60"/>
                </a:lnTo>
                <a:lnTo>
                  <a:pt x="34" y="62"/>
                </a:lnTo>
                <a:lnTo>
                  <a:pt x="35" y="65"/>
                </a:lnTo>
                <a:lnTo>
                  <a:pt x="36" y="68"/>
                </a:lnTo>
                <a:lnTo>
                  <a:pt x="37" y="69"/>
                </a:lnTo>
                <a:lnTo>
                  <a:pt x="38" y="68"/>
                </a:lnTo>
                <a:lnTo>
                  <a:pt x="39" y="66"/>
                </a:lnTo>
                <a:lnTo>
                  <a:pt x="40" y="63"/>
                </a:lnTo>
                <a:lnTo>
                  <a:pt x="41" y="61"/>
                </a:lnTo>
                <a:lnTo>
                  <a:pt x="42" y="58"/>
                </a:lnTo>
                <a:lnTo>
                  <a:pt x="42" y="55"/>
                </a:lnTo>
                <a:lnTo>
                  <a:pt x="43" y="49"/>
                </a:lnTo>
                <a:lnTo>
                  <a:pt x="44" y="42"/>
                </a:lnTo>
                <a:lnTo>
                  <a:pt x="45" y="35"/>
                </a:lnTo>
                <a:lnTo>
                  <a:pt x="46" y="28"/>
                </a:lnTo>
                <a:lnTo>
                  <a:pt x="47" y="25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06"/>
          <p:cNvSpPr>
            <a:spLocks/>
          </p:cNvSpPr>
          <p:nvPr/>
        </p:nvSpPr>
        <p:spPr bwMode="auto">
          <a:xfrm>
            <a:off x="3262291" y="1667346"/>
            <a:ext cx="128402" cy="255110"/>
          </a:xfrm>
          <a:custGeom>
            <a:avLst/>
            <a:gdLst/>
            <a:ahLst/>
            <a:cxnLst>
              <a:cxn ang="0">
                <a:pos x="0" y="299"/>
              </a:cxn>
              <a:cxn ang="0">
                <a:pos x="0" y="299"/>
              </a:cxn>
              <a:cxn ang="0">
                <a:pos x="1" y="297"/>
              </a:cxn>
              <a:cxn ang="0">
                <a:pos x="2" y="297"/>
              </a:cxn>
              <a:cxn ang="0">
                <a:pos x="3" y="296"/>
              </a:cxn>
              <a:cxn ang="0">
                <a:pos x="4" y="294"/>
              </a:cxn>
              <a:cxn ang="0">
                <a:pos x="5" y="291"/>
              </a:cxn>
              <a:cxn ang="0">
                <a:pos x="6" y="289"/>
              </a:cxn>
              <a:cxn ang="0">
                <a:pos x="7" y="288"/>
              </a:cxn>
              <a:cxn ang="0">
                <a:pos x="8" y="287"/>
              </a:cxn>
              <a:cxn ang="0">
                <a:pos x="9" y="286"/>
              </a:cxn>
              <a:cxn ang="0">
                <a:pos x="10" y="285"/>
              </a:cxn>
              <a:cxn ang="0">
                <a:pos x="11" y="284"/>
              </a:cxn>
              <a:cxn ang="0">
                <a:pos x="12" y="283"/>
              </a:cxn>
              <a:cxn ang="0">
                <a:pos x="13" y="281"/>
              </a:cxn>
              <a:cxn ang="0">
                <a:pos x="14" y="279"/>
              </a:cxn>
              <a:cxn ang="0">
                <a:pos x="15" y="276"/>
              </a:cxn>
              <a:cxn ang="0">
                <a:pos x="16" y="272"/>
              </a:cxn>
              <a:cxn ang="0">
                <a:pos x="17" y="267"/>
              </a:cxn>
              <a:cxn ang="0">
                <a:pos x="18" y="260"/>
              </a:cxn>
              <a:cxn ang="0">
                <a:pos x="19" y="252"/>
              </a:cxn>
              <a:cxn ang="0">
                <a:pos x="20" y="243"/>
              </a:cxn>
              <a:cxn ang="0">
                <a:pos x="21" y="233"/>
              </a:cxn>
              <a:cxn ang="0">
                <a:pos x="22" y="224"/>
              </a:cxn>
              <a:cxn ang="0">
                <a:pos x="22" y="215"/>
              </a:cxn>
              <a:cxn ang="0">
                <a:pos x="23" y="205"/>
              </a:cxn>
              <a:cxn ang="0">
                <a:pos x="24" y="195"/>
              </a:cxn>
              <a:cxn ang="0">
                <a:pos x="25" y="184"/>
              </a:cxn>
              <a:cxn ang="0">
                <a:pos x="26" y="174"/>
              </a:cxn>
              <a:cxn ang="0">
                <a:pos x="27" y="164"/>
              </a:cxn>
              <a:cxn ang="0">
                <a:pos x="28" y="153"/>
              </a:cxn>
              <a:cxn ang="0">
                <a:pos x="29" y="142"/>
              </a:cxn>
              <a:cxn ang="0">
                <a:pos x="30" y="131"/>
              </a:cxn>
              <a:cxn ang="0">
                <a:pos x="31" y="119"/>
              </a:cxn>
              <a:cxn ang="0">
                <a:pos x="32" y="109"/>
              </a:cxn>
              <a:cxn ang="0">
                <a:pos x="33" y="102"/>
              </a:cxn>
              <a:cxn ang="0">
                <a:pos x="34" y="98"/>
              </a:cxn>
              <a:cxn ang="0">
                <a:pos x="35" y="92"/>
              </a:cxn>
              <a:cxn ang="0">
                <a:pos x="36" y="77"/>
              </a:cxn>
              <a:cxn ang="0">
                <a:pos x="37" y="47"/>
              </a:cxn>
              <a:cxn ang="0">
                <a:pos x="38" y="12"/>
              </a:cxn>
              <a:cxn ang="0">
                <a:pos x="39" y="0"/>
              </a:cxn>
              <a:cxn ang="0">
                <a:pos x="40" y="47"/>
              </a:cxn>
              <a:cxn ang="0">
                <a:pos x="41" y="175"/>
              </a:cxn>
              <a:cxn ang="0">
                <a:pos x="42" y="365"/>
              </a:cxn>
              <a:cxn ang="0">
                <a:pos x="43" y="559"/>
              </a:cxn>
              <a:cxn ang="0">
                <a:pos x="44" y="694"/>
              </a:cxn>
              <a:cxn ang="0">
                <a:pos x="45" y="742"/>
              </a:cxn>
              <a:cxn ang="0">
                <a:pos x="46" y="724"/>
              </a:cxn>
              <a:cxn ang="0">
                <a:pos x="47" y="681"/>
              </a:cxn>
              <a:cxn ang="0">
                <a:pos x="48" y="645"/>
              </a:cxn>
            </a:cxnLst>
            <a:rect l="0" t="0" r="r" b="b"/>
            <a:pathLst>
              <a:path w="48" h="742">
                <a:moveTo>
                  <a:pt x="0" y="299"/>
                </a:moveTo>
                <a:lnTo>
                  <a:pt x="0" y="299"/>
                </a:lnTo>
                <a:lnTo>
                  <a:pt x="1" y="297"/>
                </a:lnTo>
                <a:lnTo>
                  <a:pt x="2" y="297"/>
                </a:lnTo>
                <a:lnTo>
                  <a:pt x="3" y="296"/>
                </a:lnTo>
                <a:lnTo>
                  <a:pt x="4" y="294"/>
                </a:lnTo>
                <a:lnTo>
                  <a:pt x="5" y="291"/>
                </a:lnTo>
                <a:lnTo>
                  <a:pt x="6" y="289"/>
                </a:lnTo>
                <a:lnTo>
                  <a:pt x="7" y="288"/>
                </a:lnTo>
                <a:lnTo>
                  <a:pt x="8" y="287"/>
                </a:lnTo>
                <a:lnTo>
                  <a:pt x="9" y="286"/>
                </a:lnTo>
                <a:lnTo>
                  <a:pt x="10" y="285"/>
                </a:lnTo>
                <a:lnTo>
                  <a:pt x="11" y="284"/>
                </a:lnTo>
                <a:lnTo>
                  <a:pt x="12" y="283"/>
                </a:lnTo>
                <a:lnTo>
                  <a:pt x="13" y="281"/>
                </a:lnTo>
                <a:lnTo>
                  <a:pt x="14" y="279"/>
                </a:lnTo>
                <a:lnTo>
                  <a:pt x="15" y="276"/>
                </a:lnTo>
                <a:lnTo>
                  <a:pt x="16" y="272"/>
                </a:lnTo>
                <a:lnTo>
                  <a:pt x="17" y="267"/>
                </a:lnTo>
                <a:lnTo>
                  <a:pt x="18" y="260"/>
                </a:lnTo>
                <a:lnTo>
                  <a:pt x="19" y="252"/>
                </a:lnTo>
                <a:lnTo>
                  <a:pt x="20" y="243"/>
                </a:lnTo>
                <a:lnTo>
                  <a:pt x="21" y="233"/>
                </a:lnTo>
                <a:lnTo>
                  <a:pt x="22" y="224"/>
                </a:lnTo>
                <a:lnTo>
                  <a:pt x="22" y="215"/>
                </a:lnTo>
                <a:lnTo>
                  <a:pt x="23" y="205"/>
                </a:lnTo>
                <a:lnTo>
                  <a:pt x="24" y="195"/>
                </a:lnTo>
                <a:lnTo>
                  <a:pt x="25" y="184"/>
                </a:lnTo>
                <a:lnTo>
                  <a:pt x="26" y="174"/>
                </a:lnTo>
                <a:lnTo>
                  <a:pt x="27" y="164"/>
                </a:lnTo>
                <a:lnTo>
                  <a:pt x="28" y="153"/>
                </a:lnTo>
                <a:lnTo>
                  <a:pt x="29" y="142"/>
                </a:lnTo>
                <a:lnTo>
                  <a:pt x="30" y="131"/>
                </a:lnTo>
                <a:lnTo>
                  <a:pt x="31" y="119"/>
                </a:lnTo>
                <a:lnTo>
                  <a:pt x="32" y="109"/>
                </a:lnTo>
                <a:lnTo>
                  <a:pt x="33" y="102"/>
                </a:lnTo>
                <a:lnTo>
                  <a:pt x="34" y="98"/>
                </a:lnTo>
                <a:lnTo>
                  <a:pt x="35" y="92"/>
                </a:lnTo>
                <a:lnTo>
                  <a:pt x="36" y="77"/>
                </a:lnTo>
                <a:lnTo>
                  <a:pt x="37" y="47"/>
                </a:lnTo>
                <a:lnTo>
                  <a:pt x="38" y="12"/>
                </a:lnTo>
                <a:lnTo>
                  <a:pt x="39" y="0"/>
                </a:lnTo>
                <a:lnTo>
                  <a:pt x="40" y="47"/>
                </a:lnTo>
                <a:lnTo>
                  <a:pt x="41" y="175"/>
                </a:lnTo>
                <a:lnTo>
                  <a:pt x="42" y="365"/>
                </a:lnTo>
                <a:lnTo>
                  <a:pt x="43" y="559"/>
                </a:lnTo>
                <a:lnTo>
                  <a:pt x="44" y="694"/>
                </a:lnTo>
                <a:lnTo>
                  <a:pt x="45" y="742"/>
                </a:lnTo>
                <a:lnTo>
                  <a:pt x="46" y="724"/>
                </a:lnTo>
                <a:lnTo>
                  <a:pt x="47" y="681"/>
                </a:lnTo>
                <a:lnTo>
                  <a:pt x="48" y="645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07"/>
          <p:cNvSpPr>
            <a:spLocks/>
          </p:cNvSpPr>
          <p:nvPr/>
        </p:nvSpPr>
        <p:spPr bwMode="auto">
          <a:xfrm>
            <a:off x="3390696" y="1539794"/>
            <a:ext cx="128402" cy="518121"/>
          </a:xfrm>
          <a:custGeom>
            <a:avLst/>
            <a:gdLst/>
            <a:ahLst/>
            <a:cxnLst>
              <a:cxn ang="0">
                <a:pos x="0" y="1016"/>
              </a:cxn>
              <a:cxn ang="0">
                <a:pos x="0" y="1016"/>
              </a:cxn>
              <a:cxn ang="0">
                <a:pos x="1" y="998"/>
              </a:cxn>
              <a:cxn ang="0">
                <a:pos x="1" y="988"/>
              </a:cxn>
              <a:cxn ang="0">
                <a:pos x="2" y="980"/>
              </a:cxn>
              <a:cxn ang="0">
                <a:pos x="3" y="973"/>
              </a:cxn>
              <a:cxn ang="0">
                <a:pos x="4" y="975"/>
              </a:cxn>
              <a:cxn ang="0">
                <a:pos x="5" y="987"/>
              </a:cxn>
              <a:cxn ang="0">
                <a:pos x="6" y="991"/>
              </a:cxn>
              <a:cxn ang="0">
                <a:pos x="7" y="953"/>
              </a:cxn>
              <a:cxn ang="0">
                <a:pos x="8" y="841"/>
              </a:cxn>
              <a:cxn ang="0">
                <a:pos x="9" y="650"/>
              </a:cxn>
              <a:cxn ang="0">
                <a:pos x="10" y="426"/>
              </a:cxn>
              <a:cxn ang="0">
                <a:pos x="11" y="236"/>
              </a:cxn>
              <a:cxn ang="0">
                <a:pos x="12" y="127"/>
              </a:cxn>
              <a:cxn ang="0">
                <a:pos x="13" y="99"/>
              </a:cxn>
              <a:cxn ang="0">
                <a:pos x="14" y="114"/>
              </a:cxn>
              <a:cxn ang="0">
                <a:pos x="15" y="133"/>
              </a:cxn>
              <a:cxn ang="0">
                <a:pos x="16" y="137"/>
              </a:cxn>
              <a:cxn ang="0">
                <a:pos x="17" y="131"/>
              </a:cxn>
              <a:cxn ang="0">
                <a:pos x="18" y="127"/>
              </a:cxn>
              <a:cxn ang="0">
                <a:pos x="19" y="123"/>
              </a:cxn>
              <a:cxn ang="0">
                <a:pos x="20" y="108"/>
              </a:cxn>
              <a:cxn ang="0">
                <a:pos x="21" y="71"/>
              </a:cxn>
              <a:cxn ang="0">
                <a:pos x="22" y="26"/>
              </a:cxn>
              <a:cxn ang="0">
                <a:pos x="23" y="21"/>
              </a:cxn>
              <a:cxn ang="0">
                <a:pos x="24" y="124"/>
              </a:cxn>
              <a:cxn ang="0">
                <a:pos x="25" y="376"/>
              </a:cxn>
              <a:cxn ang="0">
                <a:pos x="26" y="743"/>
              </a:cxn>
              <a:cxn ang="0">
                <a:pos x="27" y="1121"/>
              </a:cxn>
              <a:cxn ang="0">
                <a:pos x="28" y="1394"/>
              </a:cxn>
              <a:cxn ang="0">
                <a:pos x="28" y="1509"/>
              </a:cxn>
              <a:cxn ang="0">
                <a:pos x="29" y="1501"/>
              </a:cxn>
              <a:cxn ang="0">
                <a:pos x="30" y="1444"/>
              </a:cxn>
              <a:cxn ang="0">
                <a:pos x="31" y="1400"/>
              </a:cxn>
              <a:cxn ang="0">
                <a:pos x="32" y="1386"/>
              </a:cxn>
              <a:cxn ang="0">
                <a:pos x="33" y="1390"/>
              </a:cxn>
              <a:cxn ang="0">
                <a:pos x="34" y="1396"/>
              </a:cxn>
              <a:cxn ang="0">
                <a:pos x="35" y="1405"/>
              </a:cxn>
              <a:cxn ang="0">
                <a:pos x="36" y="1429"/>
              </a:cxn>
              <a:cxn ang="0">
                <a:pos x="37" y="1471"/>
              </a:cxn>
              <a:cxn ang="0">
                <a:pos x="38" y="1501"/>
              </a:cxn>
              <a:cxn ang="0">
                <a:pos x="39" y="1457"/>
              </a:cxn>
              <a:cxn ang="0">
                <a:pos x="40" y="1276"/>
              </a:cxn>
              <a:cxn ang="0">
                <a:pos x="41" y="950"/>
              </a:cxn>
              <a:cxn ang="0">
                <a:pos x="42" y="556"/>
              </a:cxn>
              <a:cxn ang="0">
                <a:pos x="43" y="220"/>
              </a:cxn>
              <a:cxn ang="0">
                <a:pos x="44" y="33"/>
              </a:cxn>
              <a:cxn ang="0">
                <a:pos x="45" y="0"/>
              </a:cxn>
              <a:cxn ang="0">
                <a:pos x="46" y="53"/>
              </a:cxn>
              <a:cxn ang="0">
                <a:pos x="47" y="115"/>
              </a:cxn>
            </a:cxnLst>
            <a:rect l="0" t="0" r="r" b="b"/>
            <a:pathLst>
              <a:path w="47" h="1509">
                <a:moveTo>
                  <a:pt x="0" y="1016"/>
                </a:moveTo>
                <a:lnTo>
                  <a:pt x="0" y="1016"/>
                </a:lnTo>
                <a:lnTo>
                  <a:pt x="1" y="998"/>
                </a:lnTo>
                <a:lnTo>
                  <a:pt x="1" y="988"/>
                </a:lnTo>
                <a:lnTo>
                  <a:pt x="2" y="980"/>
                </a:lnTo>
                <a:lnTo>
                  <a:pt x="3" y="973"/>
                </a:lnTo>
                <a:lnTo>
                  <a:pt x="4" y="975"/>
                </a:lnTo>
                <a:lnTo>
                  <a:pt x="5" y="987"/>
                </a:lnTo>
                <a:lnTo>
                  <a:pt x="6" y="991"/>
                </a:lnTo>
                <a:lnTo>
                  <a:pt x="7" y="953"/>
                </a:lnTo>
                <a:lnTo>
                  <a:pt x="8" y="841"/>
                </a:lnTo>
                <a:lnTo>
                  <a:pt x="9" y="650"/>
                </a:lnTo>
                <a:lnTo>
                  <a:pt x="10" y="426"/>
                </a:lnTo>
                <a:lnTo>
                  <a:pt x="11" y="236"/>
                </a:lnTo>
                <a:lnTo>
                  <a:pt x="12" y="127"/>
                </a:lnTo>
                <a:lnTo>
                  <a:pt x="13" y="99"/>
                </a:lnTo>
                <a:lnTo>
                  <a:pt x="14" y="114"/>
                </a:lnTo>
                <a:lnTo>
                  <a:pt x="15" y="133"/>
                </a:lnTo>
                <a:lnTo>
                  <a:pt x="16" y="137"/>
                </a:lnTo>
                <a:lnTo>
                  <a:pt x="17" y="131"/>
                </a:lnTo>
                <a:lnTo>
                  <a:pt x="18" y="127"/>
                </a:lnTo>
                <a:lnTo>
                  <a:pt x="19" y="123"/>
                </a:lnTo>
                <a:lnTo>
                  <a:pt x="20" y="108"/>
                </a:lnTo>
                <a:lnTo>
                  <a:pt x="21" y="71"/>
                </a:lnTo>
                <a:lnTo>
                  <a:pt x="22" y="26"/>
                </a:lnTo>
                <a:lnTo>
                  <a:pt x="23" y="21"/>
                </a:lnTo>
                <a:lnTo>
                  <a:pt x="24" y="124"/>
                </a:lnTo>
                <a:lnTo>
                  <a:pt x="25" y="376"/>
                </a:lnTo>
                <a:lnTo>
                  <a:pt x="26" y="743"/>
                </a:lnTo>
                <a:lnTo>
                  <a:pt x="27" y="1121"/>
                </a:lnTo>
                <a:lnTo>
                  <a:pt x="28" y="1394"/>
                </a:lnTo>
                <a:lnTo>
                  <a:pt x="28" y="1509"/>
                </a:lnTo>
                <a:lnTo>
                  <a:pt x="29" y="1501"/>
                </a:lnTo>
                <a:lnTo>
                  <a:pt x="30" y="1444"/>
                </a:lnTo>
                <a:lnTo>
                  <a:pt x="31" y="1400"/>
                </a:lnTo>
                <a:lnTo>
                  <a:pt x="32" y="1386"/>
                </a:lnTo>
                <a:lnTo>
                  <a:pt x="33" y="1390"/>
                </a:lnTo>
                <a:lnTo>
                  <a:pt x="34" y="1396"/>
                </a:lnTo>
                <a:lnTo>
                  <a:pt x="35" y="1405"/>
                </a:lnTo>
                <a:lnTo>
                  <a:pt x="36" y="1429"/>
                </a:lnTo>
                <a:lnTo>
                  <a:pt x="37" y="1471"/>
                </a:lnTo>
                <a:lnTo>
                  <a:pt x="38" y="1501"/>
                </a:lnTo>
                <a:lnTo>
                  <a:pt x="39" y="1457"/>
                </a:lnTo>
                <a:lnTo>
                  <a:pt x="40" y="1276"/>
                </a:lnTo>
                <a:lnTo>
                  <a:pt x="41" y="950"/>
                </a:lnTo>
                <a:lnTo>
                  <a:pt x="42" y="556"/>
                </a:lnTo>
                <a:lnTo>
                  <a:pt x="43" y="220"/>
                </a:lnTo>
                <a:lnTo>
                  <a:pt x="44" y="33"/>
                </a:lnTo>
                <a:lnTo>
                  <a:pt x="45" y="0"/>
                </a:lnTo>
                <a:lnTo>
                  <a:pt x="46" y="53"/>
                </a:lnTo>
                <a:lnTo>
                  <a:pt x="47" y="115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208"/>
          <p:cNvSpPr>
            <a:spLocks/>
          </p:cNvSpPr>
          <p:nvPr/>
        </p:nvSpPr>
        <p:spPr bwMode="auto">
          <a:xfrm>
            <a:off x="3519103" y="1579300"/>
            <a:ext cx="119845" cy="3194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31"/>
              </a:cxn>
              <a:cxn ang="0">
                <a:pos x="2" y="35"/>
              </a:cxn>
              <a:cxn ang="0">
                <a:pos x="3" y="31"/>
              </a:cxn>
              <a:cxn ang="0">
                <a:pos x="4" y="29"/>
              </a:cxn>
              <a:cxn ang="0">
                <a:pos x="5" y="26"/>
              </a:cxn>
              <a:cxn ang="0">
                <a:pos x="6" y="15"/>
              </a:cxn>
              <a:cxn ang="0">
                <a:pos x="7" y="2"/>
              </a:cxn>
              <a:cxn ang="0">
                <a:pos x="8" y="12"/>
              </a:cxn>
              <a:cxn ang="0">
                <a:pos x="8" y="84"/>
              </a:cxn>
              <a:cxn ang="0">
                <a:pos x="9" y="237"/>
              </a:cxn>
              <a:cxn ang="0">
                <a:pos x="10" y="449"/>
              </a:cxn>
              <a:cxn ang="0">
                <a:pos x="11" y="660"/>
              </a:cxn>
              <a:cxn ang="0">
                <a:pos x="12" y="808"/>
              </a:cxn>
              <a:cxn ang="0">
                <a:pos x="13" y="869"/>
              </a:cxn>
              <a:cxn ang="0">
                <a:pos x="14" y="865"/>
              </a:cxn>
              <a:cxn ang="0">
                <a:pos x="15" y="839"/>
              </a:cxn>
              <a:cxn ang="0">
                <a:pos x="16" y="823"/>
              </a:cxn>
              <a:cxn ang="0">
                <a:pos x="17" y="824"/>
              </a:cxn>
              <a:cxn ang="0">
                <a:pos x="18" y="833"/>
              </a:cxn>
              <a:cxn ang="0">
                <a:pos x="19" y="841"/>
              </a:cxn>
              <a:cxn ang="0">
                <a:pos x="20" y="851"/>
              </a:cxn>
              <a:cxn ang="0">
                <a:pos x="21" y="869"/>
              </a:cxn>
              <a:cxn ang="0">
                <a:pos x="22" y="896"/>
              </a:cxn>
              <a:cxn ang="0">
                <a:pos x="23" y="914"/>
              </a:cxn>
              <a:cxn ang="0">
                <a:pos x="24" y="887"/>
              </a:cxn>
              <a:cxn ang="0">
                <a:pos x="25" y="783"/>
              </a:cxn>
              <a:cxn ang="0">
                <a:pos x="26" y="602"/>
              </a:cxn>
              <a:cxn ang="0">
                <a:pos x="27" y="391"/>
              </a:cxn>
              <a:cxn ang="0">
                <a:pos x="28" y="217"/>
              </a:cxn>
              <a:cxn ang="0">
                <a:pos x="29" y="127"/>
              </a:cxn>
              <a:cxn ang="0">
                <a:pos x="30" y="115"/>
              </a:cxn>
              <a:cxn ang="0">
                <a:pos x="31" y="143"/>
              </a:cxn>
              <a:cxn ang="0">
                <a:pos x="32" y="171"/>
              </a:cxn>
              <a:cxn ang="0">
                <a:pos x="33" y="183"/>
              </a:cxn>
              <a:cxn ang="0">
                <a:pos x="34" y="183"/>
              </a:cxn>
              <a:cxn ang="0">
                <a:pos x="35" y="181"/>
              </a:cxn>
              <a:cxn ang="0">
                <a:pos x="36" y="179"/>
              </a:cxn>
              <a:cxn ang="0">
                <a:pos x="36" y="171"/>
              </a:cxn>
              <a:cxn ang="0">
                <a:pos x="37" y="153"/>
              </a:cxn>
              <a:cxn ang="0">
                <a:pos x="38" y="132"/>
              </a:cxn>
              <a:cxn ang="0">
                <a:pos x="39" y="136"/>
              </a:cxn>
              <a:cxn ang="0">
                <a:pos x="40" y="203"/>
              </a:cxn>
              <a:cxn ang="0">
                <a:pos x="41" y="350"/>
              </a:cxn>
              <a:cxn ang="0">
                <a:pos x="42" y="553"/>
              </a:cxn>
              <a:cxn ang="0">
                <a:pos x="43" y="750"/>
              </a:cxn>
              <a:cxn ang="0">
                <a:pos x="44" y="883"/>
              </a:cxn>
              <a:cxn ang="0">
                <a:pos x="45" y="930"/>
              </a:cxn>
              <a:cxn ang="0">
                <a:pos x="46" y="916"/>
              </a:cxn>
              <a:cxn ang="0">
                <a:pos x="47" y="884"/>
              </a:cxn>
            </a:cxnLst>
            <a:rect l="0" t="0" r="r" b="b"/>
            <a:pathLst>
              <a:path w="47" h="930">
                <a:moveTo>
                  <a:pt x="0" y="0"/>
                </a:moveTo>
                <a:lnTo>
                  <a:pt x="0" y="0"/>
                </a:lnTo>
                <a:lnTo>
                  <a:pt x="1" y="31"/>
                </a:lnTo>
                <a:lnTo>
                  <a:pt x="2" y="35"/>
                </a:lnTo>
                <a:lnTo>
                  <a:pt x="3" y="31"/>
                </a:lnTo>
                <a:lnTo>
                  <a:pt x="4" y="29"/>
                </a:lnTo>
                <a:lnTo>
                  <a:pt x="5" y="26"/>
                </a:lnTo>
                <a:lnTo>
                  <a:pt x="6" y="15"/>
                </a:lnTo>
                <a:lnTo>
                  <a:pt x="7" y="2"/>
                </a:lnTo>
                <a:lnTo>
                  <a:pt x="8" y="12"/>
                </a:lnTo>
                <a:lnTo>
                  <a:pt x="8" y="84"/>
                </a:lnTo>
                <a:lnTo>
                  <a:pt x="9" y="237"/>
                </a:lnTo>
                <a:lnTo>
                  <a:pt x="10" y="449"/>
                </a:lnTo>
                <a:lnTo>
                  <a:pt x="11" y="660"/>
                </a:lnTo>
                <a:lnTo>
                  <a:pt x="12" y="808"/>
                </a:lnTo>
                <a:lnTo>
                  <a:pt x="13" y="869"/>
                </a:lnTo>
                <a:lnTo>
                  <a:pt x="14" y="865"/>
                </a:lnTo>
                <a:lnTo>
                  <a:pt x="15" y="839"/>
                </a:lnTo>
                <a:lnTo>
                  <a:pt x="16" y="823"/>
                </a:lnTo>
                <a:lnTo>
                  <a:pt x="17" y="824"/>
                </a:lnTo>
                <a:lnTo>
                  <a:pt x="18" y="833"/>
                </a:lnTo>
                <a:lnTo>
                  <a:pt x="19" y="841"/>
                </a:lnTo>
                <a:lnTo>
                  <a:pt x="20" y="851"/>
                </a:lnTo>
                <a:lnTo>
                  <a:pt x="21" y="869"/>
                </a:lnTo>
                <a:lnTo>
                  <a:pt x="22" y="896"/>
                </a:lnTo>
                <a:lnTo>
                  <a:pt x="23" y="914"/>
                </a:lnTo>
                <a:lnTo>
                  <a:pt x="24" y="887"/>
                </a:lnTo>
                <a:lnTo>
                  <a:pt x="25" y="783"/>
                </a:lnTo>
                <a:lnTo>
                  <a:pt x="26" y="602"/>
                </a:lnTo>
                <a:lnTo>
                  <a:pt x="27" y="391"/>
                </a:lnTo>
                <a:lnTo>
                  <a:pt x="28" y="217"/>
                </a:lnTo>
                <a:lnTo>
                  <a:pt x="29" y="127"/>
                </a:lnTo>
                <a:lnTo>
                  <a:pt x="30" y="115"/>
                </a:lnTo>
                <a:lnTo>
                  <a:pt x="31" y="143"/>
                </a:lnTo>
                <a:lnTo>
                  <a:pt x="32" y="171"/>
                </a:lnTo>
                <a:lnTo>
                  <a:pt x="33" y="183"/>
                </a:lnTo>
                <a:lnTo>
                  <a:pt x="34" y="183"/>
                </a:lnTo>
                <a:lnTo>
                  <a:pt x="35" y="181"/>
                </a:lnTo>
                <a:lnTo>
                  <a:pt x="36" y="179"/>
                </a:lnTo>
                <a:lnTo>
                  <a:pt x="36" y="171"/>
                </a:lnTo>
                <a:lnTo>
                  <a:pt x="37" y="153"/>
                </a:lnTo>
                <a:lnTo>
                  <a:pt x="38" y="132"/>
                </a:lnTo>
                <a:lnTo>
                  <a:pt x="39" y="136"/>
                </a:lnTo>
                <a:lnTo>
                  <a:pt x="40" y="203"/>
                </a:lnTo>
                <a:lnTo>
                  <a:pt x="41" y="350"/>
                </a:lnTo>
                <a:lnTo>
                  <a:pt x="42" y="553"/>
                </a:lnTo>
                <a:lnTo>
                  <a:pt x="43" y="750"/>
                </a:lnTo>
                <a:lnTo>
                  <a:pt x="44" y="883"/>
                </a:lnTo>
                <a:lnTo>
                  <a:pt x="45" y="930"/>
                </a:lnTo>
                <a:lnTo>
                  <a:pt x="46" y="916"/>
                </a:lnTo>
                <a:lnTo>
                  <a:pt x="47" y="884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209"/>
          <p:cNvSpPr>
            <a:spLocks/>
          </p:cNvSpPr>
          <p:nvPr/>
        </p:nvSpPr>
        <p:spPr bwMode="auto">
          <a:xfrm>
            <a:off x="3638948" y="1545436"/>
            <a:ext cx="128402" cy="533924"/>
          </a:xfrm>
          <a:custGeom>
            <a:avLst/>
            <a:gdLst/>
            <a:ahLst/>
            <a:cxnLst>
              <a:cxn ang="0">
                <a:pos x="0" y="984"/>
              </a:cxn>
              <a:cxn ang="0">
                <a:pos x="0" y="984"/>
              </a:cxn>
              <a:cxn ang="0">
                <a:pos x="1" y="960"/>
              </a:cxn>
              <a:cxn ang="0">
                <a:pos x="2" y="951"/>
              </a:cxn>
              <a:cxn ang="0">
                <a:pos x="3" y="948"/>
              </a:cxn>
              <a:cxn ang="0">
                <a:pos x="4" y="946"/>
              </a:cxn>
              <a:cxn ang="0">
                <a:pos x="5" y="946"/>
              </a:cxn>
              <a:cxn ang="0">
                <a:pos x="6" y="954"/>
              </a:cxn>
              <a:cxn ang="0">
                <a:pos x="7" y="971"/>
              </a:cxn>
              <a:cxn ang="0">
                <a:pos x="8" y="976"/>
              </a:cxn>
              <a:cxn ang="0">
                <a:pos x="9" y="935"/>
              </a:cxn>
              <a:cxn ang="0">
                <a:pos x="10" y="818"/>
              </a:cxn>
              <a:cxn ang="0">
                <a:pos x="11" y="627"/>
              </a:cxn>
              <a:cxn ang="0">
                <a:pos x="12" y="409"/>
              </a:cxn>
              <a:cxn ang="0">
                <a:pos x="13" y="232"/>
              </a:cxn>
              <a:cxn ang="0">
                <a:pos x="14" y="137"/>
              </a:cxn>
              <a:cxn ang="0">
                <a:pos x="15" y="119"/>
              </a:cxn>
              <a:cxn ang="0">
                <a:pos x="16" y="140"/>
              </a:cxn>
              <a:cxn ang="0">
                <a:pos x="16" y="160"/>
              </a:cxn>
              <a:cxn ang="0">
                <a:pos x="17" y="165"/>
              </a:cxn>
              <a:cxn ang="0">
                <a:pos x="18" y="162"/>
              </a:cxn>
              <a:cxn ang="0">
                <a:pos x="19" y="159"/>
              </a:cxn>
              <a:cxn ang="0">
                <a:pos x="20" y="156"/>
              </a:cxn>
              <a:cxn ang="0">
                <a:pos x="21" y="139"/>
              </a:cxn>
              <a:cxn ang="0">
                <a:pos x="22" y="100"/>
              </a:cxn>
              <a:cxn ang="0">
                <a:pos x="23" y="58"/>
              </a:cxn>
              <a:cxn ang="0">
                <a:pos x="24" y="64"/>
              </a:cxn>
              <a:cxn ang="0">
                <a:pos x="25" y="186"/>
              </a:cxn>
              <a:cxn ang="0">
                <a:pos x="26" y="458"/>
              </a:cxn>
              <a:cxn ang="0">
                <a:pos x="27" y="836"/>
              </a:cxn>
              <a:cxn ang="0">
                <a:pos x="28" y="1208"/>
              </a:cxn>
              <a:cxn ang="0">
                <a:pos x="29" y="1462"/>
              </a:cxn>
              <a:cxn ang="0">
                <a:pos x="30" y="1557"/>
              </a:cxn>
              <a:cxn ang="0">
                <a:pos x="31" y="1536"/>
              </a:cxn>
              <a:cxn ang="0">
                <a:pos x="32" y="1477"/>
              </a:cxn>
              <a:cxn ang="0">
                <a:pos x="33" y="1436"/>
              </a:cxn>
              <a:cxn ang="0">
                <a:pos x="34" y="1423"/>
              </a:cxn>
              <a:cxn ang="0">
                <a:pos x="35" y="1426"/>
              </a:cxn>
              <a:cxn ang="0">
                <a:pos x="36" y="1429"/>
              </a:cxn>
              <a:cxn ang="0">
                <a:pos x="37" y="1436"/>
              </a:cxn>
              <a:cxn ang="0">
                <a:pos x="38" y="1459"/>
              </a:cxn>
              <a:cxn ang="0">
                <a:pos x="39" y="1498"/>
              </a:cxn>
              <a:cxn ang="0">
                <a:pos x="40" y="1518"/>
              </a:cxn>
              <a:cxn ang="0">
                <a:pos x="41" y="1456"/>
              </a:cxn>
              <a:cxn ang="0">
                <a:pos x="42" y="1254"/>
              </a:cxn>
              <a:cxn ang="0">
                <a:pos x="43" y="914"/>
              </a:cxn>
              <a:cxn ang="0">
                <a:pos x="43" y="522"/>
              </a:cxn>
              <a:cxn ang="0">
                <a:pos x="44" y="198"/>
              </a:cxn>
              <a:cxn ang="0">
                <a:pos x="45" y="26"/>
              </a:cxn>
              <a:cxn ang="0">
                <a:pos x="46" y="0"/>
              </a:cxn>
              <a:cxn ang="0">
                <a:pos x="47" y="49"/>
              </a:cxn>
            </a:cxnLst>
            <a:rect l="0" t="0" r="r" b="b"/>
            <a:pathLst>
              <a:path w="47" h="1557">
                <a:moveTo>
                  <a:pt x="0" y="984"/>
                </a:moveTo>
                <a:lnTo>
                  <a:pt x="0" y="984"/>
                </a:lnTo>
                <a:lnTo>
                  <a:pt x="1" y="960"/>
                </a:lnTo>
                <a:lnTo>
                  <a:pt x="2" y="951"/>
                </a:lnTo>
                <a:lnTo>
                  <a:pt x="3" y="948"/>
                </a:lnTo>
                <a:lnTo>
                  <a:pt x="4" y="946"/>
                </a:lnTo>
                <a:lnTo>
                  <a:pt x="5" y="946"/>
                </a:lnTo>
                <a:lnTo>
                  <a:pt x="6" y="954"/>
                </a:lnTo>
                <a:lnTo>
                  <a:pt x="7" y="971"/>
                </a:lnTo>
                <a:lnTo>
                  <a:pt x="8" y="976"/>
                </a:lnTo>
                <a:lnTo>
                  <a:pt x="9" y="935"/>
                </a:lnTo>
                <a:lnTo>
                  <a:pt x="10" y="818"/>
                </a:lnTo>
                <a:lnTo>
                  <a:pt x="11" y="627"/>
                </a:lnTo>
                <a:lnTo>
                  <a:pt x="12" y="409"/>
                </a:lnTo>
                <a:lnTo>
                  <a:pt x="13" y="232"/>
                </a:lnTo>
                <a:lnTo>
                  <a:pt x="14" y="137"/>
                </a:lnTo>
                <a:lnTo>
                  <a:pt x="15" y="119"/>
                </a:lnTo>
                <a:lnTo>
                  <a:pt x="16" y="140"/>
                </a:lnTo>
                <a:lnTo>
                  <a:pt x="16" y="160"/>
                </a:lnTo>
                <a:lnTo>
                  <a:pt x="17" y="165"/>
                </a:lnTo>
                <a:lnTo>
                  <a:pt x="18" y="162"/>
                </a:lnTo>
                <a:lnTo>
                  <a:pt x="19" y="159"/>
                </a:lnTo>
                <a:lnTo>
                  <a:pt x="20" y="156"/>
                </a:lnTo>
                <a:lnTo>
                  <a:pt x="21" y="139"/>
                </a:lnTo>
                <a:lnTo>
                  <a:pt x="22" y="100"/>
                </a:lnTo>
                <a:lnTo>
                  <a:pt x="23" y="58"/>
                </a:lnTo>
                <a:lnTo>
                  <a:pt x="24" y="64"/>
                </a:lnTo>
                <a:lnTo>
                  <a:pt x="25" y="186"/>
                </a:lnTo>
                <a:lnTo>
                  <a:pt x="26" y="458"/>
                </a:lnTo>
                <a:lnTo>
                  <a:pt x="27" y="836"/>
                </a:lnTo>
                <a:lnTo>
                  <a:pt x="28" y="1208"/>
                </a:lnTo>
                <a:lnTo>
                  <a:pt x="29" y="1462"/>
                </a:lnTo>
                <a:lnTo>
                  <a:pt x="30" y="1557"/>
                </a:lnTo>
                <a:lnTo>
                  <a:pt x="31" y="1536"/>
                </a:lnTo>
                <a:lnTo>
                  <a:pt x="32" y="1477"/>
                </a:lnTo>
                <a:lnTo>
                  <a:pt x="33" y="1436"/>
                </a:lnTo>
                <a:lnTo>
                  <a:pt x="34" y="1423"/>
                </a:lnTo>
                <a:lnTo>
                  <a:pt x="35" y="1426"/>
                </a:lnTo>
                <a:lnTo>
                  <a:pt x="36" y="1429"/>
                </a:lnTo>
                <a:lnTo>
                  <a:pt x="37" y="1436"/>
                </a:lnTo>
                <a:lnTo>
                  <a:pt x="38" y="1459"/>
                </a:lnTo>
                <a:lnTo>
                  <a:pt x="39" y="1498"/>
                </a:lnTo>
                <a:lnTo>
                  <a:pt x="40" y="1518"/>
                </a:lnTo>
                <a:lnTo>
                  <a:pt x="41" y="1456"/>
                </a:lnTo>
                <a:lnTo>
                  <a:pt x="42" y="1254"/>
                </a:lnTo>
                <a:lnTo>
                  <a:pt x="43" y="914"/>
                </a:lnTo>
                <a:lnTo>
                  <a:pt x="43" y="522"/>
                </a:lnTo>
                <a:lnTo>
                  <a:pt x="44" y="198"/>
                </a:lnTo>
                <a:lnTo>
                  <a:pt x="45" y="26"/>
                </a:lnTo>
                <a:lnTo>
                  <a:pt x="46" y="0"/>
                </a:lnTo>
                <a:lnTo>
                  <a:pt x="47" y="49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210"/>
          <p:cNvSpPr>
            <a:spLocks/>
          </p:cNvSpPr>
          <p:nvPr/>
        </p:nvSpPr>
        <p:spPr bwMode="auto">
          <a:xfrm>
            <a:off x="3767352" y="1554466"/>
            <a:ext cx="128402" cy="52037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0" y="23"/>
              </a:cxn>
              <a:cxn ang="0">
                <a:pos x="1" y="77"/>
              </a:cxn>
              <a:cxn ang="0">
                <a:pos x="2" y="100"/>
              </a:cxn>
              <a:cxn ang="0">
                <a:pos x="3" y="99"/>
              </a:cxn>
              <a:cxn ang="0">
                <a:pos x="4" y="90"/>
              </a:cxn>
              <a:cxn ang="0">
                <a:pos x="5" y="84"/>
              </a:cxn>
              <a:cxn ang="0">
                <a:pos x="6" y="76"/>
              </a:cxn>
              <a:cxn ang="0">
                <a:pos x="7" y="61"/>
              </a:cxn>
              <a:cxn ang="0">
                <a:pos x="8" y="45"/>
              </a:cxn>
              <a:cxn ang="0">
                <a:pos x="9" y="56"/>
              </a:cxn>
              <a:cxn ang="0">
                <a:pos x="10" y="130"/>
              </a:cxn>
              <a:cxn ang="0">
                <a:pos x="11" y="285"/>
              </a:cxn>
              <a:cxn ang="0">
                <a:pos x="12" y="493"/>
              </a:cxn>
              <a:cxn ang="0">
                <a:pos x="13" y="693"/>
              </a:cxn>
              <a:cxn ang="0">
                <a:pos x="14" y="825"/>
              </a:cxn>
              <a:cxn ang="0">
                <a:pos x="15" y="872"/>
              </a:cxn>
              <a:cxn ang="0">
                <a:pos x="16" y="859"/>
              </a:cxn>
              <a:cxn ang="0">
                <a:pos x="17" y="828"/>
              </a:cxn>
              <a:cxn ang="0">
                <a:pos x="18" y="809"/>
              </a:cxn>
              <a:cxn ang="0">
                <a:pos x="19" y="805"/>
              </a:cxn>
              <a:cxn ang="0">
                <a:pos x="20" y="807"/>
              </a:cxn>
              <a:cxn ang="0">
                <a:pos x="21" y="808"/>
              </a:cxn>
              <a:cxn ang="0">
                <a:pos x="22" y="810"/>
              </a:cxn>
              <a:cxn ang="0">
                <a:pos x="23" y="823"/>
              </a:cxn>
              <a:cxn ang="0">
                <a:pos x="23" y="844"/>
              </a:cxn>
              <a:cxn ang="0">
                <a:pos x="24" y="854"/>
              </a:cxn>
              <a:cxn ang="0">
                <a:pos x="25" y="816"/>
              </a:cxn>
              <a:cxn ang="0">
                <a:pos x="26" y="699"/>
              </a:cxn>
              <a:cxn ang="0">
                <a:pos x="27" y="508"/>
              </a:cxn>
              <a:cxn ang="0">
                <a:pos x="28" y="295"/>
              </a:cxn>
              <a:cxn ang="0">
                <a:pos x="29" y="125"/>
              </a:cxn>
              <a:cxn ang="0">
                <a:pos x="30" y="40"/>
              </a:cxn>
              <a:cxn ang="0">
                <a:pos x="31" y="31"/>
              </a:cxn>
              <a:cxn ang="0">
                <a:pos x="32" y="57"/>
              </a:cxn>
              <a:cxn ang="0">
                <a:pos x="33" y="82"/>
              </a:cxn>
              <a:cxn ang="0">
                <a:pos x="34" y="91"/>
              </a:cxn>
              <a:cxn ang="0">
                <a:pos x="35" y="90"/>
              </a:cxn>
              <a:cxn ang="0">
                <a:pos x="36" y="90"/>
              </a:cxn>
              <a:cxn ang="0">
                <a:pos x="37" y="89"/>
              </a:cxn>
              <a:cxn ang="0">
                <a:pos x="38" y="73"/>
              </a:cxn>
              <a:cxn ang="0">
                <a:pos x="39" y="37"/>
              </a:cxn>
              <a:cxn ang="0">
                <a:pos x="40" y="0"/>
              </a:cxn>
              <a:cxn ang="0">
                <a:pos x="41" y="16"/>
              </a:cxn>
              <a:cxn ang="0">
                <a:pos x="42" y="153"/>
              </a:cxn>
              <a:cxn ang="0">
                <a:pos x="43" y="438"/>
              </a:cxn>
              <a:cxn ang="0">
                <a:pos x="44" y="821"/>
              </a:cxn>
              <a:cxn ang="0">
                <a:pos x="45" y="1188"/>
              </a:cxn>
              <a:cxn ang="0">
                <a:pos x="46" y="1432"/>
              </a:cxn>
              <a:cxn ang="0">
                <a:pos x="47" y="1518"/>
              </a:cxn>
              <a:cxn ang="0">
                <a:pos x="48" y="1493"/>
              </a:cxn>
            </a:cxnLst>
            <a:rect l="0" t="0" r="r" b="b"/>
            <a:pathLst>
              <a:path w="48" h="1518">
                <a:moveTo>
                  <a:pt x="0" y="23"/>
                </a:moveTo>
                <a:lnTo>
                  <a:pt x="0" y="23"/>
                </a:lnTo>
                <a:lnTo>
                  <a:pt x="1" y="77"/>
                </a:lnTo>
                <a:lnTo>
                  <a:pt x="2" y="100"/>
                </a:lnTo>
                <a:lnTo>
                  <a:pt x="3" y="99"/>
                </a:lnTo>
                <a:lnTo>
                  <a:pt x="4" y="90"/>
                </a:lnTo>
                <a:lnTo>
                  <a:pt x="5" y="84"/>
                </a:lnTo>
                <a:lnTo>
                  <a:pt x="6" y="76"/>
                </a:lnTo>
                <a:lnTo>
                  <a:pt x="7" y="61"/>
                </a:lnTo>
                <a:lnTo>
                  <a:pt x="8" y="45"/>
                </a:lnTo>
                <a:lnTo>
                  <a:pt x="9" y="56"/>
                </a:lnTo>
                <a:lnTo>
                  <a:pt x="10" y="130"/>
                </a:lnTo>
                <a:lnTo>
                  <a:pt x="11" y="285"/>
                </a:lnTo>
                <a:lnTo>
                  <a:pt x="12" y="493"/>
                </a:lnTo>
                <a:lnTo>
                  <a:pt x="13" y="693"/>
                </a:lnTo>
                <a:lnTo>
                  <a:pt x="14" y="825"/>
                </a:lnTo>
                <a:lnTo>
                  <a:pt x="15" y="872"/>
                </a:lnTo>
                <a:lnTo>
                  <a:pt x="16" y="859"/>
                </a:lnTo>
                <a:lnTo>
                  <a:pt x="17" y="828"/>
                </a:lnTo>
                <a:lnTo>
                  <a:pt x="18" y="809"/>
                </a:lnTo>
                <a:lnTo>
                  <a:pt x="19" y="805"/>
                </a:lnTo>
                <a:lnTo>
                  <a:pt x="20" y="807"/>
                </a:lnTo>
                <a:lnTo>
                  <a:pt x="21" y="808"/>
                </a:lnTo>
                <a:lnTo>
                  <a:pt x="22" y="810"/>
                </a:lnTo>
                <a:lnTo>
                  <a:pt x="23" y="823"/>
                </a:lnTo>
                <a:lnTo>
                  <a:pt x="23" y="844"/>
                </a:lnTo>
                <a:lnTo>
                  <a:pt x="24" y="854"/>
                </a:lnTo>
                <a:lnTo>
                  <a:pt x="25" y="816"/>
                </a:lnTo>
                <a:lnTo>
                  <a:pt x="26" y="699"/>
                </a:lnTo>
                <a:lnTo>
                  <a:pt x="27" y="508"/>
                </a:lnTo>
                <a:lnTo>
                  <a:pt x="28" y="295"/>
                </a:lnTo>
                <a:lnTo>
                  <a:pt x="29" y="125"/>
                </a:lnTo>
                <a:lnTo>
                  <a:pt x="30" y="40"/>
                </a:lnTo>
                <a:lnTo>
                  <a:pt x="31" y="31"/>
                </a:lnTo>
                <a:lnTo>
                  <a:pt x="32" y="57"/>
                </a:lnTo>
                <a:lnTo>
                  <a:pt x="33" y="82"/>
                </a:lnTo>
                <a:lnTo>
                  <a:pt x="34" y="91"/>
                </a:lnTo>
                <a:lnTo>
                  <a:pt x="35" y="90"/>
                </a:lnTo>
                <a:lnTo>
                  <a:pt x="36" y="90"/>
                </a:lnTo>
                <a:lnTo>
                  <a:pt x="37" y="89"/>
                </a:lnTo>
                <a:lnTo>
                  <a:pt x="38" y="73"/>
                </a:lnTo>
                <a:lnTo>
                  <a:pt x="39" y="37"/>
                </a:lnTo>
                <a:lnTo>
                  <a:pt x="40" y="0"/>
                </a:lnTo>
                <a:lnTo>
                  <a:pt x="41" y="16"/>
                </a:lnTo>
                <a:lnTo>
                  <a:pt x="42" y="153"/>
                </a:lnTo>
                <a:lnTo>
                  <a:pt x="43" y="438"/>
                </a:lnTo>
                <a:lnTo>
                  <a:pt x="44" y="821"/>
                </a:lnTo>
                <a:lnTo>
                  <a:pt x="45" y="1188"/>
                </a:lnTo>
                <a:lnTo>
                  <a:pt x="46" y="1432"/>
                </a:lnTo>
                <a:lnTo>
                  <a:pt x="47" y="1518"/>
                </a:lnTo>
                <a:lnTo>
                  <a:pt x="48" y="1493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211"/>
          <p:cNvSpPr>
            <a:spLocks/>
          </p:cNvSpPr>
          <p:nvPr/>
        </p:nvSpPr>
        <p:spPr bwMode="auto">
          <a:xfrm>
            <a:off x="3895759" y="1554466"/>
            <a:ext cx="128402" cy="514732"/>
          </a:xfrm>
          <a:custGeom>
            <a:avLst/>
            <a:gdLst/>
            <a:ahLst/>
            <a:cxnLst>
              <a:cxn ang="0">
                <a:pos x="0" y="1494"/>
              </a:cxn>
              <a:cxn ang="0">
                <a:pos x="0" y="1494"/>
              </a:cxn>
              <a:cxn ang="0">
                <a:pos x="1" y="1437"/>
              </a:cxn>
              <a:cxn ang="0">
                <a:pos x="2" y="1400"/>
              </a:cxn>
              <a:cxn ang="0">
                <a:pos x="2" y="1392"/>
              </a:cxn>
              <a:cxn ang="0">
                <a:pos x="3" y="1396"/>
              </a:cxn>
              <a:cxn ang="0">
                <a:pos x="4" y="1401"/>
              </a:cxn>
              <a:cxn ang="0">
                <a:pos x="5" y="1411"/>
              </a:cxn>
              <a:cxn ang="0">
                <a:pos x="6" y="1440"/>
              </a:cxn>
              <a:cxn ang="0">
                <a:pos x="7" y="1483"/>
              </a:cxn>
              <a:cxn ang="0">
                <a:pos x="8" y="1503"/>
              </a:cxn>
              <a:cxn ang="0">
                <a:pos x="9" y="1433"/>
              </a:cxn>
              <a:cxn ang="0">
                <a:pos x="10" y="1219"/>
              </a:cxn>
              <a:cxn ang="0">
                <a:pos x="11" y="870"/>
              </a:cxn>
              <a:cxn ang="0">
                <a:pos x="12" y="478"/>
              </a:cxn>
              <a:cxn ang="0">
                <a:pos x="13" y="167"/>
              </a:cxn>
              <a:cxn ang="0">
                <a:pos x="14" y="12"/>
              </a:cxn>
              <a:cxn ang="0">
                <a:pos x="15" y="0"/>
              </a:cxn>
              <a:cxn ang="0">
                <a:pos x="16" y="58"/>
              </a:cxn>
              <a:cxn ang="0">
                <a:pos x="17" y="113"/>
              </a:cxn>
              <a:cxn ang="0">
                <a:pos x="18" y="138"/>
              </a:cxn>
              <a:cxn ang="0">
                <a:pos x="19" y="138"/>
              </a:cxn>
              <a:cxn ang="0">
                <a:pos x="20" y="132"/>
              </a:cxn>
              <a:cxn ang="0">
                <a:pos x="21" y="129"/>
              </a:cxn>
              <a:cxn ang="0">
                <a:pos x="22" y="123"/>
              </a:cxn>
              <a:cxn ang="0">
                <a:pos x="23" y="110"/>
              </a:cxn>
              <a:cxn ang="0">
                <a:pos x="24" y="99"/>
              </a:cxn>
              <a:cxn ang="0">
                <a:pos x="25" y="118"/>
              </a:cxn>
              <a:cxn ang="0">
                <a:pos x="26" y="205"/>
              </a:cxn>
              <a:cxn ang="0">
                <a:pos x="27" y="371"/>
              </a:cxn>
              <a:cxn ang="0">
                <a:pos x="28" y="586"/>
              </a:cxn>
              <a:cxn ang="0">
                <a:pos x="29" y="787"/>
              </a:cxn>
              <a:cxn ang="0">
                <a:pos x="29" y="917"/>
              </a:cxn>
              <a:cxn ang="0">
                <a:pos x="30" y="962"/>
              </a:cxn>
              <a:cxn ang="0">
                <a:pos x="31" y="951"/>
              </a:cxn>
              <a:cxn ang="0">
                <a:pos x="32" y="925"/>
              </a:cxn>
              <a:cxn ang="0">
                <a:pos x="33" y="912"/>
              </a:cxn>
              <a:cxn ang="0">
                <a:pos x="34" y="914"/>
              </a:cxn>
              <a:cxn ang="0">
                <a:pos x="35" y="921"/>
              </a:cxn>
              <a:cxn ang="0">
                <a:pos x="36" y="927"/>
              </a:cxn>
              <a:cxn ang="0">
                <a:pos x="37" y="937"/>
              </a:cxn>
              <a:cxn ang="0">
                <a:pos x="38" y="957"/>
              </a:cxn>
              <a:cxn ang="0">
                <a:pos x="39" y="984"/>
              </a:cxn>
              <a:cxn ang="0">
                <a:pos x="40" y="995"/>
              </a:cxn>
              <a:cxn ang="0">
                <a:pos x="41" y="954"/>
              </a:cxn>
              <a:cxn ang="0">
                <a:pos x="42" y="833"/>
              </a:cxn>
              <a:cxn ang="0">
                <a:pos x="43" y="643"/>
              </a:cxn>
              <a:cxn ang="0">
                <a:pos x="44" y="436"/>
              </a:cxn>
              <a:cxn ang="0">
                <a:pos x="45" y="277"/>
              </a:cxn>
              <a:cxn ang="0">
                <a:pos x="46" y="203"/>
              </a:cxn>
              <a:cxn ang="0">
                <a:pos x="47" y="202"/>
              </a:cxn>
            </a:cxnLst>
            <a:rect l="0" t="0" r="r" b="b"/>
            <a:pathLst>
              <a:path w="47" h="1503">
                <a:moveTo>
                  <a:pt x="0" y="1494"/>
                </a:moveTo>
                <a:lnTo>
                  <a:pt x="0" y="1494"/>
                </a:lnTo>
                <a:lnTo>
                  <a:pt x="1" y="1437"/>
                </a:lnTo>
                <a:lnTo>
                  <a:pt x="2" y="1400"/>
                </a:lnTo>
                <a:lnTo>
                  <a:pt x="2" y="1392"/>
                </a:lnTo>
                <a:lnTo>
                  <a:pt x="3" y="1396"/>
                </a:lnTo>
                <a:lnTo>
                  <a:pt x="4" y="1401"/>
                </a:lnTo>
                <a:lnTo>
                  <a:pt x="5" y="1411"/>
                </a:lnTo>
                <a:lnTo>
                  <a:pt x="6" y="1440"/>
                </a:lnTo>
                <a:lnTo>
                  <a:pt x="7" y="1483"/>
                </a:lnTo>
                <a:lnTo>
                  <a:pt x="8" y="1503"/>
                </a:lnTo>
                <a:lnTo>
                  <a:pt x="9" y="1433"/>
                </a:lnTo>
                <a:lnTo>
                  <a:pt x="10" y="1219"/>
                </a:lnTo>
                <a:lnTo>
                  <a:pt x="11" y="870"/>
                </a:lnTo>
                <a:lnTo>
                  <a:pt x="12" y="478"/>
                </a:lnTo>
                <a:lnTo>
                  <a:pt x="13" y="167"/>
                </a:lnTo>
                <a:lnTo>
                  <a:pt x="14" y="12"/>
                </a:lnTo>
                <a:lnTo>
                  <a:pt x="15" y="0"/>
                </a:lnTo>
                <a:lnTo>
                  <a:pt x="16" y="58"/>
                </a:lnTo>
                <a:lnTo>
                  <a:pt x="17" y="113"/>
                </a:lnTo>
                <a:lnTo>
                  <a:pt x="18" y="138"/>
                </a:lnTo>
                <a:lnTo>
                  <a:pt x="19" y="138"/>
                </a:lnTo>
                <a:lnTo>
                  <a:pt x="20" y="132"/>
                </a:lnTo>
                <a:lnTo>
                  <a:pt x="21" y="129"/>
                </a:lnTo>
                <a:lnTo>
                  <a:pt x="22" y="123"/>
                </a:lnTo>
                <a:lnTo>
                  <a:pt x="23" y="110"/>
                </a:lnTo>
                <a:lnTo>
                  <a:pt x="24" y="99"/>
                </a:lnTo>
                <a:lnTo>
                  <a:pt x="25" y="118"/>
                </a:lnTo>
                <a:lnTo>
                  <a:pt x="26" y="205"/>
                </a:lnTo>
                <a:lnTo>
                  <a:pt x="27" y="371"/>
                </a:lnTo>
                <a:lnTo>
                  <a:pt x="28" y="586"/>
                </a:lnTo>
                <a:lnTo>
                  <a:pt x="29" y="787"/>
                </a:lnTo>
                <a:lnTo>
                  <a:pt x="29" y="917"/>
                </a:lnTo>
                <a:lnTo>
                  <a:pt x="30" y="962"/>
                </a:lnTo>
                <a:lnTo>
                  <a:pt x="31" y="951"/>
                </a:lnTo>
                <a:lnTo>
                  <a:pt x="32" y="925"/>
                </a:lnTo>
                <a:lnTo>
                  <a:pt x="33" y="912"/>
                </a:lnTo>
                <a:lnTo>
                  <a:pt x="34" y="914"/>
                </a:lnTo>
                <a:lnTo>
                  <a:pt x="35" y="921"/>
                </a:lnTo>
                <a:lnTo>
                  <a:pt x="36" y="927"/>
                </a:lnTo>
                <a:lnTo>
                  <a:pt x="37" y="937"/>
                </a:lnTo>
                <a:lnTo>
                  <a:pt x="38" y="957"/>
                </a:lnTo>
                <a:lnTo>
                  <a:pt x="39" y="984"/>
                </a:lnTo>
                <a:lnTo>
                  <a:pt x="40" y="995"/>
                </a:lnTo>
                <a:lnTo>
                  <a:pt x="41" y="954"/>
                </a:lnTo>
                <a:lnTo>
                  <a:pt x="42" y="833"/>
                </a:lnTo>
                <a:lnTo>
                  <a:pt x="43" y="643"/>
                </a:lnTo>
                <a:lnTo>
                  <a:pt x="44" y="436"/>
                </a:lnTo>
                <a:lnTo>
                  <a:pt x="45" y="277"/>
                </a:lnTo>
                <a:lnTo>
                  <a:pt x="46" y="203"/>
                </a:lnTo>
                <a:lnTo>
                  <a:pt x="47" y="202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212"/>
          <p:cNvSpPr>
            <a:spLocks/>
          </p:cNvSpPr>
          <p:nvPr/>
        </p:nvSpPr>
        <p:spPr bwMode="auto">
          <a:xfrm>
            <a:off x="4024160" y="1548822"/>
            <a:ext cx="119845" cy="506832"/>
          </a:xfrm>
          <a:custGeom>
            <a:avLst/>
            <a:gdLst/>
            <a:ahLst/>
            <a:cxnLst>
              <a:cxn ang="0">
                <a:pos x="0" y="218"/>
              </a:cxn>
              <a:cxn ang="0">
                <a:pos x="0" y="218"/>
              </a:cxn>
              <a:cxn ang="0">
                <a:pos x="1" y="248"/>
              </a:cxn>
              <a:cxn ang="0">
                <a:pos x="2" y="275"/>
              </a:cxn>
              <a:cxn ang="0">
                <a:pos x="3" y="286"/>
              </a:cxn>
              <a:cxn ang="0">
                <a:pos x="4" y="288"/>
              </a:cxn>
              <a:cxn ang="0">
                <a:pos x="5" y="288"/>
              </a:cxn>
              <a:cxn ang="0">
                <a:pos x="6" y="287"/>
              </a:cxn>
              <a:cxn ang="0">
                <a:pos x="7" y="276"/>
              </a:cxn>
              <a:cxn ang="0">
                <a:pos x="8" y="253"/>
              </a:cxn>
              <a:cxn ang="0">
                <a:pos x="9" y="233"/>
              </a:cxn>
              <a:cxn ang="0">
                <a:pos x="9" y="247"/>
              </a:cxn>
              <a:cxn ang="0">
                <a:pos x="10" y="331"/>
              </a:cxn>
              <a:cxn ang="0">
                <a:pos x="11" y="494"/>
              </a:cxn>
              <a:cxn ang="0">
                <a:pos x="12" y="704"/>
              </a:cxn>
              <a:cxn ang="0">
                <a:pos x="13" y="893"/>
              </a:cxn>
              <a:cxn ang="0">
                <a:pos x="14" y="1009"/>
              </a:cxn>
              <a:cxn ang="0">
                <a:pos x="15" y="1039"/>
              </a:cxn>
              <a:cxn ang="0">
                <a:pos x="16" y="1016"/>
              </a:cxn>
              <a:cxn ang="0">
                <a:pos x="17" y="980"/>
              </a:cxn>
              <a:cxn ang="0">
                <a:pos x="18" y="958"/>
              </a:cxn>
              <a:cxn ang="0">
                <a:pos x="19" y="950"/>
              </a:cxn>
              <a:cxn ang="0">
                <a:pos x="20" y="947"/>
              </a:cxn>
              <a:cxn ang="0">
                <a:pos x="21" y="944"/>
              </a:cxn>
              <a:cxn ang="0">
                <a:pos x="22" y="945"/>
              </a:cxn>
              <a:cxn ang="0">
                <a:pos x="23" y="954"/>
              </a:cxn>
              <a:cxn ang="0">
                <a:pos x="24" y="969"/>
              </a:cxn>
              <a:cxn ang="0">
                <a:pos x="25" y="968"/>
              </a:cxn>
              <a:cxn ang="0">
                <a:pos x="26" y="914"/>
              </a:cxn>
              <a:cxn ang="0">
                <a:pos x="27" y="779"/>
              </a:cxn>
              <a:cxn ang="0">
                <a:pos x="28" y="576"/>
              </a:cxn>
              <a:cxn ang="0">
                <a:pos x="29" y="358"/>
              </a:cxn>
              <a:cxn ang="0">
                <a:pos x="30" y="192"/>
              </a:cxn>
              <a:cxn ang="0">
                <a:pos x="31" y="111"/>
              </a:cxn>
              <a:cxn ang="0">
                <a:pos x="32" y="101"/>
              </a:cxn>
              <a:cxn ang="0">
                <a:pos x="33" y="121"/>
              </a:cxn>
              <a:cxn ang="0">
                <a:pos x="34" y="136"/>
              </a:cxn>
              <a:cxn ang="0">
                <a:pos x="35" y="136"/>
              </a:cxn>
              <a:cxn ang="0">
                <a:pos x="36" y="131"/>
              </a:cxn>
              <a:cxn ang="0">
                <a:pos x="37" y="127"/>
              </a:cxn>
              <a:cxn ang="0">
                <a:pos x="37" y="119"/>
              </a:cxn>
              <a:cxn ang="0">
                <a:pos x="38" y="92"/>
              </a:cxn>
              <a:cxn ang="0">
                <a:pos x="39" y="44"/>
              </a:cxn>
              <a:cxn ang="0">
                <a:pos x="40" y="0"/>
              </a:cxn>
              <a:cxn ang="0">
                <a:pos x="41" y="20"/>
              </a:cxn>
              <a:cxn ang="0">
                <a:pos x="42" y="168"/>
              </a:cxn>
              <a:cxn ang="0">
                <a:pos x="43" y="465"/>
              </a:cxn>
              <a:cxn ang="0">
                <a:pos x="44" y="850"/>
              </a:cxn>
              <a:cxn ang="0">
                <a:pos x="45" y="1202"/>
              </a:cxn>
              <a:cxn ang="0">
                <a:pos x="46" y="1419"/>
              </a:cxn>
              <a:cxn ang="0">
                <a:pos x="47" y="1478"/>
              </a:cxn>
            </a:cxnLst>
            <a:rect l="0" t="0" r="r" b="b"/>
            <a:pathLst>
              <a:path w="47" h="1478">
                <a:moveTo>
                  <a:pt x="0" y="218"/>
                </a:moveTo>
                <a:lnTo>
                  <a:pt x="0" y="218"/>
                </a:lnTo>
                <a:lnTo>
                  <a:pt x="1" y="248"/>
                </a:lnTo>
                <a:lnTo>
                  <a:pt x="2" y="275"/>
                </a:lnTo>
                <a:lnTo>
                  <a:pt x="3" y="286"/>
                </a:lnTo>
                <a:lnTo>
                  <a:pt x="4" y="288"/>
                </a:lnTo>
                <a:lnTo>
                  <a:pt x="5" y="288"/>
                </a:lnTo>
                <a:lnTo>
                  <a:pt x="6" y="287"/>
                </a:lnTo>
                <a:lnTo>
                  <a:pt x="7" y="276"/>
                </a:lnTo>
                <a:lnTo>
                  <a:pt x="8" y="253"/>
                </a:lnTo>
                <a:lnTo>
                  <a:pt x="9" y="233"/>
                </a:lnTo>
                <a:lnTo>
                  <a:pt x="9" y="247"/>
                </a:lnTo>
                <a:lnTo>
                  <a:pt x="10" y="331"/>
                </a:lnTo>
                <a:lnTo>
                  <a:pt x="11" y="494"/>
                </a:lnTo>
                <a:lnTo>
                  <a:pt x="12" y="704"/>
                </a:lnTo>
                <a:lnTo>
                  <a:pt x="13" y="893"/>
                </a:lnTo>
                <a:lnTo>
                  <a:pt x="14" y="1009"/>
                </a:lnTo>
                <a:lnTo>
                  <a:pt x="15" y="1039"/>
                </a:lnTo>
                <a:lnTo>
                  <a:pt x="16" y="1016"/>
                </a:lnTo>
                <a:lnTo>
                  <a:pt x="17" y="980"/>
                </a:lnTo>
                <a:lnTo>
                  <a:pt x="18" y="958"/>
                </a:lnTo>
                <a:lnTo>
                  <a:pt x="19" y="950"/>
                </a:lnTo>
                <a:lnTo>
                  <a:pt x="20" y="947"/>
                </a:lnTo>
                <a:lnTo>
                  <a:pt x="21" y="944"/>
                </a:lnTo>
                <a:lnTo>
                  <a:pt x="22" y="945"/>
                </a:lnTo>
                <a:lnTo>
                  <a:pt x="23" y="954"/>
                </a:lnTo>
                <a:lnTo>
                  <a:pt x="24" y="969"/>
                </a:lnTo>
                <a:lnTo>
                  <a:pt x="25" y="968"/>
                </a:lnTo>
                <a:lnTo>
                  <a:pt x="26" y="914"/>
                </a:lnTo>
                <a:lnTo>
                  <a:pt x="27" y="779"/>
                </a:lnTo>
                <a:lnTo>
                  <a:pt x="28" y="576"/>
                </a:lnTo>
                <a:lnTo>
                  <a:pt x="29" y="358"/>
                </a:lnTo>
                <a:lnTo>
                  <a:pt x="30" y="192"/>
                </a:lnTo>
                <a:lnTo>
                  <a:pt x="31" y="111"/>
                </a:lnTo>
                <a:lnTo>
                  <a:pt x="32" y="101"/>
                </a:lnTo>
                <a:lnTo>
                  <a:pt x="33" y="121"/>
                </a:lnTo>
                <a:lnTo>
                  <a:pt x="34" y="136"/>
                </a:lnTo>
                <a:lnTo>
                  <a:pt x="35" y="136"/>
                </a:lnTo>
                <a:lnTo>
                  <a:pt x="36" y="131"/>
                </a:lnTo>
                <a:lnTo>
                  <a:pt x="37" y="127"/>
                </a:lnTo>
                <a:lnTo>
                  <a:pt x="37" y="119"/>
                </a:lnTo>
                <a:lnTo>
                  <a:pt x="38" y="92"/>
                </a:lnTo>
                <a:lnTo>
                  <a:pt x="39" y="44"/>
                </a:lnTo>
                <a:lnTo>
                  <a:pt x="40" y="0"/>
                </a:lnTo>
                <a:lnTo>
                  <a:pt x="41" y="20"/>
                </a:lnTo>
                <a:lnTo>
                  <a:pt x="42" y="168"/>
                </a:lnTo>
                <a:lnTo>
                  <a:pt x="43" y="465"/>
                </a:lnTo>
                <a:lnTo>
                  <a:pt x="44" y="850"/>
                </a:lnTo>
                <a:lnTo>
                  <a:pt x="45" y="1202"/>
                </a:lnTo>
                <a:lnTo>
                  <a:pt x="46" y="1419"/>
                </a:lnTo>
                <a:lnTo>
                  <a:pt x="47" y="1478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213"/>
          <p:cNvSpPr>
            <a:spLocks/>
          </p:cNvSpPr>
          <p:nvPr/>
        </p:nvSpPr>
        <p:spPr bwMode="auto">
          <a:xfrm>
            <a:off x="4144006" y="1493512"/>
            <a:ext cx="128402" cy="562142"/>
          </a:xfrm>
          <a:custGeom>
            <a:avLst/>
            <a:gdLst/>
            <a:ahLst/>
            <a:cxnLst>
              <a:cxn ang="0">
                <a:pos x="0" y="1640"/>
              </a:cxn>
              <a:cxn ang="0">
                <a:pos x="0" y="1640"/>
              </a:cxn>
              <a:cxn ang="0">
                <a:pos x="1" y="1598"/>
              </a:cxn>
              <a:cxn ang="0">
                <a:pos x="2" y="1531"/>
              </a:cxn>
              <a:cxn ang="0">
                <a:pos x="3" y="1489"/>
              </a:cxn>
              <a:cxn ang="0">
                <a:pos x="4" y="1476"/>
              </a:cxn>
              <a:cxn ang="0">
                <a:pos x="5" y="1475"/>
              </a:cxn>
              <a:cxn ang="0">
                <a:pos x="6" y="1474"/>
              </a:cxn>
              <a:cxn ang="0">
                <a:pos x="7" y="1478"/>
              </a:cxn>
              <a:cxn ang="0">
                <a:pos x="8" y="1501"/>
              </a:cxn>
              <a:cxn ang="0">
                <a:pos x="9" y="1537"/>
              </a:cxn>
              <a:cxn ang="0">
                <a:pos x="10" y="1544"/>
              </a:cxn>
              <a:cxn ang="0">
                <a:pos x="11" y="1454"/>
              </a:cxn>
              <a:cxn ang="0">
                <a:pos x="12" y="1215"/>
              </a:cxn>
              <a:cxn ang="0">
                <a:pos x="13" y="848"/>
              </a:cxn>
              <a:cxn ang="0">
                <a:pos x="14" y="451"/>
              </a:cxn>
              <a:cxn ang="0">
                <a:pos x="15" y="149"/>
              </a:cxn>
              <a:cxn ang="0">
                <a:pos x="16" y="7"/>
              </a:cxn>
              <a:cxn ang="0">
                <a:pos x="17" y="0"/>
              </a:cxn>
              <a:cxn ang="0">
                <a:pos x="17" y="54"/>
              </a:cxn>
              <a:cxn ang="0">
                <a:pos x="18" y="100"/>
              </a:cxn>
              <a:cxn ang="0">
                <a:pos x="19" y="117"/>
              </a:cxn>
              <a:cxn ang="0">
                <a:pos x="20" y="115"/>
              </a:cxn>
              <a:cxn ang="0">
                <a:pos x="21" y="111"/>
              </a:cxn>
              <a:cxn ang="0">
                <a:pos x="22" y="107"/>
              </a:cxn>
              <a:cxn ang="0">
                <a:pos x="23" y="88"/>
              </a:cxn>
              <a:cxn ang="0">
                <a:pos x="24" y="52"/>
              </a:cxn>
              <a:cxn ang="0">
                <a:pos x="25" y="22"/>
              </a:cxn>
              <a:cxn ang="0">
                <a:pos x="26" y="56"/>
              </a:cxn>
              <a:cxn ang="0">
                <a:pos x="27" y="220"/>
              </a:cxn>
              <a:cxn ang="0">
                <a:pos x="28" y="532"/>
              </a:cxn>
              <a:cxn ang="0">
                <a:pos x="29" y="927"/>
              </a:cxn>
              <a:cxn ang="0">
                <a:pos x="30" y="1285"/>
              </a:cxn>
              <a:cxn ang="0">
                <a:pos x="31" y="1508"/>
              </a:cxn>
              <a:cxn ang="0">
                <a:pos x="32" y="1576"/>
              </a:cxn>
              <a:cxn ang="0">
                <a:pos x="33" y="1546"/>
              </a:cxn>
              <a:cxn ang="0">
                <a:pos x="34" y="1495"/>
              </a:cxn>
              <a:cxn ang="0">
                <a:pos x="35" y="1467"/>
              </a:cxn>
              <a:cxn ang="0">
                <a:pos x="36" y="1467"/>
              </a:cxn>
              <a:cxn ang="0">
                <a:pos x="37" y="1477"/>
              </a:cxn>
              <a:cxn ang="0">
                <a:pos x="38" y="1487"/>
              </a:cxn>
              <a:cxn ang="0">
                <a:pos x="39" y="1505"/>
              </a:cxn>
              <a:cxn ang="0">
                <a:pos x="40" y="1543"/>
              </a:cxn>
              <a:cxn ang="0">
                <a:pos x="41" y="1592"/>
              </a:cxn>
              <a:cxn ang="0">
                <a:pos x="42" y="1608"/>
              </a:cxn>
              <a:cxn ang="0">
                <a:pos x="43" y="1523"/>
              </a:cxn>
              <a:cxn ang="0">
                <a:pos x="44" y="1289"/>
              </a:cxn>
              <a:cxn ang="0">
                <a:pos x="44" y="930"/>
              </a:cxn>
              <a:cxn ang="0">
                <a:pos x="45" y="546"/>
              </a:cxn>
              <a:cxn ang="0">
                <a:pos x="46" y="262"/>
              </a:cxn>
              <a:cxn ang="0">
                <a:pos x="47" y="138"/>
              </a:cxn>
            </a:cxnLst>
            <a:rect l="0" t="0" r="r" b="b"/>
            <a:pathLst>
              <a:path w="47" h="1640">
                <a:moveTo>
                  <a:pt x="0" y="1640"/>
                </a:moveTo>
                <a:lnTo>
                  <a:pt x="0" y="1640"/>
                </a:lnTo>
                <a:lnTo>
                  <a:pt x="1" y="1598"/>
                </a:lnTo>
                <a:lnTo>
                  <a:pt x="2" y="1531"/>
                </a:lnTo>
                <a:lnTo>
                  <a:pt x="3" y="1489"/>
                </a:lnTo>
                <a:lnTo>
                  <a:pt x="4" y="1476"/>
                </a:lnTo>
                <a:lnTo>
                  <a:pt x="5" y="1475"/>
                </a:lnTo>
                <a:lnTo>
                  <a:pt x="6" y="1474"/>
                </a:lnTo>
                <a:lnTo>
                  <a:pt x="7" y="1478"/>
                </a:lnTo>
                <a:lnTo>
                  <a:pt x="8" y="1501"/>
                </a:lnTo>
                <a:lnTo>
                  <a:pt x="9" y="1537"/>
                </a:lnTo>
                <a:lnTo>
                  <a:pt x="10" y="1544"/>
                </a:lnTo>
                <a:lnTo>
                  <a:pt x="11" y="1454"/>
                </a:lnTo>
                <a:lnTo>
                  <a:pt x="12" y="1215"/>
                </a:lnTo>
                <a:lnTo>
                  <a:pt x="13" y="848"/>
                </a:lnTo>
                <a:lnTo>
                  <a:pt x="14" y="451"/>
                </a:lnTo>
                <a:lnTo>
                  <a:pt x="15" y="149"/>
                </a:lnTo>
                <a:lnTo>
                  <a:pt x="16" y="7"/>
                </a:lnTo>
                <a:lnTo>
                  <a:pt x="17" y="0"/>
                </a:lnTo>
                <a:lnTo>
                  <a:pt x="17" y="54"/>
                </a:lnTo>
                <a:lnTo>
                  <a:pt x="18" y="100"/>
                </a:lnTo>
                <a:lnTo>
                  <a:pt x="19" y="117"/>
                </a:lnTo>
                <a:lnTo>
                  <a:pt x="20" y="115"/>
                </a:lnTo>
                <a:lnTo>
                  <a:pt x="21" y="111"/>
                </a:lnTo>
                <a:lnTo>
                  <a:pt x="22" y="107"/>
                </a:lnTo>
                <a:lnTo>
                  <a:pt x="23" y="88"/>
                </a:lnTo>
                <a:lnTo>
                  <a:pt x="24" y="52"/>
                </a:lnTo>
                <a:lnTo>
                  <a:pt x="25" y="22"/>
                </a:lnTo>
                <a:lnTo>
                  <a:pt x="26" y="56"/>
                </a:lnTo>
                <a:lnTo>
                  <a:pt x="27" y="220"/>
                </a:lnTo>
                <a:lnTo>
                  <a:pt x="28" y="532"/>
                </a:lnTo>
                <a:lnTo>
                  <a:pt x="29" y="927"/>
                </a:lnTo>
                <a:lnTo>
                  <a:pt x="30" y="1285"/>
                </a:lnTo>
                <a:lnTo>
                  <a:pt x="31" y="1508"/>
                </a:lnTo>
                <a:lnTo>
                  <a:pt x="32" y="1576"/>
                </a:lnTo>
                <a:lnTo>
                  <a:pt x="33" y="1546"/>
                </a:lnTo>
                <a:lnTo>
                  <a:pt x="34" y="1495"/>
                </a:lnTo>
                <a:lnTo>
                  <a:pt x="35" y="1467"/>
                </a:lnTo>
                <a:lnTo>
                  <a:pt x="36" y="1467"/>
                </a:lnTo>
                <a:lnTo>
                  <a:pt x="37" y="1477"/>
                </a:lnTo>
                <a:lnTo>
                  <a:pt x="38" y="1487"/>
                </a:lnTo>
                <a:lnTo>
                  <a:pt x="39" y="1505"/>
                </a:lnTo>
                <a:lnTo>
                  <a:pt x="40" y="1543"/>
                </a:lnTo>
                <a:lnTo>
                  <a:pt x="41" y="1592"/>
                </a:lnTo>
                <a:lnTo>
                  <a:pt x="42" y="1608"/>
                </a:lnTo>
                <a:lnTo>
                  <a:pt x="43" y="1523"/>
                </a:lnTo>
                <a:lnTo>
                  <a:pt x="44" y="1289"/>
                </a:lnTo>
                <a:lnTo>
                  <a:pt x="44" y="930"/>
                </a:lnTo>
                <a:lnTo>
                  <a:pt x="45" y="546"/>
                </a:lnTo>
                <a:lnTo>
                  <a:pt x="46" y="262"/>
                </a:lnTo>
                <a:lnTo>
                  <a:pt x="47" y="138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214"/>
          <p:cNvSpPr>
            <a:spLocks/>
          </p:cNvSpPr>
          <p:nvPr/>
        </p:nvSpPr>
        <p:spPr bwMode="auto">
          <a:xfrm>
            <a:off x="4272415" y="1539794"/>
            <a:ext cx="128402" cy="360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10"/>
              </a:cxn>
              <a:cxn ang="0">
                <a:pos x="2" y="76"/>
              </a:cxn>
              <a:cxn ang="0">
                <a:pos x="3" y="132"/>
              </a:cxn>
              <a:cxn ang="0">
                <a:pos x="4" y="156"/>
              </a:cxn>
              <a:cxn ang="0">
                <a:pos x="5" y="157"/>
              </a:cxn>
              <a:cxn ang="0">
                <a:pos x="6" y="155"/>
              </a:cxn>
              <a:cxn ang="0">
                <a:pos x="7" y="155"/>
              </a:cxn>
              <a:cxn ang="0">
                <a:pos x="8" y="152"/>
              </a:cxn>
              <a:cxn ang="0">
                <a:pos x="9" y="141"/>
              </a:cxn>
              <a:cxn ang="0">
                <a:pos x="10" y="135"/>
              </a:cxn>
              <a:cxn ang="0">
                <a:pos x="11" y="166"/>
              </a:cxn>
              <a:cxn ang="0">
                <a:pos x="12" y="268"/>
              </a:cxn>
              <a:cxn ang="0">
                <a:pos x="13" y="448"/>
              </a:cxn>
              <a:cxn ang="0">
                <a:pos x="14" y="668"/>
              </a:cxn>
              <a:cxn ang="0">
                <a:pos x="15" y="862"/>
              </a:cxn>
              <a:cxn ang="0">
                <a:pos x="16" y="979"/>
              </a:cxn>
              <a:cxn ang="0">
                <a:pos x="17" y="1011"/>
              </a:cxn>
              <a:cxn ang="0">
                <a:pos x="18" y="995"/>
              </a:cxn>
              <a:cxn ang="0">
                <a:pos x="19" y="972"/>
              </a:cxn>
              <a:cxn ang="0">
                <a:pos x="20" y="965"/>
              </a:cxn>
              <a:cxn ang="0">
                <a:pos x="21" y="971"/>
              </a:cxn>
              <a:cxn ang="0">
                <a:pos x="22" y="980"/>
              </a:cxn>
              <a:cxn ang="0">
                <a:pos x="23" y="985"/>
              </a:cxn>
              <a:cxn ang="0">
                <a:pos x="24" y="995"/>
              </a:cxn>
              <a:cxn ang="0">
                <a:pos x="24" y="1016"/>
              </a:cxn>
              <a:cxn ang="0">
                <a:pos x="25" y="1043"/>
              </a:cxn>
              <a:cxn ang="0">
                <a:pos x="26" y="1050"/>
              </a:cxn>
              <a:cxn ang="0">
                <a:pos x="27" y="999"/>
              </a:cxn>
              <a:cxn ang="0">
                <a:pos x="28" y="864"/>
              </a:cxn>
              <a:cxn ang="0">
                <a:pos x="29" y="663"/>
              </a:cxn>
              <a:cxn ang="0">
                <a:pos x="30" y="456"/>
              </a:cxn>
              <a:cxn ang="0">
                <a:pos x="31" y="308"/>
              </a:cxn>
              <a:cxn ang="0">
                <a:pos x="32" y="247"/>
              </a:cxn>
              <a:cxn ang="0">
                <a:pos x="33" y="255"/>
              </a:cxn>
              <a:cxn ang="0">
                <a:pos x="34" y="288"/>
              </a:cxn>
              <a:cxn ang="0">
                <a:pos x="35" y="313"/>
              </a:cxn>
              <a:cxn ang="0">
                <a:pos x="36" y="321"/>
              </a:cxn>
              <a:cxn ang="0">
                <a:pos x="37" y="318"/>
              </a:cxn>
              <a:cxn ang="0">
                <a:pos x="38" y="314"/>
              </a:cxn>
              <a:cxn ang="0">
                <a:pos x="39" y="308"/>
              </a:cxn>
              <a:cxn ang="0">
                <a:pos x="40" y="294"/>
              </a:cxn>
              <a:cxn ang="0">
                <a:pos x="41" y="271"/>
              </a:cxn>
              <a:cxn ang="0">
                <a:pos x="42" y="255"/>
              </a:cxn>
              <a:cxn ang="0">
                <a:pos x="43" y="278"/>
              </a:cxn>
              <a:cxn ang="0">
                <a:pos x="44" y="372"/>
              </a:cxn>
              <a:cxn ang="0">
                <a:pos x="45" y="544"/>
              </a:cxn>
              <a:cxn ang="0">
                <a:pos x="46" y="753"/>
              </a:cxn>
              <a:cxn ang="0">
                <a:pos x="47" y="932"/>
              </a:cxn>
              <a:cxn ang="0">
                <a:pos x="48" y="1034"/>
              </a:cxn>
            </a:cxnLst>
            <a:rect l="0" t="0" r="r" b="b"/>
            <a:pathLst>
              <a:path w="48" h="1050">
                <a:moveTo>
                  <a:pt x="0" y="0"/>
                </a:moveTo>
                <a:lnTo>
                  <a:pt x="0" y="0"/>
                </a:lnTo>
                <a:lnTo>
                  <a:pt x="1" y="10"/>
                </a:lnTo>
                <a:lnTo>
                  <a:pt x="2" y="76"/>
                </a:lnTo>
                <a:lnTo>
                  <a:pt x="3" y="132"/>
                </a:lnTo>
                <a:lnTo>
                  <a:pt x="4" y="156"/>
                </a:lnTo>
                <a:lnTo>
                  <a:pt x="5" y="157"/>
                </a:lnTo>
                <a:lnTo>
                  <a:pt x="6" y="155"/>
                </a:lnTo>
                <a:lnTo>
                  <a:pt x="7" y="155"/>
                </a:lnTo>
                <a:lnTo>
                  <a:pt x="8" y="152"/>
                </a:lnTo>
                <a:lnTo>
                  <a:pt x="9" y="141"/>
                </a:lnTo>
                <a:lnTo>
                  <a:pt x="10" y="135"/>
                </a:lnTo>
                <a:lnTo>
                  <a:pt x="11" y="166"/>
                </a:lnTo>
                <a:lnTo>
                  <a:pt x="12" y="268"/>
                </a:lnTo>
                <a:lnTo>
                  <a:pt x="13" y="448"/>
                </a:lnTo>
                <a:lnTo>
                  <a:pt x="14" y="668"/>
                </a:lnTo>
                <a:lnTo>
                  <a:pt x="15" y="862"/>
                </a:lnTo>
                <a:lnTo>
                  <a:pt x="16" y="979"/>
                </a:lnTo>
                <a:lnTo>
                  <a:pt x="17" y="1011"/>
                </a:lnTo>
                <a:lnTo>
                  <a:pt x="18" y="995"/>
                </a:lnTo>
                <a:lnTo>
                  <a:pt x="19" y="972"/>
                </a:lnTo>
                <a:lnTo>
                  <a:pt x="20" y="965"/>
                </a:lnTo>
                <a:lnTo>
                  <a:pt x="21" y="971"/>
                </a:lnTo>
                <a:lnTo>
                  <a:pt x="22" y="980"/>
                </a:lnTo>
                <a:lnTo>
                  <a:pt x="23" y="985"/>
                </a:lnTo>
                <a:lnTo>
                  <a:pt x="24" y="995"/>
                </a:lnTo>
                <a:lnTo>
                  <a:pt x="24" y="1016"/>
                </a:lnTo>
                <a:lnTo>
                  <a:pt x="25" y="1043"/>
                </a:lnTo>
                <a:lnTo>
                  <a:pt x="26" y="1050"/>
                </a:lnTo>
                <a:lnTo>
                  <a:pt x="27" y="999"/>
                </a:lnTo>
                <a:lnTo>
                  <a:pt x="28" y="864"/>
                </a:lnTo>
                <a:lnTo>
                  <a:pt x="29" y="663"/>
                </a:lnTo>
                <a:lnTo>
                  <a:pt x="30" y="456"/>
                </a:lnTo>
                <a:lnTo>
                  <a:pt x="31" y="308"/>
                </a:lnTo>
                <a:lnTo>
                  <a:pt x="32" y="247"/>
                </a:lnTo>
                <a:lnTo>
                  <a:pt x="33" y="255"/>
                </a:lnTo>
                <a:lnTo>
                  <a:pt x="34" y="288"/>
                </a:lnTo>
                <a:lnTo>
                  <a:pt x="35" y="313"/>
                </a:lnTo>
                <a:lnTo>
                  <a:pt x="36" y="321"/>
                </a:lnTo>
                <a:lnTo>
                  <a:pt x="37" y="318"/>
                </a:lnTo>
                <a:lnTo>
                  <a:pt x="38" y="314"/>
                </a:lnTo>
                <a:lnTo>
                  <a:pt x="39" y="308"/>
                </a:lnTo>
                <a:lnTo>
                  <a:pt x="40" y="294"/>
                </a:lnTo>
                <a:lnTo>
                  <a:pt x="41" y="271"/>
                </a:lnTo>
                <a:lnTo>
                  <a:pt x="42" y="255"/>
                </a:lnTo>
                <a:lnTo>
                  <a:pt x="43" y="278"/>
                </a:lnTo>
                <a:lnTo>
                  <a:pt x="44" y="372"/>
                </a:lnTo>
                <a:lnTo>
                  <a:pt x="45" y="544"/>
                </a:lnTo>
                <a:lnTo>
                  <a:pt x="46" y="753"/>
                </a:lnTo>
                <a:lnTo>
                  <a:pt x="47" y="932"/>
                </a:lnTo>
                <a:lnTo>
                  <a:pt x="48" y="1034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215"/>
          <p:cNvSpPr>
            <a:spLocks/>
          </p:cNvSpPr>
          <p:nvPr/>
        </p:nvSpPr>
        <p:spPr bwMode="auto">
          <a:xfrm>
            <a:off x="4400817" y="1555595"/>
            <a:ext cx="128402" cy="514732"/>
          </a:xfrm>
          <a:custGeom>
            <a:avLst/>
            <a:gdLst/>
            <a:ahLst/>
            <a:cxnLst>
              <a:cxn ang="0">
                <a:pos x="0" y="991"/>
              </a:cxn>
              <a:cxn ang="0">
                <a:pos x="0" y="991"/>
              </a:cxn>
              <a:cxn ang="0">
                <a:pos x="1" y="1010"/>
              </a:cxn>
              <a:cxn ang="0">
                <a:pos x="2" y="982"/>
              </a:cxn>
              <a:cxn ang="0">
                <a:pos x="3" y="948"/>
              </a:cxn>
              <a:cxn ang="0">
                <a:pos x="3" y="928"/>
              </a:cxn>
              <a:cxn ang="0">
                <a:pos x="4" y="922"/>
              </a:cxn>
              <a:cxn ang="0">
                <a:pos x="5" y="919"/>
              </a:cxn>
              <a:cxn ang="0">
                <a:pos x="6" y="916"/>
              </a:cxn>
              <a:cxn ang="0">
                <a:pos x="7" y="916"/>
              </a:cxn>
              <a:cxn ang="0">
                <a:pos x="8" y="926"/>
              </a:cxn>
              <a:cxn ang="0">
                <a:pos x="9" y="940"/>
              </a:cxn>
              <a:cxn ang="0">
                <a:pos x="10" y="933"/>
              </a:cxn>
              <a:cxn ang="0">
                <a:pos x="11" y="868"/>
              </a:cxn>
              <a:cxn ang="0">
                <a:pos x="12" y="723"/>
              </a:cxn>
              <a:cxn ang="0">
                <a:pos x="13" y="515"/>
              </a:cxn>
              <a:cxn ang="0">
                <a:pos x="14" y="302"/>
              </a:cxn>
              <a:cxn ang="0">
                <a:pos x="15" y="149"/>
              </a:cxn>
              <a:cxn ang="0">
                <a:pos x="16" y="82"/>
              </a:cxn>
              <a:cxn ang="0">
                <a:pos x="17" y="82"/>
              </a:cxn>
              <a:cxn ang="0">
                <a:pos x="18" y="106"/>
              </a:cxn>
              <a:cxn ang="0">
                <a:pos x="19" y="122"/>
              </a:cxn>
              <a:cxn ang="0">
                <a:pos x="20" y="125"/>
              </a:cxn>
              <a:cxn ang="0">
                <a:pos x="21" y="121"/>
              </a:cxn>
              <a:cxn ang="0">
                <a:pos x="22" y="118"/>
              </a:cxn>
              <a:cxn ang="0">
                <a:pos x="23" y="108"/>
              </a:cxn>
              <a:cxn ang="0">
                <a:pos x="24" y="80"/>
              </a:cxn>
              <a:cxn ang="0">
                <a:pos x="25" y="34"/>
              </a:cxn>
              <a:cxn ang="0">
                <a:pos x="26" y="0"/>
              </a:cxn>
              <a:cxn ang="0">
                <a:pos x="27" y="42"/>
              </a:cxn>
              <a:cxn ang="0">
                <a:pos x="28" y="219"/>
              </a:cxn>
              <a:cxn ang="0">
                <a:pos x="29" y="539"/>
              </a:cxn>
              <a:cxn ang="0">
                <a:pos x="30" y="928"/>
              </a:cxn>
              <a:cxn ang="0">
                <a:pos x="30" y="1265"/>
              </a:cxn>
              <a:cxn ang="0">
                <a:pos x="31" y="1459"/>
              </a:cxn>
              <a:cxn ang="0">
                <a:pos x="32" y="1502"/>
              </a:cxn>
              <a:cxn ang="0">
                <a:pos x="33" y="1458"/>
              </a:cxn>
              <a:cxn ang="0">
                <a:pos x="34" y="1401"/>
              </a:cxn>
              <a:cxn ang="0">
                <a:pos x="35" y="1371"/>
              </a:cxn>
              <a:cxn ang="0">
                <a:pos x="36" y="1367"/>
              </a:cxn>
              <a:cxn ang="0">
                <a:pos x="37" y="1371"/>
              </a:cxn>
              <a:cxn ang="0">
                <a:pos x="38" y="1375"/>
              </a:cxn>
              <a:cxn ang="0">
                <a:pos x="39" y="1387"/>
              </a:cxn>
              <a:cxn ang="0">
                <a:pos x="40" y="1418"/>
              </a:cxn>
              <a:cxn ang="0">
                <a:pos x="41" y="1458"/>
              </a:cxn>
              <a:cxn ang="0">
                <a:pos x="42" y="1459"/>
              </a:cxn>
              <a:cxn ang="0">
                <a:pos x="43" y="1350"/>
              </a:cxn>
              <a:cxn ang="0">
                <a:pos x="44" y="1091"/>
              </a:cxn>
              <a:cxn ang="0">
                <a:pos x="45" y="715"/>
              </a:cxn>
              <a:cxn ang="0">
                <a:pos x="46" y="331"/>
              </a:cxn>
              <a:cxn ang="0">
                <a:pos x="47" y="59"/>
              </a:cxn>
            </a:cxnLst>
            <a:rect l="0" t="0" r="r" b="b"/>
            <a:pathLst>
              <a:path w="47" h="1502">
                <a:moveTo>
                  <a:pt x="0" y="991"/>
                </a:moveTo>
                <a:lnTo>
                  <a:pt x="0" y="991"/>
                </a:lnTo>
                <a:lnTo>
                  <a:pt x="1" y="1010"/>
                </a:lnTo>
                <a:lnTo>
                  <a:pt x="2" y="982"/>
                </a:lnTo>
                <a:lnTo>
                  <a:pt x="3" y="948"/>
                </a:lnTo>
                <a:lnTo>
                  <a:pt x="3" y="928"/>
                </a:lnTo>
                <a:lnTo>
                  <a:pt x="4" y="922"/>
                </a:lnTo>
                <a:lnTo>
                  <a:pt x="5" y="919"/>
                </a:lnTo>
                <a:lnTo>
                  <a:pt x="6" y="916"/>
                </a:lnTo>
                <a:lnTo>
                  <a:pt x="7" y="916"/>
                </a:lnTo>
                <a:lnTo>
                  <a:pt x="8" y="926"/>
                </a:lnTo>
                <a:lnTo>
                  <a:pt x="9" y="940"/>
                </a:lnTo>
                <a:lnTo>
                  <a:pt x="10" y="933"/>
                </a:lnTo>
                <a:lnTo>
                  <a:pt x="11" y="868"/>
                </a:lnTo>
                <a:lnTo>
                  <a:pt x="12" y="723"/>
                </a:lnTo>
                <a:lnTo>
                  <a:pt x="13" y="515"/>
                </a:lnTo>
                <a:lnTo>
                  <a:pt x="14" y="302"/>
                </a:lnTo>
                <a:lnTo>
                  <a:pt x="15" y="149"/>
                </a:lnTo>
                <a:lnTo>
                  <a:pt x="16" y="82"/>
                </a:lnTo>
                <a:lnTo>
                  <a:pt x="17" y="82"/>
                </a:lnTo>
                <a:lnTo>
                  <a:pt x="18" y="106"/>
                </a:lnTo>
                <a:lnTo>
                  <a:pt x="19" y="122"/>
                </a:lnTo>
                <a:lnTo>
                  <a:pt x="20" y="125"/>
                </a:lnTo>
                <a:lnTo>
                  <a:pt x="21" y="121"/>
                </a:lnTo>
                <a:lnTo>
                  <a:pt x="22" y="118"/>
                </a:lnTo>
                <a:lnTo>
                  <a:pt x="23" y="108"/>
                </a:lnTo>
                <a:lnTo>
                  <a:pt x="24" y="80"/>
                </a:lnTo>
                <a:lnTo>
                  <a:pt x="25" y="34"/>
                </a:lnTo>
                <a:lnTo>
                  <a:pt x="26" y="0"/>
                </a:lnTo>
                <a:lnTo>
                  <a:pt x="27" y="42"/>
                </a:lnTo>
                <a:lnTo>
                  <a:pt x="28" y="219"/>
                </a:lnTo>
                <a:lnTo>
                  <a:pt x="29" y="539"/>
                </a:lnTo>
                <a:lnTo>
                  <a:pt x="30" y="928"/>
                </a:lnTo>
                <a:lnTo>
                  <a:pt x="30" y="1265"/>
                </a:lnTo>
                <a:lnTo>
                  <a:pt x="31" y="1459"/>
                </a:lnTo>
                <a:lnTo>
                  <a:pt x="32" y="1502"/>
                </a:lnTo>
                <a:lnTo>
                  <a:pt x="33" y="1458"/>
                </a:lnTo>
                <a:lnTo>
                  <a:pt x="34" y="1401"/>
                </a:lnTo>
                <a:lnTo>
                  <a:pt x="35" y="1371"/>
                </a:lnTo>
                <a:lnTo>
                  <a:pt x="36" y="1367"/>
                </a:lnTo>
                <a:lnTo>
                  <a:pt x="37" y="1371"/>
                </a:lnTo>
                <a:lnTo>
                  <a:pt x="38" y="1375"/>
                </a:lnTo>
                <a:lnTo>
                  <a:pt x="39" y="1387"/>
                </a:lnTo>
                <a:lnTo>
                  <a:pt x="40" y="1418"/>
                </a:lnTo>
                <a:lnTo>
                  <a:pt x="41" y="1458"/>
                </a:lnTo>
                <a:lnTo>
                  <a:pt x="42" y="1459"/>
                </a:lnTo>
                <a:lnTo>
                  <a:pt x="43" y="1350"/>
                </a:lnTo>
                <a:lnTo>
                  <a:pt x="44" y="1091"/>
                </a:lnTo>
                <a:lnTo>
                  <a:pt x="45" y="715"/>
                </a:lnTo>
                <a:lnTo>
                  <a:pt x="46" y="331"/>
                </a:lnTo>
                <a:lnTo>
                  <a:pt x="47" y="59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216"/>
          <p:cNvSpPr>
            <a:spLocks/>
          </p:cNvSpPr>
          <p:nvPr/>
        </p:nvSpPr>
        <p:spPr bwMode="auto">
          <a:xfrm>
            <a:off x="4529226" y="1538665"/>
            <a:ext cx="119845" cy="346542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0" y="108"/>
              </a:cxn>
              <a:cxn ang="0">
                <a:pos x="1" y="0"/>
              </a:cxn>
              <a:cxn ang="0">
                <a:pos x="2" y="17"/>
              </a:cxn>
              <a:cxn ang="0">
                <a:pos x="3" y="81"/>
              </a:cxn>
              <a:cxn ang="0">
                <a:pos x="4" y="128"/>
              </a:cxn>
              <a:cxn ang="0">
                <a:pos x="5" y="140"/>
              </a:cxn>
              <a:cxn ang="0">
                <a:pos x="6" y="133"/>
              </a:cxn>
              <a:cxn ang="0">
                <a:pos x="7" y="125"/>
              </a:cxn>
              <a:cxn ang="0">
                <a:pos x="8" y="120"/>
              </a:cxn>
              <a:cxn ang="0">
                <a:pos x="9" y="112"/>
              </a:cxn>
              <a:cxn ang="0">
                <a:pos x="10" y="98"/>
              </a:cxn>
              <a:cxn ang="0">
                <a:pos x="10" y="93"/>
              </a:cxn>
              <a:cxn ang="0">
                <a:pos x="11" y="129"/>
              </a:cxn>
              <a:cxn ang="0">
                <a:pos x="12" y="239"/>
              </a:cxn>
              <a:cxn ang="0">
                <a:pos x="13" y="423"/>
              </a:cxn>
              <a:cxn ang="0">
                <a:pos x="14" y="640"/>
              </a:cxn>
              <a:cxn ang="0">
                <a:pos x="15" y="822"/>
              </a:cxn>
              <a:cxn ang="0">
                <a:pos x="16" y="924"/>
              </a:cxn>
              <a:cxn ang="0">
                <a:pos x="17" y="947"/>
              </a:cxn>
              <a:cxn ang="0">
                <a:pos x="18" y="927"/>
              </a:cxn>
              <a:cxn ang="0">
                <a:pos x="19" y="903"/>
              </a:cxn>
              <a:cxn ang="0">
                <a:pos x="20" y="895"/>
              </a:cxn>
              <a:cxn ang="0">
                <a:pos x="21" y="900"/>
              </a:cxn>
              <a:cxn ang="0">
                <a:pos x="22" y="909"/>
              </a:cxn>
              <a:cxn ang="0">
                <a:pos x="23" y="918"/>
              </a:cxn>
              <a:cxn ang="0">
                <a:pos x="24" y="931"/>
              </a:cxn>
              <a:cxn ang="0">
                <a:pos x="25" y="953"/>
              </a:cxn>
              <a:cxn ang="0">
                <a:pos x="26" y="978"/>
              </a:cxn>
              <a:cxn ang="0">
                <a:pos x="27" y="979"/>
              </a:cxn>
              <a:cxn ang="0">
                <a:pos x="28" y="919"/>
              </a:cxn>
              <a:cxn ang="0">
                <a:pos x="29" y="778"/>
              </a:cxn>
              <a:cxn ang="0">
                <a:pos x="30" y="579"/>
              </a:cxn>
              <a:cxn ang="0">
                <a:pos x="31" y="382"/>
              </a:cxn>
              <a:cxn ang="0">
                <a:pos x="32" y="249"/>
              </a:cxn>
              <a:cxn ang="0">
                <a:pos x="33" y="202"/>
              </a:cxn>
              <a:cxn ang="0">
                <a:pos x="34" y="218"/>
              </a:cxn>
              <a:cxn ang="0">
                <a:pos x="35" y="254"/>
              </a:cxn>
              <a:cxn ang="0">
                <a:pos x="36" y="280"/>
              </a:cxn>
              <a:cxn ang="0">
                <a:pos x="37" y="291"/>
              </a:cxn>
              <a:cxn ang="0">
                <a:pos x="37" y="296"/>
              </a:cxn>
              <a:cxn ang="0">
                <a:pos x="38" y="300"/>
              </a:cxn>
              <a:cxn ang="0">
                <a:pos x="39" y="302"/>
              </a:cxn>
              <a:cxn ang="0">
                <a:pos x="40" y="294"/>
              </a:cxn>
              <a:cxn ang="0">
                <a:pos x="41" y="278"/>
              </a:cxn>
              <a:cxn ang="0">
                <a:pos x="42" y="271"/>
              </a:cxn>
              <a:cxn ang="0">
                <a:pos x="43" y="309"/>
              </a:cxn>
              <a:cxn ang="0">
                <a:pos x="44" y="423"/>
              </a:cxn>
              <a:cxn ang="0">
                <a:pos x="45" y="612"/>
              </a:cxn>
              <a:cxn ang="0">
                <a:pos x="46" y="830"/>
              </a:cxn>
              <a:cxn ang="0">
                <a:pos x="47" y="1011"/>
              </a:cxn>
            </a:cxnLst>
            <a:rect l="0" t="0" r="r" b="b"/>
            <a:pathLst>
              <a:path w="47" h="1011">
                <a:moveTo>
                  <a:pt x="0" y="108"/>
                </a:moveTo>
                <a:lnTo>
                  <a:pt x="0" y="108"/>
                </a:lnTo>
                <a:lnTo>
                  <a:pt x="1" y="0"/>
                </a:lnTo>
                <a:lnTo>
                  <a:pt x="2" y="17"/>
                </a:lnTo>
                <a:lnTo>
                  <a:pt x="3" y="81"/>
                </a:lnTo>
                <a:lnTo>
                  <a:pt x="4" y="128"/>
                </a:lnTo>
                <a:lnTo>
                  <a:pt x="5" y="140"/>
                </a:lnTo>
                <a:lnTo>
                  <a:pt x="6" y="133"/>
                </a:lnTo>
                <a:lnTo>
                  <a:pt x="7" y="125"/>
                </a:lnTo>
                <a:lnTo>
                  <a:pt x="8" y="120"/>
                </a:lnTo>
                <a:lnTo>
                  <a:pt x="9" y="112"/>
                </a:lnTo>
                <a:lnTo>
                  <a:pt x="10" y="98"/>
                </a:lnTo>
                <a:lnTo>
                  <a:pt x="10" y="93"/>
                </a:lnTo>
                <a:lnTo>
                  <a:pt x="11" y="129"/>
                </a:lnTo>
                <a:lnTo>
                  <a:pt x="12" y="239"/>
                </a:lnTo>
                <a:lnTo>
                  <a:pt x="13" y="423"/>
                </a:lnTo>
                <a:lnTo>
                  <a:pt x="14" y="640"/>
                </a:lnTo>
                <a:lnTo>
                  <a:pt x="15" y="822"/>
                </a:lnTo>
                <a:lnTo>
                  <a:pt x="16" y="924"/>
                </a:lnTo>
                <a:lnTo>
                  <a:pt x="17" y="947"/>
                </a:lnTo>
                <a:lnTo>
                  <a:pt x="18" y="927"/>
                </a:lnTo>
                <a:lnTo>
                  <a:pt x="19" y="903"/>
                </a:lnTo>
                <a:lnTo>
                  <a:pt x="20" y="895"/>
                </a:lnTo>
                <a:lnTo>
                  <a:pt x="21" y="900"/>
                </a:lnTo>
                <a:lnTo>
                  <a:pt x="22" y="909"/>
                </a:lnTo>
                <a:lnTo>
                  <a:pt x="23" y="918"/>
                </a:lnTo>
                <a:lnTo>
                  <a:pt x="24" y="931"/>
                </a:lnTo>
                <a:lnTo>
                  <a:pt x="25" y="953"/>
                </a:lnTo>
                <a:lnTo>
                  <a:pt x="26" y="978"/>
                </a:lnTo>
                <a:lnTo>
                  <a:pt x="27" y="979"/>
                </a:lnTo>
                <a:lnTo>
                  <a:pt x="28" y="919"/>
                </a:lnTo>
                <a:lnTo>
                  <a:pt x="29" y="778"/>
                </a:lnTo>
                <a:lnTo>
                  <a:pt x="30" y="579"/>
                </a:lnTo>
                <a:lnTo>
                  <a:pt x="31" y="382"/>
                </a:lnTo>
                <a:lnTo>
                  <a:pt x="32" y="249"/>
                </a:lnTo>
                <a:lnTo>
                  <a:pt x="33" y="202"/>
                </a:lnTo>
                <a:lnTo>
                  <a:pt x="34" y="218"/>
                </a:lnTo>
                <a:lnTo>
                  <a:pt x="35" y="254"/>
                </a:lnTo>
                <a:lnTo>
                  <a:pt x="36" y="280"/>
                </a:lnTo>
                <a:lnTo>
                  <a:pt x="37" y="291"/>
                </a:lnTo>
                <a:lnTo>
                  <a:pt x="37" y="296"/>
                </a:lnTo>
                <a:lnTo>
                  <a:pt x="38" y="300"/>
                </a:lnTo>
                <a:lnTo>
                  <a:pt x="39" y="302"/>
                </a:lnTo>
                <a:lnTo>
                  <a:pt x="40" y="294"/>
                </a:lnTo>
                <a:lnTo>
                  <a:pt x="41" y="278"/>
                </a:lnTo>
                <a:lnTo>
                  <a:pt x="42" y="271"/>
                </a:lnTo>
                <a:lnTo>
                  <a:pt x="43" y="309"/>
                </a:lnTo>
                <a:lnTo>
                  <a:pt x="44" y="423"/>
                </a:lnTo>
                <a:lnTo>
                  <a:pt x="45" y="612"/>
                </a:lnTo>
                <a:lnTo>
                  <a:pt x="46" y="830"/>
                </a:lnTo>
                <a:lnTo>
                  <a:pt x="47" y="1011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17"/>
          <p:cNvSpPr>
            <a:spLocks/>
          </p:cNvSpPr>
          <p:nvPr/>
        </p:nvSpPr>
        <p:spPr bwMode="auto">
          <a:xfrm>
            <a:off x="4649069" y="1677505"/>
            <a:ext cx="128402" cy="265269"/>
          </a:xfrm>
          <a:custGeom>
            <a:avLst/>
            <a:gdLst/>
            <a:ahLst/>
            <a:cxnLst>
              <a:cxn ang="0">
                <a:pos x="0" y="604"/>
              </a:cxn>
              <a:cxn ang="0">
                <a:pos x="0" y="604"/>
              </a:cxn>
              <a:cxn ang="0">
                <a:pos x="1" y="704"/>
              </a:cxn>
              <a:cxn ang="0">
                <a:pos x="2" y="725"/>
              </a:cxn>
              <a:cxn ang="0">
                <a:pos x="3" y="705"/>
              </a:cxn>
              <a:cxn ang="0">
                <a:pos x="4" y="684"/>
              </a:cxn>
              <a:cxn ang="0">
                <a:pos x="5" y="679"/>
              </a:cxn>
              <a:cxn ang="0">
                <a:pos x="6" y="686"/>
              </a:cxn>
              <a:cxn ang="0">
                <a:pos x="7" y="695"/>
              </a:cxn>
              <a:cxn ang="0">
                <a:pos x="8" y="704"/>
              </a:cxn>
              <a:cxn ang="0">
                <a:pos x="9" y="719"/>
              </a:cxn>
              <a:cxn ang="0">
                <a:pos x="10" y="744"/>
              </a:cxn>
              <a:cxn ang="0">
                <a:pos x="11" y="772"/>
              </a:cxn>
              <a:cxn ang="0">
                <a:pos x="12" y="773"/>
              </a:cxn>
              <a:cxn ang="0">
                <a:pos x="13" y="710"/>
              </a:cxn>
              <a:cxn ang="0">
                <a:pos x="14" y="566"/>
              </a:cxn>
              <a:cxn ang="0">
                <a:pos x="15" y="366"/>
              </a:cxn>
              <a:cxn ang="0">
                <a:pos x="16" y="170"/>
              </a:cxn>
              <a:cxn ang="0">
                <a:pos x="17" y="42"/>
              </a:cxn>
              <a:cxn ang="0">
                <a:pos x="17" y="0"/>
              </a:cxn>
              <a:cxn ang="0">
                <a:pos x="18" y="22"/>
              </a:cxn>
              <a:cxn ang="0">
                <a:pos x="19" y="61"/>
              </a:cxn>
              <a:cxn ang="0">
                <a:pos x="20" y="89"/>
              </a:cxn>
              <a:cxn ang="0">
                <a:pos x="21" y="97"/>
              </a:cxn>
              <a:cxn ang="0">
                <a:pos x="22" y="96"/>
              </a:cxn>
              <a:cxn ang="0">
                <a:pos x="23" y="95"/>
              </a:cxn>
              <a:cxn ang="0">
                <a:pos x="24" y="99"/>
              </a:cxn>
              <a:cxn ang="0">
                <a:pos x="25" y="107"/>
              </a:cxn>
              <a:cxn ang="0">
                <a:pos x="26" y="116"/>
              </a:cxn>
              <a:cxn ang="0">
                <a:pos x="27" y="126"/>
              </a:cxn>
              <a:cxn ang="0">
                <a:pos x="28" y="134"/>
              </a:cxn>
              <a:cxn ang="0">
                <a:pos x="29" y="142"/>
              </a:cxn>
              <a:cxn ang="0">
                <a:pos x="30" y="149"/>
              </a:cxn>
              <a:cxn ang="0">
                <a:pos x="31" y="154"/>
              </a:cxn>
              <a:cxn ang="0">
                <a:pos x="32" y="158"/>
              </a:cxn>
              <a:cxn ang="0">
                <a:pos x="33" y="162"/>
              </a:cxn>
              <a:cxn ang="0">
                <a:pos x="34" y="168"/>
              </a:cxn>
              <a:cxn ang="0">
                <a:pos x="35" y="174"/>
              </a:cxn>
              <a:cxn ang="0">
                <a:pos x="36" y="180"/>
              </a:cxn>
              <a:cxn ang="0">
                <a:pos x="37" y="187"/>
              </a:cxn>
              <a:cxn ang="0">
                <a:pos x="38" y="194"/>
              </a:cxn>
              <a:cxn ang="0">
                <a:pos x="39" y="200"/>
              </a:cxn>
              <a:cxn ang="0">
                <a:pos x="40" y="205"/>
              </a:cxn>
              <a:cxn ang="0">
                <a:pos x="41" y="209"/>
              </a:cxn>
              <a:cxn ang="0">
                <a:pos x="42" y="213"/>
              </a:cxn>
              <a:cxn ang="0">
                <a:pos x="43" y="217"/>
              </a:cxn>
              <a:cxn ang="0">
                <a:pos x="44" y="221"/>
              </a:cxn>
              <a:cxn ang="0">
                <a:pos x="45" y="225"/>
              </a:cxn>
              <a:cxn ang="0">
                <a:pos x="45" y="230"/>
              </a:cxn>
              <a:cxn ang="0">
                <a:pos x="46" y="235"/>
              </a:cxn>
              <a:cxn ang="0">
                <a:pos x="47" y="241"/>
              </a:cxn>
            </a:cxnLst>
            <a:rect l="0" t="0" r="r" b="b"/>
            <a:pathLst>
              <a:path w="47" h="773">
                <a:moveTo>
                  <a:pt x="0" y="604"/>
                </a:moveTo>
                <a:lnTo>
                  <a:pt x="0" y="604"/>
                </a:lnTo>
                <a:lnTo>
                  <a:pt x="1" y="704"/>
                </a:lnTo>
                <a:lnTo>
                  <a:pt x="2" y="725"/>
                </a:lnTo>
                <a:lnTo>
                  <a:pt x="3" y="705"/>
                </a:lnTo>
                <a:lnTo>
                  <a:pt x="4" y="684"/>
                </a:lnTo>
                <a:lnTo>
                  <a:pt x="5" y="679"/>
                </a:lnTo>
                <a:lnTo>
                  <a:pt x="6" y="686"/>
                </a:lnTo>
                <a:lnTo>
                  <a:pt x="7" y="695"/>
                </a:lnTo>
                <a:lnTo>
                  <a:pt x="8" y="704"/>
                </a:lnTo>
                <a:lnTo>
                  <a:pt x="9" y="719"/>
                </a:lnTo>
                <a:lnTo>
                  <a:pt x="10" y="744"/>
                </a:lnTo>
                <a:lnTo>
                  <a:pt x="11" y="772"/>
                </a:lnTo>
                <a:lnTo>
                  <a:pt x="12" y="773"/>
                </a:lnTo>
                <a:lnTo>
                  <a:pt x="13" y="710"/>
                </a:lnTo>
                <a:lnTo>
                  <a:pt x="14" y="566"/>
                </a:lnTo>
                <a:lnTo>
                  <a:pt x="15" y="366"/>
                </a:lnTo>
                <a:lnTo>
                  <a:pt x="16" y="170"/>
                </a:lnTo>
                <a:lnTo>
                  <a:pt x="17" y="42"/>
                </a:lnTo>
                <a:lnTo>
                  <a:pt x="17" y="0"/>
                </a:lnTo>
                <a:lnTo>
                  <a:pt x="18" y="22"/>
                </a:lnTo>
                <a:lnTo>
                  <a:pt x="19" y="61"/>
                </a:lnTo>
                <a:lnTo>
                  <a:pt x="20" y="89"/>
                </a:lnTo>
                <a:lnTo>
                  <a:pt x="21" y="97"/>
                </a:lnTo>
                <a:lnTo>
                  <a:pt x="22" y="96"/>
                </a:lnTo>
                <a:lnTo>
                  <a:pt x="23" y="95"/>
                </a:lnTo>
                <a:lnTo>
                  <a:pt x="24" y="99"/>
                </a:lnTo>
                <a:lnTo>
                  <a:pt x="25" y="107"/>
                </a:lnTo>
                <a:lnTo>
                  <a:pt x="26" y="116"/>
                </a:lnTo>
                <a:lnTo>
                  <a:pt x="27" y="126"/>
                </a:lnTo>
                <a:lnTo>
                  <a:pt x="28" y="134"/>
                </a:lnTo>
                <a:lnTo>
                  <a:pt x="29" y="142"/>
                </a:lnTo>
                <a:lnTo>
                  <a:pt x="30" y="149"/>
                </a:lnTo>
                <a:lnTo>
                  <a:pt x="31" y="154"/>
                </a:lnTo>
                <a:lnTo>
                  <a:pt x="32" y="158"/>
                </a:lnTo>
                <a:lnTo>
                  <a:pt x="33" y="162"/>
                </a:lnTo>
                <a:lnTo>
                  <a:pt x="34" y="168"/>
                </a:lnTo>
                <a:lnTo>
                  <a:pt x="35" y="174"/>
                </a:lnTo>
                <a:lnTo>
                  <a:pt x="36" y="180"/>
                </a:lnTo>
                <a:lnTo>
                  <a:pt x="37" y="187"/>
                </a:lnTo>
                <a:lnTo>
                  <a:pt x="38" y="194"/>
                </a:lnTo>
                <a:lnTo>
                  <a:pt x="39" y="200"/>
                </a:lnTo>
                <a:lnTo>
                  <a:pt x="40" y="205"/>
                </a:lnTo>
                <a:lnTo>
                  <a:pt x="41" y="209"/>
                </a:lnTo>
                <a:lnTo>
                  <a:pt x="42" y="213"/>
                </a:lnTo>
                <a:lnTo>
                  <a:pt x="43" y="217"/>
                </a:lnTo>
                <a:lnTo>
                  <a:pt x="44" y="221"/>
                </a:lnTo>
                <a:lnTo>
                  <a:pt x="45" y="225"/>
                </a:lnTo>
                <a:lnTo>
                  <a:pt x="45" y="230"/>
                </a:lnTo>
                <a:lnTo>
                  <a:pt x="46" y="235"/>
                </a:lnTo>
                <a:lnTo>
                  <a:pt x="47" y="241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218"/>
          <p:cNvSpPr>
            <a:spLocks/>
          </p:cNvSpPr>
          <p:nvPr/>
        </p:nvSpPr>
        <p:spPr bwMode="auto">
          <a:xfrm>
            <a:off x="4777473" y="1761037"/>
            <a:ext cx="128402" cy="112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4"/>
              </a:cxn>
              <a:cxn ang="0">
                <a:pos x="2" y="7"/>
              </a:cxn>
              <a:cxn ang="0">
                <a:pos x="3" y="10"/>
              </a:cxn>
              <a:cxn ang="0">
                <a:pos x="4" y="12"/>
              </a:cxn>
              <a:cxn ang="0">
                <a:pos x="5" y="14"/>
              </a:cxn>
              <a:cxn ang="0">
                <a:pos x="6" y="16"/>
              </a:cxn>
              <a:cxn ang="0">
                <a:pos x="7" y="17"/>
              </a:cxn>
              <a:cxn ang="0">
                <a:pos x="8" y="20"/>
              </a:cxn>
              <a:cxn ang="0">
                <a:pos x="9" y="22"/>
              </a:cxn>
              <a:cxn ang="0">
                <a:pos x="10" y="24"/>
              </a:cxn>
              <a:cxn ang="0">
                <a:pos x="11" y="27"/>
              </a:cxn>
              <a:cxn ang="0">
                <a:pos x="12" y="29"/>
              </a:cxn>
              <a:cxn ang="0">
                <a:pos x="13" y="30"/>
              </a:cxn>
              <a:cxn ang="0">
                <a:pos x="14" y="30"/>
              </a:cxn>
              <a:cxn ang="0">
                <a:pos x="15" y="31"/>
              </a:cxn>
              <a:cxn ang="0">
                <a:pos x="16" y="31"/>
              </a:cxn>
              <a:cxn ang="0">
                <a:pos x="17" y="33"/>
              </a:cxn>
              <a:cxn ang="0">
                <a:pos x="18" y="34"/>
              </a:cxn>
              <a:cxn ang="0">
                <a:pos x="19" y="35"/>
              </a:cxn>
              <a:cxn ang="0">
                <a:pos x="20" y="34"/>
              </a:cxn>
              <a:cxn ang="0">
                <a:pos x="21" y="33"/>
              </a:cxn>
              <a:cxn ang="0">
                <a:pos x="22" y="32"/>
              </a:cxn>
              <a:cxn ang="0">
                <a:pos x="23" y="31"/>
              </a:cxn>
              <a:cxn ang="0">
                <a:pos x="24" y="32"/>
              </a:cxn>
              <a:cxn ang="0">
                <a:pos x="25" y="33"/>
              </a:cxn>
              <a:cxn ang="0">
                <a:pos x="25" y="34"/>
              </a:cxn>
              <a:cxn ang="0">
                <a:pos x="26" y="35"/>
              </a:cxn>
              <a:cxn ang="0">
                <a:pos x="27" y="35"/>
              </a:cxn>
              <a:cxn ang="0">
                <a:pos x="28" y="35"/>
              </a:cxn>
              <a:cxn ang="0">
                <a:pos x="29" y="34"/>
              </a:cxn>
              <a:cxn ang="0">
                <a:pos x="30" y="33"/>
              </a:cxn>
              <a:cxn ang="0">
                <a:pos x="31" y="31"/>
              </a:cxn>
              <a:cxn ang="0">
                <a:pos x="32" y="29"/>
              </a:cxn>
              <a:cxn ang="0">
                <a:pos x="33" y="27"/>
              </a:cxn>
              <a:cxn ang="0">
                <a:pos x="34" y="26"/>
              </a:cxn>
              <a:cxn ang="0">
                <a:pos x="35" y="25"/>
              </a:cxn>
              <a:cxn ang="0">
                <a:pos x="36" y="25"/>
              </a:cxn>
              <a:cxn ang="0">
                <a:pos x="37" y="26"/>
              </a:cxn>
              <a:cxn ang="0">
                <a:pos x="38" y="27"/>
              </a:cxn>
              <a:cxn ang="0">
                <a:pos x="39" y="27"/>
              </a:cxn>
              <a:cxn ang="0">
                <a:pos x="40" y="26"/>
              </a:cxn>
              <a:cxn ang="0">
                <a:pos x="41" y="24"/>
              </a:cxn>
              <a:cxn ang="0">
                <a:pos x="42" y="22"/>
              </a:cxn>
              <a:cxn ang="0">
                <a:pos x="43" y="20"/>
              </a:cxn>
              <a:cxn ang="0">
                <a:pos x="44" y="19"/>
              </a:cxn>
              <a:cxn ang="0">
                <a:pos x="45" y="19"/>
              </a:cxn>
              <a:cxn ang="0">
                <a:pos x="46" y="19"/>
              </a:cxn>
              <a:cxn ang="0">
                <a:pos x="47" y="19"/>
              </a:cxn>
              <a:cxn ang="0">
                <a:pos x="48" y="19"/>
              </a:cxn>
            </a:cxnLst>
            <a:rect l="0" t="0" r="r" b="b"/>
            <a:pathLst>
              <a:path w="48" h="35">
                <a:moveTo>
                  <a:pt x="0" y="0"/>
                </a:moveTo>
                <a:lnTo>
                  <a:pt x="0" y="0"/>
                </a:lnTo>
                <a:lnTo>
                  <a:pt x="1" y="4"/>
                </a:lnTo>
                <a:lnTo>
                  <a:pt x="2" y="7"/>
                </a:lnTo>
                <a:lnTo>
                  <a:pt x="3" y="10"/>
                </a:lnTo>
                <a:lnTo>
                  <a:pt x="4" y="12"/>
                </a:lnTo>
                <a:lnTo>
                  <a:pt x="5" y="14"/>
                </a:lnTo>
                <a:lnTo>
                  <a:pt x="6" y="16"/>
                </a:lnTo>
                <a:lnTo>
                  <a:pt x="7" y="17"/>
                </a:lnTo>
                <a:lnTo>
                  <a:pt x="8" y="20"/>
                </a:lnTo>
                <a:lnTo>
                  <a:pt x="9" y="22"/>
                </a:lnTo>
                <a:lnTo>
                  <a:pt x="10" y="24"/>
                </a:lnTo>
                <a:lnTo>
                  <a:pt x="11" y="27"/>
                </a:lnTo>
                <a:lnTo>
                  <a:pt x="12" y="29"/>
                </a:lnTo>
                <a:lnTo>
                  <a:pt x="13" y="30"/>
                </a:lnTo>
                <a:lnTo>
                  <a:pt x="14" y="30"/>
                </a:lnTo>
                <a:lnTo>
                  <a:pt x="15" y="31"/>
                </a:lnTo>
                <a:lnTo>
                  <a:pt x="16" y="31"/>
                </a:lnTo>
                <a:lnTo>
                  <a:pt x="17" y="33"/>
                </a:lnTo>
                <a:lnTo>
                  <a:pt x="18" y="34"/>
                </a:lnTo>
                <a:lnTo>
                  <a:pt x="19" y="35"/>
                </a:lnTo>
                <a:lnTo>
                  <a:pt x="20" y="34"/>
                </a:lnTo>
                <a:lnTo>
                  <a:pt x="21" y="33"/>
                </a:lnTo>
                <a:lnTo>
                  <a:pt x="22" y="32"/>
                </a:lnTo>
                <a:lnTo>
                  <a:pt x="23" y="31"/>
                </a:lnTo>
                <a:lnTo>
                  <a:pt x="24" y="32"/>
                </a:lnTo>
                <a:lnTo>
                  <a:pt x="25" y="33"/>
                </a:lnTo>
                <a:lnTo>
                  <a:pt x="25" y="34"/>
                </a:lnTo>
                <a:lnTo>
                  <a:pt x="26" y="35"/>
                </a:lnTo>
                <a:lnTo>
                  <a:pt x="27" y="35"/>
                </a:lnTo>
                <a:lnTo>
                  <a:pt x="28" y="35"/>
                </a:lnTo>
                <a:lnTo>
                  <a:pt x="29" y="34"/>
                </a:lnTo>
                <a:lnTo>
                  <a:pt x="30" y="33"/>
                </a:lnTo>
                <a:lnTo>
                  <a:pt x="31" y="31"/>
                </a:lnTo>
                <a:lnTo>
                  <a:pt x="32" y="29"/>
                </a:lnTo>
                <a:lnTo>
                  <a:pt x="33" y="27"/>
                </a:lnTo>
                <a:lnTo>
                  <a:pt x="34" y="26"/>
                </a:lnTo>
                <a:lnTo>
                  <a:pt x="35" y="25"/>
                </a:lnTo>
                <a:lnTo>
                  <a:pt x="36" y="25"/>
                </a:lnTo>
                <a:lnTo>
                  <a:pt x="37" y="26"/>
                </a:lnTo>
                <a:lnTo>
                  <a:pt x="38" y="27"/>
                </a:lnTo>
                <a:lnTo>
                  <a:pt x="39" y="27"/>
                </a:lnTo>
                <a:lnTo>
                  <a:pt x="40" y="26"/>
                </a:lnTo>
                <a:lnTo>
                  <a:pt x="41" y="24"/>
                </a:lnTo>
                <a:lnTo>
                  <a:pt x="42" y="22"/>
                </a:lnTo>
                <a:lnTo>
                  <a:pt x="43" y="20"/>
                </a:lnTo>
                <a:lnTo>
                  <a:pt x="44" y="19"/>
                </a:lnTo>
                <a:lnTo>
                  <a:pt x="45" y="19"/>
                </a:lnTo>
                <a:lnTo>
                  <a:pt x="46" y="19"/>
                </a:lnTo>
                <a:lnTo>
                  <a:pt x="47" y="19"/>
                </a:lnTo>
                <a:lnTo>
                  <a:pt x="48" y="19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219"/>
          <p:cNvSpPr>
            <a:spLocks/>
          </p:cNvSpPr>
          <p:nvPr/>
        </p:nvSpPr>
        <p:spPr bwMode="auto">
          <a:xfrm>
            <a:off x="4905880" y="1762167"/>
            <a:ext cx="119845" cy="4514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0" y="14"/>
              </a:cxn>
              <a:cxn ang="0">
                <a:pos x="1" y="13"/>
              </a:cxn>
              <a:cxn ang="0">
                <a:pos x="2" y="12"/>
              </a:cxn>
              <a:cxn ang="0">
                <a:pos x="3" y="11"/>
              </a:cxn>
              <a:cxn ang="0">
                <a:pos x="4" y="10"/>
              </a:cxn>
              <a:cxn ang="0">
                <a:pos x="4" y="9"/>
              </a:cxn>
              <a:cxn ang="0">
                <a:pos x="5" y="8"/>
              </a:cxn>
              <a:cxn ang="0">
                <a:pos x="6" y="8"/>
              </a:cxn>
              <a:cxn ang="0">
                <a:pos x="7" y="8"/>
              </a:cxn>
              <a:cxn ang="0">
                <a:pos x="8" y="7"/>
              </a:cxn>
              <a:cxn ang="0">
                <a:pos x="9" y="7"/>
              </a:cxn>
              <a:cxn ang="0">
                <a:pos x="10" y="7"/>
              </a:cxn>
              <a:cxn ang="0">
                <a:pos x="11" y="7"/>
              </a:cxn>
              <a:cxn ang="0">
                <a:pos x="12" y="7"/>
              </a:cxn>
              <a:cxn ang="0">
                <a:pos x="13" y="6"/>
              </a:cxn>
              <a:cxn ang="0">
                <a:pos x="14" y="5"/>
              </a:cxn>
              <a:cxn ang="0">
                <a:pos x="15" y="4"/>
              </a:cxn>
              <a:cxn ang="0">
                <a:pos x="16" y="4"/>
              </a:cxn>
              <a:cxn ang="0">
                <a:pos x="17" y="5"/>
              </a:cxn>
              <a:cxn ang="0">
                <a:pos x="18" y="5"/>
              </a:cxn>
              <a:cxn ang="0">
                <a:pos x="19" y="4"/>
              </a:cxn>
              <a:cxn ang="0">
                <a:pos x="20" y="3"/>
              </a:cxn>
              <a:cxn ang="0">
                <a:pos x="21" y="3"/>
              </a:cxn>
              <a:cxn ang="0">
                <a:pos x="22" y="2"/>
              </a:cxn>
              <a:cxn ang="0">
                <a:pos x="23" y="2"/>
              </a:cxn>
              <a:cxn ang="0">
                <a:pos x="24" y="3"/>
              </a:cxn>
              <a:cxn ang="0">
                <a:pos x="25" y="3"/>
              </a:cxn>
              <a:cxn ang="0">
                <a:pos x="26" y="4"/>
              </a:cxn>
              <a:cxn ang="0">
                <a:pos x="27" y="4"/>
              </a:cxn>
              <a:cxn ang="0">
                <a:pos x="28" y="4"/>
              </a:cxn>
              <a:cxn ang="0">
                <a:pos x="29" y="2"/>
              </a:cxn>
              <a:cxn ang="0">
                <a:pos x="30" y="1"/>
              </a:cxn>
              <a:cxn ang="0">
                <a:pos x="31" y="0"/>
              </a:cxn>
              <a:cxn ang="0">
                <a:pos x="31" y="1"/>
              </a:cxn>
              <a:cxn ang="0">
                <a:pos x="32" y="1"/>
              </a:cxn>
              <a:cxn ang="0">
                <a:pos x="33" y="2"/>
              </a:cxn>
              <a:cxn ang="0">
                <a:pos x="34" y="3"/>
              </a:cxn>
              <a:cxn ang="0">
                <a:pos x="35" y="5"/>
              </a:cxn>
              <a:cxn ang="0">
                <a:pos x="36" y="6"/>
              </a:cxn>
              <a:cxn ang="0">
                <a:pos x="37" y="7"/>
              </a:cxn>
              <a:cxn ang="0">
                <a:pos x="38" y="6"/>
              </a:cxn>
              <a:cxn ang="0">
                <a:pos x="39" y="6"/>
              </a:cxn>
              <a:cxn ang="0">
                <a:pos x="40" y="5"/>
              </a:cxn>
              <a:cxn ang="0">
                <a:pos x="41" y="5"/>
              </a:cxn>
              <a:cxn ang="0">
                <a:pos x="42" y="6"/>
              </a:cxn>
              <a:cxn ang="0">
                <a:pos x="43" y="6"/>
              </a:cxn>
              <a:cxn ang="0">
                <a:pos x="44" y="7"/>
              </a:cxn>
              <a:cxn ang="0">
                <a:pos x="45" y="8"/>
              </a:cxn>
              <a:cxn ang="0">
                <a:pos x="46" y="9"/>
              </a:cxn>
              <a:cxn ang="0">
                <a:pos x="47" y="9"/>
              </a:cxn>
            </a:cxnLst>
            <a:rect l="0" t="0" r="r" b="b"/>
            <a:pathLst>
              <a:path w="47" h="14">
                <a:moveTo>
                  <a:pt x="0" y="14"/>
                </a:moveTo>
                <a:lnTo>
                  <a:pt x="0" y="14"/>
                </a:lnTo>
                <a:lnTo>
                  <a:pt x="1" y="13"/>
                </a:lnTo>
                <a:lnTo>
                  <a:pt x="2" y="12"/>
                </a:lnTo>
                <a:lnTo>
                  <a:pt x="3" y="11"/>
                </a:lnTo>
                <a:lnTo>
                  <a:pt x="4" y="10"/>
                </a:lnTo>
                <a:lnTo>
                  <a:pt x="4" y="9"/>
                </a:lnTo>
                <a:lnTo>
                  <a:pt x="5" y="8"/>
                </a:lnTo>
                <a:lnTo>
                  <a:pt x="6" y="8"/>
                </a:lnTo>
                <a:lnTo>
                  <a:pt x="7" y="8"/>
                </a:lnTo>
                <a:lnTo>
                  <a:pt x="8" y="7"/>
                </a:lnTo>
                <a:lnTo>
                  <a:pt x="9" y="7"/>
                </a:lnTo>
                <a:lnTo>
                  <a:pt x="10" y="7"/>
                </a:lnTo>
                <a:lnTo>
                  <a:pt x="11" y="7"/>
                </a:lnTo>
                <a:lnTo>
                  <a:pt x="12" y="7"/>
                </a:lnTo>
                <a:lnTo>
                  <a:pt x="13" y="6"/>
                </a:lnTo>
                <a:lnTo>
                  <a:pt x="14" y="5"/>
                </a:lnTo>
                <a:lnTo>
                  <a:pt x="15" y="4"/>
                </a:lnTo>
                <a:lnTo>
                  <a:pt x="16" y="4"/>
                </a:lnTo>
                <a:lnTo>
                  <a:pt x="17" y="5"/>
                </a:lnTo>
                <a:lnTo>
                  <a:pt x="18" y="5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2" y="2"/>
                </a:lnTo>
                <a:lnTo>
                  <a:pt x="23" y="2"/>
                </a:lnTo>
                <a:lnTo>
                  <a:pt x="24" y="3"/>
                </a:lnTo>
                <a:lnTo>
                  <a:pt x="25" y="3"/>
                </a:lnTo>
                <a:lnTo>
                  <a:pt x="26" y="4"/>
                </a:lnTo>
                <a:lnTo>
                  <a:pt x="27" y="4"/>
                </a:lnTo>
                <a:lnTo>
                  <a:pt x="28" y="4"/>
                </a:lnTo>
                <a:lnTo>
                  <a:pt x="29" y="2"/>
                </a:lnTo>
                <a:lnTo>
                  <a:pt x="30" y="1"/>
                </a:lnTo>
                <a:lnTo>
                  <a:pt x="31" y="0"/>
                </a:lnTo>
                <a:lnTo>
                  <a:pt x="31" y="1"/>
                </a:lnTo>
                <a:lnTo>
                  <a:pt x="32" y="1"/>
                </a:lnTo>
                <a:lnTo>
                  <a:pt x="33" y="2"/>
                </a:lnTo>
                <a:lnTo>
                  <a:pt x="34" y="3"/>
                </a:lnTo>
                <a:lnTo>
                  <a:pt x="35" y="5"/>
                </a:lnTo>
                <a:lnTo>
                  <a:pt x="36" y="6"/>
                </a:lnTo>
                <a:lnTo>
                  <a:pt x="37" y="7"/>
                </a:lnTo>
                <a:lnTo>
                  <a:pt x="38" y="6"/>
                </a:lnTo>
                <a:lnTo>
                  <a:pt x="39" y="6"/>
                </a:lnTo>
                <a:lnTo>
                  <a:pt x="40" y="5"/>
                </a:lnTo>
                <a:lnTo>
                  <a:pt x="41" y="5"/>
                </a:lnTo>
                <a:lnTo>
                  <a:pt x="42" y="6"/>
                </a:lnTo>
                <a:lnTo>
                  <a:pt x="43" y="6"/>
                </a:lnTo>
                <a:lnTo>
                  <a:pt x="44" y="7"/>
                </a:lnTo>
                <a:lnTo>
                  <a:pt x="45" y="8"/>
                </a:lnTo>
                <a:lnTo>
                  <a:pt x="46" y="9"/>
                </a:lnTo>
                <a:lnTo>
                  <a:pt x="47" y="9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20"/>
          <p:cNvSpPr>
            <a:spLocks/>
          </p:cNvSpPr>
          <p:nvPr/>
        </p:nvSpPr>
        <p:spPr bwMode="auto">
          <a:xfrm>
            <a:off x="5025726" y="1764425"/>
            <a:ext cx="128402" cy="112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1" y="3"/>
              </a:cxn>
              <a:cxn ang="0">
                <a:pos x="2" y="1"/>
              </a:cxn>
              <a:cxn ang="0">
                <a:pos x="3" y="0"/>
              </a:cxn>
              <a:cxn ang="0">
                <a:pos x="4" y="1"/>
              </a:cxn>
              <a:cxn ang="0">
                <a:pos x="5" y="2"/>
              </a:cxn>
              <a:cxn ang="0">
                <a:pos x="6" y="2"/>
              </a:cxn>
              <a:cxn ang="0">
                <a:pos x="7" y="2"/>
              </a:cxn>
              <a:cxn ang="0">
                <a:pos x="8" y="1"/>
              </a:cxn>
              <a:cxn ang="0">
                <a:pos x="9" y="0"/>
              </a:cxn>
              <a:cxn ang="0">
                <a:pos x="10" y="1"/>
              </a:cxn>
              <a:cxn ang="0">
                <a:pos x="11" y="2"/>
              </a:cxn>
              <a:cxn ang="0">
                <a:pos x="11" y="3"/>
              </a:cxn>
              <a:cxn ang="0">
                <a:pos x="12" y="4"/>
              </a:cxn>
              <a:cxn ang="0">
                <a:pos x="13" y="4"/>
              </a:cxn>
              <a:cxn ang="0">
                <a:pos x="14" y="4"/>
              </a:cxn>
              <a:cxn ang="0">
                <a:pos x="15" y="3"/>
              </a:cxn>
              <a:cxn ang="0">
                <a:pos x="16" y="2"/>
              </a:cxn>
              <a:cxn ang="0">
                <a:pos x="17" y="2"/>
              </a:cxn>
              <a:cxn ang="0">
                <a:pos x="18" y="1"/>
              </a:cxn>
              <a:cxn ang="0">
                <a:pos x="19" y="2"/>
              </a:cxn>
              <a:cxn ang="0">
                <a:pos x="20" y="3"/>
              </a:cxn>
              <a:cxn ang="0">
                <a:pos x="21" y="5"/>
              </a:cxn>
              <a:cxn ang="0">
                <a:pos x="22" y="5"/>
              </a:cxn>
              <a:cxn ang="0">
                <a:pos x="23" y="5"/>
              </a:cxn>
              <a:cxn ang="0">
                <a:pos x="24" y="4"/>
              </a:cxn>
              <a:cxn ang="0">
                <a:pos x="25" y="3"/>
              </a:cxn>
              <a:cxn ang="0">
                <a:pos x="26" y="2"/>
              </a:cxn>
              <a:cxn ang="0">
                <a:pos x="27" y="3"/>
              </a:cxn>
              <a:cxn ang="0">
                <a:pos x="28" y="3"/>
              </a:cxn>
              <a:cxn ang="0">
                <a:pos x="29" y="4"/>
              </a:cxn>
              <a:cxn ang="0">
                <a:pos x="30" y="5"/>
              </a:cxn>
              <a:cxn ang="0">
                <a:pos x="31" y="5"/>
              </a:cxn>
              <a:cxn ang="0">
                <a:pos x="32" y="4"/>
              </a:cxn>
              <a:cxn ang="0">
                <a:pos x="33" y="4"/>
              </a:cxn>
              <a:cxn ang="0">
                <a:pos x="34" y="3"/>
              </a:cxn>
              <a:cxn ang="0">
                <a:pos x="35" y="3"/>
              </a:cxn>
              <a:cxn ang="0">
                <a:pos x="36" y="3"/>
              </a:cxn>
              <a:cxn ang="0">
                <a:pos x="37" y="3"/>
              </a:cxn>
              <a:cxn ang="0">
                <a:pos x="38" y="3"/>
              </a:cxn>
              <a:cxn ang="0">
                <a:pos x="38" y="4"/>
              </a:cxn>
              <a:cxn ang="0">
                <a:pos x="39" y="4"/>
              </a:cxn>
              <a:cxn ang="0">
                <a:pos x="40" y="4"/>
              </a:cxn>
              <a:cxn ang="0">
                <a:pos x="41" y="5"/>
              </a:cxn>
              <a:cxn ang="0">
                <a:pos x="42" y="6"/>
              </a:cxn>
              <a:cxn ang="0">
                <a:pos x="43" y="5"/>
              </a:cxn>
              <a:cxn ang="0">
                <a:pos x="44" y="4"/>
              </a:cxn>
              <a:cxn ang="0">
                <a:pos x="45" y="3"/>
              </a:cxn>
              <a:cxn ang="0">
                <a:pos x="46" y="2"/>
              </a:cxn>
              <a:cxn ang="0">
                <a:pos x="47" y="2"/>
              </a:cxn>
            </a:cxnLst>
            <a:rect l="0" t="0" r="r" b="b"/>
            <a:pathLst>
              <a:path w="47" h="6">
                <a:moveTo>
                  <a:pt x="0" y="4"/>
                </a:moveTo>
                <a:lnTo>
                  <a:pt x="0" y="4"/>
                </a:lnTo>
                <a:lnTo>
                  <a:pt x="1" y="3"/>
                </a:lnTo>
                <a:lnTo>
                  <a:pt x="2" y="1"/>
                </a:lnTo>
                <a:lnTo>
                  <a:pt x="3" y="0"/>
                </a:lnTo>
                <a:lnTo>
                  <a:pt x="4" y="1"/>
                </a:lnTo>
                <a:lnTo>
                  <a:pt x="5" y="2"/>
                </a:lnTo>
                <a:lnTo>
                  <a:pt x="6" y="2"/>
                </a:lnTo>
                <a:lnTo>
                  <a:pt x="7" y="2"/>
                </a:lnTo>
                <a:lnTo>
                  <a:pt x="8" y="1"/>
                </a:lnTo>
                <a:lnTo>
                  <a:pt x="9" y="0"/>
                </a:lnTo>
                <a:lnTo>
                  <a:pt x="10" y="1"/>
                </a:lnTo>
                <a:lnTo>
                  <a:pt x="11" y="2"/>
                </a:lnTo>
                <a:lnTo>
                  <a:pt x="11" y="3"/>
                </a:lnTo>
                <a:lnTo>
                  <a:pt x="12" y="4"/>
                </a:lnTo>
                <a:lnTo>
                  <a:pt x="13" y="4"/>
                </a:lnTo>
                <a:lnTo>
                  <a:pt x="14" y="4"/>
                </a:lnTo>
                <a:lnTo>
                  <a:pt x="15" y="3"/>
                </a:lnTo>
                <a:lnTo>
                  <a:pt x="16" y="2"/>
                </a:lnTo>
                <a:lnTo>
                  <a:pt x="17" y="2"/>
                </a:lnTo>
                <a:lnTo>
                  <a:pt x="18" y="1"/>
                </a:lnTo>
                <a:lnTo>
                  <a:pt x="19" y="2"/>
                </a:lnTo>
                <a:lnTo>
                  <a:pt x="20" y="3"/>
                </a:lnTo>
                <a:lnTo>
                  <a:pt x="21" y="5"/>
                </a:lnTo>
                <a:lnTo>
                  <a:pt x="22" y="5"/>
                </a:lnTo>
                <a:lnTo>
                  <a:pt x="23" y="5"/>
                </a:lnTo>
                <a:lnTo>
                  <a:pt x="24" y="4"/>
                </a:lnTo>
                <a:lnTo>
                  <a:pt x="25" y="3"/>
                </a:lnTo>
                <a:lnTo>
                  <a:pt x="26" y="2"/>
                </a:lnTo>
                <a:lnTo>
                  <a:pt x="27" y="3"/>
                </a:lnTo>
                <a:lnTo>
                  <a:pt x="28" y="3"/>
                </a:lnTo>
                <a:lnTo>
                  <a:pt x="29" y="4"/>
                </a:lnTo>
                <a:lnTo>
                  <a:pt x="30" y="5"/>
                </a:lnTo>
                <a:lnTo>
                  <a:pt x="31" y="5"/>
                </a:lnTo>
                <a:lnTo>
                  <a:pt x="32" y="4"/>
                </a:lnTo>
                <a:lnTo>
                  <a:pt x="33" y="4"/>
                </a:lnTo>
                <a:lnTo>
                  <a:pt x="34" y="3"/>
                </a:lnTo>
                <a:lnTo>
                  <a:pt x="35" y="3"/>
                </a:lnTo>
                <a:lnTo>
                  <a:pt x="36" y="3"/>
                </a:lnTo>
                <a:lnTo>
                  <a:pt x="37" y="3"/>
                </a:lnTo>
                <a:lnTo>
                  <a:pt x="38" y="3"/>
                </a:lnTo>
                <a:lnTo>
                  <a:pt x="38" y="4"/>
                </a:lnTo>
                <a:lnTo>
                  <a:pt x="39" y="4"/>
                </a:lnTo>
                <a:lnTo>
                  <a:pt x="40" y="4"/>
                </a:lnTo>
                <a:lnTo>
                  <a:pt x="41" y="5"/>
                </a:lnTo>
                <a:lnTo>
                  <a:pt x="42" y="6"/>
                </a:lnTo>
                <a:lnTo>
                  <a:pt x="43" y="5"/>
                </a:lnTo>
                <a:lnTo>
                  <a:pt x="44" y="4"/>
                </a:lnTo>
                <a:lnTo>
                  <a:pt x="45" y="3"/>
                </a:lnTo>
                <a:lnTo>
                  <a:pt x="46" y="2"/>
                </a:lnTo>
                <a:lnTo>
                  <a:pt x="47" y="2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221"/>
          <p:cNvSpPr>
            <a:spLocks/>
          </p:cNvSpPr>
          <p:nvPr/>
        </p:nvSpPr>
        <p:spPr bwMode="auto">
          <a:xfrm>
            <a:off x="5154130" y="1764425"/>
            <a:ext cx="128402" cy="112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2" y="3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6" y="1"/>
              </a:cxn>
              <a:cxn ang="0">
                <a:pos x="7" y="0"/>
              </a:cxn>
              <a:cxn ang="0">
                <a:pos x="8" y="0"/>
              </a:cxn>
              <a:cxn ang="0">
                <a:pos x="9" y="1"/>
              </a:cxn>
              <a:cxn ang="0">
                <a:pos x="10" y="2"/>
              </a:cxn>
              <a:cxn ang="0">
                <a:pos x="11" y="2"/>
              </a:cxn>
              <a:cxn ang="0">
                <a:pos x="12" y="2"/>
              </a:cxn>
              <a:cxn ang="0">
                <a:pos x="13" y="1"/>
              </a:cxn>
              <a:cxn ang="0">
                <a:pos x="14" y="0"/>
              </a:cxn>
              <a:cxn ang="0">
                <a:pos x="15" y="0"/>
              </a:cxn>
              <a:cxn ang="0">
                <a:pos x="16" y="0"/>
              </a:cxn>
              <a:cxn ang="0">
                <a:pos x="17" y="1"/>
              </a:cxn>
              <a:cxn ang="0">
                <a:pos x="18" y="2"/>
              </a:cxn>
              <a:cxn ang="0">
                <a:pos x="18" y="3"/>
              </a:cxn>
              <a:cxn ang="0">
                <a:pos x="19" y="3"/>
              </a:cxn>
              <a:cxn ang="0">
                <a:pos x="20" y="4"/>
              </a:cxn>
              <a:cxn ang="0">
                <a:pos x="21" y="5"/>
              </a:cxn>
              <a:cxn ang="0">
                <a:pos x="22" y="5"/>
              </a:cxn>
              <a:cxn ang="0">
                <a:pos x="23" y="5"/>
              </a:cxn>
              <a:cxn ang="0">
                <a:pos x="24" y="4"/>
              </a:cxn>
              <a:cxn ang="0">
                <a:pos x="25" y="3"/>
              </a:cxn>
              <a:cxn ang="0">
                <a:pos x="26" y="3"/>
              </a:cxn>
              <a:cxn ang="0">
                <a:pos x="27" y="3"/>
              </a:cxn>
              <a:cxn ang="0">
                <a:pos x="28" y="3"/>
              </a:cxn>
              <a:cxn ang="0">
                <a:pos x="29" y="3"/>
              </a:cxn>
              <a:cxn ang="0">
                <a:pos x="30" y="3"/>
              </a:cxn>
              <a:cxn ang="0">
                <a:pos x="31" y="3"/>
              </a:cxn>
              <a:cxn ang="0">
                <a:pos x="32" y="2"/>
              </a:cxn>
              <a:cxn ang="0">
                <a:pos x="33" y="2"/>
              </a:cxn>
              <a:cxn ang="0">
                <a:pos x="34" y="2"/>
              </a:cxn>
              <a:cxn ang="0">
                <a:pos x="35" y="1"/>
              </a:cxn>
              <a:cxn ang="0">
                <a:pos x="36" y="1"/>
              </a:cxn>
              <a:cxn ang="0">
                <a:pos x="37" y="1"/>
              </a:cxn>
              <a:cxn ang="0">
                <a:pos x="38" y="1"/>
              </a:cxn>
              <a:cxn ang="0">
                <a:pos x="39" y="1"/>
              </a:cxn>
              <a:cxn ang="0">
                <a:pos x="40" y="2"/>
              </a:cxn>
              <a:cxn ang="0">
                <a:pos x="41" y="3"/>
              </a:cxn>
              <a:cxn ang="0">
                <a:pos x="42" y="3"/>
              </a:cxn>
              <a:cxn ang="0">
                <a:pos x="43" y="3"/>
              </a:cxn>
              <a:cxn ang="0">
                <a:pos x="44" y="3"/>
              </a:cxn>
              <a:cxn ang="0">
                <a:pos x="45" y="3"/>
              </a:cxn>
              <a:cxn ang="0">
                <a:pos x="46" y="3"/>
              </a:cxn>
              <a:cxn ang="0">
                <a:pos x="46" y="3"/>
              </a:cxn>
              <a:cxn ang="0">
                <a:pos x="47" y="2"/>
              </a:cxn>
            </a:cxnLst>
            <a:rect l="0" t="0" r="r" b="b"/>
            <a:pathLst>
              <a:path w="47" h="5">
                <a:moveTo>
                  <a:pt x="0" y="1"/>
                </a:moveTo>
                <a:lnTo>
                  <a:pt x="0" y="1"/>
                </a:lnTo>
                <a:lnTo>
                  <a:pt x="1" y="2"/>
                </a:lnTo>
                <a:lnTo>
                  <a:pt x="2" y="3"/>
                </a:lnTo>
                <a:lnTo>
                  <a:pt x="3" y="3"/>
                </a:lnTo>
                <a:lnTo>
                  <a:pt x="4" y="2"/>
                </a:lnTo>
                <a:lnTo>
                  <a:pt x="5" y="1"/>
                </a:lnTo>
                <a:lnTo>
                  <a:pt x="6" y="1"/>
                </a:lnTo>
                <a:lnTo>
                  <a:pt x="7" y="0"/>
                </a:lnTo>
                <a:lnTo>
                  <a:pt x="8" y="0"/>
                </a:lnTo>
                <a:lnTo>
                  <a:pt x="9" y="1"/>
                </a:lnTo>
                <a:lnTo>
                  <a:pt x="10" y="2"/>
                </a:lnTo>
                <a:lnTo>
                  <a:pt x="11" y="2"/>
                </a:lnTo>
                <a:lnTo>
                  <a:pt x="12" y="2"/>
                </a:lnTo>
                <a:lnTo>
                  <a:pt x="13" y="1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1"/>
                </a:lnTo>
                <a:lnTo>
                  <a:pt x="18" y="2"/>
                </a:lnTo>
                <a:lnTo>
                  <a:pt x="18" y="3"/>
                </a:lnTo>
                <a:lnTo>
                  <a:pt x="19" y="3"/>
                </a:lnTo>
                <a:lnTo>
                  <a:pt x="20" y="4"/>
                </a:lnTo>
                <a:lnTo>
                  <a:pt x="21" y="5"/>
                </a:lnTo>
                <a:lnTo>
                  <a:pt x="22" y="5"/>
                </a:lnTo>
                <a:lnTo>
                  <a:pt x="23" y="5"/>
                </a:lnTo>
                <a:lnTo>
                  <a:pt x="24" y="4"/>
                </a:lnTo>
                <a:lnTo>
                  <a:pt x="25" y="3"/>
                </a:lnTo>
                <a:lnTo>
                  <a:pt x="26" y="3"/>
                </a:lnTo>
                <a:lnTo>
                  <a:pt x="27" y="3"/>
                </a:lnTo>
                <a:lnTo>
                  <a:pt x="28" y="3"/>
                </a:lnTo>
                <a:lnTo>
                  <a:pt x="29" y="3"/>
                </a:lnTo>
                <a:lnTo>
                  <a:pt x="30" y="3"/>
                </a:lnTo>
                <a:lnTo>
                  <a:pt x="31" y="3"/>
                </a:lnTo>
                <a:lnTo>
                  <a:pt x="32" y="2"/>
                </a:lnTo>
                <a:lnTo>
                  <a:pt x="33" y="2"/>
                </a:lnTo>
                <a:lnTo>
                  <a:pt x="34" y="2"/>
                </a:lnTo>
                <a:lnTo>
                  <a:pt x="35" y="1"/>
                </a:lnTo>
                <a:lnTo>
                  <a:pt x="36" y="1"/>
                </a:lnTo>
                <a:lnTo>
                  <a:pt x="37" y="1"/>
                </a:lnTo>
                <a:lnTo>
                  <a:pt x="38" y="1"/>
                </a:lnTo>
                <a:lnTo>
                  <a:pt x="39" y="1"/>
                </a:lnTo>
                <a:lnTo>
                  <a:pt x="40" y="2"/>
                </a:lnTo>
                <a:lnTo>
                  <a:pt x="41" y="3"/>
                </a:lnTo>
                <a:lnTo>
                  <a:pt x="42" y="3"/>
                </a:lnTo>
                <a:lnTo>
                  <a:pt x="43" y="3"/>
                </a:lnTo>
                <a:lnTo>
                  <a:pt x="44" y="3"/>
                </a:lnTo>
                <a:lnTo>
                  <a:pt x="45" y="3"/>
                </a:lnTo>
                <a:lnTo>
                  <a:pt x="46" y="3"/>
                </a:lnTo>
                <a:lnTo>
                  <a:pt x="46" y="3"/>
                </a:lnTo>
                <a:lnTo>
                  <a:pt x="47" y="2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222"/>
          <p:cNvSpPr>
            <a:spLocks/>
          </p:cNvSpPr>
          <p:nvPr/>
        </p:nvSpPr>
        <p:spPr bwMode="auto">
          <a:xfrm>
            <a:off x="5282537" y="1764425"/>
            <a:ext cx="128402" cy="112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1" y="1"/>
              </a:cxn>
              <a:cxn ang="0">
                <a:pos x="2" y="1"/>
              </a:cxn>
              <a:cxn ang="0">
                <a:pos x="3" y="1"/>
              </a:cxn>
              <a:cxn ang="0">
                <a:pos x="4" y="1"/>
              </a:cxn>
              <a:cxn ang="0">
                <a:pos x="5" y="2"/>
              </a:cxn>
              <a:cxn ang="0">
                <a:pos x="6" y="2"/>
              </a:cxn>
              <a:cxn ang="0">
                <a:pos x="7" y="1"/>
              </a:cxn>
              <a:cxn ang="0">
                <a:pos x="8" y="1"/>
              </a:cxn>
              <a:cxn ang="0">
                <a:pos x="9" y="1"/>
              </a:cxn>
              <a:cxn ang="0">
                <a:pos x="10" y="1"/>
              </a:cxn>
              <a:cxn ang="0">
                <a:pos x="11" y="1"/>
              </a:cxn>
              <a:cxn ang="0">
                <a:pos x="12" y="1"/>
              </a:cxn>
              <a:cxn ang="0">
                <a:pos x="13" y="1"/>
              </a:cxn>
              <a:cxn ang="0">
                <a:pos x="14" y="1"/>
              </a:cxn>
              <a:cxn ang="0">
                <a:pos x="15" y="1"/>
              </a:cxn>
              <a:cxn ang="0">
                <a:pos x="16" y="1"/>
              </a:cxn>
              <a:cxn ang="0">
                <a:pos x="17" y="1"/>
              </a:cxn>
              <a:cxn ang="0">
                <a:pos x="18" y="1"/>
              </a:cxn>
              <a:cxn ang="0">
                <a:pos x="19" y="1"/>
              </a:cxn>
              <a:cxn ang="0">
                <a:pos x="20" y="2"/>
              </a:cxn>
              <a:cxn ang="0">
                <a:pos x="21" y="2"/>
              </a:cxn>
              <a:cxn ang="0">
                <a:pos x="22" y="2"/>
              </a:cxn>
              <a:cxn ang="0">
                <a:pos x="23" y="2"/>
              </a:cxn>
              <a:cxn ang="0">
                <a:pos x="24" y="2"/>
              </a:cxn>
              <a:cxn ang="0">
                <a:pos x="25" y="1"/>
              </a:cxn>
              <a:cxn ang="0">
                <a:pos x="26" y="1"/>
              </a:cxn>
              <a:cxn ang="0">
                <a:pos x="26" y="2"/>
              </a:cxn>
              <a:cxn ang="0">
                <a:pos x="27" y="2"/>
              </a:cxn>
              <a:cxn ang="0">
                <a:pos x="28" y="2"/>
              </a:cxn>
              <a:cxn ang="0">
                <a:pos x="29" y="3"/>
              </a:cxn>
              <a:cxn ang="0">
                <a:pos x="30" y="4"/>
              </a:cxn>
              <a:cxn ang="0">
                <a:pos x="31" y="5"/>
              </a:cxn>
              <a:cxn ang="0">
                <a:pos x="32" y="5"/>
              </a:cxn>
              <a:cxn ang="0">
                <a:pos x="33" y="5"/>
              </a:cxn>
              <a:cxn ang="0">
                <a:pos x="34" y="4"/>
              </a:cxn>
              <a:cxn ang="0">
                <a:pos x="35" y="3"/>
              </a:cxn>
              <a:cxn ang="0">
                <a:pos x="36" y="2"/>
              </a:cxn>
              <a:cxn ang="0">
                <a:pos x="37" y="2"/>
              </a:cxn>
              <a:cxn ang="0">
                <a:pos x="38" y="3"/>
              </a:cxn>
              <a:cxn ang="0">
                <a:pos x="39" y="3"/>
              </a:cxn>
              <a:cxn ang="0">
                <a:pos x="40" y="2"/>
              </a:cxn>
              <a:cxn ang="0">
                <a:pos x="41" y="1"/>
              </a:cxn>
              <a:cxn ang="0">
                <a:pos x="42" y="0"/>
              </a:cxn>
              <a:cxn ang="0">
                <a:pos x="43" y="0"/>
              </a:cxn>
              <a:cxn ang="0">
                <a:pos x="44" y="1"/>
              </a:cxn>
              <a:cxn ang="0">
                <a:pos x="45" y="2"/>
              </a:cxn>
              <a:cxn ang="0">
                <a:pos x="46" y="3"/>
              </a:cxn>
              <a:cxn ang="0">
                <a:pos x="47" y="3"/>
              </a:cxn>
              <a:cxn ang="0">
                <a:pos x="48" y="2"/>
              </a:cxn>
            </a:cxnLst>
            <a:rect l="0" t="0" r="r" b="b"/>
            <a:pathLst>
              <a:path w="48" h="5">
                <a:moveTo>
                  <a:pt x="0" y="2"/>
                </a:moveTo>
                <a:lnTo>
                  <a:pt x="0" y="2"/>
                </a:lnTo>
                <a:lnTo>
                  <a:pt x="1" y="1"/>
                </a:lnTo>
                <a:lnTo>
                  <a:pt x="2" y="1"/>
                </a:lnTo>
                <a:lnTo>
                  <a:pt x="3" y="1"/>
                </a:lnTo>
                <a:lnTo>
                  <a:pt x="4" y="1"/>
                </a:lnTo>
                <a:lnTo>
                  <a:pt x="5" y="2"/>
                </a:lnTo>
                <a:lnTo>
                  <a:pt x="6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10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8" y="1"/>
                </a:lnTo>
                <a:lnTo>
                  <a:pt x="19" y="1"/>
                </a:lnTo>
                <a:lnTo>
                  <a:pt x="20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4" y="2"/>
                </a:lnTo>
                <a:lnTo>
                  <a:pt x="25" y="1"/>
                </a:lnTo>
                <a:lnTo>
                  <a:pt x="26" y="1"/>
                </a:lnTo>
                <a:lnTo>
                  <a:pt x="26" y="2"/>
                </a:lnTo>
                <a:lnTo>
                  <a:pt x="27" y="2"/>
                </a:lnTo>
                <a:lnTo>
                  <a:pt x="28" y="2"/>
                </a:lnTo>
                <a:lnTo>
                  <a:pt x="29" y="3"/>
                </a:lnTo>
                <a:lnTo>
                  <a:pt x="30" y="4"/>
                </a:lnTo>
                <a:lnTo>
                  <a:pt x="31" y="5"/>
                </a:lnTo>
                <a:lnTo>
                  <a:pt x="32" y="5"/>
                </a:lnTo>
                <a:lnTo>
                  <a:pt x="33" y="5"/>
                </a:lnTo>
                <a:lnTo>
                  <a:pt x="34" y="4"/>
                </a:lnTo>
                <a:lnTo>
                  <a:pt x="35" y="3"/>
                </a:lnTo>
                <a:lnTo>
                  <a:pt x="36" y="2"/>
                </a:lnTo>
                <a:lnTo>
                  <a:pt x="37" y="2"/>
                </a:lnTo>
                <a:lnTo>
                  <a:pt x="38" y="3"/>
                </a:lnTo>
                <a:lnTo>
                  <a:pt x="39" y="3"/>
                </a:lnTo>
                <a:lnTo>
                  <a:pt x="40" y="2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4" y="1"/>
                </a:lnTo>
                <a:lnTo>
                  <a:pt x="45" y="2"/>
                </a:lnTo>
                <a:lnTo>
                  <a:pt x="46" y="3"/>
                </a:lnTo>
                <a:lnTo>
                  <a:pt x="47" y="3"/>
                </a:lnTo>
                <a:lnTo>
                  <a:pt x="48" y="2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223"/>
          <p:cNvSpPr>
            <a:spLocks/>
          </p:cNvSpPr>
          <p:nvPr/>
        </p:nvSpPr>
        <p:spPr bwMode="auto">
          <a:xfrm>
            <a:off x="5410941" y="1763295"/>
            <a:ext cx="119845" cy="225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1" y="2"/>
              </a:cxn>
              <a:cxn ang="0">
                <a:pos x="2" y="1"/>
              </a:cxn>
              <a:cxn ang="0">
                <a:pos x="3" y="0"/>
              </a:cxn>
              <a:cxn ang="0">
                <a:pos x="4" y="2"/>
              </a:cxn>
              <a:cxn ang="0">
                <a:pos x="5" y="4"/>
              </a:cxn>
              <a:cxn ang="0">
                <a:pos x="5" y="6"/>
              </a:cxn>
              <a:cxn ang="0">
                <a:pos x="6" y="6"/>
              </a:cxn>
              <a:cxn ang="0">
                <a:pos x="7" y="5"/>
              </a:cxn>
              <a:cxn ang="0">
                <a:pos x="8" y="4"/>
              </a:cxn>
              <a:cxn ang="0">
                <a:pos x="9" y="3"/>
              </a:cxn>
              <a:cxn ang="0">
                <a:pos x="10" y="3"/>
              </a:cxn>
              <a:cxn ang="0">
                <a:pos x="11" y="4"/>
              </a:cxn>
              <a:cxn ang="0">
                <a:pos x="12" y="5"/>
              </a:cxn>
              <a:cxn ang="0">
                <a:pos x="13" y="6"/>
              </a:cxn>
              <a:cxn ang="0">
                <a:pos x="14" y="5"/>
              </a:cxn>
              <a:cxn ang="0">
                <a:pos x="15" y="4"/>
              </a:cxn>
              <a:cxn ang="0">
                <a:pos x="16" y="3"/>
              </a:cxn>
              <a:cxn ang="0">
                <a:pos x="17" y="2"/>
              </a:cxn>
              <a:cxn ang="0">
                <a:pos x="18" y="2"/>
              </a:cxn>
              <a:cxn ang="0">
                <a:pos x="19" y="2"/>
              </a:cxn>
              <a:cxn ang="0">
                <a:pos x="20" y="2"/>
              </a:cxn>
              <a:cxn ang="0">
                <a:pos x="21" y="2"/>
              </a:cxn>
              <a:cxn ang="0">
                <a:pos x="22" y="3"/>
              </a:cxn>
              <a:cxn ang="0">
                <a:pos x="23" y="4"/>
              </a:cxn>
              <a:cxn ang="0">
                <a:pos x="24" y="4"/>
              </a:cxn>
              <a:cxn ang="0">
                <a:pos x="25" y="3"/>
              </a:cxn>
              <a:cxn ang="0">
                <a:pos x="26" y="2"/>
              </a:cxn>
              <a:cxn ang="0">
                <a:pos x="27" y="0"/>
              </a:cxn>
              <a:cxn ang="0">
                <a:pos x="28" y="0"/>
              </a:cxn>
              <a:cxn ang="0">
                <a:pos x="29" y="1"/>
              </a:cxn>
              <a:cxn ang="0">
                <a:pos x="30" y="2"/>
              </a:cxn>
              <a:cxn ang="0">
                <a:pos x="31" y="4"/>
              </a:cxn>
              <a:cxn ang="0">
                <a:pos x="32" y="5"/>
              </a:cxn>
              <a:cxn ang="0">
                <a:pos x="32" y="4"/>
              </a:cxn>
              <a:cxn ang="0">
                <a:pos x="33" y="2"/>
              </a:cxn>
              <a:cxn ang="0">
                <a:pos x="34" y="2"/>
              </a:cxn>
              <a:cxn ang="0">
                <a:pos x="35" y="3"/>
              </a:cxn>
              <a:cxn ang="0">
                <a:pos x="36" y="4"/>
              </a:cxn>
              <a:cxn ang="0">
                <a:pos x="37" y="6"/>
              </a:cxn>
              <a:cxn ang="0">
                <a:pos x="38" y="5"/>
              </a:cxn>
              <a:cxn ang="0">
                <a:pos x="39" y="4"/>
              </a:cxn>
              <a:cxn ang="0">
                <a:pos x="40" y="3"/>
              </a:cxn>
              <a:cxn ang="0">
                <a:pos x="41" y="3"/>
              </a:cxn>
              <a:cxn ang="0">
                <a:pos x="42" y="4"/>
              </a:cxn>
              <a:cxn ang="0">
                <a:pos x="43" y="5"/>
              </a:cxn>
              <a:cxn ang="0">
                <a:pos x="44" y="5"/>
              </a:cxn>
              <a:cxn ang="0">
                <a:pos x="45" y="5"/>
              </a:cxn>
              <a:cxn ang="0">
                <a:pos x="46" y="4"/>
              </a:cxn>
              <a:cxn ang="0">
                <a:pos x="47" y="4"/>
              </a:cxn>
            </a:cxnLst>
            <a:rect l="0" t="0" r="r" b="b"/>
            <a:pathLst>
              <a:path w="47" h="6">
                <a:moveTo>
                  <a:pt x="0" y="4"/>
                </a:moveTo>
                <a:lnTo>
                  <a:pt x="0" y="4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  <a:lnTo>
                  <a:pt x="4" y="2"/>
                </a:lnTo>
                <a:lnTo>
                  <a:pt x="5" y="4"/>
                </a:lnTo>
                <a:lnTo>
                  <a:pt x="5" y="6"/>
                </a:lnTo>
                <a:lnTo>
                  <a:pt x="6" y="6"/>
                </a:lnTo>
                <a:lnTo>
                  <a:pt x="7" y="5"/>
                </a:lnTo>
                <a:lnTo>
                  <a:pt x="8" y="4"/>
                </a:lnTo>
                <a:lnTo>
                  <a:pt x="9" y="3"/>
                </a:lnTo>
                <a:lnTo>
                  <a:pt x="10" y="3"/>
                </a:lnTo>
                <a:lnTo>
                  <a:pt x="11" y="4"/>
                </a:lnTo>
                <a:lnTo>
                  <a:pt x="12" y="5"/>
                </a:lnTo>
                <a:lnTo>
                  <a:pt x="13" y="6"/>
                </a:lnTo>
                <a:lnTo>
                  <a:pt x="14" y="5"/>
                </a:lnTo>
                <a:lnTo>
                  <a:pt x="15" y="4"/>
                </a:lnTo>
                <a:lnTo>
                  <a:pt x="16" y="3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20" y="2"/>
                </a:lnTo>
                <a:lnTo>
                  <a:pt x="21" y="2"/>
                </a:lnTo>
                <a:lnTo>
                  <a:pt x="22" y="3"/>
                </a:lnTo>
                <a:lnTo>
                  <a:pt x="23" y="4"/>
                </a:lnTo>
                <a:lnTo>
                  <a:pt x="24" y="4"/>
                </a:lnTo>
                <a:lnTo>
                  <a:pt x="25" y="3"/>
                </a:lnTo>
                <a:lnTo>
                  <a:pt x="26" y="2"/>
                </a:lnTo>
                <a:lnTo>
                  <a:pt x="27" y="0"/>
                </a:lnTo>
                <a:lnTo>
                  <a:pt x="28" y="0"/>
                </a:lnTo>
                <a:lnTo>
                  <a:pt x="29" y="1"/>
                </a:lnTo>
                <a:lnTo>
                  <a:pt x="30" y="2"/>
                </a:lnTo>
                <a:lnTo>
                  <a:pt x="31" y="4"/>
                </a:lnTo>
                <a:lnTo>
                  <a:pt x="32" y="5"/>
                </a:lnTo>
                <a:lnTo>
                  <a:pt x="32" y="4"/>
                </a:lnTo>
                <a:lnTo>
                  <a:pt x="33" y="2"/>
                </a:lnTo>
                <a:lnTo>
                  <a:pt x="34" y="2"/>
                </a:lnTo>
                <a:lnTo>
                  <a:pt x="35" y="3"/>
                </a:lnTo>
                <a:lnTo>
                  <a:pt x="36" y="4"/>
                </a:lnTo>
                <a:lnTo>
                  <a:pt x="37" y="6"/>
                </a:lnTo>
                <a:lnTo>
                  <a:pt x="38" y="5"/>
                </a:lnTo>
                <a:lnTo>
                  <a:pt x="39" y="4"/>
                </a:lnTo>
                <a:lnTo>
                  <a:pt x="40" y="3"/>
                </a:lnTo>
                <a:lnTo>
                  <a:pt x="41" y="3"/>
                </a:lnTo>
                <a:lnTo>
                  <a:pt x="42" y="4"/>
                </a:lnTo>
                <a:lnTo>
                  <a:pt x="43" y="5"/>
                </a:lnTo>
                <a:lnTo>
                  <a:pt x="44" y="5"/>
                </a:lnTo>
                <a:lnTo>
                  <a:pt x="45" y="5"/>
                </a:lnTo>
                <a:lnTo>
                  <a:pt x="46" y="4"/>
                </a:lnTo>
                <a:lnTo>
                  <a:pt x="47" y="4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24"/>
          <p:cNvSpPr>
            <a:spLocks/>
          </p:cNvSpPr>
          <p:nvPr/>
        </p:nvSpPr>
        <p:spPr bwMode="auto">
          <a:xfrm>
            <a:off x="5530783" y="1764425"/>
            <a:ext cx="128402" cy="3386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2" y="3"/>
              </a:cxn>
              <a:cxn ang="0">
                <a:pos x="3" y="4"/>
              </a:cxn>
              <a:cxn ang="0">
                <a:pos x="4" y="4"/>
              </a:cxn>
              <a:cxn ang="0">
                <a:pos x="5" y="3"/>
              </a:cxn>
              <a:cxn ang="0">
                <a:pos x="6" y="1"/>
              </a:cxn>
              <a:cxn ang="0">
                <a:pos x="7" y="1"/>
              </a:cxn>
              <a:cxn ang="0">
                <a:pos x="8" y="1"/>
              </a:cxn>
              <a:cxn ang="0">
                <a:pos x="9" y="2"/>
              </a:cxn>
              <a:cxn ang="0">
                <a:pos x="10" y="3"/>
              </a:cxn>
              <a:cxn ang="0">
                <a:pos x="11" y="3"/>
              </a:cxn>
              <a:cxn ang="0">
                <a:pos x="12" y="3"/>
              </a:cxn>
              <a:cxn ang="0">
                <a:pos x="12" y="1"/>
              </a:cxn>
              <a:cxn ang="0">
                <a:pos x="13" y="0"/>
              </a:cxn>
              <a:cxn ang="0">
                <a:pos x="14" y="0"/>
              </a:cxn>
              <a:cxn ang="0">
                <a:pos x="15" y="1"/>
              </a:cxn>
              <a:cxn ang="0">
                <a:pos x="16" y="2"/>
              </a:cxn>
              <a:cxn ang="0">
                <a:pos x="17" y="3"/>
              </a:cxn>
              <a:cxn ang="0">
                <a:pos x="18" y="3"/>
              </a:cxn>
              <a:cxn ang="0">
                <a:pos x="19" y="3"/>
              </a:cxn>
              <a:cxn ang="0">
                <a:pos x="20" y="3"/>
              </a:cxn>
              <a:cxn ang="0">
                <a:pos x="21" y="2"/>
              </a:cxn>
              <a:cxn ang="0">
                <a:pos x="22" y="1"/>
              </a:cxn>
              <a:cxn ang="0">
                <a:pos x="23" y="1"/>
              </a:cxn>
              <a:cxn ang="0">
                <a:pos x="24" y="2"/>
              </a:cxn>
              <a:cxn ang="0">
                <a:pos x="25" y="3"/>
              </a:cxn>
              <a:cxn ang="0">
                <a:pos x="26" y="5"/>
              </a:cxn>
              <a:cxn ang="0">
                <a:pos x="27" y="5"/>
              </a:cxn>
              <a:cxn ang="0">
                <a:pos x="28" y="5"/>
              </a:cxn>
              <a:cxn ang="0">
                <a:pos x="29" y="5"/>
              </a:cxn>
              <a:cxn ang="0">
                <a:pos x="30" y="5"/>
              </a:cxn>
              <a:cxn ang="0">
                <a:pos x="31" y="7"/>
              </a:cxn>
              <a:cxn ang="0">
                <a:pos x="32" y="8"/>
              </a:cxn>
              <a:cxn ang="0">
                <a:pos x="33" y="9"/>
              </a:cxn>
              <a:cxn ang="0">
                <a:pos x="34" y="9"/>
              </a:cxn>
              <a:cxn ang="0">
                <a:pos x="35" y="7"/>
              </a:cxn>
              <a:cxn ang="0">
                <a:pos x="36" y="5"/>
              </a:cxn>
              <a:cxn ang="0">
                <a:pos x="37" y="3"/>
              </a:cxn>
              <a:cxn ang="0">
                <a:pos x="38" y="2"/>
              </a:cxn>
              <a:cxn ang="0">
                <a:pos x="39" y="2"/>
              </a:cxn>
              <a:cxn ang="0">
                <a:pos x="39" y="4"/>
              </a:cxn>
              <a:cxn ang="0">
                <a:pos x="40" y="5"/>
              </a:cxn>
              <a:cxn ang="0">
                <a:pos x="41" y="6"/>
              </a:cxn>
              <a:cxn ang="0">
                <a:pos x="42" y="6"/>
              </a:cxn>
              <a:cxn ang="0">
                <a:pos x="43" y="5"/>
              </a:cxn>
              <a:cxn ang="0">
                <a:pos x="44" y="5"/>
              </a:cxn>
              <a:cxn ang="0">
                <a:pos x="45" y="5"/>
              </a:cxn>
              <a:cxn ang="0">
                <a:pos x="46" y="6"/>
              </a:cxn>
              <a:cxn ang="0">
                <a:pos x="47" y="7"/>
              </a:cxn>
            </a:cxnLst>
            <a:rect l="0" t="0" r="r" b="b"/>
            <a:pathLst>
              <a:path w="47" h="9">
                <a:moveTo>
                  <a:pt x="0" y="1"/>
                </a:moveTo>
                <a:lnTo>
                  <a:pt x="0" y="1"/>
                </a:lnTo>
                <a:lnTo>
                  <a:pt x="1" y="2"/>
                </a:lnTo>
                <a:lnTo>
                  <a:pt x="2" y="3"/>
                </a:lnTo>
                <a:lnTo>
                  <a:pt x="3" y="4"/>
                </a:lnTo>
                <a:lnTo>
                  <a:pt x="4" y="4"/>
                </a:lnTo>
                <a:lnTo>
                  <a:pt x="5" y="3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2"/>
                </a:lnTo>
                <a:lnTo>
                  <a:pt x="10" y="3"/>
                </a:lnTo>
                <a:lnTo>
                  <a:pt x="11" y="3"/>
                </a:lnTo>
                <a:lnTo>
                  <a:pt x="12" y="3"/>
                </a:lnTo>
                <a:lnTo>
                  <a:pt x="12" y="1"/>
                </a:lnTo>
                <a:lnTo>
                  <a:pt x="13" y="0"/>
                </a:lnTo>
                <a:lnTo>
                  <a:pt x="14" y="0"/>
                </a:lnTo>
                <a:lnTo>
                  <a:pt x="15" y="1"/>
                </a:lnTo>
                <a:lnTo>
                  <a:pt x="16" y="2"/>
                </a:lnTo>
                <a:lnTo>
                  <a:pt x="17" y="3"/>
                </a:lnTo>
                <a:lnTo>
                  <a:pt x="18" y="3"/>
                </a:lnTo>
                <a:lnTo>
                  <a:pt x="19" y="3"/>
                </a:lnTo>
                <a:lnTo>
                  <a:pt x="20" y="3"/>
                </a:lnTo>
                <a:lnTo>
                  <a:pt x="21" y="2"/>
                </a:lnTo>
                <a:lnTo>
                  <a:pt x="22" y="1"/>
                </a:lnTo>
                <a:lnTo>
                  <a:pt x="23" y="1"/>
                </a:lnTo>
                <a:lnTo>
                  <a:pt x="24" y="2"/>
                </a:lnTo>
                <a:lnTo>
                  <a:pt x="25" y="3"/>
                </a:lnTo>
                <a:lnTo>
                  <a:pt x="26" y="5"/>
                </a:lnTo>
                <a:lnTo>
                  <a:pt x="27" y="5"/>
                </a:lnTo>
                <a:lnTo>
                  <a:pt x="28" y="5"/>
                </a:lnTo>
                <a:lnTo>
                  <a:pt x="29" y="5"/>
                </a:lnTo>
                <a:lnTo>
                  <a:pt x="30" y="5"/>
                </a:lnTo>
                <a:lnTo>
                  <a:pt x="31" y="7"/>
                </a:lnTo>
                <a:lnTo>
                  <a:pt x="32" y="8"/>
                </a:lnTo>
                <a:lnTo>
                  <a:pt x="33" y="9"/>
                </a:lnTo>
                <a:lnTo>
                  <a:pt x="34" y="9"/>
                </a:lnTo>
                <a:lnTo>
                  <a:pt x="35" y="7"/>
                </a:lnTo>
                <a:lnTo>
                  <a:pt x="36" y="5"/>
                </a:lnTo>
                <a:lnTo>
                  <a:pt x="37" y="3"/>
                </a:lnTo>
                <a:lnTo>
                  <a:pt x="38" y="2"/>
                </a:lnTo>
                <a:lnTo>
                  <a:pt x="39" y="2"/>
                </a:lnTo>
                <a:lnTo>
                  <a:pt x="39" y="4"/>
                </a:lnTo>
                <a:lnTo>
                  <a:pt x="40" y="5"/>
                </a:lnTo>
                <a:lnTo>
                  <a:pt x="41" y="6"/>
                </a:lnTo>
                <a:lnTo>
                  <a:pt x="42" y="6"/>
                </a:lnTo>
                <a:lnTo>
                  <a:pt x="43" y="5"/>
                </a:lnTo>
                <a:lnTo>
                  <a:pt x="44" y="5"/>
                </a:lnTo>
                <a:lnTo>
                  <a:pt x="45" y="5"/>
                </a:lnTo>
                <a:lnTo>
                  <a:pt x="46" y="6"/>
                </a:lnTo>
                <a:lnTo>
                  <a:pt x="47" y="7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225"/>
          <p:cNvSpPr>
            <a:spLocks/>
          </p:cNvSpPr>
          <p:nvPr/>
        </p:nvSpPr>
        <p:spPr bwMode="auto">
          <a:xfrm>
            <a:off x="5659193" y="1756521"/>
            <a:ext cx="119845" cy="10161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2"/>
              </a:cxn>
              <a:cxn ang="0">
                <a:pos x="1" y="32"/>
              </a:cxn>
              <a:cxn ang="0">
                <a:pos x="2" y="32"/>
              </a:cxn>
              <a:cxn ang="0">
                <a:pos x="3" y="30"/>
              </a:cxn>
              <a:cxn ang="0">
                <a:pos x="4" y="29"/>
              </a:cxn>
              <a:cxn ang="0">
                <a:pos x="5" y="28"/>
              </a:cxn>
              <a:cxn ang="0">
                <a:pos x="6" y="27"/>
              </a:cxn>
              <a:cxn ang="0">
                <a:pos x="7" y="27"/>
              </a:cxn>
              <a:cxn ang="0">
                <a:pos x="8" y="27"/>
              </a:cxn>
              <a:cxn ang="0">
                <a:pos x="9" y="27"/>
              </a:cxn>
              <a:cxn ang="0">
                <a:pos x="10" y="27"/>
              </a:cxn>
              <a:cxn ang="0">
                <a:pos x="11" y="26"/>
              </a:cxn>
              <a:cxn ang="0">
                <a:pos x="12" y="26"/>
              </a:cxn>
              <a:cxn ang="0">
                <a:pos x="13" y="25"/>
              </a:cxn>
              <a:cxn ang="0">
                <a:pos x="14" y="23"/>
              </a:cxn>
              <a:cxn ang="0">
                <a:pos x="15" y="22"/>
              </a:cxn>
              <a:cxn ang="0">
                <a:pos x="16" y="21"/>
              </a:cxn>
              <a:cxn ang="0">
                <a:pos x="17" y="20"/>
              </a:cxn>
              <a:cxn ang="0">
                <a:pos x="18" y="20"/>
              </a:cxn>
              <a:cxn ang="0">
                <a:pos x="19" y="19"/>
              </a:cxn>
              <a:cxn ang="0">
                <a:pos x="19" y="18"/>
              </a:cxn>
              <a:cxn ang="0">
                <a:pos x="20" y="17"/>
              </a:cxn>
              <a:cxn ang="0">
                <a:pos x="21" y="15"/>
              </a:cxn>
              <a:cxn ang="0">
                <a:pos x="22" y="14"/>
              </a:cxn>
              <a:cxn ang="0">
                <a:pos x="23" y="14"/>
              </a:cxn>
              <a:cxn ang="0">
                <a:pos x="24" y="15"/>
              </a:cxn>
              <a:cxn ang="0">
                <a:pos x="25" y="15"/>
              </a:cxn>
              <a:cxn ang="0">
                <a:pos x="26" y="15"/>
              </a:cxn>
              <a:cxn ang="0">
                <a:pos x="27" y="14"/>
              </a:cxn>
              <a:cxn ang="0">
                <a:pos x="28" y="12"/>
              </a:cxn>
              <a:cxn ang="0">
                <a:pos x="29" y="10"/>
              </a:cxn>
              <a:cxn ang="0">
                <a:pos x="30" y="8"/>
              </a:cxn>
              <a:cxn ang="0">
                <a:pos x="31" y="6"/>
              </a:cxn>
              <a:cxn ang="0">
                <a:pos x="32" y="6"/>
              </a:cxn>
              <a:cxn ang="0">
                <a:pos x="33" y="6"/>
              </a:cxn>
              <a:cxn ang="0">
                <a:pos x="34" y="5"/>
              </a:cxn>
              <a:cxn ang="0">
                <a:pos x="35" y="5"/>
              </a:cxn>
              <a:cxn ang="0">
                <a:pos x="36" y="4"/>
              </a:cxn>
              <a:cxn ang="0">
                <a:pos x="37" y="4"/>
              </a:cxn>
              <a:cxn ang="0">
                <a:pos x="38" y="4"/>
              </a:cxn>
              <a:cxn ang="0">
                <a:pos x="39" y="4"/>
              </a:cxn>
              <a:cxn ang="0">
                <a:pos x="40" y="3"/>
              </a:cxn>
              <a:cxn ang="0">
                <a:pos x="41" y="2"/>
              </a:cxn>
              <a:cxn ang="0">
                <a:pos x="42" y="1"/>
              </a:cxn>
              <a:cxn ang="0">
                <a:pos x="43" y="0"/>
              </a:cxn>
              <a:cxn ang="0">
                <a:pos x="44" y="1"/>
              </a:cxn>
              <a:cxn ang="0">
                <a:pos x="45" y="3"/>
              </a:cxn>
              <a:cxn ang="0">
                <a:pos x="46" y="4"/>
              </a:cxn>
              <a:cxn ang="0">
                <a:pos x="46" y="5"/>
              </a:cxn>
              <a:cxn ang="0">
                <a:pos x="47" y="5"/>
              </a:cxn>
            </a:cxnLst>
            <a:rect l="0" t="0" r="r" b="b"/>
            <a:pathLst>
              <a:path w="47" h="32">
                <a:moveTo>
                  <a:pt x="0" y="32"/>
                </a:moveTo>
                <a:lnTo>
                  <a:pt x="0" y="32"/>
                </a:lnTo>
                <a:lnTo>
                  <a:pt x="1" y="32"/>
                </a:lnTo>
                <a:lnTo>
                  <a:pt x="2" y="32"/>
                </a:lnTo>
                <a:lnTo>
                  <a:pt x="3" y="30"/>
                </a:lnTo>
                <a:lnTo>
                  <a:pt x="4" y="29"/>
                </a:lnTo>
                <a:lnTo>
                  <a:pt x="5" y="28"/>
                </a:lnTo>
                <a:lnTo>
                  <a:pt x="6" y="27"/>
                </a:lnTo>
                <a:lnTo>
                  <a:pt x="7" y="27"/>
                </a:lnTo>
                <a:lnTo>
                  <a:pt x="8" y="27"/>
                </a:lnTo>
                <a:lnTo>
                  <a:pt x="9" y="27"/>
                </a:lnTo>
                <a:lnTo>
                  <a:pt x="10" y="27"/>
                </a:lnTo>
                <a:lnTo>
                  <a:pt x="11" y="26"/>
                </a:lnTo>
                <a:lnTo>
                  <a:pt x="12" y="26"/>
                </a:lnTo>
                <a:lnTo>
                  <a:pt x="13" y="25"/>
                </a:lnTo>
                <a:lnTo>
                  <a:pt x="14" y="23"/>
                </a:lnTo>
                <a:lnTo>
                  <a:pt x="15" y="22"/>
                </a:lnTo>
                <a:lnTo>
                  <a:pt x="16" y="21"/>
                </a:lnTo>
                <a:lnTo>
                  <a:pt x="17" y="20"/>
                </a:lnTo>
                <a:lnTo>
                  <a:pt x="18" y="20"/>
                </a:lnTo>
                <a:lnTo>
                  <a:pt x="19" y="19"/>
                </a:lnTo>
                <a:lnTo>
                  <a:pt x="19" y="18"/>
                </a:lnTo>
                <a:lnTo>
                  <a:pt x="20" y="17"/>
                </a:lnTo>
                <a:lnTo>
                  <a:pt x="21" y="15"/>
                </a:lnTo>
                <a:lnTo>
                  <a:pt x="22" y="14"/>
                </a:lnTo>
                <a:lnTo>
                  <a:pt x="23" y="14"/>
                </a:lnTo>
                <a:lnTo>
                  <a:pt x="24" y="15"/>
                </a:lnTo>
                <a:lnTo>
                  <a:pt x="25" y="15"/>
                </a:lnTo>
                <a:lnTo>
                  <a:pt x="26" y="15"/>
                </a:lnTo>
                <a:lnTo>
                  <a:pt x="27" y="14"/>
                </a:lnTo>
                <a:lnTo>
                  <a:pt x="28" y="12"/>
                </a:lnTo>
                <a:lnTo>
                  <a:pt x="29" y="10"/>
                </a:lnTo>
                <a:lnTo>
                  <a:pt x="30" y="8"/>
                </a:lnTo>
                <a:lnTo>
                  <a:pt x="31" y="6"/>
                </a:lnTo>
                <a:lnTo>
                  <a:pt x="32" y="6"/>
                </a:lnTo>
                <a:lnTo>
                  <a:pt x="33" y="6"/>
                </a:lnTo>
                <a:lnTo>
                  <a:pt x="34" y="5"/>
                </a:lnTo>
                <a:lnTo>
                  <a:pt x="35" y="5"/>
                </a:lnTo>
                <a:lnTo>
                  <a:pt x="36" y="4"/>
                </a:lnTo>
                <a:lnTo>
                  <a:pt x="37" y="4"/>
                </a:lnTo>
                <a:lnTo>
                  <a:pt x="38" y="4"/>
                </a:lnTo>
                <a:lnTo>
                  <a:pt x="39" y="4"/>
                </a:lnTo>
                <a:lnTo>
                  <a:pt x="40" y="3"/>
                </a:lnTo>
                <a:lnTo>
                  <a:pt x="41" y="2"/>
                </a:lnTo>
                <a:lnTo>
                  <a:pt x="42" y="1"/>
                </a:lnTo>
                <a:lnTo>
                  <a:pt x="43" y="0"/>
                </a:lnTo>
                <a:lnTo>
                  <a:pt x="44" y="1"/>
                </a:lnTo>
                <a:lnTo>
                  <a:pt x="45" y="3"/>
                </a:lnTo>
                <a:lnTo>
                  <a:pt x="46" y="4"/>
                </a:lnTo>
                <a:lnTo>
                  <a:pt x="46" y="5"/>
                </a:lnTo>
                <a:lnTo>
                  <a:pt x="47" y="5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226"/>
          <p:cNvSpPr>
            <a:spLocks/>
          </p:cNvSpPr>
          <p:nvPr/>
        </p:nvSpPr>
        <p:spPr bwMode="auto">
          <a:xfrm>
            <a:off x="5779038" y="1757651"/>
            <a:ext cx="128402" cy="451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  <a:cxn ang="0">
                <a:pos x="2" y="0"/>
              </a:cxn>
              <a:cxn ang="0">
                <a:pos x="3" y="0"/>
              </a:cxn>
              <a:cxn ang="0">
                <a:pos x="4" y="1"/>
              </a:cxn>
              <a:cxn ang="0">
                <a:pos x="5" y="1"/>
              </a:cxn>
              <a:cxn ang="0">
                <a:pos x="6" y="2"/>
              </a:cxn>
              <a:cxn ang="0">
                <a:pos x="7" y="3"/>
              </a:cxn>
              <a:cxn ang="0">
                <a:pos x="8" y="5"/>
              </a:cxn>
              <a:cxn ang="0">
                <a:pos x="9" y="7"/>
              </a:cxn>
              <a:cxn ang="0">
                <a:pos x="10" y="9"/>
              </a:cxn>
              <a:cxn ang="0">
                <a:pos x="11" y="10"/>
              </a:cxn>
              <a:cxn ang="0">
                <a:pos x="12" y="12"/>
              </a:cxn>
              <a:cxn ang="0">
                <a:pos x="13" y="14"/>
              </a:cxn>
              <a:cxn ang="0">
                <a:pos x="14" y="16"/>
              </a:cxn>
              <a:cxn ang="0">
                <a:pos x="15" y="20"/>
              </a:cxn>
              <a:cxn ang="0">
                <a:pos x="16" y="24"/>
              </a:cxn>
              <a:cxn ang="0">
                <a:pos x="17" y="27"/>
              </a:cxn>
              <a:cxn ang="0">
                <a:pos x="18" y="30"/>
              </a:cxn>
              <a:cxn ang="0">
                <a:pos x="19" y="32"/>
              </a:cxn>
              <a:cxn ang="0">
                <a:pos x="20" y="35"/>
              </a:cxn>
              <a:cxn ang="0">
                <a:pos x="21" y="38"/>
              </a:cxn>
              <a:cxn ang="0">
                <a:pos x="22" y="40"/>
              </a:cxn>
              <a:cxn ang="0">
                <a:pos x="23" y="44"/>
              </a:cxn>
              <a:cxn ang="0">
                <a:pos x="24" y="48"/>
              </a:cxn>
              <a:cxn ang="0">
                <a:pos x="25" y="52"/>
              </a:cxn>
              <a:cxn ang="0">
                <a:pos x="26" y="57"/>
              </a:cxn>
              <a:cxn ang="0">
                <a:pos x="26" y="61"/>
              </a:cxn>
              <a:cxn ang="0">
                <a:pos x="27" y="66"/>
              </a:cxn>
              <a:cxn ang="0">
                <a:pos x="28" y="71"/>
              </a:cxn>
              <a:cxn ang="0">
                <a:pos x="29" y="76"/>
              </a:cxn>
              <a:cxn ang="0">
                <a:pos x="30" y="81"/>
              </a:cxn>
              <a:cxn ang="0">
                <a:pos x="31" y="85"/>
              </a:cxn>
              <a:cxn ang="0">
                <a:pos x="32" y="89"/>
              </a:cxn>
              <a:cxn ang="0">
                <a:pos x="33" y="92"/>
              </a:cxn>
              <a:cxn ang="0">
                <a:pos x="34" y="96"/>
              </a:cxn>
              <a:cxn ang="0">
                <a:pos x="35" y="99"/>
              </a:cxn>
              <a:cxn ang="0">
                <a:pos x="36" y="103"/>
              </a:cxn>
              <a:cxn ang="0">
                <a:pos x="37" y="107"/>
              </a:cxn>
              <a:cxn ang="0">
                <a:pos x="38" y="112"/>
              </a:cxn>
              <a:cxn ang="0">
                <a:pos x="39" y="116"/>
              </a:cxn>
              <a:cxn ang="0">
                <a:pos x="40" y="119"/>
              </a:cxn>
              <a:cxn ang="0">
                <a:pos x="41" y="122"/>
              </a:cxn>
              <a:cxn ang="0">
                <a:pos x="42" y="125"/>
              </a:cxn>
              <a:cxn ang="0">
                <a:pos x="43" y="128"/>
              </a:cxn>
              <a:cxn ang="0">
                <a:pos x="44" y="130"/>
              </a:cxn>
              <a:cxn ang="0">
                <a:pos x="45" y="132"/>
              </a:cxn>
              <a:cxn ang="0">
                <a:pos x="46" y="132"/>
              </a:cxn>
              <a:cxn ang="0">
                <a:pos x="47" y="132"/>
              </a:cxn>
              <a:cxn ang="0">
                <a:pos x="48" y="132"/>
              </a:cxn>
            </a:cxnLst>
            <a:rect l="0" t="0" r="r" b="b"/>
            <a:pathLst>
              <a:path w="48" h="132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4" y="1"/>
                </a:lnTo>
                <a:lnTo>
                  <a:pt x="5" y="1"/>
                </a:lnTo>
                <a:lnTo>
                  <a:pt x="6" y="2"/>
                </a:lnTo>
                <a:lnTo>
                  <a:pt x="7" y="3"/>
                </a:lnTo>
                <a:lnTo>
                  <a:pt x="8" y="5"/>
                </a:lnTo>
                <a:lnTo>
                  <a:pt x="9" y="7"/>
                </a:lnTo>
                <a:lnTo>
                  <a:pt x="10" y="9"/>
                </a:lnTo>
                <a:lnTo>
                  <a:pt x="11" y="10"/>
                </a:lnTo>
                <a:lnTo>
                  <a:pt x="12" y="12"/>
                </a:lnTo>
                <a:lnTo>
                  <a:pt x="13" y="14"/>
                </a:lnTo>
                <a:lnTo>
                  <a:pt x="14" y="16"/>
                </a:lnTo>
                <a:lnTo>
                  <a:pt x="15" y="20"/>
                </a:lnTo>
                <a:lnTo>
                  <a:pt x="16" y="24"/>
                </a:lnTo>
                <a:lnTo>
                  <a:pt x="17" y="27"/>
                </a:lnTo>
                <a:lnTo>
                  <a:pt x="18" y="30"/>
                </a:lnTo>
                <a:lnTo>
                  <a:pt x="19" y="32"/>
                </a:lnTo>
                <a:lnTo>
                  <a:pt x="20" y="35"/>
                </a:lnTo>
                <a:lnTo>
                  <a:pt x="21" y="38"/>
                </a:lnTo>
                <a:lnTo>
                  <a:pt x="22" y="40"/>
                </a:lnTo>
                <a:lnTo>
                  <a:pt x="23" y="44"/>
                </a:lnTo>
                <a:lnTo>
                  <a:pt x="24" y="48"/>
                </a:lnTo>
                <a:lnTo>
                  <a:pt x="25" y="52"/>
                </a:lnTo>
                <a:lnTo>
                  <a:pt x="26" y="57"/>
                </a:lnTo>
                <a:lnTo>
                  <a:pt x="26" y="61"/>
                </a:lnTo>
                <a:lnTo>
                  <a:pt x="27" y="66"/>
                </a:lnTo>
                <a:lnTo>
                  <a:pt x="28" y="71"/>
                </a:lnTo>
                <a:lnTo>
                  <a:pt x="29" y="76"/>
                </a:lnTo>
                <a:lnTo>
                  <a:pt x="30" y="81"/>
                </a:lnTo>
                <a:lnTo>
                  <a:pt x="31" y="85"/>
                </a:lnTo>
                <a:lnTo>
                  <a:pt x="32" y="89"/>
                </a:lnTo>
                <a:lnTo>
                  <a:pt x="33" y="92"/>
                </a:lnTo>
                <a:lnTo>
                  <a:pt x="34" y="96"/>
                </a:lnTo>
                <a:lnTo>
                  <a:pt x="35" y="99"/>
                </a:lnTo>
                <a:lnTo>
                  <a:pt x="36" y="103"/>
                </a:lnTo>
                <a:lnTo>
                  <a:pt x="37" y="107"/>
                </a:lnTo>
                <a:lnTo>
                  <a:pt x="38" y="112"/>
                </a:lnTo>
                <a:lnTo>
                  <a:pt x="39" y="116"/>
                </a:lnTo>
                <a:lnTo>
                  <a:pt x="40" y="119"/>
                </a:lnTo>
                <a:lnTo>
                  <a:pt x="41" y="122"/>
                </a:lnTo>
                <a:lnTo>
                  <a:pt x="42" y="125"/>
                </a:lnTo>
                <a:lnTo>
                  <a:pt x="43" y="128"/>
                </a:lnTo>
                <a:lnTo>
                  <a:pt x="44" y="130"/>
                </a:lnTo>
                <a:lnTo>
                  <a:pt x="45" y="132"/>
                </a:lnTo>
                <a:lnTo>
                  <a:pt x="46" y="132"/>
                </a:lnTo>
                <a:lnTo>
                  <a:pt x="47" y="132"/>
                </a:lnTo>
                <a:lnTo>
                  <a:pt x="48" y="132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227"/>
          <p:cNvSpPr>
            <a:spLocks/>
          </p:cNvSpPr>
          <p:nvPr/>
        </p:nvSpPr>
        <p:spPr bwMode="auto">
          <a:xfrm>
            <a:off x="5907440" y="1521732"/>
            <a:ext cx="128402" cy="281072"/>
          </a:xfrm>
          <a:custGeom>
            <a:avLst/>
            <a:gdLst/>
            <a:ahLst/>
            <a:cxnLst>
              <a:cxn ang="0">
                <a:pos x="0" y="820"/>
              </a:cxn>
              <a:cxn ang="0">
                <a:pos x="0" y="820"/>
              </a:cxn>
              <a:cxn ang="0">
                <a:pos x="1" y="820"/>
              </a:cxn>
              <a:cxn ang="0">
                <a:pos x="2" y="820"/>
              </a:cxn>
              <a:cxn ang="0">
                <a:pos x="3" y="820"/>
              </a:cxn>
              <a:cxn ang="0">
                <a:pos x="4" y="819"/>
              </a:cxn>
              <a:cxn ang="0">
                <a:pos x="5" y="817"/>
              </a:cxn>
              <a:cxn ang="0">
                <a:pos x="6" y="815"/>
              </a:cxn>
              <a:cxn ang="0">
                <a:pos x="6" y="812"/>
              </a:cxn>
              <a:cxn ang="0">
                <a:pos x="7" y="807"/>
              </a:cxn>
              <a:cxn ang="0">
                <a:pos x="8" y="802"/>
              </a:cxn>
              <a:cxn ang="0">
                <a:pos x="9" y="796"/>
              </a:cxn>
              <a:cxn ang="0">
                <a:pos x="10" y="790"/>
              </a:cxn>
              <a:cxn ang="0">
                <a:pos x="11" y="782"/>
              </a:cxn>
              <a:cxn ang="0">
                <a:pos x="12" y="775"/>
              </a:cxn>
              <a:cxn ang="0">
                <a:pos x="13" y="767"/>
              </a:cxn>
              <a:cxn ang="0">
                <a:pos x="14" y="759"/>
              </a:cxn>
              <a:cxn ang="0">
                <a:pos x="15" y="749"/>
              </a:cxn>
              <a:cxn ang="0">
                <a:pos x="16" y="737"/>
              </a:cxn>
              <a:cxn ang="0">
                <a:pos x="17" y="724"/>
              </a:cxn>
              <a:cxn ang="0">
                <a:pos x="18" y="710"/>
              </a:cxn>
              <a:cxn ang="0">
                <a:pos x="19" y="696"/>
              </a:cxn>
              <a:cxn ang="0">
                <a:pos x="20" y="682"/>
              </a:cxn>
              <a:cxn ang="0">
                <a:pos x="21" y="667"/>
              </a:cxn>
              <a:cxn ang="0">
                <a:pos x="22" y="651"/>
              </a:cxn>
              <a:cxn ang="0">
                <a:pos x="23" y="633"/>
              </a:cxn>
              <a:cxn ang="0">
                <a:pos x="24" y="614"/>
              </a:cxn>
              <a:cxn ang="0">
                <a:pos x="25" y="594"/>
              </a:cxn>
              <a:cxn ang="0">
                <a:pos x="26" y="574"/>
              </a:cxn>
              <a:cxn ang="0">
                <a:pos x="27" y="554"/>
              </a:cxn>
              <a:cxn ang="0">
                <a:pos x="28" y="533"/>
              </a:cxn>
              <a:cxn ang="0">
                <a:pos x="29" y="511"/>
              </a:cxn>
              <a:cxn ang="0">
                <a:pos x="30" y="487"/>
              </a:cxn>
              <a:cxn ang="0">
                <a:pos x="31" y="463"/>
              </a:cxn>
              <a:cxn ang="0">
                <a:pos x="32" y="438"/>
              </a:cxn>
              <a:cxn ang="0">
                <a:pos x="33" y="413"/>
              </a:cxn>
              <a:cxn ang="0">
                <a:pos x="33" y="388"/>
              </a:cxn>
              <a:cxn ang="0">
                <a:pos x="34" y="362"/>
              </a:cxn>
              <a:cxn ang="0">
                <a:pos x="35" y="336"/>
              </a:cxn>
              <a:cxn ang="0">
                <a:pos x="36" y="310"/>
              </a:cxn>
              <a:cxn ang="0">
                <a:pos x="37" y="283"/>
              </a:cxn>
              <a:cxn ang="0">
                <a:pos x="38" y="256"/>
              </a:cxn>
              <a:cxn ang="0">
                <a:pos x="39" y="228"/>
              </a:cxn>
              <a:cxn ang="0">
                <a:pos x="40" y="199"/>
              </a:cxn>
              <a:cxn ang="0">
                <a:pos x="41" y="170"/>
              </a:cxn>
              <a:cxn ang="0">
                <a:pos x="42" y="141"/>
              </a:cxn>
              <a:cxn ang="0">
                <a:pos x="43" y="114"/>
              </a:cxn>
              <a:cxn ang="0">
                <a:pos x="44" y="89"/>
              </a:cxn>
              <a:cxn ang="0">
                <a:pos x="45" y="64"/>
              </a:cxn>
              <a:cxn ang="0">
                <a:pos x="46" y="35"/>
              </a:cxn>
              <a:cxn ang="0">
                <a:pos x="47" y="0"/>
              </a:cxn>
            </a:cxnLst>
            <a:rect l="0" t="0" r="r" b="b"/>
            <a:pathLst>
              <a:path w="47" h="820">
                <a:moveTo>
                  <a:pt x="0" y="820"/>
                </a:moveTo>
                <a:lnTo>
                  <a:pt x="0" y="820"/>
                </a:lnTo>
                <a:lnTo>
                  <a:pt x="1" y="820"/>
                </a:lnTo>
                <a:lnTo>
                  <a:pt x="2" y="820"/>
                </a:lnTo>
                <a:lnTo>
                  <a:pt x="3" y="820"/>
                </a:lnTo>
                <a:lnTo>
                  <a:pt x="4" y="819"/>
                </a:lnTo>
                <a:lnTo>
                  <a:pt x="5" y="817"/>
                </a:lnTo>
                <a:lnTo>
                  <a:pt x="6" y="815"/>
                </a:lnTo>
                <a:lnTo>
                  <a:pt x="6" y="812"/>
                </a:lnTo>
                <a:lnTo>
                  <a:pt x="7" y="807"/>
                </a:lnTo>
                <a:lnTo>
                  <a:pt x="8" y="802"/>
                </a:lnTo>
                <a:lnTo>
                  <a:pt x="9" y="796"/>
                </a:lnTo>
                <a:lnTo>
                  <a:pt x="10" y="790"/>
                </a:lnTo>
                <a:lnTo>
                  <a:pt x="11" y="782"/>
                </a:lnTo>
                <a:lnTo>
                  <a:pt x="12" y="775"/>
                </a:lnTo>
                <a:lnTo>
                  <a:pt x="13" y="767"/>
                </a:lnTo>
                <a:lnTo>
                  <a:pt x="14" y="759"/>
                </a:lnTo>
                <a:lnTo>
                  <a:pt x="15" y="749"/>
                </a:lnTo>
                <a:lnTo>
                  <a:pt x="16" y="737"/>
                </a:lnTo>
                <a:lnTo>
                  <a:pt x="17" y="724"/>
                </a:lnTo>
                <a:lnTo>
                  <a:pt x="18" y="710"/>
                </a:lnTo>
                <a:lnTo>
                  <a:pt x="19" y="696"/>
                </a:lnTo>
                <a:lnTo>
                  <a:pt x="20" y="682"/>
                </a:lnTo>
                <a:lnTo>
                  <a:pt x="21" y="667"/>
                </a:lnTo>
                <a:lnTo>
                  <a:pt x="22" y="651"/>
                </a:lnTo>
                <a:lnTo>
                  <a:pt x="23" y="633"/>
                </a:lnTo>
                <a:lnTo>
                  <a:pt x="24" y="614"/>
                </a:lnTo>
                <a:lnTo>
                  <a:pt x="25" y="594"/>
                </a:lnTo>
                <a:lnTo>
                  <a:pt x="26" y="574"/>
                </a:lnTo>
                <a:lnTo>
                  <a:pt x="27" y="554"/>
                </a:lnTo>
                <a:lnTo>
                  <a:pt x="28" y="533"/>
                </a:lnTo>
                <a:lnTo>
                  <a:pt x="29" y="511"/>
                </a:lnTo>
                <a:lnTo>
                  <a:pt x="30" y="487"/>
                </a:lnTo>
                <a:lnTo>
                  <a:pt x="31" y="463"/>
                </a:lnTo>
                <a:lnTo>
                  <a:pt x="32" y="438"/>
                </a:lnTo>
                <a:lnTo>
                  <a:pt x="33" y="413"/>
                </a:lnTo>
                <a:lnTo>
                  <a:pt x="33" y="388"/>
                </a:lnTo>
                <a:lnTo>
                  <a:pt x="34" y="362"/>
                </a:lnTo>
                <a:lnTo>
                  <a:pt x="35" y="336"/>
                </a:lnTo>
                <a:lnTo>
                  <a:pt x="36" y="310"/>
                </a:lnTo>
                <a:lnTo>
                  <a:pt x="37" y="283"/>
                </a:lnTo>
                <a:lnTo>
                  <a:pt x="38" y="256"/>
                </a:lnTo>
                <a:lnTo>
                  <a:pt x="39" y="228"/>
                </a:lnTo>
                <a:lnTo>
                  <a:pt x="40" y="199"/>
                </a:lnTo>
                <a:lnTo>
                  <a:pt x="41" y="170"/>
                </a:lnTo>
                <a:lnTo>
                  <a:pt x="42" y="141"/>
                </a:lnTo>
                <a:lnTo>
                  <a:pt x="43" y="114"/>
                </a:lnTo>
                <a:lnTo>
                  <a:pt x="44" y="89"/>
                </a:lnTo>
                <a:lnTo>
                  <a:pt x="45" y="64"/>
                </a:lnTo>
                <a:lnTo>
                  <a:pt x="46" y="35"/>
                </a:lnTo>
                <a:lnTo>
                  <a:pt x="47" y="0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228"/>
          <p:cNvSpPr>
            <a:spLocks/>
          </p:cNvSpPr>
          <p:nvPr/>
        </p:nvSpPr>
        <p:spPr bwMode="auto">
          <a:xfrm>
            <a:off x="6035849" y="1502543"/>
            <a:ext cx="128402" cy="584719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0" y="56"/>
              </a:cxn>
              <a:cxn ang="0">
                <a:pos x="1" y="21"/>
              </a:cxn>
              <a:cxn ang="0">
                <a:pos x="2" y="0"/>
              </a:cxn>
              <a:cxn ang="0">
                <a:pos x="3" y="19"/>
              </a:cxn>
              <a:cxn ang="0">
                <a:pos x="4" y="99"/>
              </a:cxn>
              <a:cxn ang="0">
                <a:pos x="5" y="245"/>
              </a:cxn>
              <a:cxn ang="0">
                <a:pos x="6" y="443"/>
              </a:cxn>
              <a:cxn ang="0">
                <a:pos x="7" y="661"/>
              </a:cxn>
              <a:cxn ang="0">
                <a:pos x="8" y="869"/>
              </a:cxn>
              <a:cxn ang="0">
                <a:pos x="9" y="1049"/>
              </a:cxn>
              <a:cxn ang="0">
                <a:pos x="10" y="1196"/>
              </a:cxn>
              <a:cxn ang="0">
                <a:pos x="11" y="1317"/>
              </a:cxn>
              <a:cxn ang="0">
                <a:pos x="12" y="1417"/>
              </a:cxn>
              <a:cxn ang="0">
                <a:pos x="13" y="1502"/>
              </a:cxn>
              <a:cxn ang="0">
                <a:pos x="13" y="1572"/>
              </a:cxn>
              <a:cxn ang="0">
                <a:pos x="14" y="1627"/>
              </a:cxn>
              <a:cxn ang="0">
                <a:pos x="15" y="1666"/>
              </a:cxn>
              <a:cxn ang="0">
                <a:pos x="16" y="1692"/>
              </a:cxn>
              <a:cxn ang="0">
                <a:pos x="17" y="1705"/>
              </a:cxn>
              <a:cxn ang="0">
                <a:pos x="18" y="1705"/>
              </a:cxn>
              <a:cxn ang="0">
                <a:pos x="19" y="1696"/>
              </a:cxn>
              <a:cxn ang="0">
                <a:pos x="20" y="1678"/>
              </a:cxn>
              <a:cxn ang="0">
                <a:pos x="21" y="1652"/>
              </a:cxn>
              <a:cxn ang="0">
                <a:pos x="22" y="1617"/>
              </a:cxn>
              <a:cxn ang="0">
                <a:pos x="23" y="1577"/>
              </a:cxn>
              <a:cxn ang="0">
                <a:pos x="24" y="1531"/>
              </a:cxn>
              <a:cxn ang="0">
                <a:pos x="25" y="1481"/>
              </a:cxn>
              <a:cxn ang="0">
                <a:pos x="26" y="1430"/>
              </a:cxn>
              <a:cxn ang="0">
                <a:pos x="27" y="1377"/>
              </a:cxn>
              <a:cxn ang="0">
                <a:pos x="28" y="1323"/>
              </a:cxn>
              <a:cxn ang="0">
                <a:pos x="29" y="1268"/>
              </a:cxn>
              <a:cxn ang="0">
                <a:pos x="30" y="1211"/>
              </a:cxn>
              <a:cxn ang="0">
                <a:pos x="31" y="1153"/>
              </a:cxn>
              <a:cxn ang="0">
                <a:pos x="32" y="1095"/>
              </a:cxn>
              <a:cxn ang="0">
                <a:pos x="33" y="1037"/>
              </a:cxn>
              <a:cxn ang="0">
                <a:pos x="34" y="981"/>
              </a:cxn>
              <a:cxn ang="0">
                <a:pos x="35" y="926"/>
              </a:cxn>
              <a:cxn ang="0">
                <a:pos x="36" y="873"/>
              </a:cxn>
              <a:cxn ang="0">
                <a:pos x="37" y="822"/>
              </a:cxn>
              <a:cxn ang="0">
                <a:pos x="38" y="774"/>
              </a:cxn>
              <a:cxn ang="0">
                <a:pos x="39" y="728"/>
              </a:cxn>
              <a:cxn ang="0">
                <a:pos x="40" y="686"/>
              </a:cxn>
              <a:cxn ang="0">
                <a:pos x="40" y="645"/>
              </a:cxn>
              <a:cxn ang="0">
                <a:pos x="41" y="607"/>
              </a:cxn>
              <a:cxn ang="0">
                <a:pos x="42" y="572"/>
              </a:cxn>
              <a:cxn ang="0">
                <a:pos x="43" y="539"/>
              </a:cxn>
              <a:cxn ang="0">
                <a:pos x="44" y="508"/>
              </a:cxn>
              <a:cxn ang="0">
                <a:pos x="45" y="481"/>
              </a:cxn>
              <a:cxn ang="0">
                <a:pos x="46" y="458"/>
              </a:cxn>
              <a:cxn ang="0">
                <a:pos x="47" y="439"/>
              </a:cxn>
            </a:cxnLst>
            <a:rect l="0" t="0" r="r" b="b"/>
            <a:pathLst>
              <a:path w="47" h="1705">
                <a:moveTo>
                  <a:pt x="0" y="56"/>
                </a:moveTo>
                <a:lnTo>
                  <a:pt x="0" y="56"/>
                </a:lnTo>
                <a:lnTo>
                  <a:pt x="1" y="21"/>
                </a:lnTo>
                <a:lnTo>
                  <a:pt x="2" y="0"/>
                </a:lnTo>
                <a:lnTo>
                  <a:pt x="3" y="19"/>
                </a:lnTo>
                <a:lnTo>
                  <a:pt x="4" y="99"/>
                </a:lnTo>
                <a:lnTo>
                  <a:pt x="5" y="245"/>
                </a:lnTo>
                <a:lnTo>
                  <a:pt x="6" y="443"/>
                </a:lnTo>
                <a:lnTo>
                  <a:pt x="7" y="661"/>
                </a:lnTo>
                <a:lnTo>
                  <a:pt x="8" y="869"/>
                </a:lnTo>
                <a:lnTo>
                  <a:pt x="9" y="1049"/>
                </a:lnTo>
                <a:lnTo>
                  <a:pt x="10" y="1196"/>
                </a:lnTo>
                <a:lnTo>
                  <a:pt x="11" y="1317"/>
                </a:lnTo>
                <a:lnTo>
                  <a:pt x="12" y="1417"/>
                </a:lnTo>
                <a:lnTo>
                  <a:pt x="13" y="1502"/>
                </a:lnTo>
                <a:lnTo>
                  <a:pt x="13" y="1572"/>
                </a:lnTo>
                <a:lnTo>
                  <a:pt x="14" y="1627"/>
                </a:lnTo>
                <a:lnTo>
                  <a:pt x="15" y="1666"/>
                </a:lnTo>
                <a:lnTo>
                  <a:pt x="16" y="1692"/>
                </a:lnTo>
                <a:lnTo>
                  <a:pt x="17" y="1705"/>
                </a:lnTo>
                <a:lnTo>
                  <a:pt x="18" y="1705"/>
                </a:lnTo>
                <a:lnTo>
                  <a:pt x="19" y="1696"/>
                </a:lnTo>
                <a:lnTo>
                  <a:pt x="20" y="1678"/>
                </a:lnTo>
                <a:lnTo>
                  <a:pt x="21" y="1652"/>
                </a:lnTo>
                <a:lnTo>
                  <a:pt x="22" y="1617"/>
                </a:lnTo>
                <a:lnTo>
                  <a:pt x="23" y="1577"/>
                </a:lnTo>
                <a:lnTo>
                  <a:pt x="24" y="1531"/>
                </a:lnTo>
                <a:lnTo>
                  <a:pt x="25" y="1481"/>
                </a:lnTo>
                <a:lnTo>
                  <a:pt x="26" y="1430"/>
                </a:lnTo>
                <a:lnTo>
                  <a:pt x="27" y="1377"/>
                </a:lnTo>
                <a:lnTo>
                  <a:pt x="28" y="1323"/>
                </a:lnTo>
                <a:lnTo>
                  <a:pt x="29" y="1268"/>
                </a:lnTo>
                <a:lnTo>
                  <a:pt x="30" y="1211"/>
                </a:lnTo>
                <a:lnTo>
                  <a:pt x="31" y="1153"/>
                </a:lnTo>
                <a:lnTo>
                  <a:pt x="32" y="1095"/>
                </a:lnTo>
                <a:lnTo>
                  <a:pt x="33" y="1037"/>
                </a:lnTo>
                <a:lnTo>
                  <a:pt x="34" y="981"/>
                </a:lnTo>
                <a:lnTo>
                  <a:pt x="35" y="926"/>
                </a:lnTo>
                <a:lnTo>
                  <a:pt x="36" y="873"/>
                </a:lnTo>
                <a:lnTo>
                  <a:pt x="37" y="822"/>
                </a:lnTo>
                <a:lnTo>
                  <a:pt x="38" y="774"/>
                </a:lnTo>
                <a:lnTo>
                  <a:pt x="39" y="728"/>
                </a:lnTo>
                <a:lnTo>
                  <a:pt x="40" y="686"/>
                </a:lnTo>
                <a:lnTo>
                  <a:pt x="40" y="645"/>
                </a:lnTo>
                <a:lnTo>
                  <a:pt x="41" y="607"/>
                </a:lnTo>
                <a:lnTo>
                  <a:pt x="42" y="572"/>
                </a:lnTo>
                <a:lnTo>
                  <a:pt x="43" y="539"/>
                </a:lnTo>
                <a:lnTo>
                  <a:pt x="44" y="508"/>
                </a:lnTo>
                <a:lnTo>
                  <a:pt x="45" y="481"/>
                </a:lnTo>
                <a:lnTo>
                  <a:pt x="46" y="458"/>
                </a:lnTo>
                <a:lnTo>
                  <a:pt x="47" y="439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229"/>
          <p:cNvSpPr>
            <a:spLocks/>
          </p:cNvSpPr>
          <p:nvPr/>
        </p:nvSpPr>
        <p:spPr bwMode="auto">
          <a:xfrm>
            <a:off x="6164251" y="1632354"/>
            <a:ext cx="119845" cy="172706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62"/>
              </a:cxn>
              <a:cxn ang="0">
                <a:pos x="1" y="47"/>
              </a:cxn>
              <a:cxn ang="0">
                <a:pos x="2" y="34"/>
              </a:cxn>
              <a:cxn ang="0">
                <a:pos x="3" y="23"/>
              </a:cxn>
              <a:cxn ang="0">
                <a:pos x="4" y="13"/>
              </a:cxn>
              <a:cxn ang="0">
                <a:pos x="5" y="6"/>
              </a:cxn>
              <a:cxn ang="0">
                <a:pos x="6" y="2"/>
              </a:cxn>
              <a:cxn ang="0">
                <a:pos x="7" y="0"/>
              </a:cxn>
              <a:cxn ang="0">
                <a:pos x="8" y="2"/>
              </a:cxn>
              <a:cxn ang="0">
                <a:pos x="9" y="7"/>
              </a:cxn>
              <a:cxn ang="0">
                <a:pos x="10" y="12"/>
              </a:cxn>
              <a:cxn ang="0">
                <a:pos x="11" y="18"/>
              </a:cxn>
              <a:cxn ang="0">
                <a:pos x="12" y="25"/>
              </a:cxn>
              <a:cxn ang="0">
                <a:pos x="13" y="34"/>
              </a:cxn>
              <a:cxn ang="0">
                <a:pos x="14" y="45"/>
              </a:cxn>
              <a:cxn ang="0">
                <a:pos x="15" y="58"/>
              </a:cxn>
              <a:cxn ang="0">
                <a:pos x="16" y="72"/>
              </a:cxn>
              <a:cxn ang="0">
                <a:pos x="17" y="86"/>
              </a:cxn>
              <a:cxn ang="0">
                <a:pos x="18" y="100"/>
              </a:cxn>
              <a:cxn ang="0">
                <a:pos x="19" y="116"/>
              </a:cxn>
              <a:cxn ang="0">
                <a:pos x="20" y="132"/>
              </a:cxn>
              <a:cxn ang="0">
                <a:pos x="20" y="149"/>
              </a:cxn>
              <a:cxn ang="0">
                <a:pos x="21" y="166"/>
              </a:cxn>
              <a:cxn ang="0">
                <a:pos x="22" y="184"/>
              </a:cxn>
              <a:cxn ang="0">
                <a:pos x="23" y="201"/>
              </a:cxn>
              <a:cxn ang="0">
                <a:pos x="24" y="218"/>
              </a:cxn>
              <a:cxn ang="0">
                <a:pos x="25" y="236"/>
              </a:cxn>
              <a:cxn ang="0">
                <a:pos x="26" y="254"/>
              </a:cxn>
              <a:cxn ang="0">
                <a:pos x="27" y="273"/>
              </a:cxn>
              <a:cxn ang="0">
                <a:pos x="28" y="291"/>
              </a:cxn>
              <a:cxn ang="0">
                <a:pos x="29" y="309"/>
              </a:cxn>
              <a:cxn ang="0">
                <a:pos x="30" y="325"/>
              </a:cxn>
              <a:cxn ang="0">
                <a:pos x="31" y="340"/>
              </a:cxn>
              <a:cxn ang="0">
                <a:pos x="32" y="354"/>
              </a:cxn>
              <a:cxn ang="0">
                <a:pos x="33" y="368"/>
              </a:cxn>
              <a:cxn ang="0">
                <a:pos x="34" y="383"/>
              </a:cxn>
              <a:cxn ang="0">
                <a:pos x="35" y="397"/>
              </a:cxn>
              <a:cxn ang="0">
                <a:pos x="36" y="410"/>
              </a:cxn>
              <a:cxn ang="0">
                <a:pos x="37" y="422"/>
              </a:cxn>
              <a:cxn ang="0">
                <a:pos x="38" y="433"/>
              </a:cxn>
              <a:cxn ang="0">
                <a:pos x="39" y="443"/>
              </a:cxn>
              <a:cxn ang="0">
                <a:pos x="40" y="452"/>
              </a:cxn>
              <a:cxn ang="0">
                <a:pos x="41" y="462"/>
              </a:cxn>
              <a:cxn ang="0">
                <a:pos x="42" y="471"/>
              </a:cxn>
              <a:cxn ang="0">
                <a:pos x="43" y="480"/>
              </a:cxn>
              <a:cxn ang="0">
                <a:pos x="44" y="487"/>
              </a:cxn>
              <a:cxn ang="0">
                <a:pos x="45" y="493"/>
              </a:cxn>
              <a:cxn ang="0">
                <a:pos x="46" y="497"/>
              </a:cxn>
              <a:cxn ang="0">
                <a:pos x="47" y="502"/>
              </a:cxn>
              <a:cxn ang="0">
                <a:pos x="47" y="505"/>
              </a:cxn>
            </a:cxnLst>
            <a:rect l="0" t="0" r="r" b="b"/>
            <a:pathLst>
              <a:path w="47" h="505">
                <a:moveTo>
                  <a:pt x="0" y="62"/>
                </a:moveTo>
                <a:lnTo>
                  <a:pt x="0" y="62"/>
                </a:lnTo>
                <a:lnTo>
                  <a:pt x="1" y="47"/>
                </a:lnTo>
                <a:lnTo>
                  <a:pt x="2" y="34"/>
                </a:lnTo>
                <a:lnTo>
                  <a:pt x="3" y="23"/>
                </a:lnTo>
                <a:lnTo>
                  <a:pt x="4" y="13"/>
                </a:lnTo>
                <a:lnTo>
                  <a:pt x="5" y="6"/>
                </a:lnTo>
                <a:lnTo>
                  <a:pt x="6" y="2"/>
                </a:lnTo>
                <a:lnTo>
                  <a:pt x="7" y="0"/>
                </a:lnTo>
                <a:lnTo>
                  <a:pt x="8" y="2"/>
                </a:lnTo>
                <a:lnTo>
                  <a:pt x="9" y="7"/>
                </a:lnTo>
                <a:lnTo>
                  <a:pt x="10" y="12"/>
                </a:lnTo>
                <a:lnTo>
                  <a:pt x="11" y="18"/>
                </a:lnTo>
                <a:lnTo>
                  <a:pt x="12" y="25"/>
                </a:lnTo>
                <a:lnTo>
                  <a:pt x="13" y="34"/>
                </a:lnTo>
                <a:lnTo>
                  <a:pt x="14" y="45"/>
                </a:lnTo>
                <a:lnTo>
                  <a:pt x="15" y="58"/>
                </a:lnTo>
                <a:lnTo>
                  <a:pt x="16" y="72"/>
                </a:lnTo>
                <a:lnTo>
                  <a:pt x="17" y="86"/>
                </a:lnTo>
                <a:lnTo>
                  <a:pt x="18" y="100"/>
                </a:lnTo>
                <a:lnTo>
                  <a:pt x="19" y="116"/>
                </a:lnTo>
                <a:lnTo>
                  <a:pt x="20" y="132"/>
                </a:lnTo>
                <a:lnTo>
                  <a:pt x="20" y="149"/>
                </a:lnTo>
                <a:lnTo>
                  <a:pt x="21" y="166"/>
                </a:lnTo>
                <a:lnTo>
                  <a:pt x="22" y="184"/>
                </a:lnTo>
                <a:lnTo>
                  <a:pt x="23" y="201"/>
                </a:lnTo>
                <a:lnTo>
                  <a:pt x="24" y="218"/>
                </a:lnTo>
                <a:lnTo>
                  <a:pt x="25" y="236"/>
                </a:lnTo>
                <a:lnTo>
                  <a:pt x="26" y="254"/>
                </a:lnTo>
                <a:lnTo>
                  <a:pt x="27" y="273"/>
                </a:lnTo>
                <a:lnTo>
                  <a:pt x="28" y="291"/>
                </a:lnTo>
                <a:lnTo>
                  <a:pt x="29" y="309"/>
                </a:lnTo>
                <a:lnTo>
                  <a:pt x="30" y="325"/>
                </a:lnTo>
                <a:lnTo>
                  <a:pt x="31" y="340"/>
                </a:lnTo>
                <a:lnTo>
                  <a:pt x="32" y="354"/>
                </a:lnTo>
                <a:lnTo>
                  <a:pt x="33" y="368"/>
                </a:lnTo>
                <a:lnTo>
                  <a:pt x="34" y="383"/>
                </a:lnTo>
                <a:lnTo>
                  <a:pt x="35" y="397"/>
                </a:lnTo>
                <a:lnTo>
                  <a:pt x="36" y="410"/>
                </a:lnTo>
                <a:lnTo>
                  <a:pt x="37" y="422"/>
                </a:lnTo>
                <a:lnTo>
                  <a:pt x="38" y="433"/>
                </a:lnTo>
                <a:lnTo>
                  <a:pt x="39" y="443"/>
                </a:lnTo>
                <a:lnTo>
                  <a:pt x="40" y="452"/>
                </a:lnTo>
                <a:lnTo>
                  <a:pt x="41" y="462"/>
                </a:lnTo>
                <a:lnTo>
                  <a:pt x="42" y="471"/>
                </a:lnTo>
                <a:lnTo>
                  <a:pt x="43" y="480"/>
                </a:lnTo>
                <a:lnTo>
                  <a:pt x="44" y="487"/>
                </a:lnTo>
                <a:lnTo>
                  <a:pt x="45" y="493"/>
                </a:lnTo>
                <a:lnTo>
                  <a:pt x="46" y="497"/>
                </a:lnTo>
                <a:lnTo>
                  <a:pt x="47" y="502"/>
                </a:lnTo>
                <a:lnTo>
                  <a:pt x="47" y="505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230"/>
          <p:cNvSpPr>
            <a:spLocks/>
          </p:cNvSpPr>
          <p:nvPr/>
        </p:nvSpPr>
        <p:spPr bwMode="auto">
          <a:xfrm>
            <a:off x="6284096" y="1756521"/>
            <a:ext cx="128402" cy="51926"/>
          </a:xfrm>
          <a:custGeom>
            <a:avLst/>
            <a:gdLst/>
            <a:ahLst/>
            <a:cxnLst>
              <a:cxn ang="0">
                <a:pos x="0" y="142"/>
              </a:cxn>
              <a:cxn ang="0">
                <a:pos x="0" y="142"/>
              </a:cxn>
              <a:cxn ang="0">
                <a:pos x="1" y="145"/>
              </a:cxn>
              <a:cxn ang="0">
                <a:pos x="2" y="148"/>
              </a:cxn>
              <a:cxn ang="0">
                <a:pos x="3" y="150"/>
              </a:cxn>
              <a:cxn ang="0">
                <a:pos x="4" y="151"/>
              </a:cxn>
              <a:cxn ang="0">
                <a:pos x="5" y="152"/>
              </a:cxn>
              <a:cxn ang="0">
                <a:pos x="6" y="151"/>
              </a:cxn>
              <a:cxn ang="0">
                <a:pos x="7" y="150"/>
              </a:cxn>
              <a:cxn ang="0">
                <a:pos x="8" y="148"/>
              </a:cxn>
              <a:cxn ang="0">
                <a:pos x="9" y="146"/>
              </a:cxn>
              <a:cxn ang="0">
                <a:pos x="10" y="145"/>
              </a:cxn>
              <a:cxn ang="0">
                <a:pos x="11" y="144"/>
              </a:cxn>
              <a:cxn ang="0">
                <a:pos x="12" y="142"/>
              </a:cxn>
              <a:cxn ang="0">
                <a:pos x="13" y="139"/>
              </a:cxn>
              <a:cxn ang="0">
                <a:pos x="14" y="135"/>
              </a:cxn>
              <a:cxn ang="0">
                <a:pos x="15" y="129"/>
              </a:cxn>
              <a:cxn ang="0">
                <a:pos x="16" y="123"/>
              </a:cxn>
              <a:cxn ang="0">
                <a:pos x="17" y="119"/>
              </a:cxn>
              <a:cxn ang="0">
                <a:pos x="18" y="116"/>
              </a:cxn>
              <a:cxn ang="0">
                <a:pos x="19" y="115"/>
              </a:cxn>
              <a:cxn ang="0">
                <a:pos x="20" y="112"/>
              </a:cxn>
              <a:cxn ang="0">
                <a:pos x="21" y="106"/>
              </a:cxn>
              <a:cxn ang="0">
                <a:pos x="22" y="100"/>
              </a:cxn>
              <a:cxn ang="0">
                <a:pos x="23" y="93"/>
              </a:cxn>
              <a:cxn ang="0">
                <a:pos x="24" y="87"/>
              </a:cxn>
              <a:cxn ang="0">
                <a:pos x="25" y="82"/>
              </a:cxn>
              <a:cxn ang="0">
                <a:pos x="26" y="79"/>
              </a:cxn>
              <a:cxn ang="0">
                <a:pos x="27" y="76"/>
              </a:cxn>
              <a:cxn ang="0">
                <a:pos x="27" y="71"/>
              </a:cxn>
              <a:cxn ang="0">
                <a:pos x="28" y="67"/>
              </a:cxn>
              <a:cxn ang="0">
                <a:pos x="29" y="61"/>
              </a:cxn>
              <a:cxn ang="0">
                <a:pos x="30" y="55"/>
              </a:cxn>
              <a:cxn ang="0">
                <a:pos x="31" y="50"/>
              </a:cxn>
              <a:cxn ang="0">
                <a:pos x="32" y="44"/>
              </a:cxn>
              <a:cxn ang="0">
                <a:pos x="33" y="40"/>
              </a:cxn>
              <a:cxn ang="0">
                <a:pos x="34" y="37"/>
              </a:cxn>
              <a:cxn ang="0">
                <a:pos x="35" y="35"/>
              </a:cxn>
              <a:cxn ang="0">
                <a:pos x="36" y="32"/>
              </a:cxn>
              <a:cxn ang="0">
                <a:pos x="37" y="29"/>
              </a:cxn>
              <a:cxn ang="0">
                <a:pos x="38" y="25"/>
              </a:cxn>
              <a:cxn ang="0">
                <a:pos x="39" y="19"/>
              </a:cxn>
              <a:cxn ang="0">
                <a:pos x="40" y="14"/>
              </a:cxn>
              <a:cxn ang="0">
                <a:pos x="41" y="10"/>
              </a:cxn>
              <a:cxn ang="0">
                <a:pos x="42" y="7"/>
              </a:cxn>
              <a:cxn ang="0">
                <a:pos x="43" y="5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47" y="3"/>
              </a:cxn>
              <a:cxn ang="0">
                <a:pos x="48" y="0"/>
              </a:cxn>
            </a:cxnLst>
            <a:rect l="0" t="0" r="r" b="b"/>
            <a:pathLst>
              <a:path w="48" h="152">
                <a:moveTo>
                  <a:pt x="0" y="142"/>
                </a:moveTo>
                <a:lnTo>
                  <a:pt x="0" y="142"/>
                </a:lnTo>
                <a:lnTo>
                  <a:pt x="1" y="145"/>
                </a:lnTo>
                <a:lnTo>
                  <a:pt x="2" y="148"/>
                </a:lnTo>
                <a:lnTo>
                  <a:pt x="3" y="150"/>
                </a:lnTo>
                <a:lnTo>
                  <a:pt x="4" y="151"/>
                </a:lnTo>
                <a:lnTo>
                  <a:pt x="5" y="152"/>
                </a:lnTo>
                <a:lnTo>
                  <a:pt x="6" y="151"/>
                </a:lnTo>
                <a:lnTo>
                  <a:pt x="7" y="150"/>
                </a:lnTo>
                <a:lnTo>
                  <a:pt x="8" y="148"/>
                </a:lnTo>
                <a:lnTo>
                  <a:pt x="9" y="146"/>
                </a:lnTo>
                <a:lnTo>
                  <a:pt x="10" y="145"/>
                </a:lnTo>
                <a:lnTo>
                  <a:pt x="11" y="144"/>
                </a:lnTo>
                <a:lnTo>
                  <a:pt x="12" y="142"/>
                </a:lnTo>
                <a:lnTo>
                  <a:pt x="13" y="139"/>
                </a:lnTo>
                <a:lnTo>
                  <a:pt x="14" y="135"/>
                </a:lnTo>
                <a:lnTo>
                  <a:pt x="15" y="129"/>
                </a:lnTo>
                <a:lnTo>
                  <a:pt x="16" y="123"/>
                </a:lnTo>
                <a:lnTo>
                  <a:pt x="17" y="119"/>
                </a:lnTo>
                <a:lnTo>
                  <a:pt x="18" y="116"/>
                </a:lnTo>
                <a:lnTo>
                  <a:pt x="19" y="115"/>
                </a:lnTo>
                <a:lnTo>
                  <a:pt x="20" y="112"/>
                </a:lnTo>
                <a:lnTo>
                  <a:pt x="21" y="106"/>
                </a:lnTo>
                <a:lnTo>
                  <a:pt x="22" y="100"/>
                </a:lnTo>
                <a:lnTo>
                  <a:pt x="23" y="93"/>
                </a:lnTo>
                <a:lnTo>
                  <a:pt x="24" y="87"/>
                </a:lnTo>
                <a:lnTo>
                  <a:pt x="25" y="82"/>
                </a:lnTo>
                <a:lnTo>
                  <a:pt x="26" y="79"/>
                </a:lnTo>
                <a:lnTo>
                  <a:pt x="27" y="76"/>
                </a:lnTo>
                <a:lnTo>
                  <a:pt x="27" y="71"/>
                </a:lnTo>
                <a:lnTo>
                  <a:pt x="28" y="67"/>
                </a:lnTo>
                <a:lnTo>
                  <a:pt x="29" y="61"/>
                </a:lnTo>
                <a:lnTo>
                  <a:pt x="30" y="55"/>
                </a:lnTo>
                <a:lnTo>
                  <a:pt x="31" y="50"/>
                </a:lnTo>
                <a:lnTo>
                  <a:pt x="32" y="44"/>
                </a:lnTo>
                <a:lnTo>
                  <a:pt x="33" y="40"/>
                </a:lnTo>
                <a:lnTo>
                  <a:pt x="34" y="37"/>
                </a:lnTo>
                <a:lnTo>
                  <a:pt x="35" y="35"/>
                </a:lnTo>
                <a:lnTo>
                  <a:pt x="36" y="32"/>
                </a:lnTo>
                <a:lnTo>
                  <a:pt x="37" y="29"/>
                </a:lnTo>
                <a:lnTo>
                  <a:pt x="38" y="25"/>
                </a:lnTo>
                <a:lnTo>
                  <a:pt x="39" y="19"/>
                </a:lnTo>
                <a:lnTo>
                  <a:pt x="40" y="14"/>
                </a:lnTo>
                <a:lnTo>
                  <a:pt x="41" y="10"/>
                </a:lnTo>
                <a:lnTo>
                  <a:pt x="42" y="7"/>
                </a:lnTo>
                <a:lnTo>
                  <a:pt x="43" y="5"/>
                </a:lnTo>
                <a:lnTo>
                  <a:pt x="44" y="5"/>
                </a:lnTo>
                <a:lnTo>
                  <a:pt x="45" y="5"/>
                </a:lnTo>
                <a:lnTo>
                  <a:pt x="46" y="5"/>
                </a:lnTo>
                <a:lnTo>
                  <a:pt x="47" y="3"/>
                </a:lnTo>
                <a:lnTo>
                  <a:pt x="48" y="0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231"/>
          <p:cNvSpPr>
            <a:spLocks/>
          </p:cNvSpPr>
          <p:nvPr/>
        </p:nvSpPr>
        <p:spPr bwMode="auto">
          <a:xfrm>
            <a:off x="6412503" y="1753137"/>
            <a:ext cx="128402" cy="1354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9"/>
              </a:cxn>
              <a:cxn ang="0">
                <a:pos x="1" y="7"/>
              </a:cxn>
              <a:cxn ang="0">
                <a:pos x="2" y="5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6" y="1"/>
              </a:cxn>
              <a:cxn ang="0">
                <a:pos x="6" y="0"/>
              </a:cxn>
              <a:cxn ang="0">
                <a:pos x="7" y="0"/>
              </a:cxn>
              <a:cxn ang="0">
                <a:pos x="8" y="1"/>
              </a:cxn>
              <a:cxn ang="0">
                <a:pos x="9" y="2"/>
              </a:cxn>
              <a:cxn ang="0">
                <a:pos x="10" y="3"/>
              </a:cxn>
              <a:cxn ang="0">
                <a:pos x="11" y="4"/>
              </a:cxn>
              <a:cxn ang="0">
                <a:pos x="12" y="4"/>
              </a:cxn>
              <a:cxn ang="0">
                <a:pos x="13" y="4"/>
              </a:cxn>
              <a:cxn ang="0">
                <a:pos x="14" y="4"/>
              </a:cxn>
              <a:cxn ang="0">
                <a:pos x="15" y="4"/>
              </a:cxn>
              <a:cxn ang="0">
                <a:pos x="16" y="4"/>
              </a:cxn>
              <a:cxn ang="0">
                <a:pos x="17" y="5"/>
              </a:cxn>
              <a:cxn ang="0">
                <a:pos x="18" y="6"/>
              </a:cxn>
              <a:cxn ang="0">
                <a:pos x="19" y="7"/>
              </a:cxn>
              <a:cxn ang="0">
                <a:pos x="20" y="9"/>
              </a:cxn>
              <a:cxn ang="0">
                <a:pos x="21" y="10"/>
              </a:cxn>
              <a:cxn ang="0">
                <a:pos x="22" y="11"/>
              </a:cxn>
              <a:cxn ang="0">
                <a:pos x="23" y="13"/>
              </a:cxn>
              <a:cxn ang="0">
                <a:pos x="24" y="14"/>
              </a:cxn>
              <a:cxn ang="0">
                <a:pos x="25" y="15"/>
              </a:cxn>
              <a:cxn ang="0">
                <a:pos x="26" y="15"/>
              </a:cxn>
              <a:cxn ang="0">
                <a:pos x="27" y="16"/>
              </a:cxn>
              <a:cxn ang="0">
                <a:pos x="28" y="17"/>
              </a:cxn>
              <a:cxn ang="0">
                <a:pos x="29" y="19"/>
              </a:cxn>
              <a:cxn ang="0">
                <a:pos x="30" y="20"/>
              </a:cxn>
              <a:cxn ang="0">
                <a:pos x="31" y="22"/>
              </a:cxn>
              <a:cxn ang="0">
                <a:pos x="32" y="24"/>
              </a:cxn>
              <a:cxn ang="0">
                <a:pos x="33" y="25"/>
              </a:cxn>
              <a:cxn ang="0">
                <a:pos x="34" y="26"/>
              </a:cxn>
              <a:cxn ang="0">
                <a:pos x="34" y="27"/>
              </a:cxn>
              <a:cxn ang="0">
                <a:pos x="35" y="27"/>
              </a:cxn>
              <a:cxn ang="0">
                <a:pos x="36" y="27"/>
              </a:cxn>
              <a:cxn ang="0">
                <a:pos x="37" y="29"/>
              </a:cxn>
              <a:cxn ang="0">
                <a:pos x="38" y="30"/>
              </a:cxn>
              <a:cxn ang="0">
                <a:pos x="39" y="31"/>
              </a:cxn>
              <a:cxn ang="0">
                <a:pos x="40" y="31"/>
              </a:cxn>
              <a:cxn ang="0">
                <a:pos x="41" y="31"/>
              </a:cxn>
              <a:cxn ang="0">
                <a:pos x="42" y="30"/>
              </a:cxn>
              <a:cxn ang="0">
                <a:pos x="43" y="30"/>
              </a:cxn>
              <a:cxn ang="0">
                <a:pos x="44" y="31"/>
              </a:cxn>
              <a:cxn ang="0">
                <a:pos x="45" y="33"/>
              </a:cxn>
              <a:cxn ang="0">
                <a:pos x="46" y="36"/>
              </a:cxn>
              <a:cxn ang="0">
                <a:pos x="47" y="38"/>
              </a:cxn>
            </a:cxnLst>
            <a:rect l="0" t="0" r="r" b="b"/>
            <a:pathLst>
              <a:path w="47" h="38">
                <a:moveTo>
                  <a:pt x="0" y="9"/>
                </a:moveTo>
                <a:lnTo>
                  <a:pt x="0" y="9"/>
                </a:lnTo>
                <a:lnTo>
                  <a:pt x="1" y="7"/>
                </a:lnTo>
                <a:lnTo>
                  <a:pt x="2" y="5"/>
                </a:lnTo>
                <a:lnTo>
                  <a:pt x="3" y="4"/>
                </a:lnTo>
                <a:lnTo>
                  <a:pt x="4" y="3"/>
                </a:lnTo>
                <a:lnTo>
                  <a:pt x="5" y="2"/>
                </a:lnTo>
                <a:lnTo>
                  <a:pt x="6" y="1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2"/>
                </a:lnTo>
                <a:lnTo>
                  <a:pt x="10" y="3"/>
                </a:lnTo>
                <a:lnTo>
                  <a:pt x="11" y="4"/>
                </a:lnTo>
                <a:lnTo>
                  <a:pt x="12" y="4"/>
                </a:lnTo>
                <a:lnTo>
                  <a:pt x="13" y="4"/>
                </a:lnTo>
                <a:lnTo>
                  <a:pt x="14" y="4"/>
                </a:lnTo>
                <a:lnTo>
                  <a:pt x="15" y="4"/>
                </a:lnTo>
                <a:lnTo>
                  <a:pt x="16" y="4"/>
                </a:lnTo>
                <a:lnTo>
                  <a:pt x="17" y="5"/>
                </a:lnTo>
                <a:lnTo>
                  <a:pt x="18" y="6"/>
                </a:lnTo>
                <a:lnTo>
                  <a:pt x="19" y="7"/>
                </a:lnTo>
                <a:lnTo>
                  <a:pt x="20" y="9"/>
                </a:lnTo>
                <a:lnTo>
                  <a:pt x="21" y="10"/>
                </a:lnTo>
                <a:lnTo>
                  <a:pt x="22" y="11"/>
                </a:lnTo>
                <a:lnTo>
                  <a:pt x="23" y="13"/>
                </a:lnTo>
                <a:lnTo>
                  <a:pt x="24" y="14"/>
                </a:lnTo>
                <a:lnTo>
                  <a:pt x="25" y="15"/>
                </a:lnTo>
                <a:lnTo>
                  <a:pt x="26" y="15"/>
                </a:lnTo>
                <a:lnTo>
                  <a:pt x="27" y="16"/>
                </a:lnTo>
                <a:lnTo>
                  <a:pt x="28" y="17"/>
                </a:lnTo>
                <a:lnTo>
                  <a:pt x="29" y="19"/>
                </a:lnTo>
                <a:lnTo>
                  <a:pt x="30" y="20"/>
                </a:lnTo>
                <a:lnTo>
                  <a:pt x="31" y="22"/>
                </a:lnTo>
                <a:lnTo>
                  <a:pt x="32" y="24"/>
                </a:lnTo>
                <a:lnTo>
                  <a:pt x="33" y="25"/>
                </a:lnTo>
                <a:lnTo>
                  <a:pt x="34" y="26"/>
                </a:lnTo>
                <a:lnTo>
                  <a:pt x="34" y="27"/>
                </a:lnTo>
                <a:lnTo>
                  <a:pt x="35" y="27"/>
                </a:lnTo>
                <a:lnTo>
                  <a:pt x="36" y="27"/>
                </a:lnTo>
                <a:lnTo>
                  <a:pt x="37" y="29"/>
                </a:lnTo>
                <a:lnTo>
                  <a:pt x="38" y="30"/>
                </a:lnTo>
                <a:lnTo>
                  <a:pt x="39" y="31"/>
                </a:lnTo>
                <a:lnTo>
                  <a:pt x="40" y="31"/>
                </a:lnTo>
                <a:lnTo>
                  <a:pt x="41" y="31"/>
                </a:lnTo>
                <a:lnTo>
                  <a:pt x="42" y="30"/>
                </a:lnTo>
                <a:lnTo>
                  <a:pt x="43" y="30"/>
                </a:lnTo>
                <a:lnTo>
                  <a:pt x="44" y="31"/>
                </a:lnTo>
                <a:lnTo>
                  <a:pt x="45" y="33"/>
                </a:lnTo>
                <a:lnTo>
                  <a:pt x="46" y="36"/>
                </a:lnTo>
                <a:lnTo>
                  <a:pt x="47" y="38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232"/>
          <p:cNvSpPr>
            <a:spLocks/>
          </p:cNvSpPr>
          <p:nvPr/>
        </p:nvSpPr>
        <p:spPr bwMode="auto">
          <a:xfrm>
            <a:off x="6540907" y="1764425"/>
            <a:ext cx="119845" cy="3386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1" y="4"/>
              </a:cxn>
              <a:cxn ang="0">
                <a:pos x="2" y="4"/>
              </a:cxn>
              <a:cxn ang="0">
                <a:pos x="3" y="4"/>
              </a:cxn>
              <a:cxn ang="0">
                <a:pos x="4" y="4"/>
              </a:cxn>
              <a:cxn ang="0">
                <a:pos x="5" y="5"/>
              </a:cxn>
              <a:cxn ang="0">
                <a:pos x="6" y="6"/>
              </a:cxn>
              <a:cxn ang="0">
                <a:pos x="7" y="6"/>
              </a:cxn>
              <a:cxn ang="0">
                <a:pos x="8" y="6"/>
              </a:cxn>
              <a:cxn ang="0">
                <a:pos x="9" y="6"/>
              </a:cxn>
              <a:cxn ang="0">
                <a:pos x="10" y="6"/>
              </a:cxn>
              <a:cxn ang="0">
                <a:pos x="11" y="6"/>
              </a:cxn>
              <a:cxn ang="0">
                <a:pos x="12" y="6"/>
              </a:cxn>
              <a:cxn ang="0">
                <a:pos x="13" y="7"/>
              </a:cxn>
              <a:cxn ang="0">
                <a:pos x="14" y="8"/>
              </a:cxn>
              <a:cxn ang="0">
                <a:pos x="14" y="9"/>
              </a:cxn>
              <a:cxn ang="0">
                <a:pos x="15" y="10"/>
              </a:cxn>
              <a:cxn ang="0">
                <a:pos x="16" y="10"/>
              </a:cxn>
              <a:cxn ang="0">
                <a:pos x="17" y="9"/>
              </a:cxn>
              <a:cxn ang="0">
                <a:pos x="18" y="8"/>
              </a:cxn>
              <a:cxn ang="0">
                <a:pos x="19" y="7"/>
              </a:cxn>
              <a:cxn ang="0">
                <a:pos x="20" y="7"/>
              </a:cxn>
              <a:cxn ang="0">
                <a:pos x="21" y="6"/>
              </a:cxn>
              <a:cxn ang="0">
                <a:pos x="22" y="7"/>
              </a:cxn>
              <a:cxn ang="0">
                <a:pos x="23" y="7"/>
              </a:cxn>
              <a:cxn ang="0">
                <a:pos x="24" y="7"/>
              </a:cxn>
              <a:cxn ang="0">
                <a:pos x="25" y="8"/>
              </a:cxn>
              <a:cxn ang="0">
                <a:pos x="26" y="8"/>
              </a:cxn>
              <a:cxn ang="0">
                <a:pos x="27" y="7"/>
              </a:cxn>
              <a:cxn ang="0">
                <a:pos x="28" y="5"/>
              </a:cxn>
              <a:cxn ang="0">
                <a:pos x="29" y="4"/>
              </a:cxn>
              <a:cxn ang="0">
                <a:pos x="30" y="3"/>
              </a:cxn>
              <a:cxn ang="0">
                <a:pos x="31" y="2"/>
              </a:cxn>
              <a:cxn ang="0">
                <a:pos x="32" y="2"/>
              </a:cxn>
              <a:cxn ang="0">
                <a:pos x="33" y="3"/>
              </a:cxn>
              <a:cxn ang="0">
                <a:pos x="34" y="3"/>
              </a:cxn>
              <a:cxn ang="0">
                <a:pos x="35" y="4"/>
              </a:cxn>
              <a:cxn ang="0">
                <a:pos x="36" y="3"/>
              </a:cxn>
              <a:cxn ang="0">
                <a:pos x="37" y="2"/>
              </a:cxn>
              <a:cxn ang="0">
                <a:pos x="38" y="1"/>
              </a:cxn>
              <a:cxn ang="0">
                <a:pos x="39" y="0"/>
              </a:cxn>
              <a:cxn ang="0">
                <a:pos x="40" y="0"/>
              </a:cxn>
              <a:cxn ang="0">
                <a:pos x="41" y="0"/>
              </a:cxn>
              <a:cxn ang="0">
                <a:pos x="41" y="1"/>
              </a:cxn>
              <a:cxn ang="0">
                <a:pos x="42" y="2"/>
              </a:cxn>
              <a:cxn ang="0">
                <a:pos x="43" y="2"/>
              </a:cxn>
              <a:cxn ang="0">
                <a:pos x="44" y="1"/>
              </a:cxn>
              <a:cxn ang="0">
                <a:pos x="45" y="1"/>
              </a:cxn>
              <a:cxn ang="0">
                <a:pos x="46" y="1"/>
              </a:cxn>
              <a:cxn ang="0">
                <a:pos x="47" y="1"/>
              </a:cxn>
            </a:cxnLst>
            <a:rect l="0" t="0" r="r" b="b"/>
            <a:pathLst>
              <a:path w="47" h="10">
                <a:moveTo>
                  <a:pt x="0" y="4"/>
                </a:moveTo>
                <a:lnTo>
                  <a:pt x="0" y="4"/>
                </a:lnTo>
                <a:lnTo>
                  <a:pt x="1" y="4"/>
                </a:lnTo>
                <a:lnTo>
                  <a:pt x="2" y="4"/>
                </a:lnTo>
                <a:lnTo>
                  <a:pt x="3" y="4"/>
                </a:lnTo>
                <a:lnTo>
                  <a:pt x="4" y="4"/>
                </a:lnTo>
                <a:lnTo>
                  <a:pt x="5" y="5"/>
                </a:lnTo>
                <a:lnTo>
                  <a:pt x="6" y="6"/>
                </a:lnTo>
                <a:lnTo>
                  <a:pt x="7" y="6"/>
                </a:lnTo>
                <a:lnTo>
                  <a:pt x="8" y="6"/>
                </a:lnTo>
                <a:lnTo>
                  <a:pt x="9" y="6"/>
                </a:lnTo>
                <a:lnTo>
                  <a:pt x="10" y="6"/>
                </a:lnTo>
                <a:lnTo>
                  <a:pt x="11" y="6"/>
                </a:lnTo>
                <a:lnTo>
                  <a:pt x="12" y="6"/>
                </a:lnTo>
                <a:lnTo>
                  <a:pt x="13" y="7"/>
                </a:lnTo>
                <a:lnTo>
                  <a:pt x="14" y="8"/>
                </a:lnTo>
                <a:lnTo>
                  <a:pt x="14" y="9"/>
                </a:lnTo>
                <a:lnTo>
                  <a:pt x="15" y="10"/>
                </a:lnTo>
                <a:lnTo>
                  <a:pt x="16" y="10"/>
                </a:lnTo>
                <a:lnTo>
                  <a:pt x="17" y="9"/>
                </a:lnTo>
                <a:lnTo>
                  <a:pt x="18" y="8"/>
                </a:lnTo>
                <a:lnTo>
                  <a:pt x="19" y="7"/>
                </a:lnTo>
                <a:lnTo>
                  <a:pt x="20" y="7"/>
                </a:lnTo>
                <a:lnTo>
                  <a:pt x="21" y="6"/>
                </a:lnTo>
                <a:lnTo>
                  <a:pt x="22" y="7"/>
                </a:lnTo>
                <a:lnTo>
                  <a:pt x="23" y="7"/>
                </a:lnTo>
                <a:lnTo>
                  <a:pt x="24" y="7"/>
                </a:lnTo>
                <a:lnTo>
                  <a:pt x="25" y="8"/>
                </a:lnTo>
                <a:lnTo>
                  <a:pt x="26" y="8"/>
                </a:lnTo>
                <a:lnTo>
                  <a:pt x="27" y="7"/>
                </a:lnTo>
                <a:lnTo>
                  <a:pt x="28" y="5"/>
                </a:lnTo>
                <a:lnTo>
                  <a:pt x="29" y="4"/>
                </a:lnTo>
                <a:lnTo>
                  <a:pt x="30" y="3"/>
                </a:lnTo>
                <a:lnTo>
                  <a:pt x="31" y="2"/>
                </a:lnTo>
                <a:lnTo>
                  <a:pt x="32" y="2"/>
                </a:lnTo>
                <a:lnTo>
                  <a:pt x="33" y="3"/>
                </a:lnTo>
                <a:lnTo>
                  <a:pt x="34" y="3"/>
                </a:lnTo>
                <a:lnTo>
                  <a:pt x="35" y="4"/>
                </a:lnTo>
                <a:lnTo>
                  <a:pt x="36" y="3"/>
                </a:lnTo>
                <a:lnTo>
                  <a:pt x="37" y="2"/>
                </a:lnTo>
                <a:lnTo>
                  <a:pt x="38" y="1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1"/>
                </a:lnTo>
                <a:lnTo>
                  <a:pt x="42" y="2"/>
                </a:lnTo>
                <a:lnTo>
                  <a:pt x="43" y="2"/>
                </a:lnTo>
                <a:lnTo>
                  <a:pt x="44" y="1"/>
                </a:lnTo>
                <a:lnTo>
                  <a:pt x="45" y="1"/>
                </a:lnTo>
                <a:lnTo>
                  <a:pt x="46" y="1"/>
                </a:lnTo>
                <a:lnTo>
                  <a:pt x="47" y="1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233"/>
          <p:cNvSpPr>
            <a:spLocks/>
          </p:cNvSpPr>
          <p:nvPr/>
        </p:nvSpPr>
        <p:spPr bwMode="auto">
          <a:xfrm>
            <a:off x="6660753" y="1763295"/>
            <a:ext cx="128402" cy="225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6"/>
              </a:cxn>
              <a:cxn ang="0">
                <a:pos x="1" y="6"/>
              </a:cxn>
              <a:cxn ang="0">
                <a:pos x="2" y="6"/>
              </a:cxn>
              <a:cxn ang="0">
                <a:pos x="3" y="5"/>
              </a:cxn>
              <a:cxn ang="0">
                <a:pos x="4" y="4"/>
              </a:cxn>
              <a:cxn ang="0">
                <a:pos x="5" y="5"/>
              </a:cxn>
              <a:cxn ang="0">
                <a:pos x="6" y="5"/>
              </a:cxn>
              <a:cxn ang="0">
                <a:pos x="7" y="6"/>
              </a:cxn>
              <a:cxn ang="0">
                <a:pos x="8" y="7"/>
              </a:cxn>
              <a:cxn ang="0">
                <a:pos x="9" y="7"/>
              </a:cxn>
              <a:cxn ang="0">
                <a:pos x="10" y="7"/>
              </a:cxn>
              <a:cxn ang="0">
                <a:pos x="11" y="6"/>
              </a:cxn>
              <a:cxn ang="0">
                <a:pos x="12" y="5"/>
              </a:cxn>
              <a:cxn ang="0">
                <a:pos x="13" y="4"/>
              </a:cxn>
              <a:cxn ang="0">
                <a:pos x="14" y="4"/>
              </a:cxn>
              <a:cxn ang="0">
                <a:pos x="15" y="4"/>
              </a:cxn>
              <a:cxn ang="0">
                <a:pos x="16" y="5"/>
              </a:cxn>
              <a:cxn ang="0">
                <a:pos x="17" y="4"/>
              </a:cxn>
              <a:cxn ang="0">
                <a:pos x="18" y="3"/>
              </a:cxn>
              <a:cxn ang="0">
                <a:pos x="19" y="1"/>
              </a:cxn>
              <a:cxn ang="0">
                <a:pos x="20" y="1"/>
              </a:cxn>
              <a:cxn ang="0">
                <a:pos x="21" y="2"/>
              </a:cxn>
              <a:cxn ang="0">
                <a:pos x="21" y="3"/>
              </a:cxn>
              <a:cxn ang="0">
                <a:pos x="22" y="5"/>
              </a:cxn>
              <a:cxn ang="0">
                <a:pos x="23" y="5"/>
              </a:cxn>
              <a:cxn ang="0">
                <a:pos x="24" y="4"/>
              </a:cxn>
              <a:cxn ang="0">
                <a:pos x="25" y="2"/>
              </a:cxn>
              <a:cxn ang="0">
                <a:pos x="26" y="1"/>
              </a:cxn>
              <a:cxn ang="0">
                <a:pos x="27" y="0"/>
              </a:cxn>
              <a:cxn ang="0">
                <a:pos x="28" y="1"/>
              </a:cxn>
              <a:cxn ang="0">
                <a:pos x="29" y="3"/>
              </a:cxn>
              <a:cxn ang="0">
                <a:pos x="30" y="5"/>
              </a:cxn>
              <a:cxn ang="0">
                <a:pos x="31" y="6"/>
              </a:cxn>
              <a:cxn ang="0">
                <a:pos x="32" y="6"/>
              </a:cxn>
              <a:cxn ang="0">
                <a:pos x="33" y="5"/>
              </a:cxn>
              <a:cxn ang="0">
                <a:pos x="34" y="4"/>
              </a:cxn>
              <a:cxn ang="0">
                <a:pos x="35" y="2"/>
              </a:cxn>
              <a:cxn ang="0">
                <a:pos x="36" y="2"/>
              </a:cxn>
              <a:cxn ang="0">
                <a:pos x="37" y="2"/>
              </a:cxn>
              <a:cxn ang="0">
                <a:pos x="38" y="2"/>
              </a:cxn>
              <a:cxn ang="0">
                <a:pos x="39" y="3"/>
              </a:cxn>
              <a:cxn ang="0">
                <a:pos x="40" y="3"/>
              </a:cxn>
              <a:cxn ang="0">
                <a:pos x="41" y="3"/>
              </a:cxn>
              <a:cxn ang="0">
                <a:pos x="42" y="3"/>
              </a:cxn>
              <a:cxn ang="0">
                <a:pos x="43" y="3"/>
              </a:cxn>
              <a:cxn ang="0">
                <a:pos x="44" y="3"/>
              </a:cxn>
              <a:cxn ang="0">
                <a:pos x="45" y="4"/>
              </a:cxn>
              <a:cxn ang="0">
                <a:pos x="46" y="6"/>
              </a:cxn>
              <a:cxn ang="0">
                <a:pos x="47" y="7"/>
              </a:cxn>
              <a:cxn ang="0">
                <a:pos x="48" y="7"/>
              </a:cxn>
            </a:cxnLst>
            <a:rect l="0" t="0" r="r" b="b"/>
            <a:pathLst>
              <a:path w="48" h="7">
                <a:moveTo>
                  <a:pt x="0" y="6"/>
                </a:moveTo>
                <a:lnTo>
                  <a:pt x="0" y="6"/>
                </a:lnTo>
                <a:lnTo>
                  <a:pt x="1" y="6"/>
                </a:lnTo>
                <a:lnTo>
                  <a:pt x="2" y="6"/>
                </a:lnTo>
                <a:lnTo>
                  <a:pt x="3" y="5"/>
                </a:lnTo>
                <a:lnTo>
                  <a:pt x="4" y="4"/>
                </a:lnTo>
                <a:lnTo>
                  <a:pt x="5" y="5"/>
                </a:lnTo>
                <a:lnTo>
                  <a:pt x="6" y="5"/>
                </a:lnTo>
                <a:lnTo>
                  <a:pt x="7" y="6"/>
                </a:lnTo>
                <a:lnTo>
                  <a:pt x="8" y="7"/>
                </a:lnTo>
                <a:lnTo>
                  <a:pt x="9" y="7"/>
                </a:lnTo>
                <a:lnTo>
                  <a:pt x="10" y="7"/>
                </a:lnTo>
                <a:lnTo>
                  <a:pt x="11" y="6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5" y="4"/>
                </a:lnTo>
                <a:lnTo>
                  <a:pt x="16" y="5"/>
                </a:lnTo>
                <a:lnTo>
                  <a:pt x="17" y="4"/>
                </a:lnTo>
                <a:lnTo>
                  <a:pt x="18" y="3"/>
                </a:lnTo>
                <a:lnTo>
                  <a:pt x="19" y="1"/>
                </a:lnTo>
                <a:lnTo>
                  <a:pt x="20" y="1"/>
                </a:lnTo>
                <a:lnTo>
                  <a:pt x="21" y="2"/>
                </a:lnTo>
                <a:lnTo>
                  <a:pt x="21" y="3"/>
                </a:lnTo>
                <a:lnTo>
                  <a:pt x="22" y="5"/>
                </a:lnTo>
                <a:lnTo>
                  <a:pt x="23" y="5"/>
                </a:lnTo>
                <a:lnTo>
                  <a:pt x="24" y="4"/>
                </a:lnTo>
                <a:lnTo>
                  <a:pt x="25" y="2"/>
                </a:lnTo>
                <a:lnTo>
                  <a:pt x="26" y="1"/>
                </a:lnTo>
                <a:lnTo>
                  <a:pt x="27" y="0"/>
                </a:lnTo>
                <a:lnTo>
                  <a:pt x="28" y="1"/>
                </a:lnTo>
                <a:lnTo>
                  <a:pt x="29" y="3"/>
                </a:lnTo>
                <a:lnTo>
                  <a:pt x="30" y="5"/>
                </a:lnTo>
                <a:lnTo>
                  <a:pt x="31" y="6"/>
                </a:lnTo>
                <a:lnTo>
                  <a:pt x="32" y="6"/>
                </a:lnTo>
                <a:lnTo>
                  <a:pt x="33" y="5"/>
                </a:lnTo>
                <a:lnTo>
                  <a:pt x="34" y="4"/>
                </a:lnTo>
                <a:lnTo>
                  <a:pt x="35" y="2"/>
                </a:lnTo>
                <a:lnTo>
                  <a:pt x="36" y="2"/>
                </a:lnTo>
                <a:lnTo>
                  <a:pt x="37" y="2"/>
                </a:lnTo>
                <a:lnTo>
                  <a:pt x="38" y="2"/>
                </a:lnTo>
                <a:lnTo>
                  <a:pt x="39" y="3"/>
                </a:lnTo>
                <a:lnTo>
                  <a:pt x="40" y="3"/>
                </a:lnTo>
                <a:lnTo>
                  <a:pt x="41" y="3"/>
                </a:lnTo>
                <a:lnTo>
                  <a:pt x="42" y="3"/>
                </a:lnTo>
                <a:lnTo>
                  <a:pt x="43" y="3"/>
                </a:lnTo>
                <a:lnTo>
                  <a:pt x="44" y="3"/>
                </a:lnTo>
                <a:lnTo>
                  <a:pt x="45" y="4"/>
                </a:lnTo>
                <a:lnTo>
                  <a:pt x="46" y="6"/>
                </a:lnTo>
                <a:lnTo>
                  <a:pt x="47" y="7"/>
                </a:lnTo>
                <a:lnTo>
                  <a:pt x="48" y="7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234"/>
          <p:cNvSpPr>
            <a:spLocks/>
          </p:cNvSpPr>
          <p:nvPr/>
        </p:nvSpPr>
        <p:spPr bwMode="auto">
          <a:xfrm>
            <a:off x="6789160" y="1764425"/>
            <a:ext cx="128402" cy="112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0" y="3"/>
              </a:cxn>
              <a:cxn ang="0">
                <a:pos x="1" y="2"/>
              </a:cxn>
              <a:cxn ang="0">
                <a:pos x="2" y="2"/>
              </a:cxn>
              <a:cxn ang="0">
                <a:pos x="3" y="2"/>
              </a:cxn>
              <a:cxn ang="0">
                <a:pos x="4" y="2"/>
              </a:cxn>
              <a:cxn ang="0">
                <a:pos x="5" y="2"/>
              </a:cxn>
              <a:cxn ang="0">
                <a:pos x="6" y="2"/>
              </a:cxn>
              <a:cxn ang="0">
                <a:pos x="7" y="2"/>
              </a:cxn>
              <a:cxn ang="0">
                <a:pos x="8" y="2"/>
              </a:cxn>
              <a:cxn ang="0">
                <a:pos x="9" y="3"/>
              </a:cxn>
              <a:cxn ang="0">
                <a:pos x="10" y="3"/>
              </a:cxn>
              <a:cxn ang="0">
                <a:pos x="11" y="3"/>
              </a:cxn>
              <a:cxn ang="0">
                <a:pos x="12" y="3"/>
              </a:cxn>
              <a:cxn ang="0">
                <a:pos x="13" y="3"/>
              </a:cxn>
              <a:cxn ang="0">
                <a:pos x="14" y="3"/>
              </a:cxn>
              <a:cxn ang="0">
                <a:pos x="15" y="2"/>
              </a:cxn>
              <a:cxn ang="0">
                <a:pos x="16" y="1"/>
              </a:cxn>
              <a:cxn ang="0">
                <a:pos x="17" y="0"/>
              </a:cxn>
              <a:cxn ang="0">
                <a:pos x="18" y="0"/>
              </a:cxn>
              <a:cxn ang="0">
                <a:pos x="19" y="0"/>
              </a:cxn>
              <a:cxn ang="0">
                <a:pos x="20" y="1"/>
              </a:cxn>
              <a:cxn ang="0">
                <a:pos x="21" y="2"/>
              </a:cxn>
              <a:cxn ang="0">
                <a:pos x="22" y="3"/>
              </a:cxn>
              <a:cxn ang="0">
                <a:pos x="23" y="4"/>
              </a:cxn>
              <a:cxn ang="0">
                <a:pos x="24" y="4"/>
              </a:cxn>
              <a:cxn ang="0">
                <a:pos x="25" y="2"/>
              </a:cxn>
              <a:cxn ang="0">
                <a:pos x="26" y="1"/>
              </a:cxn>
              <a:cxn ang="0">
                <a:pos x="27" y="0"/>
              </a:cxn>
              <a:cxn ang="0">
                <a:pos x="27" y="0"/>
              </a:cxn>
              <a:cxn ang="0">
                <a:pos x="28" y="1"/>
              </a:cxn>
              <a:cxn ang="0">
                <a:pos x="29" y="2"/>
              </a:cxn>
              <a:cxn ang="0">
                <a:pos x="30" y="3"/>
              </a:cxn>
              <a:cxn ang="0">
                <a:pos x="31" y="4"/>
              </a:cxn>
              <a:cxn ang="0">
                <a:pos x="32" y="4"/>
              </a:cxn>
              <a:cxn ang="0">
                <a:pos x="33" y="3"/>
              </a:cxn>
              <a:cxn ang="0">
                <a:pos x="34" y="3"/>
              </a:cxn>
              <a:cxn ang="0">
                <a:pos x="35" y="4"/>
              </a:cxn>
              <a:cxn ang="0">
                <a:pos x="36" y="4"/>
              </a:cxn>
              <a:cxn ang="0">
                <a:pos x="37" y="4"/>
              </a:cxn>
              <a:cxn ang="0">
                <a:pos x="38" y="4"/>
              </a:cxn>
              <a:cxn ang="0">
                <a:pos x="39" y="3"/>
              </a:cxn>
              <a:cxn ang="0">
                <a:pos x="40" y="2"/>
              </a:cxn>
              <a:cxn ang="0">
                <a:pos x="41" y="3"/>
              </a:cxn>
              <a:cxn ang="0">
                <a:pos x="42" y="3"/>
              </a:cxn>
              <a:cxn ang="0">
                <a:pos x="43" y="3"/>
              </a:cxn>
              <a:cxn ang="0">
                <a:pos x="44" y="3"/>
              </a:cxn>
              <a:cxn ang="0">
                <a:pos x="45" y="4"/>
              </a:cxn>
              <a:cxn ang="0">
                <a:pos x="46" y="4"/>
              </a:cxn>
              <a:cxn ang="0">
                <a:pos x="47" y="3"/>
              </a:cxn>
            </a:cxnLst>
            <a:rect l="0" t="0" r="r" b="b"/>
            <a:pathLst>
              <a:path w="47" h="4">
                <a:moveTo>
                  <a:pt x="0" y="4"/>
                </a:move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7" y="2"/>
                </a:lnTo>
                <a:lnTo>
                  <a:pt x="8" y="2"/>
                </a:lnTo>
                <a:lnTo>
                  <a:pt x="9" y="3"/>
                </a:lnTo>
                <a:lnTo>
                  <a:pt x="10" y="3"/>
                </a:lnTo>
                <a:lnTo>
                  <a:pt x="11" y="3"/>
                </a:lnTo>
                <a:lnTo>
                  <a:pt x="12" y="3"/>
                </a:lnTo>
                <a:lnTo>
                  <a:pt x="13" y="3"/>
                </a:lnTo>
                <a:lnTo>
                  <a:pt x="14" y="3"/>
                </a:lnTo>
                <a:lnTo>
                  <a:pt x="15" y="2"/>
                </a:lnTo>
                <a:lnTo>
                  <a:pt x="16" y="1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1"/>
                </a:lnTo>
                <a:lnTo>
                  <a:pt x="21" y="2"/>
                </a:lnTo>
                <a:lnTo>
                  <a:pt x="22" y="3"/>
                </a:lnTo>
                <a:lnTo>
                  <a:pt x="23" y="4"/>
                </a:lnTo>
                <a:lnTo>
                  <a:pt x="24" y="4"/>
                </a:lnTo>
                <a:lnTo>
                  <a:pt x="25" y="2"/>
                </a:lnTo>
                <a:lnTo>
                  <a:pt x="26" y="1"/>
                </a:lnTo>
                <a:lnTo>
                  <a:pt x="27" y="0"/>
                </a:lnTo>
                <a:lnTo>
                  <a:pt x="27" y="0"/>
                </a:lnTo>
                <a:lnTo>
                  <a:pt x="28" y="1"/>
                </a:lnTo>
                <a:lnTo>
                  <a:pt x="29" y="2"/>
                </a:lnTo>
                <a:lnTo>
                  <a:pt x="30" y="3"/>
                </a:lnTo>
                <a:lnTo>
                  <a:pt x="31" y="4"/>
                </a:lnTo>
                <a:lnTo>
                  <a:pt x="32" y="4"/>
                </a:lnTo>
                <a:lnTo>
                  <a:pt x="33" y="3"/>
                </a:lnTo>
                <a:lnTo>
                  <a:pt x="34" y="3"/>
                </a:lnTo>
                <a:lnTo>
                  <a:pt x="35" y="4"/>
                </a:lnTo>
                <a:lnTo>
                  <a:pt x="36" y="4"/>
                </a:lnTo>
                <a:lnTo>
                  <a:pt x="37" y="4"/>
                </a:lnTo>
                <a:lnTo>
                  <a:pt x="38" y="4"/>
                </a:lnTo>
                <a:lnTo>
                  <a:pt x="39" y="3"/>
                </a:lnTo>
                <a:lnTo>
                  <a:pt x="40" y="2"/>
                </a:lnTo>
                <a:lnTo>
                  <a:pt x="41" y="3"/>
                </a:lnTo>
                <a:lnTo>
                  <a:pt x="42" y="3"/>
                </a:lnTo>
                <a:lnTo>
                  <a:pt x="43" y="3"/>
                </a:lnTo>
                <a:lnTo>
                  <a:pt x="44" y="3"/>
                </a:lnTo>
                <a:lnTo>
                  <a:pt x="45" y="4"/>
                </a:lnTo>
                <a:lnTo>
                  <a:pt x="46" y="4"/>
                </a:lnTo>
                <a:lnTo>
                  <a:pt x="47" y="3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235"/>
          <p:cNvSpPr>
            <a:spLocks/>
          </p:cNvSpPr>
          <p:nvPr/>
        </p:nvSpPr>
        <p:spPr bwMode="auto">
          <a:xfrm>
            <a:off x="6917564" y="1763295"/>
            <a:ext cx="128402" cy="3386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7"/>
              </a:cxn>
              <a:cxn ang="0">
                <a:pos x="1" y="7"/>
              </a:cxn>
              <a:cxn ang="0">
                <a:pos x="2" y="7"/>
              </a:cxn>
              <a:cxn ang="0">
                <a:pos x="3" y="6"/>
              </a:cxn>
              <a:cxn ang="0">
                <a:pos x="4" y="6"/>
              </a:cxn>
              <a:cxn ang="0">
                <a:pos x="5" y="5"/>
              </a:cxn>
              <a:cxn ang="0">
                <a:pos x="6" y="5"/>
              </a:cxn>
              <a:cxn ang="0">
                <a:pos x="7" y="4"/>
              </a:cxn>
              <a:cxn ang="0">
                <a:pos x="7" y="5"/>
              </a:cxn>
              <a:cxn ang="0">
                <a:pos x="8" y="5"/>
              </a:cxn>
              <a:cxn ang="0">
                <a:pos x="9" y="6"/>
              </a:cxn>
              <a:cxn ang="0">
                <a:pos x="10" y="7"/>
              </a:cxn>
              <a:cxn ang="0">
                <a:pos x="11" y="6"/>
              </a:cxn>
              <a:cxn ang="0">
                <a:pos x="12" y="5"/>
              </a:cxn>
              <a:cxn ang="0">
                <a:pos x="13" y="4"/>
              </a:cxn>
              <a:cxn ang="0">
                <a:pos x="14" y="2"/>
              </a:cxn>
              <a:cxn ang="0">
                <a:pos x="15" y="2"/>
              </a:cxn>
              <a:cxn ang="0">
                <a:pos x="16" y="3"/>
              </a:cxn>
              <a:cxn ang="0">
                <a:pos x="17" y="7"/>
              </a:cxn>
              <a:cxn ang="0">
                <a:pos x="18" y="10"/>
              </a:cxn>
              <a:cxn ang="0">
                <a:pos x="19" y="12"/>
              </a:cxn>
              <a:cxn ang="0">
                <a:pos x="20" y="10"/>
              </a:cxn>
              <a:cxn ang="0">
                <a:pos x="21" y="6"/>
              </a:cxn>
              <a:cxn ang="0">
                <a:pos x="22" y="2"/>
              </a:cxn>
              <a:cxn ang="0">
                <a:pos x="23" y="0"/>
              </a:cxn>
              <a:cxn ang="0">
                <a:pos x="24" y="2"/>
              </a:cxn>
              <a:cxn ang="0">
                <a:pos x="25" y="5"/>
              </a:cxn>
              <a:cxn ang="0">
                <a:pos x="26" y="8"/>
              </a:cxn>
              <a:cxn ang="0">
                <a:pos x="27" y="9"/>
              </a:cxn>
              <a:cxn ang="0">
                <a:pos x="28" y="8"/>
              </a:cxn>
              <a:cxn ang="0">
                <a:pos x="29" y="6"/>
              </a:cxn>
              <a:cxn ang="0">
                <a:pos x="30" y="6"/>
              </a:cxn>
              <a:cxn ang="0">
                <a:pos x="31" y="6"/>
              </a:cxn>
              <a:cxn ang="0">
                <a:pos x="32" y="6"/>
              </a:cxn>
              <a:cxn ang="0">
                <a:pos x="33" y="6"/>
              </a:cxn>
              <a:cxn ang="0">
                <a:pos x="34" y="6"/>
              </a:cxn>
              <a:cxn ang="0">
                <a:pos x="34" y="6"/>
              </a:cxn>
              <a:cxn ang="0">
                <a:pos x="35" y="6"/>
              </a:cxn>
              <a:cxn ang="0">
                <a:pos x="36" y="6"/>
              </a:cxn>
              <a:cxn ang="0">
                <a:pos x="37" y="6"/>
              </a:cxn>
              <a:cxn ang="0">
                <a:pos x="38" y="5"/>
              </a:cxn>
              <a:cxn ang="0">
                <a:pos x="39" y="5"/>
              </a:cxn>
              <a:cxn ang="0">
                <a:pos x="40" y="6"/>
              </a:cxn>
              <a:cxn ang="0">
                <a:pos x="41" y="6"/>
              </a:cxn>
              <a:cxn ang="0">
                <a:pos x="42" y="7"/>
              </a:cxn>
              <a:cxn ang="0">
                <a:pos x="43" y="6"/>
              </a:cxn>
              <a:cxn ang="0">
                <a:pos x="44" y="6"/>
              </a:cxn>
              <a:cxn ang="0">
                <a:pos x="45" y="6"/>
              </a:cxn>
              <a:cxn ang="0">
                <a:pos x="46" y="7"/>
              </a:cxn>
              <a:cxn ang="0">
                <a:pos x="47" y="7"/>
              </a:cxn>
            </a:cxnLst>
            <a:rect l="0" t="0" r="r" b="b"/>
            <a:pathLst>
              <a:path w="47" h="12">
                <a:moveTo>
                  <a:pt x="0" y="7"/>
                </a:moveTo>
                <a:lnTo>
                  <a:pt x="0" y="7"/>
                </a:lnTo>
                <a:lnTo>
                  <a:pt x="1" y="7"/>
                </a:lnTo>
                <a:lnTo>
                  <a:pt x="2" y="7"/>
                </a:lnTo>
                <a:lnTo>
                  <a:pt x="3" y="6"/>
                </a:lnTo>
                <a:lnTo>
                  <a:pt x="4" y="6"/>
                </a:lnTo>
                <a:lnTo>
                  <a:pt x="5" y="5"/>
                </a:lnTo>
                <a:lnTo>
                  <a:pt x="6" y="5"/>
                </a:lnTo>
                <a:lnTo>
                  <a:pt x="7" y="4"/>
                </a:lnTo>
                <a:lnTo>
                  <a:pt x="7" y="5"/>
                </a:lnTo>
                <a:lnTo>
                  <a:pt x="8" y="5"/>
                </a:lnTo>
                <a:lnTo>
                  <a:pt x="9" y="6"/>
                </a:lnTo>
                <a:lnTo>
                  <a:pt x="10" y="7"/>
                </a:lnTo>
                <a:lnTo>
                  <a:pt x="11" y="6"/>
                </a:lnTo>
                <a:lnTo>
                  <a:pt x="12" y="5"/>
                </a:lnTo>
                <a:lnTo>
                  <a:pt x="13" y="4"/>
                </a:lnTo>
                <a:lnTo>
                  <a:pt x="14" y="2"/>
                </a:lnTo>
                <a:lnTo>
                  <a:pt x="15" y="2"/>
                </a:lnTo>
                <a:lnTo>
                  <a:pt x="16" y="3"/>
                </a:lnTo>
                <a:lnTo>
                  <a:pt x="17" y="7"/>
                </a:lnTo>
                <a:lnTo>
                  <a:pt x="18" y="10"/>
                </a:lnTo>
                <a:lnTo>
                  <a:pt x="19" y="12"/>
                </a:lnTo>
                <a:lnTo>
                  <a:pt x="20" y="10"/>
                </a:lnTo>
                <a:lnTo>
                  <a:pt x="21" y="6"/>
                </a:lnTo>
                <a:lnTo>
                  <a:pt x="22" y="2"/>
                </a:lnTo>
                <a:lnTo>
                  <a:pt x="23" y="0"/>
                </a:lnTo>
                <a:lnTo>
                  <a:pt x="24" y="2"/>
                </a:lnTo>
                <a:lnTo>
                  <a:pt x="25" y="5"/>
                </a:lnTo>
                <a:lnTo>
                  <a:pt x="26" y="8"/>
                </a:lnTo>
                <a:lnTo>
                  <a:pt x="27" y="9"/>
                </a:lnTo>
                <a:lnTo>
                  <a:pt x="28" y="8"/>
                </a:lnTo>
                <a:lnTo>
                  <a:pt x="29" y="6"/>
                </a:lnTo>
                <a:lnTo>
                  <a:pt x="30" y="6"/>
                </a:lnTo>
                <a:lnTo>
                  <a:pt x="31" y="6"/>
                </a:lnTo>
                <a:lnTo>
                  <a:pt x="32" y="6"/>
                </a:lnTo>
                <a:lnTo>
                  <a:pt x="33" y="6"/>
                </a:lnTo>
                <a:lnTo>
                  <a:pt x="34" y="6"/>
                </a:lnTo>
                <a:lnTo>
                  <a:pt x="34" y="6"/>
                </a:lnTo>
                <a:lnTo>
                  <a:pt x="35" y="6"/>
                </a:lnTo>
                <a:lnTo>
                  <a:pt x="36" y="6"/>
                </a:lnTo>
                <a:lnTo>
                  <a:pt x="37" y="6"/>
                </a:lnTo>
                <a:lnTo>
                  <a:pt x="38" y="5"/>
                </a:lnTo>
                <a:lnTo>
                  <a:pt x="39" y="5"/>
                </a:lnTo>
                <a:lnTo>
                  <a:pt x="40" y="6"/>
                </a:lnTo>
                <a:lnTo>
                  <a:pt x="41" y="6"/>
                </a:lnTo>
                <a:lnTo>
                  <a:pt x="42" y="7"/>
                </a:lnTo>
                <a:lnTo>
                  <a:pt x="43" y="6"/>
                </a:lnTo>
                <a:lnTo>
                  <a:pt x="44" y="6"/>
                </a:lnTo>
                <a:lnTo>
                  <a:pt x="45" y="6"/>
                </a:lnTo>
                <a:lnTo>
                  <a:pt x="46" y="7"/>
                </a:lnTo>
                <a:lnTo>
                  <a:pt x="47" y="7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236"/>
          <p:cNvSpPr>
            <a:spLocks/>
          </p:cNvSpPr>
          <p:nvPr/>
        </p:nvSpPr>
        <p:spPr bwMode="auto">
          <a:xfrm>
            <a:off x="7045971" y="1764425"/>
            <a:ext cx="119845" cy="225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1" y="4"/>
              </a:cxn>
              <a:cxn ang="0">
                <a:pos x="2" y="2"/>
              </a:cxn>
              <a:cxn ang="0">
                <a:pos x="3" y="1"/>
              </a:cxn>
              <a:cxn ang="0">
                <a:pos x="4" y="0"/>
              </a:cxn>
              <a:cxn ang="0">
                <a:pos x="5" y="0"/>
              </a:cxn>
              <a:cxn ang="0">
                <a:pos x="6" y="1"/>
              </a:cxn>
              <a:cxn ang="0">
                <a:pos x="7" y="2"/>
              </a:cxn>
              <a:cxn ang="0">
                <a:pos x="8" y="3"/>
              </a:cxn>
              <a:cxn ang="0">
                <a:pos x="9" y="3"/>
              </a:cxn>
              <a:cxn ang="0">
                <a:pos x="10" y="4"/>
              </a:cxn>
              <a:cxn ang="0">
                <a:pos x="11" y="5"/>
              </a:cxn>
              <a:cxn ang="0">
                <a:pos x="12" y="6"/>
              </a:cxn>
              <a:cxn ang="0">
                <a:pos x="13" y="6"/>
              </a:cxn>
              <a:cxn ang="0">
                <a:pos x="14" y="4"/>
              </a:cxn>
              <a:cxn ang="0">
                <a:pos x="15" y="3"/>
              </a:cxn>
              <a:cxn ang="0">
                <a:pos x="15" y="2"/>
              </a:cxn>
              <a:cxn ang="0">
                <a:pos x="16" y="1"/>
              </a:cxn>
              <a:cxn ang="0">
                <a:pos x="17" y="0"/>
              </a:cxn>
              <a:cxn ang="0">
                <a:pos x="18" y="0"/>
              </a:cxn>
              <a:cxn ang="0">
                <a:pos x="19" y="0"/>
              </a:cxn>
              <a:cxn ang="0">
                <a:pos x="20" y="2"/>
              </a:cxn>
              <a:cxn ang="0">
                <a:pos x="21" y="4"/>
              </a:cxn>
              <a:cxn ang="0">
                <a:pos x="22" y="6"/>
              </a:cxn>
              <a:cxn ang="0">
                <a:pos x="23" y="6"/>
              </a:cxn>
              <a:cxn ang="0">
                <a:pos x="24" y="4"/>
              </a:cxn>
              <a:cxn ang="0">
                <a:pos x="25" y="2"/>
              </a:cxn>
              <a:cxn ang="0">
                <a:pos x="26" y="1"/>
              </a:cxn>
              <a:cxn ang="0">
                <a:pos x="27" y="0"/>
              </a:cxn>
              <a:cxn ang="0">
                <a:pos x="28" y="1"/>
              </a:cxn>
              <a:cxn ang="0">
                <a:pos x="29" y="2"/>
              </a:cxn>
              <a:cxn ang="0">
                <a:pos x="30" y="3"/>
              </a:cxn>
              <a:cxn ang="0">
                <a:pos x="31" y="3"/>
              </a:cxn>
              <a:cxn ang="0">
                <a:pos x="32" y="2"/>
              </a:cxn>
              <a:cxn ang="0">
                <a:pos x="33" y="2"/>
              </a:cxn>
              <a:cxn ang="0">
                <a:pos x="34" y="1"/>
              </a:cxn>
              <a:cxn ang="0">
                <a:pos x="35" y="2"/>
              </a:cxn>
              <a:cxn ang="0">
                <a:pos x="36" y="3"/>
              </a:cxn>
              <a:cxn ang="0">
                <a:pos x="37" y="4"/>
              </a:cxn>
              <a:cxn ang="0">
                <a:pos x="38" y="5"/>
              </a:cxn>
              <a:cxn ang="0">
                <a:pos x="39" y="6"/>
              </a:cxn>
              <a:cxn ang="0">
                <a:pos x="40" y="6"/>
              </a:cxn>
              <a:cxn ang="0">
                <a:pos x="41" y="7"/>
              </a:cxn>
              <a:cxn ang="0">
                <a:pos x="42" y="7"/>
              </a:cxn>
              <a:cxn ang="0">
                <a:pos x="42" y="7"/>
              </a:cxn>
              <a:cxn ang="0">
                <a:pos x="43" y="6"/>
              </a:cxn>
              <a:cxn ang="0">
                <a:pos x="44" y="5"/>
              </a:cxn>
              <a:cxn ang="0">
                <a:pos x="45" y="3"/>
              </a:cxn>
              <a:cxn ang="0">
                <a:pos x="46" y="3"/>
              </a:cxn>
              <a:cxn ang="0">
                <a:pos x="47" y="3"/>
              </a:cxn>
            </a:cxnLst>
            <a:rect l="0" t="0" r="r" b="b"/>
            <a:pathLst>
              <a:path w="47" h="7">
                <a:moveTo>
                  <a:pt x="0" y="4"/>
                </a:moveTo>
                <a:lnTo>
                  <a:pt x="0" y="4"/>
                </a:lnTo>
                <a:lnTo>
                  <a:pt x="1" y="4"/>
                </a:lnTo>
                <a:lnTo>
                  <a:pt x="2" y="2"/>
                </a:lnTo>
                <a:lnTo>
                  <a:pt x="3" y="1"/>
                </a:lnTo>
                <a:lnTo>
                  <a:pt x="4" y="0"/>
                </a:lnTo>
                <a:lnTo>
                  <a:pt x="5" y="0"/>
                </a:lnTo>
                <a:lnTo>
                  <a:pt x="6" y="1"/>
                </a:lnTo>
                <a:lnTo>
                  <a:pt x="7" y="2"/>
                </a:lnTo>
                <a:lnTo>
                  <a:pt x="8" y="3"/>
                </a:lnTo>
                <a:lnTo>
                  <a:pt x="9" y="3"/>
                </a:lnTo>
                <a:lnTo>
                  <a:pt x="10" y="4"/>
                </a:lnTo>
                <a:lnTo>
                  <a:pt x="11" y="5"/>
                </a:lnTo>
                <a:lnTo>
                  <a:pt x="12" y="6"/>
                </a:lnTo>
                <a:lnTo>
                  <a:pt x="13" y="6"/>
                </a:lnTo>
                <a:lnTo>
                  <a:pt x="14" y="4"/>
                </a:lnTo>
                <a:lnTo>
                  <a:pt x="15" y="3"/>
                </a:lnTo>
                <a:lnTo>
                  <a:pt x="15" y="2"/>
                </a:lnTo>
                <a:lnTo>
                  <a:pt x="16" y="1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20" y="2"/>
                </a:lnTo>
                <a:lnTo>
                  <a:pt x="21" y="4"/>
                </a:lnTo>
                <a:lnTo>
                  <a:pt x="22" y="6"/>
                </a:lnTo>
                <a:lnTo>
                  <a:pt x="23" y="6"/>
                </a:lnTo>
                <a:lnTo>
                  <a:pt x="24" y="4"/>
                </a:lnTo>
                <a:lnTo>
                  <a:pt x="25" y="2"/>
                </a:lnTo>
                <a:lnTo>
                  <a:pt x="26" y="1"/>
                </a:lnTo>
                <a:lnTo>
                  <a:pt x="27" y="0"/>
                </a:lnTo>
                <a:lnTo>
                  <a:pt x="28" y="1"/>
                </a:lnTo>
                <a:lnTo>
                  <a:pt x="29" y="2"/>
                </a:lnTo>
                <a:lnTo>
                  <a:pt x="30" y="3"/>
                </a:lnTo>
                <a:lnTo>
                  <a:pt x="31" y="3"/>
                </a:lnTo>
                <a:lnTo>
                  <a:pt x="32" y="2"/>
                </a:lnTo>
                <a:lnTo>
                  <a:pt x="33" y="2"/>
                </a:lnTo>
                <a:lnTo>
                  <a:pt x="34" y="1"/>
                </a:lnTo>
                <a:lnTo>
                  <a:pt x="35" y="2"/>
                </a:lnTo>
                <a:lnTo>
                  <a:pt x="36" y="3"/>
                </a:lnTo>
                <a:lnTo>
                  <a:pt x="37" y="4"/>
                </a:lnTo>
                <a:lnTo>
                  <a:pt x="38" y="5"/>
                </a:lnTo>
                <a:lnTo>
                  <a:pt x="39" y="6"/>
                </a:lnTo>
                <a:lnTo>
                  <a:pt x="40" y="6"/>
                </a:lnTo>
                <a:lnTo>
                  <a:pt x="41" y="7"/>
                </a:lnTo>
                <a:lnTo>
                  <a:pt x="42" y="7"/>
                </a:lnTo>
                <a:lnTo>
                  <a:pt x="42" y="7"/>
                </a:lnTo>
                <a:lnTo>
                  <a:pt x="43" y="6"/>
                </a:lnTo>
                <a:lnTo>
                  <a:pt x="44" y="5"/>
                </a:lnTo>
                <a:lnTo>
                  <a:pt x="45" y="3"/>
                </a:lnTo>
                <a:lnTo>
                  <a:pt x="46" y="3"/>
                </a:lnTo>
                <a:lnTo>
                  <a:pt x="47" y="3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237"/>
          <p:cNvSpPr>
            <a:spLocks/>
          </p:cNvSpPr>
          <p:nvPr/>
        </p:nvSpPr>
        <p:spPr bwMode="auto">
          <a:xfrm>
            <a:off x="7165816" y="1763295"/>
            <a:ext cx="128402" cy="3386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1" y="4"/>
              </a:cxn>
              <a:cxn ang="0">
                <a:pos x="2" y="3"/>
              </a:cxn>
              <a:cxn ang="0">
                <a:pos x="3" y="2"/>
              </a:cxn>
              <a:cxn ang="0">
                <a:pos x="4" y="1"/>
              </a:cxn>
              <a:cxn ang="0">
                <a:pos x="5" y="1"/>
              </a:cxn>
              <a:cxn ang="0">
                <a:pos x="6" y="2"/>
              </a:cxn>
              <a:cxn ang="0">
                <a:pos x="7" y="3"/>
              </a:cxn>
              <a:cxn ang="0">
                <a:pos x="8" y="5"/>
              </a:cxn>
              <a:cxn ang="0">
                <a:pos x="9" y="6"/>
              </a:cxn>
              <a:cxn ang="0">
                <a:pos x="10" y="6"/>
              </a:cxn>
              <a:cxn ang="0">
                <a:pos x="11" y="5"/>
              </a:cxn>
              <a:cxn ang="0">
                <a:pos x="12" y="4"/>
              </a:cxn>
              <a:cxn ang="0">
                <a:pos x="13" y="3"/>
              </a:cxn>
              <a:cxn ang="0">
                <a:pos x="14" y="4"/>
              </a:cxn>
              <a:cxn ang="0">
                <a:pos x="15" y="5"/>
              </a:cxn>
              <a:cxn ang="0">
                <a:pos x="16" y="5"/>
              </a:cxn>
              <a:cxn ang="0">
                <a:pos x="17" y="5"/>
              </a:cxn>
              <a:cxn ang="0">
                <a:pos x="18" y="5"/>
              </a:cxn>
              <a:cxn ang="0">
                <a:pos x="19" y="4"/>
              </a:cxn>
              <a:cxn ang="0">
                <a:pos x="20" y="3"/>
              </a:cxn>
              <a:cxn ang="0">
                <a:pos x="21" y="2"/>
              </a:cxn>
              <a:cxn ang="0">
                <a:pos x="22" y="2"/>
              </a:cxn>
              <a:cxn ang="0">
                <a:pos x="22" y="1"/>
              </a:cxn>
              <a:cxn ang="0">
                <a:pos x="23" y="0"/>
              </a:cxn>
              <a:cxn ang="0">
                <a:pos x="24" y="0"/>
              </a:cxn>
              <a:cxn ang="0">
                <a:pos x="25" y="1"/>
              </a:cxn>
              <a:cxn ang="0">
                <a:pos x="26" y="2"/>
              </a:cxn>
              <a:cxn ang="0">
                <a:pos x="27" y="4"/>
              </a:cxn>
              <a:cxn ang="0">
                <a:pos x="28" y="5"/>
              </a:cxn>
              <a:cxn ang="0">
                <a:pos x="29" y="5"/>
              </a:cxn>
              <a:cxn ang="0">
                <a:pos x="30" y="5"/>
              </a:cxn>
              <a:cxn ang="0">
                <a:pos x="31" y="3"/>
              </a:cxn>
              <a:cxn ang="0">
                <a:pos x="32" y="1"/>
              </a:cxn>
              <a:cxn ang="0">
                <a:pos x="33" y="1"/>
              </a:cxn>
              <a:cxn ang="0">
                <a:pos x="34" y="3"/>
              </a:cxn>
              <a:cxn ang="0">
                <a:pos x="35" y="6"/>
              </a:cxn>
              <a:cxn ang="0">
                <a:pos x="36" y="8"/>
              </a:cxn>
              <a:cxn ang="0">
                <a:pos x="37" y="8"/>
              </a:cxn>
              <a:cxn ang="0">
                <a:pos x="38" y="7"/>
              </a:cxn>
              <a:cxn ang="0">
                <a:pos x="39" y="6"/>
              </a:cxn>
              <a:cxn ang="0">
                <a:pos x="40" y="6"/>
              </a:cxn>
              <a:cxn ang="0">
                <a:pos x="41" y="6"/>
              </a:cxn>
              <a:cxn ang="0">
                <a:pos x="42" y="6"/>
              </a:cxn>
              <a:cxn ang="0">
                <a:pos x="43" y="5"/>
              </a:cxn>
              <a:cxn ang="0">
                <a:pos x="44" y="3"/>
              </a:cxn>
              <a:cxn ang="0">
                <a:pos x="45" y="2"/>
              </a:cxn>
              <a:cxn ang="0">
                <a:pos x="46" y="2"/>
              </a:cxn>
              <a:cxn ang="0">
                <a:pos x="47" y="2"/>
              </a:cxn>
              <a:cxn ang="0">
                <a:pos x="48" y="3"/>
              </a:cxn>
            </a:cxnLst>
            <a:rect l="0" t="0" r="r" b="b"/>
            <a:pathLst>
              <a:path w="48" h="8">
                <a:moveTo>
                  <a:pt x="0" y="4"/>
                </a:moveTo>
                <a:lnTo>
                  <a:pt x="0" y="4"/>
                </a:lnTo>
                <a:lnTo>
                  <a:pt x="1" y="4"/>
                </a:lnTo>
                <a:lnTo>
                  <a:pt x="2" y="3"/>
                </a:lnTo>
                <a:lnTo>
                  <a:pt x="3" y="2"/>
                </a:lnTo>
                <a:lnTo>
                  <a:pt x="4" y="1"/>
                </a:lnTo>
                <a:lnTo>
                  <a:pt x="5" y="1"/>
                </a:lnTo>
                <a:lnTo>
                  <a:pt x="6" y="2"/>
                </a:lnTo>
                <a:lnTo>
                  <a:pt x="7" y="3"/>
                </a:lnTo>
                <a:lnTo>
                  <a:pt x="8" y="5"/>
                </a:lnTo>
                <a:lnTo>
                  <a:pt x="9" y="6"/>
                </a:lnTo>
                <a:lnTo>
                  <a:pt x="10" y="6"/>
                </a:lnTo>
                <a:lnTo>
                  <a:pt x="11" y="5"/>
                </a:lnTo>
                <a:lnTo>
                  <a:pt x="12" y="4"/>
                </a:lnTo>
                <a:lnTo>
                  <a:pt x="13" y="3"/>
                </a:lnTo>
                <a:lnTo>
                  <a:pt x="14" y="4"/>
                </a:lnTo>
                <a:lnTo>
                  <a:pt x="15" y="5"/>
                </a:lnTo>
                <a:lnTo>
                  <a:pt x="16" y="5"/>
                </a:lnTo>
                <a:lnTo>
                  <a:pt x="17" y="5"/>
                </a:lnTo>
                <a:lnTo>
                  <a:pt x="18" y="5"/>
                </a:lnTo>
                <a:lnTo>
                  <a:pt x="19" y="4"/>
                </a:lnTo>
                <a:lnTo>
                  <a:pt x="20" y="3"/>
                </a:lnTo>
                <a:lnTo>
                  <a:pt x="21" y="2"/>
                </a:lnTo>
                <a:lnTo>
                  <a:pt x="22" y="2"/>
                </a:lnTo>
                <a:lnTo>
                  <a:pt x="22" y="1"/>
                </a:lnTo>
                <a:lnTo>
                  <a:pt x="23" y="0"/>
                </a:lnTo>
                <a:lnTo>
                  <a:pt x="24" y="0"/>
                </a:lnTo>
                <a:lnTo>
                  <a:pt x="25" y="1"/>
                </a:lnTo>
                <a:lnTo>
                  <a:pt x="26" y="2"/>
                </a:lnTo>
                <a:lnTo>
                  <a:pt x="27" y="4"/>
                </a:lnTo>
                <a:lnTo>
                  <a:pt x="28" y="5"/>
                </a:lnTo>
                <a:lnTo>
                  <a:pt x="29" y="5"/>
                </a:lnTo>
                <a:lnTo>
                  <a:pt x="30" y="5"/>
                </a:lnTo>
                <a:lnTo>
                  <a:pt x="31" y="3"/>
                </a:lnTo>
                <a:lnTo>
                  <a:pt x="32" y="1"/>
                </a:lnTo>
                <a:lnTo>
                  <a:pt x="33" y="1"/>
                </a:lnTo>
                <a:lnTo>
                  <a:pt x="34" y="3"/>
                </a:lnTo>
                <a:lnTo>
                  <a:pt x="35" y="6"/>
                </a:lnTo>
                <a:lnTo>
                  <a:pt x="36" y="8"/>
                </a:lnTo>
                <a:lnTo>
                  <a:pt x="37" y="8"/>
                </a:lnTo>
                <a:lnTo>
                  <a:pt x="38" y="7"/>
                </a:lnTo>
                <a:lnTo>
                  <a:pt x="39" y="6"/>
                </a:lnTo>
                <a:lnTo>
                  <a:pt x="40" y="6"/>
                </a:lnTo>
                <a:lnTo>
                  <a:pt x="41" y="6"/>
                </a:lnTo>
                <a:lnTo>
                  <a:pt x="42" y="6"/>
                </a:lnTo>
                <a:lnTo>
                  <a:pt x="43" y="5"/>
                </a:lnTo>
                <a:lnTo>
                  <a:pt x="44" y="3"/>
                </a:lnTo>
                <a:lnTo>
                  <a:pt x="45" y="2"/>
                </a:lnTo>
                <a:lnTo>
                  <a:pt x="46" y="2"/>
                </a:lnTo>
                <a:lnTo>
                  <a:pt x="47" y="2"/>
                </a:lnTo>
                <a:lnTo>
                  <a:pt x="48" y="3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238"/>
          <p:cNvSpPr>
            <a:spLocks/>
          </p:cNvSpPr>
          <p:nvPr/>
        </p:nvSpPr>
        <p:spPr bwMode="auto">
          <a:xfrm>
            <a:off x="7294218" y="1763295"/>
            <a:ext cx="128402" cy="338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1" y="5"/>
              </a:cxn>
              <a:cxn ang="0">
                <a:pos x="1" y="5"/>
              </a:cxn>
              <a:cxn ang="0">
                <a:pos x="2" y="4"/>
              </a:cxn>
              <a:cxn ang="0">
                <a:pos x="3" y="2"/>
              </a:cxn>
              <a:cxn ang="0">
                <a:pos x="4" y="0"/>
              </a:cxn>
              <a:cxn ang="0">
                <a:pos x="5" y="1"/>
              </a:cxn>
              <a:cxn ang="0">
                <a:pos x="6" y="4"/>
              </a:cxn>
              <a:cxn ang="0">
                <a:pos x="7" y="7"/>
              </a:cxn>
              <a:cxn ang="0">
                <a:pos x="8" y="8"/>
              </a:cxn>
              <a:cxn ang="0">
                <a:pos x="9" y="6"/>
              </a:cxn>
              <a:cxn ang="0">
                <a:pos x="10" y="4"/>
              </a:cxn>
              <a:cxn ang="0">
                <a:pos x="11" y="2"/>
              </a:cxn>
              <a:cxn ang="0">
                <a:pos x="12" y="2"/>
              </a:cxn>
              <a:cxn ang="0">
                <a:pos x="13" y="4"/>
              </a:cxn>
              <a:cxn ang="0">
                <a:pos x="14" y="6"/>
              </a:cxn>
              <a:cxn ang="0">
                <a:pos x="15" y="7"/>
              </a:cxn>
              <a:cxn ang="0">
                <a:pos x="16" y="6"/>
              </a:cxn>
              <a:cxn ang="0">
                <a:pos x="17" y="5"/>
              </a:cxn>
              <a:cxn ang="0">
                <a:pos x="18" y="5"/>
              </a:cxn>
              <a:cxn ang="0">
                <a:pos x="19" y="6"/>
              </a:cxn>
              <a:cxn ang="0">
                <a:pos x="20" y="7"/>
              </a:cxn>
              <a:cxn ang="0">
                <a:pos x="21" y="7"/>
              </a:cxn>
              <a:cxn ang="0">
                <a:pos x="22" y="6"/>
              </a:cxn>
              <a:cxn ang="0">
                <a:pos x="23" y="5"/>
              </a:cxn>
              <a:cxn ang="0">
                <a:pos x="24" y="4"/>
              </a:cxn>
              <a:cxn ang="0">
                <a:pos x="25" y="3"/>
              </a:cxn>
              <a:cxn ang="0">
                <a:pos x="26" y="4"/>
              </a:cxn>
              <a:cxn ang="0">
                <a:pos x="27" y="4"/>
              </a:cxn>
              <a:cxn ang="0">
                <a:pos x="28" y="4"/>
              </a:cxn>
              <a:cxn ang="0">
                <a:pos x="28" y="3"/>
              </a:cxn>
              <a:cxn ang="0">
                <a:pos x="29" y="2"/>
              </a:cxn>
              <a:cxn ang="0">
                <a:pos x="30" y="1"/>
              </a:cxn>
              <a:cxn ang="0">
                <a:pos x="31" y="2"/>
              </a:cxn>
              <a:cxn ang="0">
                <a:pos x="32" y="3"/>
              </a:cxn>
              <a:cxn ang="0">
                <a:pos x="33" y="4"/>
              </a:cxn>
              <a:cxn ang="0">
                <a:pos x="34" y="5"/>
              </a:cxn>
              <a:cxn ang="0">
                <a:pos x="35" y="6"/>
              </a:cxn>
              <a:cxn ang="0">
                <a:pos x="36" y="5"/>
              </a:cxn>
              <a:cxn ang="0">
                <a:pos x="37" y="4"/>
              </a:cxn>
              <a:cxn ang="0">
                <a:pos x="38" y="3"/>
              </a:cxn>
              <a:cxn ang="0">
                <a:pos x="39" y="1"/>
              </a:cxn>
              <a:cxn ang="0">
                <a:pos x="40" y="0"/>
              </a:cxn>
              <a:cxn ang="0">
                <a:pos x="41" y="0"/>
              </a:cxn>
              <a:cxn ang="0">
                <a:pos x="42" y="1"/>
              </a:cxn>
              <a:cxn ang="0">
                <a:pos x="43" y="2"/>
              </a:cxn>
              <a:cxn ang="0">
                <a:pos x="44" y="2"/>
              </a:cxn>
              <a:cxn ang="0">
                <a:pos x="45" y="2"/>
              </a:cxn>
              <a:cxn ang="0">
                <a:pos x="46" y="3"/>
              </a:cxn>
              <a:cxn ang="0">
                <a:pos x="47" y="4"/>
              </a:cxn>
            </a:cxnLst>
            <a:rect l="0" t="0" r="r" b="b"/>
            <a:pathLst>
              <a:path w="47" h="8">
                <a:moveTo>
                  <a:pt x="0" y="3"/>
                </a:moveTo>
                <a:lnTo>
                  <a:pt x="0" y="3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3" y="2"/>
                </a:lnTo>
                <a:lnTo>
                  <a:pt x="4" y="0"/>
                </a:lnTo>
                <a:lnTo>
                  <a:pt x="5" y="1"/>
                </a:lnTo>
                <a:lnTo>
                  <a:pt x="6" y="4"/>
                </a:lnTo>
                <a:lnTo>
                  <a:pt x="7" y="7"/>
                </a:lnTo>
                <a:lnTo>
                  <a:pt x="8" y="8"/>
                </a:lnTo>
                <a:lnTo>
                  <a:pt x="9" y="6"/>
                </a:lnTo>
                <a:lnTo>
                  <a:pt x="10" y="4"/>
                </a:lnTo>
                <a:lnTo>
                  <a:pt x="11" y="2"/>
                </a:lnTo>
                <a:lnTo>
                  <a:pt x="12" y="2"/>
                </a:lnTo>
                <a:lnTo>
                  <a:pt x="13" y="4"/>
                </a:lnTo>
                <a:lnTo>
                  <a:pt x="14" y="6"/>
                </a:lnTo>
                <a:lnTo>
                  <a:pt x="15" y="7"/>
                </a:lnTo>
                <a:lnTo>
                  <a:pt x="16" y="6"/>
                </a:lnTo>
                <a:lnTo>
                  <a:pt x="17" y="5"/>
                </a:lnTo>
                <a:lnTo>
                  <a:pt x="18" y="5"/>
                </a:lnTo>
                <a:lnTo>
                  <a:pt x="19" y="6"/>
                </a:lnTo>
                <a:lnTo>
                  <a:pt x="20" y="7"/>
                </a:lnTo>
                <a:lnTo>
                  <a:pt x="21" y="7"/>
                </a:lnTo>
                <a:lnTo>
                  <a:pt x="22" y="6"/>
                </a:lnTo>
                <a:lnTo>
                  <a:pt x="23" y="5"/>
                </a:lnTo>
                <a:lnTo>
                  <a:pt x="24" y="4"/>
                </a:lnTo>
                <a:lnTo>
                  <a:pt x="25" y="3"/>
                </a:lnTo>
                <a:lnTo>
                  <a:pt x="26" y="4"/>
                </a:lnTo>
                <a:lnTo>
                  <a:pt x="27" y="4"/>
                </a:lnTo>
                <a:lnTo>
                  <a:pt x="28" y="4"/>
                </a:lnTo>
                <a:lnTo>
                  <a:pt x="28" y="3"/>
                </a:lnTo>
                <a:lnTo>
                  <a:pt x="29" y="2"/>
                </a:lnTo>
                <a:lnTo>
                  <a:pt x="30" y="1"/>
                </a:lnTo>
                <a:lnTo>
                  <a:pt x="31" y="2"/>
                </a:lnTo>
                <a:lnTo>
                  <a:pt x="32" y="3"/>
                </a:lnTo>
                <a:lnTo>
                  <a:pt x="33" y="4"/>
                </a:lnTo>
                <a:lnTo>
                  <a:pt x="34" y="5"/>
                </a:lnTo>
                <a:lnTo>
                  <a:pt x="35" y="6"/>
                </a:lnTo>
                <a:lnTo>
                  <a:pt x="36" y="5"/>
                </a:lnTo>
                <a:lnTo>
                  <a:pt x="37" y="4"/>
                </a:lnTo>
                <a:lnTo>
                  <a:pt x="38" y="3"/>
                </a:lnTo>
                <a:lnTo>
                  <a:pt x="39" y="1"/>
                </a:lnTo>
                <a:lnTo>
                  <a:pt x="40" y="0"/>
                </a:lnTo>
                <a:lnTo>
                  <a:pt x="41" y="0"/>
                </a:lnTo>
                <a:lnTo>
                  <a:pt x="42" y="1"/>
                </a:lnTo>
                <a:lnTo>
                  <a:pt x="43" y="2"/>
                </a:lnTo>
                <a:lnTo>
                  <a:pt x="44" y="2"/>
                </a:lnTo>
                <a:lnTo>
                  <a:pt x="45" y="2"/>
                </a:lnTo>
                <a:lnTo>
                  <a:pt x="46" y="3"/>
                </a:lnTo>
                <a:lnTo>
                  <a:pt x="47" y="4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239"/>
          <p:cNvSpPr>
            <a:spLocks/>
          </p:cNvSpPr>
          <p:nvPr/>
        </p:nvSpPr>
        <p:spPr bwMode="auto">
          <a:xfrm>
            <a:off x="7422627" y="1763295"/>
            <a:ext cx="119845" cy="3386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6"/>
              </a:cxn>
              <a:cxn ang="0">
                <a:pos x="1" y="8"/>
              </a:cxn>
              <a:cxn ang="0">
                <a:pos x="2" y="8"/>
              </a:cxn>
              <a:cxn ang="0">
                <a:pos x="3" y="7"/>
              </a:cxn>
              <a:cxn ang="0">
                <a:pos x="4" y="5"/>
              </a:cxn>
              <a:cxn ang="0">
                <a:pos x="5" y="5"/>
              </a:cxn>
              <a:cxn ang="0">
                <a:pos x="6" y="6"/>
              </a:cxn>
              <a:cxn ang="0">
                <a:pos x="7" y="9"/>
              </a:cxn>
              <a:cxn ang="0">
                <a:pos x="8" y="10"/>
              </a:cxn>
              <a:cxn ang="0">
                <a:pos x="8" y="9"/>
              </a:cxn>
              <a:cxn ang="0">
                <a:pos x="9" y="7"/>
              </a:cxn>
              <a:cxn ang="0">
                <a:pos x="10" y="6"/>
              </a:cxn>
              <a:cxn ang="0">
                <a:pos x="11" y="5"/>
              </a:cxn>
              <a:cxn ang="0">
                <a:pos x="12" y="5"/>
              </a:cxn>
              <a:cxn ang="0">
                <a:pos x="13" y="6"/>
              </a:cxn>
              <a:cxn ang="0">
                <a:pos x="14" y="7"/>
              </a:cxn>
              <a:cxn ang="0">
                <a:pos x="15" y="7"/>
              </a:cxn>
              <a:cxn ang="0">
                <a:pos x="16" y="5"/>
              </a:cxn>
              <a:cxn ang="0">
                <a:pos x="17" y="3"/>
              </a:cxn>
              <a:cxn ang="0">
                <a:pos x="18" y="1"/>
              </a:cxn>
              <a:cxn ang="0">
                <a:pos x="19" y="0"/>
              </a:cxn>
              <a:cxn ang="0">
                <a:pos x="20" y="3"/>
              </a:cxn>
              <a:cxn ang="0">
                <a:pos x="21" y="7"/>
              </a:cxn>
              <a:cxn ang="0">
                <a:pos x="22" y="10"/>
              </a:cxn>
              <a:cxn ang="0">
                <a:pos x="23" y="12"/>
              </a:cxn>
              <a:cxn ang="0">
                <a:pos x="24" y="10"/>
              </a:cxn>
              <a:cxn ang="0">
                <a:pos x="25" y="6"/>
              </a:cxn>
              <a:cxn ang="0">
                <a:pos x="26" y="2"/>
              </a:cxn>
              <a:cxn ang="0">
                <a:pos x="27" y="1"/>
              </a:cxn>
              <a:cxn ang="0">
                <a:pos x="28" y="2"/>
              </a:cxn>
              <a:cxn ang="0">
                <a:pos x="29" y="5"/>
              </a:cxn>
              <a:cxn ang="0">
                <a:pos x="30" y="8"/>
              </a:cxn>
              <a:cxn ang="0">
                <a:pos x="31" y="9"/>
              </a:cxn>
              <a:cxn ang="0">
                <a:pos x="32" y="9"/>
              </a:cxn>
              <a:cxn ang="0">
                <a:pos x="33" y="8"/>
              </a:cxn>
              <a:cxn ang="0">
                <a:pos x="34" y="8"/>
              </a:cxn>
              <a:cxn ang="0">
                <a:pos x="35" y="9"/>
              </a:cxn>
              <a:cxn ang="0">
                <a:pos x="35" y="9"/>
              </a:cxn>
              <a:cxn ang="0">
                <a:pos x="36" y="9"/>
              </a:cxn>
              <a:cxn ang="0">
                <a:pos x="37" y="9"/>
              </a:cxn>
              <a:cxn ang="0">
                <a:pos x="38" y="8"/>
              </a:cxn>
              <a:cxn ang="0">
                <a:pos x="39" y="7"/>
              </a:cxn>
              <a:cxn ang="0">
                <a:pos x="40" y="6"/>
              </a:cxn>
              <a:cxn ang="0">
                <a:pos x="41" y="6"/>
              </a:cxn>
              <a:cxn ang="0">
                <a:pos x="42" y="6"/>
              </a:cxn>
              <a:cxn ang="0">
                <a:pos x="43" y="5"/>
              </a:cxn>
              <a:cxn ang="0">
                <a:pos x="44" y="5"/>
              </a:cxn>
              <a:cxn ang="0">
                <a:pos x="45" y="4"/>
              </a:cxn>
              <a:cxn ang="0">
                <a:pos x="46" y="4"/>
              </a:cxn>
              <a:cxn ang="0">
                <a:pos x="47" y="5"/>
              </a:cxn>
            </a:cxnLst>
            <a:rect l="0" t="0" r="r" b="b"/>
            <a:pathLst>
              <a:path w="47" h="12">
                <a:moveTo>
                  <a:pt x="0" y="6"/>
                </a:moveTo>
                <a:lnTo>
                  <a:pt x="0" y="6"/>
                </a:lnTo>
                <a:lnTo>
                  <a:pt x="1" y="8"/>
                </a:lnTo>
                <a:lnTo>
                  <a:pt x="2" y="8"/>
                </a:lnTo>
                <a:lnTo>
                  <a:pt x="3" y="7"/>
                </a:lnTo>
                <a:lnTo>
                  <a:pt x="4" y="5"/>
                </a:lnTo>
                <a:lnTo>
                  <a:pt x="5" y="5"/>
                </a:lnTo>
                <a:lnTo>
                  <a:pt x="6" y="6"/>
                </a:lnTo>
                <a:lnTo>
                  <a:pt x="7" y="9"/>
                </a:lnTo>
                <a:lnTo>
                  <a:pt x="8" y="10"/>
                </a:lnTo>
                <a:lnTo>
                  <a:pt x="8" y="9"/>
                </a:lnTo>
                <a:lnTo>
                  <a:pt x="9" y="7"/>
                </a:lnTo>
                <a:lnTo>
                  <a:pt x="10" y="6"/>
                </a:lnTo>
                <a:lnTo>
                  <a:pt x="11" y="5"/>
                </a:lnTo>
                <a:lnTo>
                  <a:pt x="12" y="5"/>
                </a:lnTo>
                <a:lnTo>
                  <a:pt x="13" y="6"/>
                </a:lnTo>
                <a:lnTo>
                  <a:pt x="14" y="7"/>
                </a:lnTo>
                <a:lnTo>
                  <a:pt x="15" y="7"/>
                </a:lnTo>
                <a:lnTo>
                  <a:pt x="16" y="5"/>
                </a:lnTo>
                <a:lnTo>
                  <a:pt x="17" y="3"/>
                </a:lnTo>
                <a:lnTo>
                  <a:pt x="18" y="1"/>
                </a:lnTo>
                <a:lnTo>
                  <a:pt x="19" y="0"/>
                </a:lnTo>
                <a:lnTo>
                  <a:pt x="20" y="3"/>
                </a:lnTo>
                <a:lnTo>
                  <a:pt x="21" y="7"/>
                </a:lnTo>
                <a:lnTo>
                  <a:pt x="22" y="10"/>
                </a:lnTo>
                <a:lnTo>
                  <a:pt x="23" y="12"/>
                </a:lnTo>
                <a:lnTo>
                  <a:pt x="24" y="10"/>
                </a:lnTo>
                <a:lnTo>
                  <a:pt x="25" y="6"/>
                </a:lnTo>
                <a:lnTo>
                  <a:pt x="26" y="2"/>
                </a:lnTo>
                <a:lnTo>
                  <a:pt x="27" y="1"/>
                </a:lnTo>
                <a:lnTo>
                  <a:pt x="28" y="2"/>
                </a:lnTo>
                <a:lnTo>
                  <a:pt x="29" y="5"/>
                </a:lnTo>
                <a:lnTo>
                  <a:pt x="30" y="8"/>
                </a:lnTo>
                <a:lnTo>
                  <a:pt x="31" y="9"/>
                </a:lnTo>
                <a:lnTo>
                  <a:pt x="32" y="9"/>
                </a:lnTo>
                <a:lnTo>
                  <a:pt x="33" y="8"/>
                </a:lnTo>
                <a:lnTo>
                  <a:pt x="34" y="8"/>
                </a:lnTo>
                <a:lnTo>
                  <a:pt x="35" y="9"/>
                </a:lnTo>
                <a:lnTo>
                  <a:pt x="35" y="9"/>
                </a:lnTo>
                <a:lnTo>
                  <a:pt x="36" y="9"/>
                </a:lnTo>
                <a:lnTo>
                  <a:pt x="37" y="9"/>
                </a:lnTo>
                <a:lnTo>
                  <a:pt x="38" y="8"/>
                </a:lnTo>
                <a:lnTo>
                  <a:pt x="39" y="7"/>
                </a:lnTo>
                <a:lnTo>
                  <a:pt x="40" y="6"/>
                </a:lnTo>
                <a:lnTo>
                  <a:pt x="41" y="6"/>
                </a:lnTo>
                <a:lnTo>
                  <a:pt x="42" y="6"/>
                </a:lnTo>
                <a:lnTo>
                  <a:pt x="43" y="5"/>
                </a:lnTo>
                <a:lnTo>
                  <a:pt x="44" y="5"/>
                </a:lnTo>
                <a:lnTo>
                  <a:pt x="45" y="4"/>
                </a:lnTo>
                <a:lnTo>
                  <a:pt x="46" y="4"/>
                </a:lnTo>
                <a:lnTo>
                  <a:pt x="47" y="5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240"/>
          <p:cNvSpPr>
            <a:spLocks/>
          </p:cNvSpPr>
          <p:nvPr/>
        </p:nvSpPr>
        <p:spPr bwMode="auto">
          <a:xfrm>
            <a:off x="7542472" y="1763295"/>
            <a:ext cx="128402" cy="338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1" y="3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1"/>
              </a:cxn>
              <a:cxn ang="0">
                <a:pos x="6" y="2"/>
              </a:cxn>
              <a:cxn ang="0">
                <a:pos x="7" y="3"/>
              </a:cxn>
              <a:cxn ang="0">
                <a:pos x="8" y="5"/>
              </a:cxn>
              <a:cxn ang="0">
                <a:pos x="9" y="6"/>
              </a:cxn>
              <a:cxn ang="0">
                <a:pos x="10" y="6"/>
              </a:cxn>
              <a:cxn ang="0">
                <a:pos x="11" y="7"/>
              </a:cxn>
              <a:cxn ang="0">
                <a:pos x="12" y="7"/>
              </a:cxn>
              <a:cxn ang="0">
                <a:pos x="13" y="7"/>
              </a:cxn>
              <a:cxn ang="0">
                <a:pos x="14" y="6"/>
              </a:cxn>
              <a:cxn ang="0">
                <a:pos x="15" y="5"/>
              </a:cxn>
              <a:cxn ang="0">
                <a:pos x="16" y="3"/>
              </a:cxn>
              <a:cxn ang="0">
                <a:pos x="16" y="3"/>
              </a:cxn>
              <a:cxn ang="0">
                <a:pos x="17" y="3"/>
              </a:cxn>
              <a:cxn ang="0">
                <a:pos x="18" y="2"/>
              </a:cxn>
              <a:cxn ang="0">
                <a:pos x="19" y="2"/>
              </a:cxn>
              <a:cxn ang="0">
                <a:pos x="20" y="2"/>
              </a:cxn>
              <a:cxn ang="0">
                <a:pos x="21" y="3"/>
              </a:cxn>
              <a:cxn ang="0">
                <a:pos x="22" y="5"/>
              </a:cxn>
              <a:cxn ang="0">
                <a:pos x="23" y="6"/>
              </a:cxn>
              <a:cxn ang="0">
                <a:pos x="24" y="6"/>
              </a:cxn>
              <a:cxn ang="0">
                <a:pos x="25" y="4"/>
              </a:cxn>
              <a:cxn ang="0">
                <a:pos x="26" y="1"/>
              </a:cxn>
              <a:cxn ang="0">
                <a:pos x="27" y="0"/>
              </a:cxn>
              <a:cxn ang="0">
                <a:pos x="28" y="0"/>
              </a:cxn>
              <a:cxn ang="0">
                <a:pos x="29" y="1"/>
              </a:cxn>
              <a:cxn ang="0">
                <a:pos x="30" y="2"/>
              </a:cxn>
              <a:cxn ang="0">
                <a:pos x="31" y="3"/>
              </a:cxn>
              <a:cxn ang="0">
                <a:pos x="32" y="3"/>
              </a:cxn>
              <a:cxn ang="0">
                <a:pos x="33" y="3"/>
              </a:cxn>
              <a:cxn ang="0">
                <a:pos x="34" y="4"/>
              </a:cxn>
              <a:cxn ang="0">
                <a:pos x="35" y="4"/>
              </a:cxn>
              <a:cxn ang="0">
                <a:pos x="36" y="5"/>
              </a:cxn>
              <a:cxn ang="0">
                <a:pos x="37" y="6"/>
              </a:cxn>
              <a:cxn ang="0">
                <a:pos x="38" y="7"/>
              </a:cxn>
              <a:cxn ang="0">
                <a:pos x="39" y="8"/>
              </a:cxn>
              <a:cxn ang="0">
                <a:pos x="40" y="7"/>
              </a:cxn>
              <a:cxn ang="0">
                <a:pos x="41" y="6"/>
              </a:cxn>
              <a:cxn ang="0">
                <a:pos x="42" y="5"/>
              </a:cxn>
              <a:cxn ang="0">
                <a:pos x="43" y="4"/>
              </a:cxn>
              <a:cxn ang="0">
                <a:pos x="43" y="4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47" y="4"/>
              </a:cxn>
            </a:cxnLst>
            <a:rect l="0" t="0" r="r" b="b"/>
            <a:pathLst>
              <a:path w="47" h="8">
                <a:moveTo>
                  <a:pt x="0" y="3"/>
                </a:moveTo>
                <a:lnTo>
                  <a:pt x="0" y="3"/>
                </a:lnTo>
                <a:lnTo>
                  <a:pt x="1" y="3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5" y="1"/>
                </a:lnTo>
                <a:lnTo>
                  <a:pt x="6" y="2"/>
                </a:lnTo>
                <a:lnTo>
                  <a:pt x="7" y="3"/>
                </a:lnTo>
                <a:lnTo>
                  <a:pt x="8" y="5"/>
                </a:lnTo>
                <a:lnTo>
                  <a:pt x="9" y="6"/>
                </a:lnTo>
                <a:lnTo>
                  <a:pt x="10" y="6"/>
                </a:lnTo>
                <a:lnTo>
                  <a:pt x="11" y="7"/>
                </a:lnTo>
                <a:lnTo>
                  <a:pt x="12" y="7"/>
                </a:lnTo>
                <a:lnTo>
                  <a:pt x="13" y="7"/>
                </a:lnTo>
                <a:lnTo>
                  <a:pt x="14" y="6"/>
                </a:lnTo>
                <a:lnTo>
                  <a:pt x="15" y="5"/>
                </a:lnTo>
                <a:lnTo>
                  <a:pt x="16" y="3"/>
                </a:lnTo>
                <a:lnTo>
                  <a:pt x="16" y="3"/>
                </a:lnTo>
                <a:lnTo>
                  <a:pt x="17" y="3"/>
                </a:lnTo>
                <a:lnTo>
                  <a:pt x="18" y="2"/>
                </a:lnTo>
                <a:lnTo>
                  <a:pt x="19" y="2"/>
                </a:lnTo>
                <a:lnTo>
                  <a:pt x="20" y="2"/>
                </a:lnTo>
                <a:lnTo>
                  <a:pt x="21" y="3"/>
                </a:lnTo>
                <a:lnTo>
                  <a:pt x="22" y="5"/>
                </a:lnTo>
                <a:lnTo>
                  <a:pt x="23" y="6"/>
                </a:lnTo>
                <a:lnTo>
                  <a:pt x="24" y="6"/>
                </a:lnTo>
                <a:lnTo>
                  <a:pt x="25" y="4"/>
                </a:lnTo>
                <a:lnTo>
                  <a:pt x="26" y="1"/>
                </a:lnTo>
                <a:lnTo>
                  <a:pt x="27" y="0"/>
                </a:lnTo>
                <a:lnTo>
                  <a:pt x="28" y="0"/>
                </a:lnTo>
                <a:lnTo>
                  <a:pt x="29" y="1"/>
                </a:lnTo>
                <a:lnTo>
                  <a:pt x="30" y="2"/>
                </a:lnTo>
                <a:lnTo>
                  <a:pt x="31" y="3"/>
                </a:lnTo>
                <a:lnTo>
                  <a:pt x="32" y="3"/>
                </a:lnTo>
                <a:lnTo>
                  <a:pt x="33" y="3"/>
                </a:lnTo>
                <a:lnTo>
                  <a:pt x="34" y="4"/>
                </a:lnTo>
                <a:lnTo>
                  <a:pt x="35" y="4"/>
                </a:lnTo>
                <a:lnTo>
                  <a:pt x="36" y="5"/>
                </a:lnTo>
                <a:lnTo>
                  <a:pt x="37" y="6"/>
                </a:lnTo>
                <a:lnTo>
                  <a:pt x="38" y="7"/>
                </a:lnTo>
                <a:lnTo>
                  <a:pt x="39" y="8"/>
                </a:lnTo>
                <a:lnTo>
                  <a:pt x="40" y="7"/>
                </a:lnTo>
                <a:lnTo>
                  <a:pt x="41" y="6"/>
                </a:lnTo>
                <a:lnTo>
                  <a:pt x="42" y="5"/>
                </a:lnTo>
                <a:lnTo>
                  <a:pt x="43" y="4"/>
                </a:lnTo>
                <a:lnTo>
                  <a:pt x="43" y="4"/>
                </a:lnTo>
                <a:lnTo>
                  <a:pt x="44" y="5"/>
                </a:lnTo>
                <a:lnTo>
                  <a:pt x="45" y="5"/>
                </a:lnTo>
                <a:lnTo>
                  <a:pt x="46" y="5"/>
                </a:lnTo>
                <a:lnTo>
                  <a:pt x="47" y="4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241"/>
          <p:cNvSpPr>
            <a:spLocks/>
          </p:cNvSpPr>
          <p:nvPr/>
        </p:nvSpPr>
        <p:spPr bwMode="auto">
          <a:xfrm>
            <a:off x="7670874" y="1763295"/>
            <a:ext cx="128402" cy="225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5"/>
              </a:cxn>
              <a:cxn ang="0">
                <a:pos x="1" y="4"/>
              </a:cxn>
              <a:cxn ang="0">
                <a:pos x="2" y="4"/>
              </a:cxn>
              <a:cxn ang="0">
                <a:pos x="3" y="5"/>
              </a:cxn>
              <a:cxn ang="0">
                <a:pos x="4" y="5"/>
              </a:cxn>
              <a:cxn ang="0">
                <a:pos x="5" y="5"/>
              </a:cxn>
              <a:cxn ang="0">
                <a:pos x="6" y="3"/>
              </a:cxn>
              <a:cxn ang="0">
                <a:pos x="7" y="1"/>
              </a:cxn>
              <a:cxn ang="0">
                <a:pos x="8" y="0"/>
              </a:cxn>
              <a:cxn ang="0">
                <a:pos x="9" y="0"/>
              </a:cxn>
              <a:cxn ang="0">
                <a:pos x="10" y="0"/>
              </a:cxn>
              <a:cxn ang="0">
                <a:pos x="11" y="3"/>
              </a:cxn>
              <a:cxn ang="0">
                <a:pos x="12" y="5"/>
              </a:cxn>
              <a:cxn ang="0">
                <a:pos x="13" y="7"/>
              </a:cxn>
              <a:cxn ang="0">
                <a:pos x="14" y="8"/>
              </a:cxn>
              <a:cxn ang="0">
                <a:pos x="15" y="7"/>
              </a:cxn>
              <a:cxn ang="0">
                <a:pos x="16" y="6"/>
              </a:cxn>
              <a:cxn ang="0">
                <a:pos x="17" y="5"/>
              </a:cxn>
              <a:cxn ang="0">
                <a:pos x="18" y="5"/>
              </a:cxn>
              <a:cxn ang="0">
                <a:pos x="19" y="5"/>
              </a:cxn>
              <a:cxn ang="0">
                <a:pos x="20" y="5"/>
              </a:cxn>
              <a:cxn ang="0">
                <a:pos x="21" y="6"/>
              </a:cxn>
              <a:cxn ang="0">
                <a:pos x="22" y="7"/>
              </a:cxn>
              <a:cxn ang="0">
                <a:pos x="23" y="7"/>
              </a:cxn>
              <a:cxn ang="0">
                <a:pos x="23" y="7"/>
              </a:cxn>
              <a:cxn ang="0">
                <a:pos x="24" y="7"/>
              </a:cxn>
              <a:cxn ang="0">
                <a:pos x="25" y="6"/>
              </a:cxn>
              <a:cxn ang="0">
                <a:pos x="26" y="6"/>
              </a:cxn>
              <a:cxn ang="0">
                <a:pos x="27" y="5"/>
              </a:cxn>
              <a:cxn ang="0">
                <a:pos x="28" y="5"/>
              </a:cxn>
              <a:cxn ang="0">
                <a:pos x="29" y="5"/>
              </a:cxn>
              <a:cxn ang="0">
                <a:pos x="30" y="5"/>
              </a:cxn>
              <a:cxn ang="0">
                <a:pos x="31" y="5"/>
              </a:cxn>
              <a:cxn ang="0">
                <a:pos x="32" y="5"/>
              </a:cxn>
              <a:cxn ang="0">
                <a:pos x="33" y="5"/>
              </a:cxn>
              <a:cxn ang="0">
                <a:pos x="34" y="6"/>
              </a:cxn>
              <a:cxn ang="0">
                <a:pos x="35" y="6"/>
              </a:cxn>
              <a:cxn ang="0">
                <a:pos x="36" y="6"/>
              </a:cxn>
              <a:cxn ang="0">
                <a:pos x="37" y="6"/>
              </a:cxn>
              <a:cxn ang="0">
                <a:pos x="38" y="5"/>
              </a:cxn>
              <a:cxn ang="0">
                <a:pos x="39" y="5"/>
              </a:cxn>
              <a:cxn ang="0">
                <a:pos x="40" y="5"/>
              </a:cxn>
              <a:cxn ang="0">
                <a:pos x="41" y="5"/>
              </a:cxn>
              <a:cxn ang="0">
                <a:pos x="42" y="6"/>
              </a:cxn>
              <a:cxn ang="0">
                <a:pos x="43" y="6"/>
              </a:cxn>
              <a:cxn ang="0">
                <a:pos x="44" y="6"/>
              </a:cxn>
              <a:cxn ang="0">
                <a:pos x="45" y="6"/>
              </a:cxn>
              <a:cxn ang="0">
                <a:pos x="46" y="6"/>
              </a:cxn>
              <a:cxn ang="0">
                <a:pos x="47" y="6"/>
              </a:cxn>
              <a:cxn ang="0">
                <a:pos x="48" y="6"/>
              </a:cxn>
            </a:cxnLst>
            <a:rect l="0" t="0" r="r" b="b"/>
            <a:pathLst>
              <a:path w="48" h="8">
                <a:moveTo>
                  <a:pt x="0" y="5"/>
                </a:moveTo>
                <a:lnTo>
                  <a:pt x="0" y="5"/>
                </a:lnTo>
                <a:lnTo>
                  <a:pt x="1" y="4"/>
                </a:lnTo>
                <a:lnTo>
                  <a:pt x="2" y="4"/>
                </a:lnTo>
                <a:lnTo>
                  <a:pt x="3" y="5"/>
                </a:lnTo>
                <a:lnTo>
                  <a:pt x="4" y="5"/>
                </a:lnTo>
                <a:lnTo>
                  <a:pt x="5" y="5"/>
                </a:lnTo>
                <a:lnTo>
                  <a:pt x="6" y="3"/>
                </a:lnTo>
                <a:lnTo>
                  <a:pt x="7" y="1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1" y="3"/>
                </a:lnTo>
                <a:lnTo>
                  <a:pt x="12" y="5"/>
                </a:lnTo>
                <a:lnTo>
                  <a:pt x="13" y="7"/>
                </a:lnTo>
                <a:lnTo>
                  <a:pt x="14" y="8"/>
                </a:lnTo>
                <a:lnTo>
                  <a:pt x="15" y="7"/>
                </a:lnTo>
                <a:lnTo>
                  <a:pt x="16" y="6"/>
                </a:lnTo>
                <a:lnTo>
                  <a:pt x="17" y="5"/>
                </a:lnTo>
                <a:lnTo>
                  <a:pt x="18" y="5"/>
                </a:lnTo>
                <a:lnTo>
                  <a:pt x="19" y="5"/>
                </a:lnTo>
                <a:lnTo>
                  <a:pt x="20" y="5"/>
                </a:lnTo>
                <a:lnTo>
                  <a:pt x="21" y="6"/>
                </a:lnTo>
                <a:lnTo>
                  <a:pt x="22" y="7"/>
                </a:lnTo>
                <a:lnTo>
                  <a:pt x="23" y="7"/>
                </a:lnTo>
                <a:lnTo>
                  <a:pt x="23" y="7"/>
                </a:lnTo>
                <a:lnTo>
                  <a:pt x="24" y="7"/>
                </a:lnTo>
                <a:lnTo>
                  <a:pt x="25" y="6"/>
                </a:lnTo>
                <a:lnTo>
                  <a:pt x="26" y="6"/>
                </a:lnTo>
                <a:lnTo>
                  <a:pt x="27" y="5"/>
                </a:lnTo>
                <a:lnTo>
                  <a:pt x="28" y="5"/>
                </a:lnTo>
                <a:lnTo>
                  <a:pt x="29" y="5"/>
                </a:lnTo>
                <a:lnTo>
                  <a:pt x="30" y="5"/>
                </a:lnTo>
                <a:lnTo>
                  <a:pt x="31" y="5"/>
                </a:lnTo>
                <a:lnTo>
                  <a:pt x="32" y="5"/>
                </a:lnTo>
                <a:lnTo>
                  <a:pt x="33" y="5"/>
                </a:lnTo>
                <a:lnTo>
                  <a:pt x="34" y="6"/>
                </a:lnTo>
                <a:lnTo>
                  <a:pt x="35" y="6"/>
                </a:lnTo>
                <a:lnTo>
                  <a:pt x="36" y="6"/>
                </a:lnTo>
                <a:lnTo>
                  <a:pt x="37" y="6"/>
                </a:lnTo>
                <a:lnTo>
                  <a:pt x="38" y="5"/>
                </a:lnTo>
                <a:lnTo>
                  <a:pt x="39" y="5"/>
                </a:lnTo>
                <a:lnTo>
                  <a:pt x="40" y="5"/>
                </a:lnTo>
                <a:lnTo>
                  <a:pt x="41" y="5"/>
                </a:lnTo>
                <a:lnTo>
                  <a:pt x="42" y="6"/>
                </a:lnTo>
                <a:lnTo>
                  <a:pt x="43" y="6"/>
                </a:lnTo>
                <a:lnTo>
                  <a:pt x="44" y="6"/>
                </a:lnTo>
                <a:lnTo>
                  <a:pt x="45" y="6"/>
                </a:lnTo>
                <a:lnTo>
                  <a:pt x="46" y="6"/>
                </a:lnTo>
                <a:lnTo>
                  <a:pt x="47" y="6"/>
                </a:lnTo>
                <a:lnTo>
                  <a:pt x="48" y="6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242"/>
          <p:cNvSpPr>
            <a:spLocks/>
          </p:cNvSpPr>
          <p:nvPr/>
        </p:nvSpPr>
        <p:spPr bwMode="auto">
          <a:xfrm>
            <a:off x="7799283" y="1764425"/>
            <a:ext cx="128402" cy="112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1" y="3"/>
              </a:cxn>
              <a:cxn ang="0">
                <a:pos x="2" y="2"/>
              </a:cxn>
              <a:cxn ang="0">
                <a:pos x="2" y="2"/>
              </a:cxn>
              <a:cxn ang="0">
                <a:pos x="3" y="2"/>
              </a:cxn>
              <a:cxn ang="0">
                <a:pos x="4" y="3"/>
              </a:cxn>
              <a:cxn ang="0">
                <a:pos x="5" y="3"/>
              </a:cxn>
              <a:cxn ang="0">
                <a:pos x="6" y="3"/>
              </a:cxn>
              <a:cxn ang="0">
                <a:pos x="7" y="3"/>
              </a:cxn>
              <a:cxn ang="0">
                <a:pos x="8" y="3"/>
              </a:cxn>
              <a:cxn ang="0">
                <a:pos x="9" y="2"/>
              </a:cxn>
              <a:cxn ang="0">
                <a:pos x="10" y="2"/>
              </a:cxn>
              <a:cxn ang="0">
                <a:pos x="11" y="1"/>
              </a:cxn>
              <a:cxn ang="0">
                <a:pos x="12" y="1"/>
              </a:cxn>
              <a:cxn ang="0">
                <a:pos x="13" y="2"/>
              </a:cxn>
              <a:cxn ang="0">
                <a:pos x="14" y="3"/>
              </a:cxn>
              <a:cxn ang="0">
                <a:pos x="15" y="3"/>
              </a:cxn>
              <a:cxn ang="0">
                <a:pos x="16" y="2"/>
              </a:cxn>
              <a:cxn ang="0">
                <a:pos x="17" y="1"/>
              </a:cxn>
              <a:cxn ang="0">
                <a:pos x="18" y="0"/>
              </a:cxn>
              <a:cxn ang="0">
                <a:pos x="19" y="1"/>
              </a:cxn>
              <a:cxn ang="0">
                <a:pos x="20" y="2"/>
              </a:cxn>
              <a:cxn ang="0">
                <a:pos x="21" y="4"/>
              </a:cxn>
              <a:cxn ang="0">
                <a:pos x="22" y="5"/>
              </a:cxn>
              <a:cxn ang="0">
                <a:pos x="23" y="5"/>
              </a:cxn>
              <a:cxn ang="0">
                <a:pos x="24" y="4"/>
              </a:cxn>
              <a:cxn ang="0">
                <a:pos x="25" y="3"/>
              </a:cxn>
              <a:cxn ang="0">
                <a:pos x="26" y="1"/>
              </a:cxn>
              <a:cxn ang="0">
                <a:pos x="27" y="1"/>
              </a:cxn>
              <a:cxn ang="0">
                <a:pos x="28" y="1"/>
              </a:cxn>
              <a:cxn ang="0">
                <a:pos x="29" y="2"/>
              </a:cxn>
              <a:cxn ang="0">
                <a:pos x="29" y="3"/>
              </a:cxn>
              <a:cxn ang="0">
                <a:pos x="30" y="4"/>
              </a:cxn>
              <a:cxn ang="0">
                <a:pos x="31" y="3"/>
              </a:cxn>
              <a:cxn ang="0">
                <a:pos x="32" y="3"/>
              </a:cxn>
              <a:cxn ang="0">
                <a:pos x="33" y="3"/>
              </a:cxn>
              <a:cxn ang="0">
                <a:pos x="34" y="3"/>
              </a:cxn>
              <a:cxn ang="0">
                <a:pos x="35" y="3"/>
              </a:cxn>
              <a:cxn ang="0">
                <a:pos x="36" y="3"/>
              </a:cxn>
              <a:cxn ang="0">
                <a:pos x="37" y="3"/>
              </a:cxn>
              <a:cxn ang="0">
                <a:pos x="38" y="4"/>
              </a:cxn>
              <a:cxn ang="0">
                <a:pos x="39" y="4"/>
              </a:cxn>
              <a:cxn ang="0">
                <a:pos x="40" y="5"/>
              </a:cxn>
              <a:cxn ang="0">
                <a:pos x="41" y="5"/>
              </a:cxn>
              <a:cxn ang="0">
                <a:pos x="42" y="4"/>
              </a:cxn>
              <a:cxn ang="0">
                <a:pos x="43" y="3"/>
              </a:cxn>
              <a:cxn ang="0">
                <a:pos x="44" y="2"/>
              </a:cxn>
              <a:cxn ang="0">
                <a:pos x="45" y="2"/>
              </a:cxn>
              <a:cxn ang="0">
                <a:pos x="46" y="3"/>
              </a:cxn>
              <a:cxn ang="0">
                <a:pos x="47" y="3"/>
              </a:cxn>
            </a:cxnLst>
            <a:rect l="0" t="0" r="r" b="b"/>
            <a:pathLst>
              <a:path w="47" h="5">
                <a:moveTo>
                  <a:pt x="0" y="4"/>
                </a:moveTo>
                <a:lnTo>
                  <a:pt x="0" y="4"/>
                </a:lnTo>
                <a:lnTo>
                  <a:pt x="1" y="3"/>
                </a:lnTo>
                <a:lnTo>
                  <a:pt x="2" y="2"/>
                </a:lnTo>
                <a:lnTo>
                  <a:pt x="2" y="2"/>
                </a:lnTo>
                <a:lnTo>
                  <a:pt x="3" y="2"/>
                </a:lnTo>
                <a:lnTo>
                  <a:pt x="4" y="3"/>
                </a:lnTo>
                <a:lnTo>
                  <a:pt x="5" y="3"/>
                </a:lnTo>
                <a:lnTo>
                  <a:pt x="6" y="3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2"/>
                </a:lnTo>
                <a:lnTo>
                  <a:pt x="14" y="3"/>
                </a:lnTo>
                <a:lnTo>
                  <a:pt x="15" y="3"/>
                </a:lnTo>
                <a:lnTo>
                  <a:pt x="16" y="2"/>
                </a:lnTo>
                <a:lnTo>
                  <a:pt x="17" y="1"/>
                </a:lnTo>
                <a:lnTo>
                  <a:pt x="18" y="0"/>
                </a:lnTo>
                <a:lnTo>
                  <a:pt x="19" y="1"/>
                </a:lnTo>
                <a:lnTo>
                  <a:pt x="20" y="2"/>
                </a:lnTo>
                <a:lnTo>
                  <a:pt x="21" y="4"/>
                </a:lnTo>
                <a:lnTo>
                  <a:pt x="22" y="5"/>
                </a:lnTo>
                <a:lnTo>
                  <a:pt x="23" y="5"/>
                </a:lnTo>
                <a:lnTo>
                  <a:pt x="24" y="4"/>
                </a:lnTo>
                <a:lnTo>
                  <a:pt x="25" y="3"/>
                </a:lnTo>
                <a:lnTo>
                  <a:pt x="26" y="1"/>
                </a:lnTo>
                <a:lnTo>
                  <a:pt x="27" y="1"/>
                </a:lnTo>
                <a:lnTo>
                  <a:pt x="28" y="1"/>
                </a:lnTo>
                <a:lnTo>
                  <a:pt x="29" y="2"/>
                </a:lnTo>
                <a:lnTo>
                  <a:pt x="29" y="3"/>
                </a:lnTo>
                <a:lnTo>
                  <a:pt x="30" y="4"/>
                </a:lnTo>
                <a:lnTo>
                  <a:pt x="31" y="3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5" y="3"/>
                </a:lnTo>
                <a:lnTo>
                  <a:pt x="36" y="3"/>
                </a:lnTo>
                <a:lnTo>
                  <a:pt x="37" y="3"/>
                </a:lnTo>
                <a:lnTo>
                  <a:pt x="38" y="4"/>
                </a:lnTo>
                <a:lnTo>
                  <a:pt x="39" y="4"/>
                </a:lnTo>
                <a:lnTo>
                  <a:pt x="40" y="5"/>
                </a:lnTo>
                <a:lnTo>
                  <a:pt x="41" y="5"/>
                </a:lnTo>
                <a:lnTo>
                  <a:pt x="42" y="4"/>
                </a:lnTo>
                <a:lnTo>
                  <a:pt x="43" y="3"/>
                </a:lnTo>
                <a:lnTo>
                  <a:pt x="44" y="2"/>
                </a:lnTo>
                <a:lnTo>
                  <a:pt x="45" y="2"/>
                </a:lnTo>
                <a:lnTo>
                  <a:pt x="46" y="3"/>
                </a:lnTo>
                <a:lnTo>
                  <a:pt x="47" y="3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243"/>
          <p:cNvSpPr>
            <a:spLocks/>
          </p:cNvSpPr>
          <p:nvPr/>
        </p:nvSpPr>
        <p:spPr bwMode="auto">
          <a:xfrm>
            <a:off x="7927685" y="1764425"/>
            <a:ext cx="119845" cy="112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1" y="3"/>
              </a:cxn>
              <a:cxn ang="0">
                <a:pos x="2" y="4"/>
              </a:cxn>
              <a:cxn ang="0">
                <a:pos x="3" y="3"/>
              </a:cxn>
              <a:cxn ang="0">
                <a:pos x="4" y="2"/>
              </a:cxn>
              <a:cxn ang="0">
                <a:pos x="5" y="0"/>
              </a:cxn>
              <a:cxn ang="0">
                <a:pos x="6" y="0"/>
              </a:cxn>
              <a:cxn ang="0">
                <a:pos x="7" y="0"/>
              </a:cxn>
              <a:cxn ang="0">
                <a:pos x="8" y="1"/>
              </a:cxn>
              <a:cxn ang="0">
                <a:pos x="9" y="2"/>
              </a:cxn>
              <a:cxn ang="0">
                <a:pos x="9" y="2"/>
              </a:cxn>
              <a:cxn ang="0">
                <a:pos x="10" y="2"/>
              </a:cxn>
              <a:cxn ang="0">
                <a:pos x="11" y="2"/>
              </a:cxn>
              <a:cxn ang="0">
                <a:pos x="12" y="2"/>
              </a:cxn>
              <a:cxn ang="0">
                <a:pos x="13" y="1"/>
              </a:cxn>
              <a:cxn ang="0">
                <a:pos x="14" y="1"/>
              </a:cxn>
              <a:cxn ang="0">
                <a:pos x="15" y="0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19" y="1"/>
              </a:cxn>
              <a:cxn ang="0">
                <a:pos x="20" y="2"/>
              </a:cxn>
              <a:cxn ang="0">
                <a:pos x="21" y="3"/>
              </a:cxn>
              <a:cxn ang="0">
                <a:pos x="22" y="4"/>
              </a:cxn>
              <a:cxn ang="0">
                <a:pos x="23" y="5"/>
              </a:cxn>
              <a:cxn ang="0">
                <a:pos x="24" y="5"/>
              </a:cxn>
              <a:cxn ang="0">
                <a:pos x="25" y="5"/>
              </a:cxn>
              <a:cxn ang="0">
                <a:pos x="26" y="4"/>
              </a:cxn>
              <a:cxn ang="0">
                <a:pos x="27" y="4"/>
              </a:cxn>
              <a:cxn ang="0">
                <a:pos x="28" y="3"/>
              </a:cxn>
              <a:cxn ang="0">
                <a:pos x="29" y="2"/>
              </a:cxn>
              <a:cxn ang="0">
                <a:pos x="30" y="2"/>
              </a:cxn>
              <a:cxn ang="0">
                <a:pos x="31" y="1"/>
              </a:cxn>
              <a:cxn ang="0">
                <a:pos x="32" y="2"/>
              </a:cxn>
              <a:cxn ang="0">
                <a:pos x="33" y="3"/>
              </a:cxn>
              <a:cxn ang="0">
                <a:pos x="34" y="3"/>
              </a:cxn>
              <a:cxn ang="0">
                <a:pos x="35" y="3"/>
              </a:cxn>
              <a:cxn ang="0">
                <a:pos x="36" y="2"/>
              </a:cxn>
              <a:cxn ang="0">
                <a:pos x="36" y="1"/>
              </a:cxn>
              <a:cxn ang="0">
                <a:pos x="37" y="0"/>
              </a:cxn>
              <a:cxn ang="0">
                <a:pos x="38" y="0"/>
              </a:cxn>
              <a:cxn ang="0">
                <a:pos x="39" y="0"/>
              </a:cxn>
              <a:cxn ang="0">
                <a:pos x="40" y="1"/>
              </a:cxn>
              <a:cxn ang="0">
                <a:pos x="41" y="2"/>
              </a:cxn>
              <a:cxn ang="0">
                <a:pos x="42" y="3"/>
              </a:cxn>
              <a:cxn ang="0">
                <a:pos x="43" y="3"/>
              </a:cxn>
              <a:cxn ang="0">
                <a:pos x="44" y="4"/>
              </a:cxn>
              <a:cxn ang="0">
                <a:pos x="45" y="5"/>
              </a:cxn>
              <a:cxn ang="0">
                <a:pos x="46" y="5"/>
              </a:cxn>
              <a:cxn ang="0">
                <a:pos x="47" y="5"/>
              </a:cxn>
            </a:cxnLst>
            <a:rect l="0" t="0" r="r" b="b"/>
            <a:pathLst>
              <a:path w="47" h="5">
                <a:moveTo>
                  <a:pt x="0" y="2"/>
                </a:moveTo>
                <a:lnTo>
                  <a:pt x="0" y="2"/>
                </a:lnTo>
                <a:lnTo>
                  <a:pt x="1" y="3"/>
                </a:lnTo>
                <a:lnTo>
                  <a:pt x="2" y="4"/>
                </a:lnTo>
                <a:lnTo>
                  <a:pt x="3" y="3"/>
                </a:lnTo>
                <a:lnTo>
                  <a:pt x="4" y="2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8" y="1"/>
                </a:lnTo>
                <a:lnTo>
                  <a:pt x="9" y="2"/>
                </a:lnTo>
                <a:lnTo>
                  <a:pt x="9" y="2"/>
                </a:lnTo>
                <a:lnTo>
                  <a:pt x="10" y="2"/>
                </a:lnTo>
                <a:lnTo>
                  <a:pt x="11" y="2"/>
                </a:lnTo>
                <a:lnTo>
                  <a:pt x="12" y="2"/>
                </a:lnTo>
                <a:lnTo>
                  <a:pt x="13" y="1"/>
                </a:lnTo>
                <a:lnTo>
                  <a:pt x="14" y="1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8" y="0"/>
                </a:lnTo>
                <a:lnTo>
                  <a:pt x="19" y="1"/>
                </a:lnTo>
                <a:lnTo>
                  <a:pt x="20" y="2"/>
                </a:lnTo>
                <a:lnTo>
                  <a:pt x="21" y="3"/>
                </a:lnTo>
                <a:lnTo>
                  <a:pt x="22" y="4"/>
                </a:lnTo>
                <a:lnTo>
                  <a:pt x="23" y="5"/>
                </a:lnTo>
                <a:lnTo>
                  <a:pt x="24" y="5"/>
                </a:lnTo>
                <a:lnTo>
                  <a:pt x="25" y="5"/>
                </a:lnTo>
                <a:lnTo>
                  <a:pt x="26" y="4"/>
                </a:lnTo>
                <a:lnTo>
                  <a:pt x="27" y="4"/>
                </a:lnTo>
                <a:lnTo>
                  <a:pt x="28" y="3"/>
                </a:lnTo>
                <a:lnTo>
                  <a:pt x="29" y="2"/>
                </a:lnTo>
                <a:lnTo>
                  <a:pt x="30" y="2"/>
                </a:lnTo>
                <a:lnTo>
                  <a:pt x="31" y="1"/>
                </a:lnTo>
                <a:lnTo>
                  <a:pt x="32" y="2"/>
                </a:lnTo>
                <a:lnTo>
                  <a:pt x="33" y="3"/>
                </a:lnTo>
                <a:lnTo>
                  <a:pt x="34" y="3"/>
                </a:lnTo>
                <a:lnTo>
                  <a:pt x="35" y="3"/>
                </a:lnTo>
                <a:lnTo>
                  <a:pt x="36" y="2"/>
                </a:lnTo>
                <a:lnTo>
                  <a:pt x="36" y="1"/>
                </a:lnTo>
                <a:lnTo>
                  <a:pt x="37" y="0"/>
                </a:lnTo>
                <a:lnTo>
                  <a:pt x="38" y="0"/>
                </a:lnTo>
                <a:lnTo>
                  <a:pt x="39" y="0"/>
                </a:lnTo>
                <a:lnTo>
                  <a:pt x="40" y="1"/>
                </a:lnTo>
                <a:lnTo>
                  <a:pt x="41" y="2"/>
                </a:lnTo>
                <a:lnTo>
                  <a:pt x="42" y="3"/>
                </a:lnTo>
                <a:lnTo>
                  <a:pt x="43" y="3"/>
                </a:lnTo>
                <a:lnTo>
                  <a:pt x="44" y="4"/>
                </a:lnTo>
                <a:lnTo>
                  <a:pt x="45" y="5"/>
                </a:lnTo>
                <a:lnTo>
                  <a:pt x="46" y="5"/>
                </a:lnTo>
                <a:lnTo>
                  <a:pt x="47" y="5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244"/>
          <p:cNvSpPr>
            <a:spLocks/>
          </p:cNvSpPr>
          <p:nvPr/>
        </p:nvSpPr>
        <p:spPr bwMode="auto">
          <a:xfrm>
            <a:off x="8047530" y="1764425"/>
            <a:ext cx="128402" cy="2258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6"/>
              </a:cxn>
              <a:cxn ang="0">
                <a:pos x="1" y="5"/>
              </a:cxn>
              <a:cxn ang="0">
                <a:pos x="2" y="3"/>
              </a:cxn>
              <a:cxn ang="0">
                <a:pos x="3" y="2"/>
              </a:cxn>
              <a:cxn ang="0">
                <a:pos x="4" y="1"/>
              </a:cxn>
              <a:cxn ang="0">
                <a:pos x="5" y="1"/>
              </a:cxn>
              <a:cxn ang="0">
                <a:pos x="6" y="1"/>
              </a:cxn>
              <a:cxn ang="0">
                <a:pos x="7" y="2"/>
              </a:cxn>
              <a:cxn ang="0">
                <a:pos x="8" y="2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2" y="0"/>
              </a:cxn>
              <a:cxn ang="0">
                <a:pos x="13" y="1"/>
              </a:cxn>
              <a:cxn ang="0">
                <a:pos x="14" y="1"/>
              </a:cxn>
              <a:cxn ang="0">
                <a:pos x="15" y="2"/>
              </a:cxn>
              <a:cxn ang="0">
                <a:pos x="16" y="3"/>
              </a:cxn>
              <a:cxn ang="0">
                <a:pos x="16" y="3"/>
              </a:cxn>
              <a:cxn ang="0">
                <a:pos x="17" y="4"/>
              </a:cxn>
              <a:cxn ang="0">
                <a:pos x="18" y="5"/>
              </a:cxn>
              <a:cxn ang="0">
                <a:pos x="19" y="6"/>
              </a:cxn>
              <a:cxn ang="0">
                <a:pos x="20" y="7"/>
              </a:cxn>
              <a:cxn ang="0">
                <a:pos x="21" y="7"/>
              </a:cxn>
              <a:cxn ang="0">
                <a:pos x="22" y="6"/>
              </a:cxn>
              <a:cxn ang="0">
                <a:pos x="23" y="5"/>
              </a:cxn>
              <a:cxn ang="0">
                <a:pos x="24" y="4"/>
              </a:cxn>
              <a:cxn ang="0">
                <a:pos x="25" y="3"/>
              </a:cxn>
              <a:cxn ang="0">
                <a:pos x="26" y="2"/>
              </a:cxn>
              <a:cxn ang="0">
                <a:pos x="27" y="2"/>
              </a:cxn>
              <a:cxn ang="0">
                <a:pos x="28" y="2"/>
              </a:cxn>
              <a:cxn ang="0">
                <a:pos x="29" y="1"/>
              </a:cxn>
              <a:cxn ang="0">
                <a:pos x="30" y="1"/>
              </a:cxn>
              <a:cxn ang="0">
                <a:pos x="31" y="0"/>
              </a:cxn>
              <a:cxn ang="0">
                <a:pos x="32" y="1"/>
              </a:cxn>
              <a:cxn ang="0">
                <a:pos x="33" y="1"/>
              </a:cxn>
              <a:cxn ang="0">
                <a:pos x="34" y="2"/>
              </a:cxn>
              <a:cxn ang="0">
                <a:pos x="35" y="3"/>
              </a:cxn>
              <a:cxn ang="0">
                <a:pos x="36" y="3"/>
              </a:cxn>
              <a:cxn ang="0">
                <a:pos x="37" y="3"/>
              </a:cxn>
              <a:cxn ang="0">
                <a:pos x="38" y="4"/>
              </a:cxn>
              <a:cxn ang="0">
                <a:pos x="39" y="4"/>
              </a:cxn>
              <a:cxn ang="0">
                <a:pos x="40" y="4"/>
              </a:cxn>
              <a:cxn ang="0">
                <a:pos x="41" y="4"/>
              </a:cxn>
              <a:cxn ang="0">
                <a:pos x="42" y="3"/>
              </a:cxn>
              <a:cxn ang="0">
                <a:pos x="43" y="3"/>
              </a:cxn>
              <a:cxn ang="0">
                <a:pos x="44" y="2"/>
              </a:cxn>
              <a:cxn ang="0">
                <a:pos x="44" y="2"/>
              </a:cxn>
              <a:cxn ang="0">
                <a:pos x="45" y="2"/>
              </a:cxn>
              <a:cxn ang="0">
                <a:pos x="46" y="2"/>
              </a:cxn>
              <a:cxn ang="0">
                <a:pos x="47" y="3"/>
              </a:cxn>
            </a:cxnLst>
            <a:rect l="0" t="0" r="r" b="b"/>
            <a:pathLst>
              <a:path w="47" h="7">
                <a:moveTo>
                  <a:pt x="0" y="6"/>
                </a:moveTo>
                <a:lnTo>
                  <a:pt x="0" y="6"/>
                </a:lnTo>
                <a:lnTo>
                  <a:pt x="1" y="5"/>
                </a:lnTo>
                <a:lnTo>
                  <a:pt x="2" y="3"/>
                </a:lnTo>
                <a:lnTo>
                  <a:pt x="3" y="2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7" y="2"/>
                </a:lnTo>
                <a:lnTo>
                  <a:pt x="8" y="2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2" y="0"/>
                </a:lnTo>
                <a:lnTo>
                  <a:pt x="13" y="1"/>
                </a:lnTo>
                <a:lnTo>
                  <a:pt x="14" y="1"/>
                </a:lnTo>
                <a:lnTo>
                  <a:pt x="15" y="2"/>
                </a:lnTo>
                <a:lnTo>
                  <a:pt x="16" y="3"/>
                </a:lnTo>
                <a:lnTo>
                  <a:pt x="16" y="3"/>
                </a:lnTo>
                <a:lnTo>
                  <a:pt x="17" y="4"/>
                </a:lnTo>
                <a:lnTo>
                  <a:pt x="18" y="5"/>
                </a:lnTo>
                <a:lnTo>
                  <a:pt x="19" y="6"/>
                </a:lnTo>
                <a:lnTo>
                  <a:pt x="20" y="7"/>
                </a:lnTo>
                <a:lnTo>
                  <a:pt x="21" y="7"/>
                </a:lnTo>
                <a:lnTo>
                  <a:pt x="22" y="6"/>
                </a:lnTo>
                <a:lnTo>
                  <a:pt x="23" y="5"/>
                </a:lnTo>
                <a:lnTo>
                  <a:pt x="24" y="4"/>
                </a:lnTo>
                <a:lnTo>
                  <a:pt x="25" y="3"/>
                </a:lnTo>
                <a:lnTo>
                  <a:pt x="26" y="2"/>
                </a:lnTo>
                <a:lnTo>
                  <a:pt x="27" y="2"/>
                </a:lnTo>
                <a:lnTo>
                  <a:pt x="28" y="2"/>
                </a:lnTo>
                <a:lnTo>
                  <a:pt x="29" y="1"/>
                </a:lnTo>
                <a:lnTo>
                  <a:pt x="30" y="1"/>
                </a:lnTo>
                <a:lnTo>
                  <a:pt x="31" y="0"/>
                </a:lnTo>
                <a:lnTo>
                  <a:pt x="32" y="1"/>
                </a:lnTo>
                <a:lnTo>
                  <a:pt x="33" y="1"/>
                </a:lnTo>
                <a:lnTo>
                  <a:pt x="34" y="2"/>
                </a:lnTo>
                <a:lnTo>
                  <a:pt x="35" y="3"/>
                </a:lnTo>
                <a:lnTo>
                  <a:pt x="36" y="3"/>
                </a:lnTo>
                <a:lnTo>
                  <a:pt x="37" y="3"/>
                </a:lnTo>
                <a:lnTo>
                  <a:pt x="38" y="4"/>
                </a:lnTo>
                <a:lnTo>
                  <a:pt x="39" y="4"/>
                </a:lnTo>
                <a:lnTo>
                  <a:pt x="40" y="4"/>
                </a:lnTo>
                <a:lnTo>
                  <a:pt x="41" y="4"/>
                </a:lnTo>
                <a:lnTo>
                  <a:pt x="42" y="3"/>
                </a:lnTo>
                <a:lnTo>
                  <a:pt x="43" y="3"/>
                </a:lnTo>
                <a:lnTo>
                  <a:pt x="44" y="2"/>
                </a:lnTo>
                <a:lnTo>
                  <a:pt x="44" y="2"/>
                </a:lnTo>
                <a:lnTo>
                  <a:pt x="45" y="2"/>
                </a:lnTo>
                <a:lnTo>
                  <a:pt x="46" y="2"/>
                </a:lnTo>
                <a:lnTo>
                  <a:pt x="47" y="3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245"/>
          <p:cNvSpPr>
            <a:spLocks/>
          </p:cNvSpPr>
          <p:nvPr/>
        </p:nvSpPr>
        <p:spPr bwMode="auto">
          <a:xfrm>
            <a:off x="8175937" y="1763295"/>
            <a:ext cx="128402" cy="225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5"/>
              </a:cxn>
              <a:cxn ang="0">
                <a:pos x="1" y="6"/>
              </a:cxn>
              <a:cxn ang="0">
                <a:pos x="2" y="7"/>
              </a:cxn>
              <a:cxn ang="0">
                <a:pos x="3" y="7"/>
              </a:cxn>
              <a:cxn ang="0">
                <a:pos x="4" y="6"/>
              </a:cxn>
              <a:cxn ang="0">
                <a:pos x="5" y="6"/>
              </a:cxn>
              <a:cxn ang="0">
                <a:pos x="6" y="6"/>
              </a:cxn>
              <a:cxn ang="0">
                <a:pos x="7" y="7"/>
              </a:cxn>
              <a:cxn ang="0">
                <a:pos x="8" y="7"/>
              </a:cxn>
              <a:cxn ang="0">
                <a:pos x="9" y="6"/>
              </a:cxn>
              <a:cxn ang="0">
                <a:pos x="10" y="5"/>
              </a:cxn>
              <a:cxn ang="0">
                <a:pos x="11" y="5"/>
              </a:cxn>
              <a:cxn ang="0">
                <a:pos x="12" y="6"/>
              </a:cxn>
              <a:cxn ang="0">
                <a:pos x="13" y="7"/>
              </a:cxn>
              <a:cxn ang="0">
                <a:pos x="14" y="8"/>
              </a:cxn>
              <a:cxn ang="0">
                <a:pos x="15" y="8"/>
              </a:cxn>
              <a:cxn ang="0">
                <a:pos x="16" y="7"/>
              </a:cxn>
              <a:cxn ang="0">
                <a:pos x="17" y="7"/>
              </a:cxn>
              <a:cxn ang="0">
                <a:pos x="18" y="7"/>
              </a:cxn>
              <a:cxn ang="0">
                <a:pos x="19" y="7"/>
              </a:cxn>
              <a:cxn ang="0">
                <a:pos x="20" y="7"/>
              </a:cxn>
              <a:cxn ang="0">
                <a:pos x="21" y="7"/>
              </a:cxn>
              <a:cxn ang="0">
                <a:pos x="22" y="7"/>
              </a:cxn>
              <a:cxn ang="0">
                <a:pos x="23" y="8"/>
              </a:cxn>
              <a:cxn ang="0">
                <a:pos x="24" y="8"/>
              </a:cxn>
              <a:cxn ang="0">
                <a:pos x="24" y="8"/>
              </a:cxn>
              <a:cxn ang="0">
                <a:pos x="25" y="6"/>
              </a:cxn>
              <a:cxn ang="0">
                <a:pos x="26" y="5"/>
              </a:cxn>
              <a:cxn ang="0">
                <a:pos x="27" y="3"/>
              </a:cxn>
              <a:cxn ang="0">
                <a:pos x="28" y="3"/>
              </a:cxn>
              <a:cxn ang="0">
                <a:pos x="29" y="4"/>
              </a:cxn>
              <a:cxn ang="0">
                <a:pos x="30" y="4"/>
              </a:cxn>
              <a:cxn ang="0">
                <a:pos x="31" y="5"/>
              </a:cxn>
              <a:cxn ang="0">
                <a:pos x="32" y="5"/>
              </a:cxn>
              <a:cxn ang="0">
                <a:pos x="33" y="5"/>
              </a:cxn>
              <a:cxn ang="0">
                <a:pos x="34" y="6"/>
              </a:cxn>
              <a:cxn ang="0">
                <a:pos x="35" y="5"/>
              </a:cxn>
              <a:cxn ang="0">
                <a:pos x="36" y="4"/>
              </a:cxn>
              <a:cxn ang="0">
                <a:pos x="37" y="2"/>
              </a:cxn>
              <a:cxn ang="0">
                <a:pos x="38" y="0"/>
              </a:cxn>
              <a:cxn ang="0">
                <a:pos x="39" y="0"/>
              </a:cxn>
              <a:cxn ang="0">
                <a:pos x="40" y="1"/>
              </a:cxn>
              <a:cxn ang="0">
                <a:pos x="41" y="3"/>
              </a:cxn>
              <a:cxn ang="0">
                <a:pos x="42" y="4"/>
              </a:cxn>
              <a:cxn ang="0">
                <a:pos x="43" y="4"/>
              </a:cxn>
              <a:cxn ang="0">
                <a:pos x="44" y="3"/>
              </a:cxn>
              <a:cxn ang="0">
                <a:pos x="45" y="3"/>
              </a:cxn>
              <a:cxn ang="0">
                <a:pos x="46" y="3"/>
              </a:cxn>
              <a:cxn ang="0">
                <a:pos x="47" y="4"/>
              </a:cxn>
              <a:cxn ang="0">
                <a:pos x="48" y="4"/>
              </a:cxn>
            </a:cxnLst>
            <a:rect l="0" t="0" r="r" b="b"/>
            <a:pathLst>
              <a:path w="48" h="8">
                <a:moveTo>
                  <a:pt x="0" y="5"/>
                </a:move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7"/>
                </a:lnTo>
                <a:lnTo>
                  <a:pt x="4" y="6"/>
                </a:lnTo>
                <a:lnTo>
                  <a:pt x="5" y="6"/>
                </a:lnTo>
                <a:lnTo>
                  <a:pt x="6" y="6"/>
                </a:lnTo>
                <a:lnTo>
                  <a:pt x="7" y="7"/>
                </a:lnTo>
                <a:lnTo>
                  <a:pt x="8" y="7"/>
                </a:lnTo>
                <a:lnTo>
                  <a:pt x="9" y="6"/>
                </a:lnTo>
                <a:lnTo>
                  <a:pt x="10" y="5"/>
                </a:lnTo>
                <a:lnTo>
                  <a:pt x="11" y="5"/>
                </a:lnTo>
                <a:lnTo>
                  <a:pt x="12" y="6"/>
                </a:lnTo>
                <a:lnTo>
                  <a:pt x="13" y="7"/>
                </a:lnTo>
                <a:lnTo>
                  <a:pt x="14" y="8"/>
                </a:lnTo>
                <a:lnTo>
                  <a:pt x="15" y="8"/>
                </a:lnTo>
                <a:lnTo>
                  <a:pt x="16" y="7"/>
                </a:lnTo>
                <a:lnTo>
                  <a:pt x="17" y="7"/>
                </a:lnTo>
                <a:lnTo>
                  <a:pt x="18" y="7"/>
                </a:lnTo>
                <a:lnTo>
                  <a:pt x="19" y="7"/>
                </a:lnTo>
                <a:lnTo>
                  <a:pt x="20" y="7"/>
                </a:lnTo>
                <a:lnTo>
                  <a:pt x="21" y="7"/>
                </a:lnTo>
                <a:lnTo>
                  <a:pt x="22" y="7"/>
                </a:lnTo>
                <a:lnTo>
                  <a:pt x="23" y="8"/>
                </a:lnTo>
                <a:lnTo>
                  <a:pt x="24" y="8"/>
                </a:lnTo>
                <a:lnTo>
                  <a:pt x="24" y="8"/>
                </a:lnTo>
                <a:lnTo>
                  <a:pt x="25" y="6"/>
                </a:lnTo>
                <a:lnTo>
                  <a:pt x="26" y="5"/>
                </a:lnTo>
                <a:lnTo>
                  <a:pt x="27" y="3"/>
                </a:lnTo>
                <a:lnTo>
                  <a:pt x="28" y="3"/>
                </a:lnTo>
                <a:lnTo>
                  <a:pt x="29" y="4"/>
                </a:lnTo>
                <a:lnTo>
                  <a:pt x="30" y="4"/>
                </a:lnTo>
                <a:lnTo>
                  <a:pt x="31" y="5"/>
                </a:lnTo>
                <a:lnTo>
                  <a:pt x="32" y="5"/>
                </a:lnTo>
                <a:lnTo>
                  <a:pt x="33" y="5"/>
                </a:lnTo>
                <a:lnTo>
                  <a:pt x="34" y="6"/>
                </a:lnTo>
                <a:lnTo>
                  <a:pt x="35" y="5"/>
                </a:lnTo>
                <a:lnTo>
                  <a:pt x="36" y="4"/>
                </a:lnTo>
                <a:lnTo>
                  <a:pt x="37" y="2"/>
                </a:lnTo>
                <a:lnTo>
                  <a:pt x="38" y="0"/>
                </a:lnTo>
                <a:lnTo>
                  <a:pt x="39" y="0"/>
                </a:lnTo>
                <a:lnTo>
                  <a:pt x="40" y="1"/>
                </a:lnTo>
                <a:lnTo>
                  <a:pt x="41" y="3"/>
                </a:lnTo>
                <a:lnTo>
                  <a:pt x="42" y="4"/>
                </a:lnTo>
                <a:lnTo>
                  <a:pt x="43" y="4"/>
                </a:lnTo>
                <a:lnTo>
                  <a:pt x="44" y="3"/>
                </a:lnTo>
                <a:lnTo>
                  <a:pt x="45" y="3"/>
                </a:lnTo>
                <a:lnTo>
                  <a:pt x="46" y="3"/>
                </a:lnTo>
                <a:lnTo>
                  <a:pt x="47" y="4"/>
                </a:lnTo>
                <a:lnTo>
                  <a:pt x="48" y="4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246"/>
          <p:cNvSpPr>
            <a:spLocks/>
          </p:cNvSpPr>
          <p:nvPr/>
        </p:nvSpPr>
        <p:spPr bwMode="auto">
          <a:xfrm>
            <a:off x="8304341" y="1762167"/>
            <a:ext cx="119845" cy="677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6"/>
              </a:cxn>
              <a:cxn ang="0">
                <a:pos x="1" y="6"/>
              </a:cxn>
              <a:cxn ang="0">
                <a:pos x="2" y="3"/>
              </a:cxn>
              <a:cxn ang="0">
                <a:pos x="3" y="1"/>
              </a:cxn>
              <a:cxn ang="0">
                <a:pos x="3" y="0"/>
              </a:cxn>
              <a:cxn ang="0">
                <a:pos x="4" y="0"/>
              </a:cxn>
              <a:cxn ang="0">
                <a:pos x="5" y="2"/>
              </a:cxn>
              <a:cxn ang="0">
                <a:pos x="6" y="3"/>
              </a:cxn>
              <a:cxn ang="0">
                <a:pos x="7" y="3"/>
              </a:cxn>
              <a:cxn ang="0">
                <a:pos x="8" y="3"/>
              </a:cxn>
              <a:cxn ang="0">
                <a:pos x="9" y="3"/>
              </a:cxn>
              <a:cxn ang="0">
                <a:pos x="10" y="3"/>
              </a:cxn>
              <a:cxn ang="0">
                <a:pos x="11" y="3"/>
              </a:cxn>
              <a:cxn ang="0">
                <a:pos x="12" y="2"/>
              </a:cxn>
              <a:cxn ang="0">
                <a:pos x="13" y="1"/>
              </a:cxn>
              <a:cxn ang="0">
                <a:pos x="14" y="0"/>
              </a:cxn>
              <a:cxn ang="0">
                <a:pos x="15" y="0"/>
              </a:cxn>
              <a:cxn ang="0">
                <a:pos x="16" y="0"/>
              </a:cxn>
              <a:cxn ang="0">
                <a:pos x="17" y="1"/>
              </a:cxn>
              <a:cxn ang="0">
                <a:pos x="18" y="3"/>
              </a:cxn>
              <a:cxn ang="0">
                <a:pos x="19" y="5"/>
              </a:cxn>
              <a:cxn ang="0">
                <a:pos x="20" y="6"/>
              </a:cxn>
              <a:cxn ang="0">
                <a:pos x="21" y="6"/>
              </a:cxn>
              <a:cxn ang="0">
                <a:pos x="22" y="5"/>
              </a:cxn>
              <a:cxn ang="0">
                <a:pos x="23" y="4"/>
              </a:cxn>
              <a:cxn ang="0">
                <a:pos x="24" y="3"/>
              </a:cxn>
              <a:cxn ang="0">
                <a:pos x="25" y="2"/>
              </a:cxn>
              <a:cxn ang="0">
                <a:pos x="26" y="2"/>
              </a:cxn>
              <a:cxn ang="0">
                <a:pos x="27" y="3"/>
              </a:cxn>
              <a:cxn ang="0">
                <a:pos x="28" y="4"/>
              </a:cxn>
              <a:cxn ang="0">
                <a:pos x="29" y="4"/>
              </a:cxn>
              <a:cxn ang="0">
                <a:pos x="30" y="5"/>
              </a:cxn>
              <a:cxn ang="0">
                <a:pos x="30" y="5"/>
              </a:cxn>
              <a:cxn ang="0">
                <a:pos x="31" y="5"/>
              </a:cxn>
              <a:cxn ang="0">
                <a:pos x="32" y="6"/>
              </a:cxn>
              <a:cxn ang="0">
                <a:pos x="33" y="8"/>
              </a:cxn>
              <a:cxn ang="0">
                <a:pos x="34" y="9"/>
              </a:cxn>
              <a:cxn ang="0">
                <a:pos x="35" y="9"/>
              </a:cxn>
              <a:cxn ang="0">
                <a:pos x="36" y="9"/>
              </a:cxn>
              <a:cxn ang="0">
                <a:pos x="37" y="8"/>
              </a:cxn>
              <a:cxn ang="0">
                <a:pos x="38" y="9"/>
              </a:cxn>
              <a:cxn ang="0">
                <a:pos x="39" y="9"/>
              </a:cxn>
              <a:cxn ang="0">
                <a:pos x="40" y="9"/>
              </a:cxn>
              <a:cxn ang="0">
                <a:pos x="41" y="10"/>
              </a:cxn>
              <a:cxn ang="0">
                <a:pos x="42" y="11"/>
              </a:cxn>
              <a:cxn ang="0">
                <a:pos x="43" y="13"/>
              </a:cxn>
              <a:cxn ang="0">
                <a:pos x="44" y="15"/>
              </a:cxn>
              <a:cxn ang="0">
                <a:pos x="45" y="18"/>
              </a:cxn>
              <a:cxn ang="0">
                <a:pos x="46" y="19"/>
              </a:cxn>
              <a:cxn ang="0">
                <a:pos x="47" y="19"/>
              </a:cxn>
            </a:cxnLst>
            <a:rect l="0" t="0" r="r" b="b"/>
            <a:pathLst>
              <a:path w="47" h="19">
                <a:moveTo>
                  <a:pt x="0" y="6"/>
                </a:moveTo>
                <a:lnTo>
                  <a:pt x="0" y="6"/>
                </a:lnTo>
                <a:lnTo>
                  <a:pt x="1" y="6"/>
                </a:lnTo>
                <a:lnTo>
                  <a:pt x="2" y="3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5" y="2"/>
                </a:lnTo>
                <a:lnTo>
                  <a:pt x="6" y="3"/>
                </a:lnTo>
                <a:lnTo>
                  <a:pt x="7" y="3"/>
                </a:lnTo>
                <a:lnTo>
                  <a:pt x="8" y="3"/>
                </a:lnTo>
                <a:lnTo>
                  <a:pt x="9" y="3"/>
                </a:lnTo>
                <a:lnTo>
                  <a:pt x="10" y="3"/>
                </a:lnTo>
                <a:lnTo>
                  <a:pt x="11" y="3"/>
                </a:lnTo>
                <a:lnTo>
                  <a:pt x="12" y="2"/>
                </a:lnTo>
                <a:lnTo>
                  <a:pt x="13" y="1"/>
                </a:lnTo>
                <a:lnTo>
                  <a:pt x="14" y="0"/>
                </a:lnTo>
                <a:lnTo>
                  <a:pt x="15" y="0"/>
                </a:lnTo>
                <a:lnTo>
                  <a:pt x="16" y="0"/>
                </a:lnTo>
                <a:lnTo>
                  <a:pt x="17" y="1"/>
                </a:lnTo>
                <a:lnTo>
                  <a:pt x="18" y="3"/>
                </a:lnTo>
                <a:lnTo>
                  <a:pt x="19" y="5"/>
                </a:lnTo>
                <a:lnTo>
                  <a:pt x="20" y="6"/>
                </a:lnTo>
                <a:lnTo>
                  <a:pt x="21" y="6"/>
                </a:lnTo>
                <a:lnTo>
                  <a:pt x="22" y="5"/>
                </a:lnTo>
                <a:lnTo>
                  <a:pt x="23" y="4"/>
                </a:lnTo>
                <a:lnTo>
                  <a:pt x="24" y="3"/>
                </a:lnTo>
                <a:lnTo>
                  <a:pt x="25" y="2"/>
                </a:lnTo>
                <a:lnTo>
                  <a:pt x="26" y="2"/>
                </a:lnTo>
                <a:lnTo>
                  <a:pt x="27" y="3"/>
                </a:lnTo>
                <a:lnTo>
                  <a:pt x="28" y="4"/>
                </a:lnTo>
                <a:lnTo>
                  <a:pt x="29" y="4"/>
                </a:lnTo>
                <a:lnTo>
                  <a:pt x="30" y="5"/>
                </a:lnTo>
                <a:lnTo>
                  <a:pt x="30" y="5"/>
                </a:lnTo>
                <a:lnTo>
                  <a:pt x="31" y="5"/>
                </a:lnTo>
                <a:lnTo>
                  <a:pt x="32" y="6"/>
                </a:lnTo>
                <a:lnTo>
                  <a:pt x="33" y="8"/>
                </a:lnTo>
                <a:lnTo>
                  <a:pt x="34" y="9"/>
                </a:lnTo>
                <a:lnTo>
                  <a:pt x="35" y="9"/>
                </a:lnTo>
                <a:lnTo>
                  <a:pt x="36" y="9"/>
                </a:lnTo>
                <a:lnTo>
                  <a:pt x="37" y="8"/>
                </a:lnTo>
                <a:lnTo>
                  <a:pt x="38" y="9"/>
                </a:lnTo>
                <a:lnTo>
                  <a:pt x="39" y="9"/>
                </a:lnTo>
                <a:lnTo>
                  <a:pt x="40" y="9"/>
                </a:lnTo>
                <a:lnTo>
                  <a:pt x="41" y="10"/>
                </a:lnTo>
                <a:lnTo>
                  <a:pt x="42" y="11"/>
                </a:lnTo>
                <a:lnTo>
                  <a:pt x="43" y="13"/>
                </a:lnTo>
                <a:lnTo>
                  <a:pt x="44" y="15"/>
                </a:lnTo>
                <a:lnTo>
                  <a:pt x="45" y="18"/>
                </a:lnTo>
                <a:lnTo>
                  <a:pt x="46" y="19"/>
                </a:lnTo>
                <a:lnTo>
                  <a:pt x="47" y="19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247"/>
          <p:cNvSpPr>
            <a:spLocks/>
          </p:cNvSpPr>
          <p:nvPr/>
        </p:nvSpPr>
        <p:spPr bwMode="auto">
          <a:xfrm>
            <a:off x="8424187" y="1756521"/>
            <a:ext cx="128402" cy="16933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0" y="37"/>
              </a:cxn>
              <a:cxn ang="0">
                <a:pos x="1" y="36"/>
              </a:cxn>
              <a:cxn ang="0">
                <a:pos x="2" y="35"/>
              </a:cxn>
              <a:cxn ang="0">
                <a:pos x="3" y="35"/>
              </a:cxn>
              <a:cxn ang="0">
                <a:pos x="4" y="37"/>
              </a:cxn>
              <a:cxn ang="0">
                <a:pos x="5" y="39"/>
              </a:cxn>
              <a:cxn ang="0">
                <a:pos x="6" y="40"/>
              </a:cxn>
              <a:cxn ang="0">
                <a:pos x="7" y="41"/>
              </a:cxn>
              <a:cxn ang="0">
                <a:pos x="8" y="43"/>
              </a:cxn>
              <a:cxn ang="0">
                <a:pos x="9" y="44"/>
              </a:cxn>
              <a:cxn ang="0">
                <a:pos x="10" y="45"/>
              </a:cxn>
              <a:cxn ang="0">
                <a:pos x="10" y="46"/>
              </a:cxn>
              <a:cxn ang="0">
                <a:pos x="11" y="47"/>
              </a:cxn>
              <a:cxn ang="0">
                <a:pos x="12" y="48"/>
              </a:cxn>
              <a:cxn ang="0">
                <a:pos x="13" y="49"/>
              </a:cxn>
              <a:cxn ang="0">
                <a:pos x="14" y="50"/>
              </a:cxn>
              <a:cxn ang="0">
                <a:pos x="15" y="51"/>
              </a:cxn>
              <a:cxn ang="0">
                <a:pos x="16" y="51"/>
              </a:cxn>
              <a:cxn ang="0">
                <a:pos x="17" y="51"/>
              </a:cxn>
              <a:cxn ang="0">
                <a:pos x="18" y="51"/>
              </a:cxn>
              <a:cxn ang="0">
                <a:pos x="19" y="51"/>
              </a:cxn>
              <a:cxn ang="0">
                <a:pos x="20" y="50"/>
              </a:cxn>
              <a:cxn ang="0">
                <a:pos x="21" y="50"/>
              </a:cxn>
              <a:cxn ang="0">
                <a:pos x="22" y="51"/>
              </a:cxn>
              <a:cxn ang="0">
                <a:pos x="23" y="50"/>
              </a:cxn>
              <a:cxn ang="0">
                <a:pos x="24" y="50"/>
              </a:cxn>
              <a:cxn ang="0">
                <a:pos x="25" y="49"/>
              </a:cxn>
              <a:cxn ang="0">
                <a:pos x="26" y="48"/>
              </a:cxn>
              <a:cxn ang="0">
                <a:pos x="27" y="47"/>
              </a:cxn>
              <a:cxn ang="0">
                <a:pos x="28" y="46"/>
              </a:cxn>
              <a:cxn ang="0">
                <a:pos x="29" y="46"/>
              </a:cxn>
              <a:cxn ang="0">
                <a:pos x="30" y="45"/>
              </a:cxn>
              <a:cxn ang="0">
                <a:pos x="31" y="43"/>
              </a:cxn>
              <a:cxn ang="0">
                <a:pos x="32" y="42"/>
              </a:cxn>
              <a:cxn ang="0">
                <a:pos x="33" y="41"/>
              </a:cxn>
              <a:cxn ang="0">
                <a:pos x="34" y="39"/>
              </a:cxn>
              <a:cxn ang="0">
                <a:pos x="35" y="38"/>
              </a:cxn>
              <a:cxn ang="0">
                <a:pos x="36" y="36"/>
              </a:cxn>
              <a:cxn ang="0">
                <a:pos x="37" y="33"/>
              </a:cxn>
              <a:cxn ang="0">
                <a:pos x="37" y="30"/>
              </a:cxn>
              <a:cxn ang="0">
                <a:pos x="38" y="27"/>
              </a:cxn>
              <a:cxn ang="0">
                <a:pos x="39" y="25"/>
              </a:cxn>
              <a:cxn ang="0">
                <a:pos x="40" y="23"/>
              </a:cxn>
              <a:cxn ang="0">
                <a:pos x="41" y="20"/>
              </a:cxn>
              <a:cxn ang="0">
                <a:pos x="42" y="16"/>
              </a:cxn>
              <a:cxn ang="0">
                <a:pos x="43" y="12"/>
              </a:cxn>
              <a:cxn ang="0">
                <a:pos x="44" y="8"/>
              </a:cxn>
              <a:cxn ang="0">
                <a:pos x="45" y="6"/>
              </a:cxn>
              <a:cxn ang="0">
                <a:pos x="46" y="3"/>
              </a:cxn>
              <a:cxn ang="0">
                <a:pos x="47" y="0"/>
              </a:cxn>
            </a:cxnLst>
            <a:rect l="0" t="0" r="r" b="b"/>
            <a:pathLst>
              <a:path w="47" h="51">
                <a:moveTo>
                  <a:pt x="0" y="37"/>
                </a:moveTo>
                <a:lnTo>
                  <a:pt x="0" y="37"/>
                </a:lnTo>
                <a:lnTo>
                  <a:pt x="1" y="36"/>
                </a:lnTo>
                <a:lnTo>
                  <a:pt x="2" y="35"/>
                </a:lnTo>
                <a:lnTo>
                  <a:pt x="3" y="35"/>
                </a:lnTo>
                <a:lnTo>
                  <a:pt x="4" y="37"/>
                </a:lnTo>
                <a:lnTo>
                  <a:pt x="5" y="39"/>
                </a:lnTo>
                <a:lnTo>
                  <a:pt x="6" y="40"/>
                </a:lnTo>
                <a:lnTo>
                  <a:pt x="7" y="41"/>
                </a:lnTo>
                <a:lnTo>
                  <a:pt x="8" y="43"/>
                </a:lnTo>
                <a:lnTo>
                  <a:pt x="9" y="44"/>
                </a:lnTo>
                <a:lnTo>
                  <a:pt x="10" y="45"/>
                </a:lnTo>
                <a:lnTo>
                  <a:pt x="10" y="46"/>
                </a:lnTo>
                <a:lnTo>
                  <a:pt x="11" y="47"/>
                </a:lnTo>
                <a:lnTo>
                  <a:pt x="12" y="48"/>
                </a:lnTo>
                <a:lnTo>
                  <a:pt x="13" y="49"/>
                </a:lnTo>
                <a:lnTo>
                  <a:pt x="14" y="50"/>
                </a:lnTo>
                <a:lnTo>
                  <a:pt x="15" y="51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19" y="51"/>
                </a:lnTo>
                <a:lnTo>
                  <a:pt x="20" y="50"/>
                </a:lnTo>
                <a:lnTo>
                  <a:pt x="21" y="50"/>
                </a:lnTo>
                <a:lnTo>
                  <a:pt x="22" y="51"/>
                </a:lnTo>
                <a:lnTo>
                  <a:pt x="23" y="50"/>
                </a:lnTo>
                <a:lnTo>
                  <a:pt x="24" y="50"/>
                </a:lnTo>
                <a:lnTo>
                  <a:pt x="25" y="49"/>
                </a:lnTo>
                <a:lnTo>
                  <a:pt x="26" y="48"/>
                </a:lnTo>
                <a:lnTo>
                  <a:pt x="27" y="47"/>
                </a:lnTo>
                <a:lnTo>
                  <a:pt x="28" y="46"/>
                </a:lnTo>
                <a:lnTo>
                  <a:pt x="29" y="46"/>
                </a:lnTo>
                <a:lnTo>
                  <a:pt x="30" y="45"/>
                </a:lnTo>
                <a:lnTo>
                  <a:pt x="31" y="43"/>
                </a:lnTo>
                <a:lnTo>
                  <a:pt x="32" y="42"/>
                </a:lnTo>
                <a:lnTo>
                  <a:pt x="33" y="41"/>
                </a:lnTo>
                <a:lnTo>
                  <a:pt x="34" y="39"/>
                </a:lnTo>
                <a:lnTo>
                  <a:pt x="35" y="38"/>
                </a:lnTo>
                <a:lnTo>
                  <a:pt x="36" y="36"/>
                </a:lnTo>
                <a:lnTo>
                  <a:pt x="37" y="33"/>
                </a:lnTo>
                <a:lnTo>
                  <a:pt x="37" y="30"/>
                </a:lnTo>
                <a:lnTo>
                  <a:pt x="38" y="27"/>
                </a:lnTo>
                <a:lnTo>
                  <a:pt x="39" y="25"/>
                </a:lnTo>
                <a:lnTo>
                  <a:pt x="40" y="23"/>
                </a:lnTo>
                <a:lnTo>
                  <a:pt x="41" y="20"/>
                </a:lnTo>
                <a:lnTo>
                  <a:pt x="42" y="16"/>
                </a:lnTo>
                <a:lnTo>
                  <a:pt x="43" y="12"/>
                </a:lnTo>
                <a:lnTo>
                  <a:pt x="44" y="8"/>
                </a:lnTo>
                <a:lnTo>
                  <a:pt x="45" y="6"/>
                </a:lnTo>
                <a:lnTo>
                  <a:pt x="46" y="3"/>
                </a:lnTo>
                <a:lnTo>
                  <a:pt x="47" y="0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248"/>
          <p:cNvSpPr>
            <a:spLocks/>
          </p:cNvSpPr>
          <p:nvPr/>
        </p:nvSpPr>
        <p:spPr bwMode="auto">
          <a:xfrm>
            <a:off x="8552594" y="1726045"/>
            <a:ext cx="128402" cy="65471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0" y="89"/>
              </a:cxn>
              <a:cxn ang="0">
                <a:pos x="1" y="86"/>
              </a:cxn>
              <a:cxn ang="0">
                <a:pos x="2" y="82"/>
              </a:cxn>
              <a:cxn ang="0">
                <a:pos x="3" y="77"/>
              </a:cxn>
              <a:cxn ang="0">
                <a:pos x="4" y="71"/>
              </a:cxn>
              <a:cxn ang="0">
                <a:pos x="5" y="65"/>
              </a:cxn>
              <a:cxn ang="0">
                <a:pos x="6" y="59"/>
              </a:cxn>
              <a:cxn ang="0">
                <a:pos x="7" y="55"/>
              </a:cxn>
              <a:cxn ang="0">
                <a:pos x="8" y="51"/>
              </a:cxn>
              <a:cxn ang="0">
                <a:pos x="9" y="48"/>
              </a:cxn>
              <a:cxn ang="0">
                <a:pos x="10" y="45"/>
              </a:cxn>
              <a:cxn ang="0">
                <a:pos x="11" y="41"/>
              </a:cxn>
              <a:cxn ang="0">
                <a:pos x="12" y="37"/>
              </a:cxn>
              <a:cxn ang="0">
                <a:pos x="13" y="33"/>
              </a:cxn>
              <a:cxn ang="0">
                <a:pos x="14" y="29"/>
              </a:cxn>
              <a:cxn ang="0">
                <a:pos x="15" y="26"/>
              </a:cxn>
              <a:cxn ang="0">
                <a:pos x="16" y="22"/>
              </a:cxn>
              <a:cxn ang="0">
                <a:pos x="17" y="18"/>
              </a:cxn>
              <a:cxn ang="0">
                <a:pos x="17" y="15"/>
              </a:cxn>
              <a:cxn ang="0">
                <a:pos x="18" y="11"/>
              </a:cxn>
              <a:cxn ang="0">
                <a:pos x="19" y="8"/>
              </a:cxn>
              <a:cxn ang="0">
                <a:pos x="20" y="6"/>
              </a:cxn>
              <a:cxn ang="0">
                <a:pos x="21" y="4"/>
              </a:cxn>
              <a:cxn ang="0">
                <a:pos x="22" y="3"/>
              </a:cxn>
              <a:cxn ang="0">
                <a:pos x="23" y="2"/>
              </a:cxn>
              <a:cxn ang="0">
                <a:pos x="24" y="1"/>
              </a:cxn>
              <a:cxn ang="0">
                <a:pos x="25" y="1"/>
              </a:cxn>
              <a:cxn ang="0">
                <a:pos x="26" y="0"/>
              </a:cxn>
              <a:cxn ang="0">
                <a:pos x="27" y="1"/>
              </a:cxn>
              <a:cxn ang="0">
                <a:pos x="28" y="2"/>
              </a:cxn>
              <a:cxn ang="0">
                <a:pos x="29" y="3"/>
              </a:cxn>
              <a:cxn ang="0">
                <a:pos x="30" y="6"/>
              </a:cxn>
              <a:cxn ang="0">
                <a:pos x="31" y="9"/>
              </a:cxn>
              <a:cxn ang="0">
                <a:pos x="32" y="13"/>
              </a:cxn>
              <a:cxn ang="0">
                <a:pos x="33" y="18"/>
              </a:cxn>
              <a:cxn ang="0">
                <a:pos x="34" y="24"/>
              </a:cxn>
              <a:cxn ang="0">
                <a:pos x="35" y="30"/>
              </a:cxn>
              <a:cxn ang="0">
                <a:pos x="36" y="37"/>
              </a:cxn>
              <a:cxn ang="0">
                <a:pos x="37" y="44"/>
              </a:cxn>
              <a:cxn ang="0">
                <a:pos x="38" y="52"/>
              </a:cxn>
              <a:cxn ang="0">
                <a:pos x="39" y="62"/>
              </a:cxn>
              <a:cxn ang="0">
                <a:pos x="40" y="72"/>
              </a:cxn>
              <a:cxn ang="0">
                <a:pos x="41" y="82"/>
              </a:cxn>
              <a:cxn ang="0">
                <a:pos x="42" y="93"/>
              </a:cxn>
              <a:cxn ang="0">
                <a:pos x="43" y="105"/>
              </a:cxn>
              <a:cxn ang="0">
                <a:pos x="44" y="119"/>
              </a:cxn>
              <a:cxn ang="0">
                <a:pos x="44" y="136"/>
              </a:cxn>
              <a:cxn ang="0">
                <a:pos x="45" y="153"/>
              </a:cxn>
              <a:cxn ang="0">
                <a:pos x="46" y="172"/>
              </a:cxn>
              <a:cxn ang="0">
                <a:pos x="47" y="191"/>
              </a:cxn>
            </a:cxnLst>
            <a:rect l="0" t="0" r="r" b="b"/>
            <a:pathLst>
              <a:path w="47" h="191">
                <a:moveTo>
                  <a:pt x="0" y="89"/>
                </a:moveTo>
                <a:lnTo>
                  <a:pt x="0" y="89"/>
                </a:lnTo>
                <a:lnTo>
                  <a:pt x="1" y="86"/>
                </a:lnTo>
                <a:lnTo>
                  <a:pt x="2" y="82"/>
                </a:lnTo>
                <a:lnTo>
                  <a:pt x="3" y="77"/>
                </a:lnTo>
                <a:lnTo>
                  <a:pt x="4" y="71"/>
                </a:lnTo>
                <a:lnTo>
                  <a:pt x="5" y="65"/>
                </a:lnTo>
                <a:lnTo>
                  <a:pt x="6" y="59"/>
                </a:lnTo>
                <a:lnTo>
                  <a:pt x="7" y="55"/>
                </a:lnTo>
                <a:lnTo>
                  <a:pt x="8" y="51"/>
                </a:lnTo>
                <a:lnTo>
                  <a:pt x="9" y="48"/>
                </a:lnTo>
                <a:lnTo>
                  <a:pt x="10" y="45"/>
                </a:lnTo>
                <a:lnTo>
                  <a:pt x="11" y="41"/>
                </a:lnTo>
                <a:lnTo>
                  <a:pt x="12" y="37"/>
                </a:lnTo>
                <a:lnTo>
                  <a:pt x="13" y="33"/>
                </a:lnTo>
                <a:lnTo>
                  <a:pt x="14" y="29"/>
                </a:lnTo>
                <a:lnTo>
                  <a:pt x="15" y="26"/>
                </a:lnTo>
                <a:lnTo>
                  <a:pt x="16" y="22"/>
                </a:lnTo>
                <a:lnTo>
                  <a:pt x="17" y="18"/>
                </a:lnTo>
                <a:lnTo>
                  <a:pt x="17" y="15"/>
                </a:lnTo>
                <a:lnTo>
                  <a:pt x="18" y="11"/>
                </a:lnTo>
                <a:lnTo>
                  <a:pt x="19" y="8"/>
                </a:lnTo>
                <a:lnTo>
                  <a:pt x="20" y="6"/>
                </a:lnTo>
                <a:lnTo>
                  <a:pt x="21" y="4"/>
                </a:lnTo>
                <a:lnTo>
                  <a:pt x="22" y="3"/>
                </a:lnTo>
                <a:lnTo>
                  <a:pt x="23" y="2"/>
                </a:lnTo>
                <a:lnTo>
                  <a:pt x="24" y="1"/>
                </a:lnTo>
                <a:lnTo>
                  <a:pt x="25" y="1"/>
                </a:lnTo>
                <a:lnTo>
                  <a:pt x="26" y="0"/>
                </a:lnTo>
                <a:lnTo>
                  <a:pt x="27" y="1"/>
                </a:lnTo>
                <a:lnTo>
                  <a:pt x="28" y="2"/>
                </a:lnTo>
                <a:lnTo>
                  <a:pt x="29" y="3"/>
                </a:lnTo>
                <a:lnTo>
                  <a:pt x="30" y="6"/>
                </a:lnTo>
                <a:lnTo>
                  <a:pt x="31" y="9"/>
                </a:lnTo>
                <a:lnTo>
                  <a:pt x="32" y="13"/>
                </a:lnTo>
                <a:lnTo>
                  <a:pt x="33" y="18"/>
                </a:lnTo>
                <a:lnTo>
                  <a:pt x="34" y="24"/>
                </a:lnTo>
                <a:lnTo>
                  <a:pt x="35" y="30"/>
                </a:lnTo>
                <a:lnTo>
                  <a:pt x="36" y="37"/>
                </a:lnTo>
                <a:lnTo>
                  <a:pt x="37" y="44"/>
                </a:lnTo>
                <a:lnTo>
                  <a:pt x="38" y="52"/>
                </a:lnTo>
                <a:lnTo>
                  <a:pt x="39" y="62"/>
                </a:lnTo>
                <a:lnTo>
                  <a:pt x="40" y="72"/>
                </a:lnTo>
                <a:lnTo>
                  <a:pt x="41" y="82"/>
                </a:lnTo>
                <a:lnTo>
                  <a:pt x="42" y="93"/>
                </a:lnTo>
                <a:lnTo>
                  <a:pt x="43" y="105"/>
                </a:lnTo>
                <a:lnTo>
                  <a:pt x="44" y="119"/>
                </a:lnTo>
                <a:lnTo>
                  <a:pt x="44" y="136"/>
                </a:lnTo>
                <a:lnTo>
                  <a:pt x="45" y="153"/>
                </a:lnTo>
                <a:lnTo>
                  <a:pt x="46" y="172"/>
                </a:lnTo>
                <a:lnTo>
                  <a:pt x="47" y="191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249"/>
          <p:cNvSpPr>
            <a:spLocks/>
          </p:cNvSpPr>
          <p:nvPr/>
        </p:nvSpPr>
        <p:spPr bwMode="auto">
          <a:xfrm>
            <a:off x="8680998" y="1362571"/>
            <a:ext cx="128402" cy="721303"/>
          </a:xfrm>
          <a:custGeom>
            <a:avLst/>
            <a:gdLst/>
            <a:ahLst/>
            <a:cxnLst>
              <a:cxn ang="0">
                <a:pos x="0" y="1249"/>
              </a:cxn>
              <a:cxn ang="0">
                <a:pos x="0" y="1249"/>
              </a:cxn>
              <a:cxn ang="0">
                <a:pos x="1" y="1269"/>
              </a:cxn>
              <a:cxn ang="0">
                <a:pos x="2" y="1289"/>
              </a:cxn>
              <a:cxn ang="0">
                <a:pos x="3" y="1311"/>
              </a:cxn>
              <a:cxn ang="0">
                <a:pos x="4" y="1335"/>
              </a:cxn>
              <a:cxn ang="0">
                <a:pos x="5" y="1359"/>
              </a:cxn>
              <a:cxn ang="0">
                <a:pos x="6" y="1384"/>
              </a:cxn>
              <a:cxn ang="0">
                <a:pos x="7" y="1409"/>
              </a:cxn>
              <a:cxn ang="0">
                <a:pos x="8" y="1434"/>
              </a:cxn>
              <a:cxn ang="0">
                <a:pos x="9" y="1460"/>
              </a:cxn>
              <a:cxn ang="0">
                <a:pos x="10" y="1487"/>
              </a:cxn>
              <a:cxn ang="0">
                <a:pos x="11" y="1515"/>
              </a:cxn>
              <a:cxn ang="0">
                <a:pos x="12" y="1544"/>
              </a:cxn>
              <a:cxn ang="0">
                <a:pos x="13" y="1573"/>
              </a:cxn>
              <a:cxn ang="0">
                <a:pos x="14" y="1602"/>
              </a:cxn>
              <a:cxn ang="0">
                <a:pos x="15" y="1632"/>
              </a:cxn>
              <a:cxn ang="0">
                <a:pos x="16" y="1664"/>
              </a:cxn>
              <a:cxn ang="0">
                <a:pos x="17" y="1700"/>
              </a:cxn>
              <a:cxn ang="0">
                <a:pos x="18" y="1739"/>
              </a:cxn>
              <a:cxn ang="0">
                <a:pos x="19" y="1775"/>
              </a:cxn>
              <a:cxn ang="0">
                <a:pos x="20" y="1804"/>
              </a:cxn>
              <a:cxn ang="0">
                <a:pos x="21" y="1823"/>
              </a:cxn>
              <a:cxn ang="0">
                <a:pos x="22" y="1839"/>
              </a:cxn>
              <a:cxn ang="0">
                <a:pos x="23" y="1869"/>
              </a:cxn>
              <a:cxn ang="0">
                <a:pos x="24" y="1931"/>
              </a:cxn>
              <a:cxn ang="0">
                <a:pos x="24" y="2025"/>
              </a:cxn>
              <a:cxn ang="0">
                <a:pos x="25" y="2102"/>
              </a:cxn>
              <a:cxn ang="0">
                <a:pos x="26" y="2075"/>
              </a:cxn>
              <a:cxn ang="0">
                <a:pos x="27" y="1852"/>
              </a:cxn>
              <a:cxn ang="0">
                <a:pos x="28" y="1416"/>
              </a:cxn>
              <a:cxn ang="0">
                <a:pos x="29" y="864"/>
              </a:cxn>
              <a:cxn ang="0">
                <a:pos x="30" y="366"/>
              </a:cxn>
              <a:cxn ang="0">
                <a:pos x="31" y="67"/>
              </a:cxn>
              <a:cxn ang="0">
                <a:pos x="32" y="0"/>
              </a:cxn>
              <a:cxn ang="0">
                <a:pos x="33" y="90"/>
              </a:cxn>
              <a:cxn ang="0">
                <a:pos x="34" y="225"/>
              </a:cxn>
              <a:cxn ang="0">
                <a:pos x="35" y="330"/>
              </a:cxn>
              <a:cxn ang="0">
                <a:pos x="36" y="390"/>
              </a:cxn>
              <a:cxn ang="0">
                <a:pos x="37" y="423"/>
              </a:cxn>
              <a:cxn ang="0">
                <a:pos x="38" y="454"/>
              </a:cxn>
              <a:cxn ang="0">
                <a:pos x="39" y="495"/>
              </a:cxn>
              <a:cxn ang="0">
                <a:pos x="40" y="544"/>
              </a:cxn>
              <a:cxn ang="0">
                <a:pos x="41" y="597"/>
              </a:cxn>
              <a:cxn ang="0">
                <a:pos x="42" y="647"/>
              </a:cxn>
              <a:cxn ang="0">
                <a:pos x="43" y="693"/>
              </a:cxn>
              <a:cxn ang="0">
                <a:pos x="44" y="736"/>
              </a:cxn>
              <a:cxn ang="0">
                <a:pos x="45" y="776"/>
              </a:cxn>
              <a:cxn ang="0">
                <a:pos x="46" y="813"/>
              </a:cxn>
              <a:cxn ang="0">
                <a:pos x="47" y="850"/>
              </a:cxn>
              <a:cxn ang="0">
                <a:pos x="48" y="887"/>
              </a:cxn>
            </a:cxnLst>
            <a:rect l="0" t="0" r="r" b="b"/>
            <a:pathLst>
              <a:path w="48" h="2102">
                <a:moveTo>
                  <a:pt x="0" y="1249"/>
                </a:moveTo>
                <a:lnTo>
                  <a:pt x="0" y="1249"/>
                </a:lnTo>
                <a:lnTo>
                  <a:pt x="1" y="1269"/>
                </a:lnTo>
                <a:lnTo>
                  <a:pt x="2" y="1289"/>
                </a:lnTo>
                <a:lnTo>
                  <a:pt x="3" y="1311"/>
                </a:lnTo>
                <a:lnTo>
                  <a:pt x="4" y="1335"/>
                </a:lnTo>
                <a:lnTo>
                  <a:pt x="5" y="1359"/>
                </a:lnTo>
                <a:lnTo>
                  <a:pt x="6" y="1384"/>
                </a:lnTo>
                <a:lnTo>
                  <a:pt x="7" y="1409"/>
                </a:lnTo>
                <a:lnTo>
                  <a:pt x="8" y="1434"/>
                </a:lnTo>
                <a:lnTo>
                  <a:pt x="9" y="1460"/>
                </a:lnTo>
                <a:lnTo>
                  <a:pt x="10" y="1487"/>
                </a:lnTo>
                <a:lnTo>
                  <a:pt x="11" y="1515"/>
                </a:lnTo>
                <a:lnTo>
                  <a:pt x="12" y="1544"/>
                </a:lnTo>
                <a:lnTo>
                  <a:pt x="13" y="1573"/>
                </a:lnTo>
                <a:lnTo>
                  <a:pt x="14" y="1602"/>
                </a:lnTo>
                <a:lnTo>
                  <a:pt x="15" y="1632"/>
                </a:lnTo>
                <a:lnTo>
                  <a:pt x="16" y="1664"/>
                </a:lnTo>
                <a:lnTo>
                  <a:pt x="17" y="1700"/>
                </a:lnTo>
                <a:lnTo>
                  <a:pt x="18" y="1739"/>
                </a:lnTo>
                <a:lnTo>
                  <a:pt x="19" y="1775"/>
                </a:lnTo>
                <a:lnTo>
                  <a:pt x="20" y="1804"/>
                </a:lnTo>
                <a:lnTo>
                  <a:pt x="21" y="1823"/>
                </a:lnTo>
                <a:lnTo>
                  <a:pt x="22" y="1839"/>
                </a:lnTo>
                <a:lnTo>
                  <a:pt x="23" y="1869"/>
                </a:lnTo>
                <a:lnTo>
                  <a:pt x="24" y="1931"/>
                </a:lnTo>
                <a:lnTo>
                  <a:pt x="24" y="2025"/>
                </a:lnTo>
                <a:lnTo>
                  <a:pt x="25" y="2102"/>
                </a:lnTo>
                <a:lnTo>
                  <a:pt x="26" y="2075"/>
                </a:lnTo>
                <a:lnTo>
                  <a:pt x="27" y="1852"/>
                </a:lnTo>
                <a:lnTo>
                  <a:pt x="28" y="1416"/>
                </a:lnTo>
                <a:lnTo>
                  <a:pt x="29" y="864"/>
                </a:lnTo>
                <a:lnTo>
                  <a:pt x="30" y="366"/>
                </a:lnTo>
                <a:lnTo>
                  <a:pt x="31" y="67"/>
                </a:lnTo>
                <a:lnTo>
                  <a:pt x="32" y="0"/>
                </a:lnTo>
                <a:lnTo>
                  <a:pt x="33" y="90"/>
                </a:lnTo>
                <a:lnTo>
                  <a:pt x="34" y="225"/>
                </a:lnTo>
                <a:lnTo>
                  <a:pt x="35" y="330"/>
                </a:lnTo>
                <a:lnTo>
                  <a:pt x="36" y="390"/>
                </a:lnTo>
                <a:lnTo>
                  <a:pt x="37" y="423"/>
                </a:lnTo>
                <a:lnTo>
                  <a:pt x="38" y="454"/>
                </a:lnTo>
                <a:lnTo>
                  <a:pt x="39" y="495"/>
                </a:lnTo>
                <a:lnTo>
                  <a:pt x="40" y="544"/>
                </a:lnTo>
                <a:lnTo>
                  <a:pt x="41" y="597"/>
                </a:lnTo>
                <a:lnTo>
                  <a:pt x="42" y="647"/>
                </a:lnTo>
                <a:lnTo>
                  <a:pt x="43" y="693"/>
                </a:lnTo>
                <a:lnTo>
                  <a:pt x="44" y="736"/>
                </a:lnTo>
                <a:lnTo>
                  <a:pt x="45" y="776"/>
                </a:lnTo>
                <a:lnTo>
                  <a:pt x="46" y="813"/>
                </a:lnTo>
                <a:lnTo>
                  <a:pt x="47" y="850"/>
                </a:lnTo>
                <a:lnTo>
                  <a:pt x="48" y="887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250"/>
          <p:cNvSpPr>
            <a:spLocks/>
          </p:cNvSpPr>
          <p:nvPr/>
        </p:nvSpPr>
        <p:spPr bwMode="auto">
          <a:xfrm>
            <a:off x="8809405" y="1667346"/>
            <a:ext cx="119845" cy="15125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36"/>
              </a:cxn>
              <a:cxn ang="0">
                <a:pos x="2" y="72"/>
              </a:cxn>
              <a:cxn ang="0">
                <a:pos x="3" y="106"/>
              </a:cxn>
              <a:cxn ang="0">
                <a:pos x="4" y="137"/>
              </a:cxn>
              <a:cxn ang="0">
                <a:pos x="4" y="165"/>
              </a:cxn>
              <a:cxn ang="0">
                <a:pos x="5" y="191"/>
              </a:cxn>
              <a:cxn ang="0">
                <a:pos x="6" y="215"/>
              </a:cxn>
              <a:cxn ang="0">
                <a:pos x="7" y="239"/>
              </a:cxn>
              <a:cxn ang="0">
                <a:pos x="8" y="261"/>
              </a:cxn>
              <a:cxn ang="0">
                <a:pos x="9" y="282"/>
              </a:cxn>
              <a:cxn ang="0">
                <a:pos x="10" y="302"/>
              </a:cxn>
              <a:cxn ang="0">
                <a:pos x="11" y="320"/>
              </a:cxn>
              <a:cxn ang="0">
                <a:pos x="12" y="337"/>
              </a:cxn>
              <a:cxn ang="0">
                <a:pos x="13" y="353"/>
              </a:cxn>
              <a:cxn ang="0">
                <a:pos x="14" y="366"/>
              </a:cxn>
              <a:cxn ang="0">
                <a:pos x="15" y="378"/>
              </a:cxn>
              <a:cxn ang="0">
                <a:pos x="16" y="389"/>
              </a:cxn>
              <a:cxn ang="0">
                <a:pos x="17" y="399"/>
              </a:cxn>
              <a:cxn ang="0">
                <a:pos x="18" y="408"/>
              </a:cxn>
              <a:cxn ang="0">
                <a:pos x="19" y="416"/>
              </a:cxn>
              <a:cxn ang="0">
                <a:pos x="20" y="423"/>
              </a:cxn>
              <a:cxn ang="0">
                <a:pos x="21" y="429"/>
              </a:cxn>
              <a:cxn ang="0">
                <a:pos x="22" y="433"/>
              </a:cxn>
              <a:cxn ang="0">
                <a:pos x="23" y="437"/>
              </a:cxn>
              <a:cxn ang="0">
                <a:pos x="24" y="440"/>
              </a:cxn>
              <a:cxn ang="0">
                <a:pos x="25" y="441"/>
              </a:cxn>
              <a:cxn ang="0">
                <a:pos x="26" y="442"/>
              </a:cxn>
              <a:cxn ang="0">
                <a:pos x="27" y="442"/>
              </a:cxn>
              <a:cxn ang="0">
                <a:pos x="28" y="441"/>
              </a:cxn>
              <a:cxn ang="0">
                <a:pos x="29" y="440"/>
              </a:cxn>
              <a:cxn ang="0">
                <a:pos x="30" y="438"/>
              </a:cxn>
              <a:cxn ang="0">
                <a:pos x="31" y="437"/>
              </a:cxn>
              <a:cxn ang="0">
                <a:pos x="31" y="435"/>
              </a:cxn>
              <a:cxn ang="0">
                <a:pos x="32" y="432"/>
              </a:cxn>
              <a:cxn ang="0">
                <a:pos x="33" y="428"/>
              </a:cxn>
              <a:cxn ang="0">
                <a:pos x="34" y="422"/>
              </a:cxn>
              <a:cxn ang="0">
                <a:pos x="35" y="415"/>
              </a:cxn>
              <a:cxn ang="0">
                <a:pos x="36" y="409"/>
              </a:cxn>
              <a:cxn ang="0">
                <a:pos x="37" y="403"/>
              </a:cxn>
              <a:cxn ang="0">
                <a:pos x="38" y="398"/>
              </a:cxn>
              <a:cxn ang="0">
                <a:pos x="39" y="393"/>
              </a:cxn>
              <a:cxn ang="0">
                <a:pos x="40" y="389"/>
              </a:cxn>
              <a:cxn ang="0">
                <a:pos x="41" y="384"/>
              </a:cxn>
              <a:cxn ang="0">
                <a:pos x="42" y="378"/>
              </a:cxn>
              <a:cxn ang="0">
                <a:pos x="43" y="371"/>
              </a:cxn>
              <a:cxn ang="0">
                <a:pos x="44" y="365"/>
              </a:cxn>
              <a:cxn ang="0">
                <a:pos x="45" y="358"/>
              </a:cxn>
              <a:cxn ang="0">
                <a:pos x="46" y="352"/>
              </a:cxn>
              <a:cxn ang="0">
                <a:pos x="47" y="346"/>
              </a:cxn>
            </a:cxnLst>
            <a:rect l="0" t="0" r="r" b="b"/>
            <a:pathLst>
              <a:path w="47" h="442">
                <a:moveTo>
                  <a:pt x="0" y="0"/>
                </a:moveTo>
                <a:lnTo>
                  <a:pt x="0" y="0"/>
                </a:lnTo>
                <a:lnTo>
                  <a:pt x="1" y="36"/>
                </a:lnTo>
                <a:lnTo>
                  <a:pt x="2" y="72"/>
                </a:lnTo>
                <a:lnTo>
                  <a:pt x="3" y="106"/>
                </a:lnTo>
                <a:lnTo>
                  <a:pt x="4" y="137"/>
                </a:lnTo>
                <a:lnTo>
                  <a:pt x="4" y="165"/>
                </a:lnTo>
                <a:lnTo>
                  <a:pt x="5" y="191"/>
                </a:lnTo>
                <a:lnTo>
                  <a:pt x="6" y="215"/>
                </a:lnTo>
                <a:lnTo>
                  <a:pt x="7" y="239"/>
                </a:lnTo>
                <a:lnTo>
                  <a:pt x="8" y="261"/>
                </a:lnTo>
                <a:lnTo>
                  <a:pt x="9" y="282"/>
                </a:lnTo>
                <a:lnTo>
                  <a:pt x="10" y="302"/>
                </a:lnTo>
                <a:lnTo>
                  <a:pt x="11" y="320"/>
                </a:lnTo>
                <a:lnTo>
                  <a:pt x="12" y="337"/>
                </a:lnTo>
                <a:lnTo>
                  <a:pt x="13" y="353"/>
                </a:lnTo>
                <a:lnTo>
                  <a:pt x="14" y="366"/>
                </a:lnTo>
                <a:lnTo>
                  <a:pt x="15" y="378"/>
                </a:lnTo>
                <a:lnTo>
                  <a:pt x="16" y="389"/>
                </a:lnTo>
                <a:lnTo>
                  <a:pt x="17" y="399"/>
                </a:lnTo>
                <a:lnTo>
                  <a:pt x="18" y="408"/>
                </a:lnTo>
                <a:lnTo>
                  <a:pt x="19" y="416"/>
                </a:lnTo>
                <a:lnTo>
                  <a:pt x="20" y="423"/>
                </a:lnTo>
                <a:lnTo>
                  <a:pt x="21" y="429"/>
                </a:lnTo>
                <a:lnTo>
                  <a:pt x="22" y="433"/>
                </a:lnTo>
                <a:lnTo>
                  <a:pt x="23" y="437"/>
                </a:lnTo>
                <a:lnTo>
                  <a:pt x="24" y="440"/>
                </a:lnTo>
                <a:lnTo>
                  <a:pt x="25" y="441"/>
                </a:lnTo>
                <a:lnTo>
                  <a:pt x="26" y="442"/>
                </a:lnTo>
                <a:lnTo>
                  <a:pt x="27" y="442"/>
                </a:lnTo>
                <a:lnTo>
                  <a:pt x="28" y="441"/>
                </a:lnTo>
                <a:lnTo>
                  <a:pt x="29" y="440"/>
                </a:lnTo>
                <a:lnTo>
                  <a:pt x="30" y="438"/>
                </a:lnTo>
                <a:lnTo>
                  <a:pt x="31" y="437"/>
                </a:lnTo>
                <a:lnTo>
                  <a:pt x="31" y="435"/>
                </a:lnTo>
                <a:lnTo>
                  <a:pt x="32" y="432"/>
                </a:lnTo>
                <a:lnTo>
                  <a:pt x="33" y="428"/>
                </a:lnTo>
                <a:lnTo>
                  <a:pt x="34" y="422"/>
                </a:lnTo>
                <a:lnTo>
                  <a:pt x="35" y="415"/>
                </a:lnTo>
                <a:lnTo>
                  <a:pt x="36" y="409"/>
                </a:lnTo>
                <a:lnTo>
                  <a:pt x="37" y="403"/>
                </a:lnTo>
                <a:lnTo>
                  <a:pt x="38" y="398"/>
                </a:lnTo>
                <a:lnTo>
                  <a:pt x="39" y="393"/>
                </a:lnTo>
                <a:lnTo>
                  <a:pt x="40" y="389"/>
                </a:lnTo>
                <a:lnTo>
                  <a:pt x="41" y="384"/>
                </a:lnTo>
                <a:lnTo>
                  <a:pt x="42" y="378"/>
                </a:lnTo>
                <a:lnTo>
                  <a:pt x="43" y="371"/>
                </a:lnTo>
                <a:lnTo>
                  <a:pt x="44" y="365"/>
                </a:lnTo>
                <a:lnTo>
                  <a:pt x="45" y="358"/>
                </a:lnTo>
                <a:lnTo>
                  <a:pt x="46" y="352"/>
                </a:lnTo>
                <a:lnTo>
                  <a:pt x="47" y="346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251"/>
          <p:cNvSpPr>
            <a:spLocks/>
          </p:cNvSpPr>
          <p:nvPr/>
        </p:nvSpPr>
        <p:spPr bwMode="auto">
          <a:xfrm>
            <a:off x="8929250" y="1752006"/>
            <a:ext cx="128402" cy="33864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0" y="99"/>
              </a:cxn>
              <a:cxn ang="0">
                <a:pos x="1" y="93"/>
              </a:cxn>
              <a:cxn ang="0">
                <a:pos x="2" y="87"/>
              </a:cxn>
              <a:cxn ang="0">
                <a:pos x="3" y="82"/>
              </a:cxn>
              <a:cxn ang="0">
                <a:pos x="4" y="77"/>
              </a:cxn>
              <a:cxn ang="0">
                <a:pos x="5" y="71"/>
              </a:cxn>
              <a:cxn ang="0">
                <a:pos x="6" y="66"/>
              </a:cxn>
              <a:cxn ang="0">
                <a:pos x="7" y="60"/>
              </a:cxn>
              <a:cxn ang="0">
                <a:pos x="8" y="54"/>
              </a:cxn>
              <a:cxn ang="0">
                <a:pos x="9" y="48"/>
              </a:cxn>
              <a:cxn ang="0">
                <a:pos x="10" y="43"/>
              </a:cxn>
              <a:cxn ang="0">
                <a:pos x="11" y="39"/>
              </a:cxn>
              <a:cxn ang="0">
                <a:pos x="11" y="36"/>
              </a:cxn>
              <a:cxn ang="0">
                <a:pos x="12" y="34"/>
              </a:cxn>
              <a:cxn ang="0">
                <a:pos x="13" y="32"/>
              </a:cxn>
              <a:cxn ang="0">
                <a:pos x="14" y="29"/>
              </a:cxn>
              <a:cxn ang="0">
                <a:pos x="15" y="25"/>
              </a:cxn>
              <a:cxn ang="0">
                <a:pos x="16" y="21"/>
              </a:cxn>
              <a:cxn ang="0">
                <a:pos x="17" y="18"/>
              </a:cxn>
              <a:cxn ang="0">
                <a:pos x="18" y="15"/>
              </a:cxn>
              <a:cxn ang="0">
                <a:pos x="19" y="12"/>
              </a:cxn>
              <a:cxn ang="0">
                <a:pos x="20" y="9"/>
              </a:cxn>
              <a:cxn ang="0">
                <a:pos x="21" y="8"/>
              </a:cxn>
              <a:cxn ang="0">
                <a:pos x="22" y="8"/>
              </a:cxn>
              <a:cxn ang="0">
                <a:pos x="23" y="6"/>
              </a:cxn>
              <a:cxn ang="0">
                <a:pos x="24" y="4"/>
              </a:cxn>
              <a:cxn ang="0">
                <a:pos x="25" y="2"/>
              </a:cxn>
              <a:cxn ang="0">
                <a:pos x="26" y="0"/>
              </a:cxn>
              <a:cxn ang="0">
                <a:pos x="27" y="1"/>
              </a:cxn>
              <a:cxn ang="0">
                <a:pos x="28" y="3"/>
              </a:cxn>
              <a:cxn ang="0">
                <a:pos x="29" y="5"/>
              </a:cxn>
              <a:cxn ang="0">
                <a:pos x="30" y="5"/>
              </a:cxn>
              <a:cxn ang="0">
                <a:pos x="31" y="4"/>
              </a:cxn>
              <a:cxn ang="0">
                <a:pos x="32" y="2"/>
              </a:cxn>
              <a:cxn ang="0">
                <a:pos x="33" y="1"/>
              </a:cxn>
              <a:cxn ang="0">
                <a:pos x="34" y="1"/>
              </a:cxn>
              <a:cxn ang="0">
                <a:pos x="35" y="2"/>
              </a:cxn>
              <a:cxn ang="0">
                <a:pos x="36" y="4"/>
              </a:cxn>
              <a:cxn ang="0">
                <a:pos x="37" y="6"/>
              </a:cxn>
              <a:cxn ang="0">
                <a:pos x="38" y="7"/>
              </a:cxn>
              <a:cxn ang="0">
                <a:pos x="38" y="7"/>
              </a:cxn>
              <a:cxn ang="0">
                <a:pos x="39" y="8"/>
              </a:cxn>
              <a:cxn ang="0">
                <a:pos x="40" y="8"/>
              </a:cxn>
              <a:cxn ang="0">
                <a:pos x="41" y="9"/>
              </a:cxn>
              <a:cxn ang="0">
                <a:pos x="42" y="11"/>
              </a:cxn>
              <a:cxn ang="0">
                <a:pos x="43" y="14"/>
              </a:cxn>
              <a:cxn ang="0">
                <a:pos x="44" y="16"/>
              </a:cxn>
              <a:cxn ang="0">
                <a:pos x="45" y="18"/>
              </a:cxn>
              <a:cxn ang="0">
                <a:pos x="46" y="18"/>
              </a:cxn>
              <a:cxn ang="0">
                <a:pos x="47" y="18"/>
              </a:cxn>
            </a:cxnLst>
            <a:rect l="0" t="0" r="r" b="b"/>
            <a:pathLst>
              <a:path w="47" h="99">
                <a:moveTo>
                  <a:pt x="0" y="99"/>
                </a:moveTo>
                <a:lnTo>
                  <a:pt x="0" y="99"/>
                </a:lnTo>
                <a:lnTo>
                  <a:pt x="1" y="93"/>
                </a:lnTo>
                <a:lnTo>
                  <a:pt x="2" y="87"/>
                </a:lnTo>
                <a:lnTo>
                  <a:pt x="3" y="82"/>
                </a:lnTo>
                <a:lnTo>
                  <a:pt x="4" y="77"/>
                </a:lnTo>
                <a:lnTo>
                  <a:pt x="5" y="71"/>
                </a:lnTo>
                <a:lnTo>
                  <a:pt x="6" y="66"/>
                </a:lnTo>
                <a:lnTo>
                  <a:pt x="7" y="60"/>
                </a:lnTo>
                <a:lnTo>
                  <a:pt x="8" y="54"/>
                </a:lnTo>
                <a:lnTo>
                  <a:pt x="9" y="48"/>
                </a:lnTo>
                <a:lnTo>
                  <a:pt x="10" y="43"/>
                </a:lnTo>
                <a:lnTo>
                  <a:pt x="11" y="39"/>
                </a:lnTo>
                <a:lnTo>
                  <a:pt x="11" y="36"/>
                </a:lnTo>
                <a:lnTo>
                  <a:pt x="12" y="34"/>
                </a:lnTo>
                <a:lnTo>
                  <a:pt x="13" y="32"/>
                </a:lnTo>
                <a:lnTo>
                  <a:pt x="14" y="29"/>
                </a:lnTo>
                <a:lnTo>
                  <a:pt x="15" y="25"/>
                </a:lnTo>
                <a:lnTo>
                  <a:pt x="16" y="21"/>
                </a:lnTo>
                <a:lnTo>
                  <a:pt x="17" y="18"/>
                </a:lnTo>
                <a:lnTo>
                  <a:pt x="18" y="15"/>
                </a:lnTo>
                <a:lnTo>
                  <a:pt x="19" y="12"/>
                </a:lnTo>
                <a:lnTo>
                  <a:pt x="20" y="9"/>
                </a:lnTo>
                <a:lnTo>
                  <a:pt x="21" y="8"/>
                </a:lnTo>
                <a:lnTo>
                  <a:pt x="22" y="8"/>
                </a:lnTo>
                <a:lnTo>
                  <a:pt x="23" y="6"/>
                </a:lnTo>
                <a:lnTo>
                  <a:pt x="24" y="4"/>
                </a:lnTo>
                <a:lnTo>
                  <a:pt x="25" y="2"/>
                </a:lnTo>
                <a:lnTo>
                  <a:pt x="26" y="0"/>
                </a:lnTo>
                <a:lnTo>
                  <a:pt x="27" y="1"/>
                </a:lnTo>
                <a:lnTo>
                  <a:pt x="28" y="3"/>
                </a:lnTo>
                <a:lnTo>
                  <a:pt x="29" y="5"/>
                </a:lnTo>
                <a:lnTo>
                  <a:pt x="30" y="5"/>
                </a:lnTo>
                <a:lnTo>
                  <a:pt x="31" y="4"/>
                </a:lnTo>
                <a:lnTo>
                  <a:pt x="32" y="2"/>
                </a:lnTo>
                <a:lnTo>
                  <a:pt x="33" y="1"/>
                </a:lnTo>
                <a:lnTo>
                  <a:pt x="34" y="1"/>
                </a:lnTo>
                <a:lnTo>
                  <a:pt x="35" y="2"/>
                </a:lnTo>
                <a:lnTo>
                  <a:pt x="36" y="4"/>
                </a:lnTo>
                <a:lnTo>
                  <a:pt x="37" y="6"/>
                </a:lnTo>
                <a:lnTo>
                  <a:pt x="38" y="7"/>
                </a:lnTo>
                <a:lnTo>
                  <a:pt x="38" y="7"/>
                </a:lnTo>
                <a:lnTo>
                  <a:pt x="39" y="8"/>
                </a:lnTo>
                <a:lnTo>
                  <a:pt x="40" y="8"/>
                </a:lnTo>
                <a:lnTo>
                  <a:pt x="41" y="9"/>
                </a:lnTo>
                <a:lnTo>
                  <a:pt x="42" y="11"/>
                </a:lnTo>
                <a:lnTo>
                  <a:pt x="43" y="14"/>
                </a:lnTo>
                <a:lnTo>
                  <a:pt x="44" y="16"/>
                </a:lnTo>
                <a:lnTo>
                  <a:pt x="45" y="18"/>
                </a:lnTo>
                <a:lnTo>
                  <a:pt x="46" y="18"/>
                </a:lnTo>
                <a:lnTo>
                  <a:pt x="47" y="18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252"/>
          <p:cNvSpPr>
            <a:spLocks/>
          </p:cNvSpPr>
          <p:nvPr/>
        </p:nvSpPr>
        <p:spPr bwMode="auto">
          <a:xfrm>
            <a:off x="9057652" y="1757651"/>
            <a:ext cx="128402" cy="112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" y="0"/>
              </a:cxn>
              <a:cxn ang="0">
                <a:pos x="2" y="1"/>
              </a:cxn>
              <a:cxn ang="0">
                <a:pos x="3" y="3"/>
              </a:cxn>
              <a:cxn ang="0">
                <a:pos x="4" y="4"/>
              </a:cxn>
              <a:cxn ang="0">
                <a:pos x="5" y="6"/>
              </a:cxn>
              <a:cxn ang="0">
                <a:pos x="6" y="7"/>
              </a:cxn>
              <a:cxn ang="0">
                <a:pos x="7" y="7"/>
              </a:cxn>
              <a:cxn ang="0">
                <a:pos x="8" y="7"/>
              </a:cxn>
              <a:cxn ang="0">
                <a:pos x="9" y="9"/>
              </a:cxn>
              <a:cxn ang="0">
                <a:pos x="10" y="11"/>
              </a:cxn>
              <a:cxn ang="0">
                <a:pos x="11" y="13"/>
              </a:cxn>
              <a:cxn ang="0">
                <a:pos x="12" y="16"/>
              </a:cxn>
              <a:cxn ang="0">
                <a:pos x="13" y="17"/>
              </a:cxn>
              <a:cxn ang="0">
                <a:pos x="14" y="18"/>
              </a:cxn>
              <a:cxn ang="0">
                <a:pos x="15" y="19"/>
              </a:cxn>
              <a:cxn ang="0">
                <a:pos x="16" y="19"/>
              </a:cxn>
              <a:cxn ang="0">
                <a:pos x="17" y="19"/>
              </a:cxn>
              <a:cxn ang="0">
                <a:pos x="18" y="20"/>
              </a:cxn>
              <a:cxn ang="0">
                <a:pos x="18" y="20"/>
              </a:cxn>
              <a:cxn ang="0">
                <a:pos x="19" y="21"/>
              </a:cxn>
              <a:cxn ang="0">
                <a:pos x="20" y="22"/>
              </a:cxn>
              <a:cxn ang="0">
                <a:pos x="21" y="22"/>
              </a:cxn>
              <a:cxn ang="0">
                <a:pos x="22" y="22"/>
              </a:cxn>
              <a:cxn ang="0">
                <a:pos x="23" y="23"/>
              </a:cxn>
              <a:cxn ang="0">
                <a:pos x="24" y="25"/>
              </a:cxn>
              <a:cxn ang="0">
                <a:pos x="25" y="26"/>
              </a:cxn>
              <a:cxn ang="0">
                <a:pos x="26" y="27"/>
              </a:cxn>
              <a:cxn ang="0">
                <a:pos x="27" y="28"/>
              </a:cxn>
              <a:cxn ang="0">
                <a:pos x="28" y="28"/>
              </a:cxn>
              <a:cxn ang="0">
                <a:pos x="29" y="27"/>
              </a:cxn>
              <a:cxn ang="0">
                <a:pos x="30" y="27"/>
              </a:cxn>
              <a:cxn ang="0">
                <a:pos x="31" y="28"/>
              </a:cxn>
              <a:cxn ang="0">
                <a:pos x="32" y="29"/>
              </a:cxn>
              <a:cxn ang="0">
                <a:pos x="33" y="30"/>
              </a:cxn>
              <a:cxn ang="0">
                <a:pos x="34" y="30"/>
              </a:cxn>
              <a:cxn ang="0">
                <a:pos x="35" y="30"/>
              </a:cxn>
              <a:cxn ang="0">
                <a:pos x="36" y="28"/>
              </a:cxn>
              <a:cxn ang="0">
                <a:pos x="37" y="26"/>
              </a:cxn>
              <a:cxn ang="0">
                <a:pos x="38" y="23"/>
              </a:cxn>
              <a:cxn ang="0">
                <a:pos x="39" y="21"/>
              </a:cxn>
              <a:cxn ang="0">
                <a:pos x="40" y="22"/>
              </a:cxn>
              <a:cxn ang="0">
                <a:pos x="41" y="26"/>
              </a:cxn>
              <a:cxn ang="0">
                <a:pos x="42" y="29"/>
              </a:cxn>
              <a:cxn ang="0">
                <a:pos x="43" y="31"/>
              </a:cxn>
              <a:cxn ang="0">
                <a:pos x="44" y="30"/>
              </a:cxn>
              <a:cxn ang="0">
                <a:pos x="45" y="27"/>
              </a:cxn>
              <a:cxn ang="0">
                <a:pos x="45" y="24"/>
              </a:cxn>
              <a:cxn ang="0">
                <a:pos x="46" y="22"/>
              </a:cxn>
              <a:cxn ang="0">
                <a:pos x="47" y="21"/>
              </a:cxn>
            </a:cxnLst>
            <a:rect l="0" t="0" r="r" b="b"/>
            <a:pathLst>
              <a:path w="47" h="3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2" y="1"/>
                </a:lnTo>
                <a:lnTo>
                  <a:pt x="3" y="3"/>
                </a:lnTo>
                <a:lnTo>
                  <a:pt x="4" y="4"/>
                </a:lnTo>
                <a:lnTo>
                  <a:pt x="5" y="6"/>
                </a:lnTo>
                <a:lnTo>
                  <a:pt x="6" y="7"/>
                </a:lnTo>
                <a:lnTo>
                  <a:pt x="7" y="7"/>
                </a:lnTo>
                <a:lnTo>
                  <a:pt x="8" y="7"/>
                </a:lnTo>
                <a:lnTo>
                  <a:pt x="9" y="9"/>
                </a:lnTo>
                <a:lnTo>
                  <a:pt x="10" y="11"/>
                </a:lnTo>
                <a:lnTo>
                  <a:pt x="11" y="13"/>
                </a:lnTo>
                <a:lnTo>
                  <a:pt x="12" y="16"/>
                </a:lnTo>
                <a:lnTo>
                  <a:pt x="13" y="17"/>
                </a:lnTo>
                <a:lnTo>
                  <a:pt x="14" y="18"/>
                </a:lnTo>
                <a:lnTo>
                  <a:pt x="15" y="19"/>
                </a:lnTo>
                <a:lnTo>
                  <a:pt x="16" y="19"/>
                </a:lnTo>
                <a:lnTo>
                  <a:pt x="17" y="19"/>
                </a:lnTo>
                <a:lnTo>
                  <a:pt x="18" y="20"/>
                </a:lnTo>
                <a:lnTo>
                  <a:pt x="18" y="20"/>
                </a:lnTo>
                <a:lnTo>
                  <a:pt x="19" y="21"/>
                </a:lnTo>
                <a:lnTo>
                  <a:pt x="20" y="22"/>
                </a:lnTo>
                <a:lnTo>
                  <a:pt x="21" y="22"/>
                </a:lnTo>
                <a:lnTo>
                  <a:pt x="22" y="22"/>
                </a:lnTo>
                <a:lnTo>
                  <a:pt x="23" y="23"/>
                </a:lnTo>
                <a:lnTo>
                  <a:pt x="24" y="25"/>
                </a:lnTo>
                <a:lnTo>
                  <a:pt x="25" y="26"/>
                </a:lnTo>
                <a:lnTo>
                  <a:pt x="26" y="27"/>
                </a:lnTo>
                <a:lnTo>
                  <a:pt x="27" y="28"/>
                </a:lnTo>
                <a:lnTo>
                  <a:pt x="28" y="28"/>
                </a:lnTo>
                <a:lnTo>
                  <a:pt x="29" y="27"/>
                </a:lnTo>
                <a:lnTo>
                  <a:pt x="30" y="27"/>
                </a:lnTo>
                <a:lnTo>
                  <a:pt x="31" y="28"/>
                </a:lnTo>
                <a:lnTo>
                  <a:pt x="32" y="29"/>
                </a:lnTo>
                <a:lnTo>
                  <a:pt x="33" y="30"/>
                </a:lnTo>
                <a:lnTo>
                  <a:pt x="34" y="30"/>
                </a:lnTo>
                <a:lnTo>
                  <a:pt x="35" y="30"/>
                </a:lnTo>
                <a:lnTo>
                  <a:pt x="36" y="28"/>
                </a:lnTo>
                <a:lnTo>
                  <a:pt x="37" y="26"/>
                </a:lnTo>
                <a:lnTo>
                  <a:pt x="38" y="23"/>
                </a:lnTo>
                <a:lnTo>
                  <a:pt x="39" y="21"/>
                </a:lnTo>
                <a:lnTo>
                  <a:pt x="40" y="22"/>
                </a:lnTo>
                <a:lnTo>
                  <a:pt x="41" y="26"/>
                </a:lnTo>
                <a:lnTo>
                  <a:pt x="42" y="29"/>
                </a:lnTo>
                <a:lnTo>
                  <a:pt x="43" y="31"/>
                </a:lnTo>
                <a:lnTo>
                  <a:pt x="44" y="30"/>
                </a:lnTo>
                <a:lnTo>
                  <a:pt x="45" y="27"/>
                </a:lnTo>
                <a:lnTo>
                  <a:pt x="45" y="24"/>
                </a:lnTo>
                <a:lnTo>
                  <a:pt x="46" y="22"/>
                </a:lnTo>
                <a:lnTo>
                  <a:pt x="47" y="21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253"/>
          <p:cNvSpPr>
            <a:spLocks/>
          </p:cNvSpPr>
          <p:nvPr/>
        </p:nvSpPr>
        <p:spPr bwMode="auto">
          <a:xfrm>
            <a:off x="9186061" y="1763295"/>
            <a:ext cx="119845" cy="3386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0" y="5"/>
              </a:cxn>
              <a:cxn ang="0">
                <a:pos x="1" y="6"/>
              </a:cxn>
              <a:cxn ang="0">
                <a:pos x="2" y="7"/>
              </a:cxn>
              <a:cxn ang="0">
                <a:pos x="3" y="8"/>
              </a:cxn>
              <a:cxn ang="0">
                <a:pos x="4" y="9"/>
              </a:cxn>
              <a:cxn ang="0">
                <a:pos x="5" y="9"/>
              </a:cxn>
              <a:cxn ang="0">
                <a:pos x="6" y="9"/>
              </a:cxn>
              <a:cxn ang="0">
                <a:pos x="7" y="9"/>
              </a:cxn>
              <a:cxn ang="0">
                <a:pos x="8" y="10"/>
              </a:cxn>
              <a:cxn ang="0">
                <a:pos x="9" y="9"/>
              </a:cxn>
              <a:cxn ang="0">
                <a:pos x="10" y="9"/>
              </a:cxn>
              <a:cxn ang="0">
                <a:pos x="11" y="7"/>
              </a:cxn>
              <a:cxn ang="0">
                <a:pos x="12" y="5"/>
              </a:cxn>
              <a:cxn ang="0">
                <a:pos x="13" y="4"/>
              </a:cxn>
              <a:cxn ang="0">
                <a:pos x="14" y="4"/>
              </a:cxn>
              <a:cxn ang="0">
                <a:pos x="15" y="4"/>
              </a:cxn>
              <a:cxn ang="0">
                <a:pos x="16" y="5"/>
              </a:cxn>
              <a:cxn ang="0">
                <a:pos x="17" y="5"/>
              </a:cxn>
              <a:cxn ang="0">
                <a:pos x="18" y="5"/>
              </a:cxn>
              <a:cxn ang="0">
                <a:pos x="19" y="4"/>
              </a:cxn>
              <a:cxn ang="0">
                <a:pos x="20" y="3"/>
              </a:cxn>
              <a:cxn ang="0">
                <a:pos x="21" y="3"/>
              </a:cxn>
              <a:cxn ang="0">
                <a:pos x="22" y="4"/>
              </a:cxn>
              <a:cxn ang="0">
                <a:pos x="23" y="5"/>
              </a:cxn>
              <a:cxn ang="0">
                <a:pos x="24" y="6"/>
              </a:cxn>
              <a:cxn ang="0">
                <a:pos x="25" y="6"/>
              </a:cxn>
              <a:cxn ang="0">
                <a:pos x="25" y="4"/>
              </a:cxn>
              <a:cxn ang="0">
                <a:pos x="26" y="3"/>
              </a:cxn>
              <a:cxn ang="0">
                <a:pos x="27" y="1"/>
              </a:cxn>
              <a:cxn ang="0">
                <a:pos x="28" y="0"/>
              </a:cxn>
              <a:cxn ang="0">
                <a:pos x="29" y="0"/>
              </a:cxn>
              <a:cxn ang="0">
                <a:pos x="30" y="1"/>
              </a:cxn>
              <a:cxn ang="0">
                <a:pos x="31" y="3"/>
              </a:cxn>
              <a:cxn ang="0">
                <a:pos x="32" y="4"/>
              </a:cxn>
              <a:cxn ang="0">
                <a:pos x="33" y="5"/>
              </a:cxn>
              <a:cxn ang="0">
                <a:pos x="34" y="5"/>
              </a:cxn>
              <a:cxn ang="0">
                <a:pos x="35" y="5"/>
              </a:cxn>
              <a:cxn ang="0">
                <a:pos x="36" y="5"/>
              </a:cxn>
              <a:cxn ang="0">
                <a:pos x="37" y="5"/>
              </a:cxn>
              <a:cxn ang="0">
                <a:pos x="38" y="5"/>
              </a:cxn>
              <a:cxn ang="0">
                <a:pos x="39" y="5"/>
              </a:cxn>
              <a:cxn ang="0">
                <a:pos x="40" y="5"/>
              </a:cxn>
              <a:cxn ang="0">
                <a:pos x="41" y="3"/>
              </a:cxn>
              <a:cxn ang="0">
                <a:pos x="42" y="1"/>
              </a:cxn>
              <a:cxn ang="0">
                <a:pos x="43" y="1"/>
              </a:cxn>
              <a:cxn ang="0">
                <a:pos x="44" y="2"/>
              </a:cxn>
              <a:cxn ang="0">
                <a:pos x="45" y="3"/>
              </a:cxn>
              <a:cxn ang="0">
                <a:pos x="46" y="5"/>
              </a:cxn>
              <a:cxn ang="0">
                <a:pos x="47" y="5"/>
              </a:cxn>
              <a:cxn ang="0">
                <a:pos x="48" y="4"/>
              </a:cxn>
            </a:cxnLst>
            <a:rect l="0" t="0" r="r" b="b"/>
            <a:pathLst>
              <a:path w="48" h="10">
                <a:moveTo>
                  <a:pt x="0" y="5"/>
                </a:move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lnTo>
                  <a:pt x="3" y="8"/>
                </a:lnTo>
                <a:lnTo>
                  <a:pt x="4" y="9"/>
                </a:lnTo>
                <a:lnTo>
                  <a:pt x="5" y="9"/>
                </a:lnTo>
                <a:lnTo>
                  <a:pt x="6" y="9"/>
                </a:lnTo>
                <a:lnTo>
                  <a:pt x="7" y="9"/>
                </a:lnTo>
                <a:lnTo>
                  <a:pt x="8" y="10"/>
                </a:lnTo>
                <a:lnTo>
                  <a:pt x="9" y="9"/>
                </a:lnTo>
                <a:lnTo>
                  <a:pt x="10" y="9"/>
                </a:lnTo>
                <a:lnTo>
                  <a:pt x="11" y="7"/>
                </a:lnTo>
                <a:lnTo>
                  <a:pt x="12" y="5"/>
                </a:lnTo>
                <a:lnTo>
                  <a:pt x="13" y="4"/>
                </a:lnTo>
                <a:lnTo>
                  <a:pt x="14" y="4"/>
                </a:lnTo>
                <a:lnTo>
                  <a:pt x="15" y="4"/>
                </a:lnTo>
                <a:lnTo>
                  <a:pt x="16" y="5"/>
                </a:lnTo>
                <a:lnTo>
                  <a:pt x="17" y="5"/>
                </a:lnTo>
                <a:lnTo>
                  <a:pt x="18" y="5"/>
                </a:lnTo>
                <a:lnTo>
                  <a:pt x="19" y="4"/>
                </a:lnTo>
                <a:lnTo>
                  <a:pt x="20" y="3"/>
                </a:lnTo>
                <a:lnTo>
                  <a:pt x="21" y="3"/>
                </a:lnTo>
                <a:lnTo>
                  <a:pt x="22" y="4"/>
                </a:lnTo>
                <a:lnTo>
                  <a:pt x="23" y="5"/>
                </a:lnTo>
                <a:lnTo>
                  <a:pt x="24" y="6"/>
                </a:lnTo>
                <a:lnTo>
                  <a:pt x="25" y="6"/>
                </a:lnTo>
                <a:lnTo>
                  <a:pt x="25" y="4"/>
                </a:lnTo>
                <a:lnTo>
                  <a:pt x="26" y="3"/>
                </a:lnTo>
                <a:lnTo>
                  <a:pt x="27" y="1"/>
                </a:lnTo>
                <a:lnTo>
                  <a:pt x="28" y="0"/>
                </a:lnTo>
                <a:lnTo>
                  <a:pt x="29" y="0"/>
                </a:lnTo>
                <a:lnTo>
                  <a:pt x="30" y="1"/>
                </a:lnTo>
                <a:lnTo>
                  <a:pt x="31" y="3"/>
                </a:lnTo>
                <a:lnTo>
                  <a:pt x="32" y="4"/>
                </a:lnTo>
                <a:lnTo>
                  <a:pt x="33" y="5"/>
                </a:lnTo>
                <a:lnTo>
                  <a:pt x="34" y="5"/>
                </a:lnTo>
                <a:lnTo>
                  <a:pt x="35" y="5"/>
                </a:lnTo>
                <a:lnTo>
                  <a:pt x="36" y="5"/>
                </a:lnTo>
                <a:lnTo>
                  <a:pt x="37" y="5"/>
                </a:lnTo>
                <a:lnTo>
                  <a:pt x="38" y="5"/>
                </a:lnTo>
                <a:lnTo>
                  <a:pt x="39" y="5"/>
                </a:lnTo>
                <a:lnTo>
                  <a:pt x="40" y="5"/>
                </a:lnTo>
                <a:lnTo>
                  <a:pt x="41" y="3"/>
                </a:lnTo>
                <a:lnTo>
                  <a:pt x="42" y="1"/>
                </a:lnTo>
                <a:lnTo>
                  <a:pt x="43" y="1"/>
                </a:lnTo>
                <a:lnTo>
                  <a:pt x="44" y="2"/>
                </a:lnTo>
                <a:lnTo>
                  <a:pt x="45" y="3"/>
                </a:lnTo>
                <a:lnTo>
                  <a:pt x="46" y="5"/>
                </a:lnTo>
                <a:lnTo>
                  <a:pt x="47" y="5"/>
                </a:lnTo>
                <a:lnTo>
                  <a:pt x="48" y="4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254"/>
          <p:cNvSpPr>
            <a:spLocks/>
          </p:cNvSpPr>
          <p:nvPr/>
        </p:nvSpPr>
        <p:spPr bwMode="auto">
          <a:xfrm>
            <a:off x="9305906" y="1763295"/>
            <a:ext cx="128402" cy="225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1" y="2"/>
              </a:cxn>
              <a:cxn ang="0">
                <a:pos x="2" y="0"/>
              </a:cxn>
              <a:cxn ang="0">
                <a:pos x="3" y="0"/>
              </a:cxn>
              <a:cxn ang="0">
                <a:pos x="4" y="1"/>
              </a:cxn>
              <a:cxn ang="0">
                <a:pos x="4" y="2"/>
              </a:cxn>
              <a:cxn ang="0">
                <a:pos x="5" y="4"/>
              </a:cxn>
              <a:cxn ang="0">
                <a:pos x="6" y="5"/>
              </a:cxn>
              <a:cxn ang="0">
                <a:pos x="7" y="5"/>
              </a:cxn>
              <a:cxn ang="0">
                <a:pos x="8" y="4"/>
              </a:cxn>
              <a:cxn ang="0">
                <a:pos x="9" y="2"/>
              </a:cxn>
              <a:cxn ang="0">
                <a:pos x="10" y="1"/>
              </a:cxn>
              <a:cxn ang="0">
                <a:pos x="11" y="1"/>
              </a:cxn>
              <a:cxn ang="0">
                <a:pos x="12" y="3"/>
              </a:cxn>
              <a:cxn ang="0">
                <a:pos x="13" y="4"/>
              </a:cxn>
              <a:cxn ang="0">
                <a:pos x="14" y="4"/>
              </a:cxn>
              <a:cxn ang="0">
                <a:pos x="15" y="4"/>
              </a:cxn>
              <a:cxn ang="0">
                <a:pos x="16" y="5"/>
              </a:cxn>
              <a:cxn ang="0">
                <a:pos x="17" y="5"/>
              </a:cxn>
              <a:cxn ang="0">
                <a:pos x="18" y="5"/>
              </a:cxn>
              <a:cxn ang="0">
                <a:pos x="19" y="4"/>
              </a:cxn>
              <a:cxn ang="0">
                <a:pos x="20" y="3"/>
              </a:cxn>
              <a:cxn ang="0">
                <a:pos x="21" y="2"/>
              </a:cxn>
              <a:cxn ang="0">
                <a:pos x="22" y="2"/>
              </a:cxn>
              <a:cxn ang="0">
                <a:pos x="23" y="2"/>
              </a:cxn>
              <a:cxn ang="0">
                <a:pos x="24" y="2"/>
              </a:cxn>
              <a:cxn ang="0">
                <a:pos x="25" y="3"/>
              </a:cxn>
              <a:cxn ang="0">
                <a:pos x="26" y="3"/>
              </a:cxn>
              <a:cxn ang="0">
                <a:pos x="27" y="3"/>
              </a:cxn>
              <a:cxn ang="0">
                <a:pos x="28" y="3"/>
              </a:cxn>
              <a:cxn ang="0">
                <a:pos x="29" y="4"/>
              </a:cxn>
              <a:cxn ang="0">
                <a:pos x="30" y="4"/>
              </a:cxn>
              <a:cxn ang="0">
                <a:pos x="31" y="4"/>
              </a:cxn>
              <a:cxn ang="0">
                <a:pos x="32" y="3"/>
              </a:cxn>
              <a:cxn ang="0">
                <a:pos x="32" y="3"/>
              </a:cxn>
              <a:cxn ang="0">
                <a:pos x="33" y="3"/>
              </a:cxn>
              <a:cxn ang="0">
                <a:pos x="34" y="3"/>
              </a:cxn>
              <a:cxn ang="0">
                <a:pos x="35" y="5"/>
              </a:cxn>
              <a:cxn ang="0">
                <a:pos x="36" y="6"/>
              </a:cxn>
              <a:cxn ang="0">
                <a:pos x="37" y="6"/>
              </a:cxn>
              <a:cxn ang="0">
                <a:pos x="38" y="5"/>
              </a:cxn>
              <a:cxn ang="0">
                <a:pos x="39" y="4"/>
              </a:cxn>
              <a:cxn ang="0">
                <a:pos x="40" y="3"/>
              </a:cxn>
              <a:cxn ang="0">
                <a:pos x="41" y="3"/>
              </a:cxn>
              <a:cxn ang="0">
                <a:pos x="42" y="3"/>
              </a:cxn>
              <a:cxn ang="0">
                <a:pos x="43" y="4"/>
              </a:cxn>
              <a:cxn ang="0">
                <a:pos x="44" y="5"/>
              </a:cxn>
              <a:cxn ang="0">
                <a:pos x="45" y="6"/>
              </a:cxn>
              <a:cxn ang="0">
                <a:pos x="46" y="7"/>
              </a:cxn>
              <a:cxn ang="0">
                <a:pos x="47" y="7"/>
              </a:cxn>
            </a:cxnLst>
            <a:rect l="0" t="0" r="r" b="b"/>
            <a:pathLst>
              <a:path w="47" h="7">
                <a:moveTo>
                  <a:pt x="0" y="4"/>
                </a:moveTo>
                <a:lnTo>
                  <a:pt x="0" y="4"/>
                </a:lnTo>
                <a:lnTo>
                  <a:pt x="1" y="2"/>
                </a:lnTo>
                <a:lnTo>
                  <a:pt x="2" y="0"/>
                </a:lnTo>
                <a:lnTo>
                  <a:pt x="3" y="0"/>
                </a:lnTo>
                <a:lnTo>
                  <a:pt x="4" y="1"/>
                </a:lnTo>
                <a:lnTo>
                  <a:pt x="4" y="2"/>
                </a:lnTo>
                <a:lnTo>
                  <a:pt x="5" y="4"/>
                </a:lnTo>
                <a:lnTo>
                  <a:pt x="6" y="5"/>
                </a:lnTo>
                <a:lnTo>
                  <a:pt x="7" y="5"/>
                </a:lnTo>
                <a:lnTo>
                  <a:pt x="8" y="4"/>
                </a:lnTo>
                <a:lnTo>
                  <a:pt x="9" y="2"/>
                </a:lnTo>
                <a:lnTo>
                  <a:pt x="10" y="1"/>
                </a:lnTo>
                <a:lnTo>
                  <a:pt x="11" y="1"/>
                </a:lnTo>
                <a:lnTo>
                  <a:pt x="12" y="3"/>
                </a:lnTo>
                <a:lnTo>
                  <a:pt x="13" y="4"/>
                </a:lnTo>
                <a:lnTo>
                  <a:pt x="14" y="4"/>
                </a:lnTo>
                <a:lnTo>
                  <a:pt x="15" y="4"/>
                </a:lnTo>
                <a:lnTo>
                  <a:pt x="16" y="5"/>
                </a:lnTo>
                <a:lnTo>
                  <a:pt x="17" y="5"/>
                </a:lnTo>
                <a:lnTo>
                  <a:pt x="18" y="5"/>
                </a:lnTo>
                <a:lnTo>
                  <a:pt x="19" y="4"/>
                </a:lnTo>
                <a:lnTo>
                  <a:pt x="20" y="3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4" y="2"/>
                </a:lnTo>
                <a:lnTo>
                  <a:pt x="25" y="3"/>
                </a:lnTo>
                <a:lnTo>
                  <a:pt x="26" y="3"/>
                </a:lnTo>
                <a:lnTo>
                  <a:pt x="27" y="3"/>
                </a:lnTo>
                <a:lnTo>
                  <a:pt x="28" y="3"/>
                </a:lnTo>
                <a:lnTo>
                  <a:pt x="29" y="4"/>
                </a:lnTo>
                <a:lnTo>
                  <a:pt x="30" y="4"/>
                </a:lnTo>
                <a:lnTo>
                  <a:pt x="31" y="4"/>
                </a:lnTo>
                <a:lnTo>
                  <a:pt x="32" y="3"/>
                </a:lnTo>
                <a:lnTo>
                  <a:pt x="32" y="3"/>
                </a:lnTo>
                <a:lnTo>
                  <a:pt x="33" y="3"/>
                </a:lnTo>
                <a:lnTo>
                  <a:pt x="34" y="3"/>
                </a:lnTo>
                <a:lnTo>
                  <a:pt x="35" y="5"/>
                </a:lnTo>
                <a:lnTo>
                  <a:pt x="36" y="6"/>
                </a:lnTo>
                <a:lnTo>
                  <a:pt x="37" y="6"/>
                </a:lnTo>
                <a:lnTo>
                  <a:pt x="38" y="5"/>
                </a:lnTo>
                <a:lnTo>
                  <a:pt x="39" y="4"/>
                </a:lnTo>
                <a:lnTo>
                  <a:pt x="40" y="3"/>
                </a:lnTo>
                <a:lnTo>
                  <a:pt x="41" y="3"/>
                </a:lnTo>
                <a:lnTo>
                  <a:pt x="42" y="3"/>
                </a:lnTo>
                <a:lnTo>
                  <a:pt x="43" y="4"/>
                </a:lnTo>
                <a:lnTo>
                  <a:pt x="44" y="5"/>
                </a:lnTo>
                <a:lnTo>
                  <a:pt x="45" y="6"/>
                </a:lnTo>
                <a:lnTo>
                  <a:pt x="46" y="7"/>
                </a:lnTo>
                <a:lnTo>
                  <a:pt x="47" y="7"/>
                </a:lnTo>
              </a:path>
            </a:pathLst>
          </a:cu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255"/>
          <p:cNvSpPr>
            <a:spLocks/>
          </p:cNvSpPr>
          <p:nvPr/>
        </p:nvSpPr>
        <p:spPr bwMode="auto">
          <a:xfrm>
            <a:off x="9434308" y="1763295"/>
            <a:ext cx="128402" cy="3386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7"/>
              </a:cxn>
              <a:cxn ang="0">
                <a:pos x="1" y="7"/>
              </a:cxn>
              <a:cxn ang="0">
                <a:pos x="2" y="6"/>
              </a:cxn>
              <a:cxn ang="0">
                <a:pos x="3" y="4"/>
              </a:cxn>
              <a:cxn ang="0">
                <a:pos x="4" y="3"/>
              </a:cxn>
              <a:cxn ang="0">
                <a:pos x="5" y="2"/>
              </a:cxn>
              <a:cxn ang="0">
                <a:pos x="6" y="3"/>
              </a:cxn>
              <a:cxn ang="0">
                <a:pos x="7" y="5"/>
              </a:cxn>
              <a:cxn ang="0">
                <a:pos x="8" y="7"/>
              </a:cxn>
              <a:cxn ang="0">
                <a:pos x="9" y="8"/>
              </a:cxn>
              <a:cxn ang="0">
                <a:pos x="10" y="7"/>
              </a:cxn>
              <a:cxn ang="0">
                <a:pos x="11" y="5"/>
              </a:cxn>
              <a:cxn ang="0">
                <a:pos x="12" y="2"/>
              </a:cxn>
              <a:cxn ang="0">
                <a:pos x="12" y="0"/>
              </a:cxn>
              <a:cxn ang="0">
                <a:pos x="13" y="1"/>
              </a:cxn>
              <a:cxn ang="0">
                <a:pos x="14" y="2"/>
              </a:cxn>
              <a:cxn ang="0">
                <a:pos x="15" y="4"/>
              </a:cxn>
              <a:cxn ang="0">
                <a:pos x="16" y="5"/>
              </a:cxn>
              <a:cxn ang="0">
                <a:pos x="17" y="4"/>
              </a:cxn>
              <a:cxn ang="0">
                <a:pos x="18" y="2"/>
              </a:cxn>
              <a:cxn ang="0">
                <a:pos x="19" y="0"/>
              </a:cxn>
              <a:cxn ang="0">
                <a:pos x="20" y="0"/>
              </a:cxn>
              <a:cxn ang="0">
                <a:pos x="21" y="1"/>
              </a:cxn>
              <a:cxn ang="0">
                <a:pos x="22" y="3"/>
              </a:cxn>
              <a:cxn ang="0">
                <a:pos x="23" y="7"/>
              </a:cxn>
              <a:cxn ang="0">
                <a:pos x="24" y="9"/>
              </a:cxn>
              <a:cxn ang="0">
                <a:pos x="25" y="8"/>
              </a:cxn>
              <a:cxn ang="0">
                <a:pos x="26" y="6"/>
              </a:cxn>
              <a:cxn ang="0">
                <a:pos x="27" y="3"/>
              </a:cxn>
              <a:cxn ang="0">
                <a:pos x="28" y="1"/>
              </a:cxn>
              <a:cxn ang="0">
                <a:pos x="29" y="1"/>
              </a:cxn>
              <a:cxn ang="0">
                <a:pos x="30" y="3"/>
              </a:cxn>
              <a:cxn ang="0">
                <a:pos x="31" y="6"/>
              </a:cxn>
              <a:cxn ang="0">
                <a:pos x="32" y="8"/>
              </a:cxn>
              <a:cxn ang="0">
                <a:pos x="33" y="8"/>
              </a:cxn>
              <a:cxn ang="0">
                <a:pos x="34" y="6"/>
              </a:cxn>
              <a:cxn ang="0">
                <a:pos x="35" y="3"/>
              </a:cxn>
              <a:cxn ang="0">
                <a:pos x="36" y="2"/>
              </a:cxn>
              <a:cxn ang="0">
                <a:pos x="37" y="2"/>
              </a:cxn>
              <a:cxn ang="0">
                <a:pos x="38" y="5"/>
              </a:cxn>
              <a:cxn ang="0">
                <a:pos x="39" y="7"/>
              </a:cxn>
              <a:cxn ang="0">
                <a:pos x="39" y="8"/>
              </a:cxn>
              <a:cxn ang="0">
                <a:pos x="40" y="8"/>
              </a:cxn>
              <a:cxn ang="0">
                <a:pos x="41" y="6"/>
              </a:cxn>
              <a:cxn ang="0">
                <a:pos x="42" y="4"/>
              </a:cxn>
              <a:cxn ang="0">
                <a:pos x="43" y="3"/>
              </a:cxn>
              <a:cxn ang="0">
                <a:pos x="44" y="3"/>
              </a:cxn>
              <a:cxn ang="0">
                <a:pos x="45" y="4"/>
              </a:cxn>
              <a:cxn ang="0">
                <a:pos x="46" y="4"/>
              </a:cxn>
              <a:cxn ang="0">
                <a:pos x="47" y="4"/>
              </a:cxn>
            </a:cxnLst>
            <a:rect l="0" t="0" r="r" b="b"/>
            <a:pathLst>
              <a:path w="47" h="9">
                <a:moveTo>
                  <a:pt x="0" y="7"/>
                </a:moveTo>
                <a:lnTo>
                  <a:pt x="0" y="7"/>
                </a:lnTo>
                <a:lnTo>
                  <a:pt x="1" y="7"/>
                </a:lnTo>
                <a:lnTo>
                  <a:pt x="2" y="6"/>
                </a:lnTo>
                <a:lnTo>
                  <a:pt x="3" y="4"/>
                </a:lnTo>
                <a:lnTo>
                  <a:pt x="4" y="3"/>
                </a:lnTo>
                <a:lnTo>
                  <a:pt x="5" y="2"/>
                </a:lnTo>
                <a:lnTo>
                  <a:pt x="6" y="3"/>
                </a:lnTo>
                <a:lnTo>
                  <a:pt x="7" y="5"/>
                </a:lnTo>
                <a:lnTo>
                  <a:pt x="8" y="7"/>
                </a:lnTo>
                <a:lnTo>
                  <a:pt x="9" y="8"/>
                </a:lnTo>
                <a:lnTo>
                  <a:pt x="10" y="7"/>
                </a:lnTo>
                <a:lnTo>
                  <a:pt x="11" y="5"/>
                </a:lnTo>
                <a:lnTo>
                  <a:pt x="12" y="2"/>
                </a:lnTo>
                <a:lnTo>
                  <a:pt x="12" y="0"/>
                </a:lnTo>
                <a:lnTo>
                  <a:pt x="13" y="1"/>
                </a:lnTo>
                <a:lnTo>
                  <a:pt x="14" y="2"/>
                </a:lnTo>
                <a:lnTo>
                  <a:pt x="15" y="4"/>
                </a:lnTo>
                <a:lnTo>
                  <a:pt x="16" y="5"/>
                </a:lnTo>
                <a:lnTo>
                  <a:pt x="17" y="4"/>
                </a:lnTo>
                <a:lnTo>
                  <a:pt x="18" y="2"/>
                </a:lnTo>
                <a:lnTo>
                  <a:pt x="19" y="0"/>
                </a:lnTo>
                <a:lnTo>
                  <a:pt x="20" y="0"/>
                </a:lnTo>
                <a:lnTo>
                  <a:pt x="21" y="1"/>
                </a:lnTo>
                <a:lnTo>
                  <a:pt x="22" y="3"/>
                </a:lnTo>
                <a:lnTo>
                  <a:pt x="23" y="7"/>
                </a:lnTo>
                <a:lnTo>
                  <a:pt x="24" y="9"/>
                </a:lnTo>
                <a:lnTo>
                  <a:pt x="25" y="8"/>
                </a:lnTo>
                <a:lnTo>
                  <a:pt x="26" y="6"/>
                </a:lnTo>
                <a:lnTo>
                  <a:pt x="27" y="3"/>
                </a:lnTo>
                <a:lnTo>
                  <a:pt x="28" y="1"/>
                </a:lnTo>
                <a:lnTo>
                  <a:pt x="29" y="1"/>
                </a:lnTo>
                <a:lnTo>
                  <a:pt x="30" y="3"/>
                </a:lnTo>
                <a:lnTo>
                  <a:pt x="31" y="6"/>
                </a:lnTo>
                <a:lnTo>
                  <a:pt x="32" y="8"/>
                </a:lnTo>
                <a:lnTo>
                  <a:pt x="33" y="8"/>
                </a:lnTo>
                <a:lnTo>
                  <a:pt x="34" y="6"/>
                </a:lnTo>
                <a:lnTo>
                  <a:pt x="35" y="3"/>
                </a:lnTo>
                <a:lnTo>
                  <a:pt x="36" y="2"/>
                </a:lnTo>
                <a:lnTo>
                  <a:pt x="37" y="2"/>
                </a:lnTo>
                <a:lnTo>
                  <a:pt x="38" y="5"/>
                </a:lnTo>
                <a:lnTo>
                  <a:pt x="39" y="7"/>
                </a:lnTo>
                <a:lnTo>
                  <a:pt x="39" y="8"/>
                </a:lnTo>
                <a:lnTo>
                  <a:pt x="40" y="8"/>
                </a:lnTo>
                <a:lnTo>
                  <a:pt x="41" y="6"/>
                </a:lnTo>
                <a:lnTo>
                  <a:pt x="42" y="4"/>
                </a:lnTo>
                <a:lnTo>
                  <a:pt x="43" y="3"/>
                </a:lnTo>
                <a:lnTo>
                  <a:pt x="44" y="3"/>
                </a:lnTo>
                <a:lnTo>
                  <a:pt x="45" y="4"/>
                </a:lnTo>
                <a:lnTo>
                  <a:pt x="46" y="4"/>
                </a:lnTo>
                <a:lnTo>
                  <a:pt x="47" y="4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256"/>
          <p:cNvSpPr>
            <a:spLocks/>
          </p:cNvSpPr>
          <p:nvPr/>
        </p:nvSpPr>
        <p:spPr bwMode="auto">
          <a:xfrm>
            <a:off x="9562718" y="1763295"/>
            <a:ext cx="119845" cy="225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4"/>
              </a:cxn>
              <a:cxn ang="0">
                <a:pos x="1" y="4"/>
              </a:cxn>
              <a:cxn ang="0">
                <a:pos x="2" y="4"/>
              </a:cxn>
              <a:cxn ang="0">
                <a:pos x="3" y="4"/>
              </a:cxn>
              <a:cxn ang="0">
                <a:pos x="4" y="5"/>
              </a:cxn>
              <a:cxn ang="0">
                <a:pos x="5" y="4"/>
              </a:cxn>
              <a:cxn ang="0">
                <a:pos x="6" y="3"/>
              </a:cxn>
              <a:cxn ang="0">
                <a:pos x="7" y="2"/>
              </a:cxn>
              <a:cxn ang="0">
                <a:pos x="8" y="1"/>
              </a:cxn>
              <a:cxn ang="0">
                <a:pos x="9" y="1"/>
              </a:cxn>
              <a:cxn ang="0">
                <a:pos x="10" y="2"/>
              </a:cxn>
              <a:cxn ang="0">
                <a:pos x="11" y="4"/>
              </a:cxn>
              <a:cxn ang="0">
                <a:pos x="12" y="5"/>
              </a:cxn>
              <a:cxn ang="0">
                <a:pos x="13" y="6"/>
              </a:cxn>
              <a:cxn ang="0">
                <a:pos x="14" y="6"/>
              </a:cxn>
              <a:cxn ang="0">
                <a:pos x="15" y="5"/>
              </a:cxn>
              <a:cxn ang="0">
                <a:pos x="16" y="4"/>
              </a:cxn>
              <a:cxn ang="0">
                <a:pos x="17" y="4"/>
              </a:cxn>
              <a:cxn ang="0">
                <a:pos x="18" y="3"/>
              </a:cxn>
              <a:cxn ang="0">
                <a:pos x="19" y="3"/>
              </a:cxn>
              <a:cxn ang="0">
                <a:pos x="19" y="3"/>
              </a:cxn>
              <a:cxn ang="0">
                <a:pos x="20" y="3"/>
              </a:cxn>
              <a:cxn ang="0">
                <a:pos x="21" y="4"/>
              </a:cxn>
              <a:cxn ang="0">
                <a:pos x="22" y="5"/>
              </a:cxn>
              <a:cxn ang="0">
                <a:pos x="23" y="6"/>
              </a:cxn>
              <a:cxn ang="0">
                <a:pos x="24" y="6"/>
              </a:cxn>
              <a:cxn ang="0">
                <a:pos x="25" y="4"/>
              </a:cxn>
              <a:cxn ang="0">
                <a:pos x="26" y="3"/>
              </a:cxn>
              <a:cxn ang="0">
                <a:pos x="27" y="1"/>
              </a:cxn>
              <a:cxn ang="0">
                <a:pos x="28" y="1"/>
              </a:cxn>
              <a:cxn ang="0">
                <a:pos x="29" y="1"/>
              </a:cxn>
              <a:cxn ang="0">
                <a:pos x="30" y="3"/>
              </a:cxn>
              <a:cxn ang="0">
                <a:pos x="31" y="5"/>
              </a:cxn>
              <a:cxn ang="0">
                <a:pos x="32" y="6"/>
              </a:cxn>
              <a:cxn ang="0">
                <a:pos x="33" y="7"/>
              </a:cxn>
              <a:cxn ang="0">
                <a:pos x="34" y="6"/>
              </a:cxn>
              <a:cxn ang="0">
                <a:pos x="35" y="5"/>
              </a:cxn>
              <a:cxn ang="0">
                <a:pos x="36" y="3"/>
              </a:cxn>
              <a:cxn ang="0">
                <a:pos x="37" y="1"/>
              </a:cxn>
              <a:cxn ang="0">
                <a:pos x="38" y="0"/>
              </a:cxn>
              <a:cxn ang="0">
                <a:pos x="39" y="2"/>
              </a:cxn>
              <a:cxn ang="0">
                <a:pos x="40" y="3"/>
              </a:cxn>
              <a:cxn ang="0">
                <a:pos x="41" y="4"/>
              </a:cxn>
              <a:cxn ang="0">
                <a:pos x="42" y="4"/>
              </a:cxn>
              <a:cxn ang="0">
                <a:pos x="43" y="3"/>
              </a:cxn>
              <a:cxn ang="0">
                <a:pos x="44" y="2"/>
              </a:cxn>
              <a:cxn ang="0">
                <a:pos x="45" y="1"/>
              </a:cxn>
              <a:cxn ang="0">
                <a:pos x="46" y="1"/>
              </a:cxn>
              <a:cxn ang="0">
                <a:pos x="46" y="2"/>
              </a:cxn>
              <a:cxn ang="0">
                <a:pos x="47" y="3"/>
              </a:cxn>
            </a:cxnLst>
            <a:rect l="0" t="0" r="r" b="b"/>
            <a:pathLst>
              <a:path w="47" h="7">
                <a:moveTo>
                  <a:pt x="0" y="4"/>
                </a:moveTo>
                <a:lnTo>
                  <a:pt x="0" y="4"/>
                </a:lnTo>
                <a:lnTo>
                  <a:pt x="1" y="4"/>
                </a:lnTo>
                <a:lnTo>
                  <a:pt x="2" y="4"/>
                </a:lnTo>
                <a:lnTo>
                  <a:pt x="3" y="4"/>
                </a:lnTo>
                <a:lnTo>
                  <a:pt x="4" y="5"/>
                </a:lnTo>
                <a:lnTo>
                  <a:pt x="5" y="4"/>
                </a:lnTo>
                <a:lnTo>
                  <a:pt x="6" y="3"/>
                </a:lnTo>
                <a:lnTo>
                  <a:pt x="7" y="2"/>
                </a:lnTo>
                <a:lnTo>
                  <a:pt x="8" y="1"/>
                </a:lnTo>
                <a:lnTo>
                  <a:pt x="9" y="1"/>
                </a:lnTo>
                <a:lnTo>
                  <a:pt x="10" y="2"/>
                </a:lnTo>
                <a:lnTo>
                  <a:pt x="11" y="4"/>
                </a:lnTo>
                <a:lnTo>
                  <a:pt x="12" y="5"/>
                </a:lnTo>
                <a:lnTo>
                  <a:pt x="13" y="6"/>
                </a:lnTo>
                <a:lnTo>
                  <a:pt x="14" y="6"/>
                </a:lnTo>
                <a:lnTo>
                  <a:pt x="15" y="5"/>
                </a:lnTo>
                <a:lnTo>
                  <a:pt x="16" y="4"/>
                </a:lnTo>
                <a:lnTo>
                  <a:pt x="17" y="4"/>
                </a:lnTo>
                <a:lnTo>
                  <a:pt x="18" y="3"/>
                </a:lnTo>
                <a:lnTo>
                  <a:pt x="19" y="3"/>
                </a:lnTo>
                <a:lnTo>
                  <a:pt x="19" y="3"/>
                </a:lnTo>
                <a:lnTo>
                  <a:pt x="20" y="3"/>
                </a:lnTo>
                <a:lnTo>
                  <a:pt x="21" y="4"/>
                </a:lnTo>
                <a:lnTo>
                  <a:pt x="22" y="5"/>
                </a:lnTo>
                <a:lnTo>
                  <a:pt x="23" y="6"/>
                </a:lnTo>
                <a:lnTo>
                  <a:pt x="24" y="6"/>
                </a:lnTo>
                <a:lnTo>
                  <a:pt x="25" y="4"/>
                </a:lnTo>
                <a:lnTo>
                  <a:pt x="26" y="3"/>
                </a:lnTo>
                <a:lnTo>
                  <a:pt x="27" y="1"/>
                </a:lnTo>
                <a:lnTo>
                  <a:pt x="28" y="1"/>
                </a:lnTo>
                <a:lnTo>
                  <a:pt x="29" y="1"/>
                </a:lnTo>
                <a:lnTo>
                  <a:pt x="30" y="3"/>
                </a:lnTo>
                <a:lnTo>
                  <a:pt x="31" y="5"/>
                </a:lnTo>
                <a:lnTo>
                  <a:pt x="32" y="6"/>
                </a:lnTo>
                <a:lnTo>
                  <a:pt x="33" y="7"/>
                </a:lnTo>
                <a:lnTo>
                  <a:pt x="34" y="6"/>
                </a:lnTo>
                <a:lnTo>
                  <a:pt x="35" y="5"/>
                </a:lnTo>
                <a:lnTo>
                  <a:pt x="36" y="3"/>
                </a:lnTo>
                <a:lnTo>
                  <a:pt x="37" y="1"/>
                </a:lnTo>
                <a:lnTo>
                  <a:pt x="38" y="0"/>
                </a:lnTo>
                <a:lnTo>
                  <a:pt x="39" y="2"/>
                </a:lnTo>
                <a:lnTo>
                  <a:pt x="40" y="3"/>
                </a:lnTo>
                <a:lnTo>
                  <a:pt x="41" y="4"/>
                </a:lnTo>
                <a:lnTo>
                  <a:pt x="42" y="4"/>
                </a:lnTo>
                <a:lnTo>
                  <a:pt x="43" y="3"/>
                </a:lnTo>
                <a:lnTo>
                  <a:pt x="44" y="2"/>
                </a:lnTo>
                <a:lnTo>
                  <a:pt x="45" y="1"/>
                </a:lnTo>
                <a:lnTo>
                  <a:pt x="46" y="1"/>
                </a:lnTo>
                <a:lnTo>
                  <a:pt x="46" y="2"/>
                </a:lnTo>
                <a:lnTo>
                  <a:pt x="47" y="3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257"/>
          <p:cNvSpPr>
            <a:spLocks/>
          </p:cNvSpPr>
          <p:nvPr/>
        </p:nvSpPr>
        <p:spPr bwMode="auto">
          <a:xfrm>
            <a:off x="9682560" y="1763295"/>
            <a:ext cx="128402" cy="3386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1" y="5"/>
              </a:cxn>
              <a:cxn ang="0">
                <a:pos x="2" y="7"/>
              </a:cxn>
              <a:cxn ang="0">
                <a:pos x="3" y="8"/>
              </a:cxn>
              <a:cxn ang="0">
                <a:pos x="4" y="9"/>
              </a:cxn>
              <a:cxn ang="0">
                <a:pos x="5" y="8"/>
              </a:cxn>
              <a:cxn ang="0">
                <a:pos x="6" y="7"/>
              </a:cxn>
              <a:cxn ang="0">
                <a:pos x="7" y="4"/>
              </a:cxn>
              <a:cxn ang="0">
                <a:pos x="8" y="2"/>
              </a:cxn>
              <a:cxn ang="0">
                <a:pos x="9" y="0"/>
              </a:cxn>
              <a:cxn ang="0">
                <a:pos x="10" y="0"/>
              </a:cxn>
              <a:cxn ang="0">
                <a:pos x="11" y="2"/>
              </a:cxn>
              <a:cxn ang="0">
                <a:pos x="12" y="5"/>
              </a:cxn>
              <a:cxn ang="0">
                <a:pos x="13" y="8"/>
              </a:cxn>
              <a:cxn ang="0">
                <a:pos x="14" y="9"/>
              </a:cxn>
              <a:cxn ang="0">
                <a:pos x="15" y="9"/>
              </a:cxn>
              <a:cxn ang="0">
                <a:pos x="16" y="6"/>
              </a:cxn>
              <a:cxn ang="0">
                <a:pos x="17" y="3"/>
              </a:cxn>
              <a:cxn ang="0">
                <a:pos x="18" y="1"/>
              </a:cxn>
              <a:cxn ang="0">
                <a:pos x="19" y="1"/>
              </a:cxn>
              <a:cxn ang="0">
                <a:pos x="20" y="2"/>
              </a:cxn>
              <a:cxn ang="0">
                <a:pos x="21" y="4"/>
              </a:cxn>
              <a:cxn ang="0">
                <a:pos x="22" y="5"/>
              </a:cxn>
              <a:cxn ang="0">
                <a:pos x="23" y="5"/>
              </a:cxn>
              <a:cxn ang="0">
                <a:pos x="24" y="4"/>
              </a:cxn>
              <a:cxn ang="0">
                <a:pos x="25" y="3"/>
              </a:cxn>
              <a:cxn ang="0">
                <a:pos x="26" y="3"/>
              </a:cxn>
              <a:cxn ang="0">
                <a:pos x="26" y="4"/>
              </a:cxn>
              <a:cxn ang="0">
                <a:pos x="27" y="5"/>
              </a:cxn>
              <a:cxn ang="0">
                <a:pos x="28" y="5"/>
              </a:cxn>
              <a:cxn ang="0">
                <a:pos x="29" y="5"/>
              </a:cxn>
              <a:cxn ang="0">
                <a:pos x="30" y="4"/>
              </a:cxn>
              <a:cxn ang="0">
                <a:pos x="31" y="4"/>
              </a:cxn>
              <a:cxn ang="0">
                <a:pos x="32" y="4"/>
              </a:cxn>
              <a:cxn ang="0">
                <a:pos x="33" y="5"/>
              </a:cxn>
              <a:cxn ang="0">
                <a:pos x="34" y="6"/>
              </a:cxn>
              <a:cxn ang="0">
                <a:pos x="35" y="6"/>
              </a:cxn>
              <a:cxn ang="0">
                <a:pos x="36" y="5"/>
              </a:cxn>
              <a:cxn ang="0">
                <a:pos x="37" y="3"/>
              </a:cxn>
              <a:cxn ang="0">
                <a:pos x="38" y="2"/>
              </a:cxn>
              <a:cxn ang="0">
                <a:pos x="39" y="2"/>
              </a:cxn>
              <a:cxn ang="0">
                <a:pos x="40" y="3"/>
              </a:cxn>
              <a:cxn ang="0">
                <a:pos x="41" y="4"/>
              </a:cxn>
              <a:cxn ang="0">
                <a:pos x="42" y="5"/>
              </a:cxn>
              <a:cxn ang="0">
                <a:pos x="43" y="5"/>
              </a:cxn>
              <a:cxn ang="0">
                <a:pos x="44" y="4"/>
              </a:cxn>
              <a:cxn ang="0">
                <a:pos x="45" y="3"/>
              </a:cxn>
              <a:cxn ang="0">
                <a:pos x="46" y="2"/>
              </a:cxn>
              <a:cxn ang="0">
                <a:pos x="47" y="2"/>
              </a:cxn>
              <a:cxn ang="0">
                <a:pos x="48" y="3"/>
              </a:cxn>
            </a:cxnLst>
            <a:rect l="0" t="0" r="r" b="b"/>
            <a:pathLst>
              <a:path w="48" h="9">
                <a:moveTo>
                  <a:pt x="0" y="3"/>
                </a:moveTo>
                <a:lnTo>
                  <a:pt x="0" y="3"/>
                </a:lnTo>
                <a:lnTo>
                  <a:pt x="1" y="5"/>
                </a:lnTo>
                <a:lnTo>
                  <a:pt x="2" y="7"/>
                </a:lnTo>
                <a:lnTo>
                  <a:pt x="3" y="8"/>
                </a:lnTo>
                <a:lnTo>
                  <a:pt x="4" y="9"/>
                </a:lnTo>
                <a:lnTo>
                  <a:pt x="5" y="8"/>
                </a:lnTo>
                <a:lnTo>
                  <a:pt x="6" y="7"/>
                </a:lnTo>
                <a:lnTo>
                  <a:pt x="7" y="4"/>
                </a:lnTo>
                <a:lnTo>
                  <a:pt x="8" y="2"/>
                </a:lnTo>
                <a:lnTo>
                  <a:pt x="9" y="0"/>
                </a:lnTo>
                <a:lnTo>
                  <a:pt x="10" y="0"/>
                </a:lnTo>
                <a:lnTo>
                  <a:pt x="11" y="2"/>
                </a:lnTo>
                <a:lnTo>
                  <a:pt x="12" y="5"/>
                </a:lnTo>
                <a:lnTo>
                  <a:pt x="13" y="8"/>
                </a:lnTo>
                <a:lnTo>
                  <a:pt x="14" y="9"/>
                </a:lnTo>
                <a:lnTo>
                  <a:pt x="15" y="9"/>
                </a:lnTo>
                <a:lnTo>
                  <a:pt x="16" y="6"/>
                </a:lnTo>
                <a:lnTo>
                  <a:pt x="17" y="3"/>
                </a:lnTo>
                <a:lnTo>
                  <a:pt x="18" y="1"/>
                </a:lnTo>
                <a:lnTo>
                  <a:pt x="19" y="1"/>
                </a:lnTo>
                <a:lnTo>
                  <a:pt x="20" y="2"/>
                </a:lnTo>
                <a:lnTo>
                  <a:pt x="21" y="4"/>
                </a:lnTo>
                <a:lnTo>
                  <a:pt x="22" y="5"/>
                </a:lnTo>
                <a:lnTo>
                  <a:pt x="23" y="5"/>
                </a:lnTo>
                <a:lnTo>
                  <a:pt x="24" y="4"/>
                </a:lnTo>
                <a:lnTo>
                  <a:pt x="25" y="3"/>
                </a:lnTo>
                <a:lnTo>
                  <a:pt x="26" y="3"/>
                </a:lnTo>
                <a:lnTo>
                  <a:pt x="26" y="4"/>
                </a:lnTo>
                <a:lnTo>
                  <a:pt x="27" y="5"/>
                </a:lnTo>
                <a:lnTo>
                  <a:pt x="28" y="5"/>
                </a:lnTo>
                <a:lnTo>
                  <a:pt x="29" y="5"/>
                </a:lnTo>
                <a:lnTo>
                  <a:pt x="30" y="4"/>
                </a:lnTo>
                <a:lnTo>
                  <a:pt x="31" y="4"/>
                </a:lnTo>
                <a:lnTo>
                  <a:pt x="32" y="4"/>
                </a:lnTo>
                <a:lnTo>
                  <a:pt x="33" y="5"/>
                </a:lnTo>
                <a:lnTo>
                  <a:pt x="34" y="6"/>
                </a:lnTo>
                <a:lnTo>
                  <a:pt x="35" y="6"/>
                </a:lnTo>
                <a:lnTo>
                  <a:pt x="36" y="5"/>
                </a:lnTo>
                <a:lnTo>
                  <a:pt x="37" y="3"/>
                </a:lnTo>
                <a:lnTo>
                  <a:pt x="38" y="2"/>
                </a:lnTo>
                <a:lnTo>
                  <a:pt x="39" y="2"/>
                </a:lnTo>
                <a:lnTo>
                  <a:pt x="40" y="3"/>
                </a:lnTo>
                <a:lnTo>
                  <a:pt x="41" y="4"/>
                </a:lnTo>
                <a:lnTo>
                  <a:pt x="42" y="5"/>
                </a:lnTo>
                <a:lnTo>
                  <a:pt x="43" y="5"/>
                </a:lnTo>
                <a:lnTo>
                  <a:pt x="44" y="4"/>
                </a:lnTo>
                <a:lnTo>
                  <a:pt x="45" y="3"/>
                </a:lnTo>
                <a:lnTo>
                  <a:pt x="46" y="2"/>
                </a:lnTo>
                <a:lnTo>
                  <a:pt x="47" y="2"/>
                </a:lnTo>
                <a:lnTo>
                  <a:pt x="48" y="3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301"/>
          <p:cNvSpPr>
            <a:spLocks/>
          </p:cNvSpPr>
          <p:nvPr/>
        </p:nvSpPr>
        <p:spPr bwMode="auto">
          <a:xfrm flipV="1">
            <a:off x="2022737" y="5415370"/>
            <a:ext cx="7700750" cy="2211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5786" y="0"/>
              </a:cxn>
            </a:cxnLst>
            <a:rect l="0" t="0" r="r" b="b"/>
            <a:pathLst>
              <a:path w="5786">
                <a:moveTo>
                  <a:pt x="0" y="0"/>
                </a:moveTo>
                <a:lnTo>
                  <a:pt x="0" y="0"/>
                </a:lnTo>
                <a:lnTo>
                  <a:pt x="5786" y="0"/>
                </a:lnTo>
              </a:path>
            </a:pathLst>
          </a:custGeom>
          <a:noFill/>
          <a:ln w="6350" cap="sq">
            <a:solidFill>
              <a:srgbClr val="26262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304"/>
          <p:cNvSpPr>
            <a:spLocks/>
          </p:cNvSpPr>
          <p:nvPr/>
        </p:nvSpPr>
        <p:spPr bwMode="auto">
          <a:xfrm>
            <a:off x="4590843" y="5616216"/>
            <a:ext cx="8559" cy="20317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0" y="58"/>
              </a:cxn>
              <a:cxn ang="0">
                <a:pos x="0" y="0"/>
              </a:cxn>
            </a:cxnLst>
            <a:rect l="0" t="0" r="r" b="b"/>
            <a:pathLst>
              <a:path h="58">
                <a:moveTo>
                  <a:pt x="0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6350" cap="sq">
            <a:solidFill>
              <a:srgbClr val="26262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305"/>
          <p:cNvSpPr>
            <a:spLocks/>
          </p:cNvSpPr>
          <p:nvPr/>
        </p:nvSpPr>
        <p:spPr bwMode="auto">
          <a:xfrm>
            <a:off x="7158951" y="5616216"/>
            <a:ext cx="8559" cy="20317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0" y="58"/>
              </a:cxn>
              <a:cxn ang="0">
                <a:pos x="0" y="0"/>
              </a:cxn>
            </a:cxnLst>
            <a:rect l="0" t="0" r="r" b="b"/>
            <a:pathLst>
              <a:path h="58">
                <a:moveTo>
                  <a:pt x="0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6350" cap="sq">
            <a:solidFill>
              <a:srgbClr val="26262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306"/>
          <p:cNvSpPr>
            <a:spLocks/>
          </p:cNvSpPr>
          <p:nvPr/>
        </p:nvSpPr>
        <p:spPr bwMode="auto">
          <a:xfrm>
            <a:off x="9727056" y="5616216"/>
            <a:ext cx="8559" cy="20317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0" y="58"/>
              </a:cxn>
              <a:cxn ang="0">
                <a:pos x="0" y="0"/>
              </a:cxn>
            </a:cxnLst>
            <a:rect l="0" t="0" r="r" b="b"/>
            <a:pathLst>
              <a:path h="58">
                <a:moveTo>
                  <a:pt x="0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6350" cap="sq">
            <a:solidFill>
              <a:srgbClr val="26262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317"/>
          <p:cNvSpPr>
            <a:spLocks noChangeArrowheads="1"/>
          </p:cNvSpPr>
          <p:nvPr/>
        </p:nvSpPr>
        <p:spPr bwMode="auto">
          <a:xfrm>
            <a:off x="1981200" y="5650078"/>
            <a:ext cx="4244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/>
                <a:cs typeface="Arial" pitchFamily="34" charset="0"/>
              </a:rPr>
              <a:t>0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318"/>
          <p:cNvSpPr>
            <a:spLocks noChangeArrowheads="1"/>
          </p:cNvSpPr>
          <p:nvPr/>
        </p:nvSpPr>
        <p:spPr bwMode="auto">
          <a:xfrm>
            <a:off x="4179946" y="5650078"/>
            <a:ext cx="9144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/>
                <a:cs typeface="Arial" pitchFamily="34" charset="0"/>
              </a:rPr>
              <a:t>1000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319"/>
          <p:cNvSpPr>
            <a:spLocks noChangeArrowheads="1"/>
          </p:cNvSpPr>
          <p:nvPr/>
        </p:nvSpPr>
        <p:spPr bwMode="auto">
          <a:xfrm>
            <a:off x="6756615" y="5650078"/>
            <a:ext cx="874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/>
                <a:cs typeface="Arial" pitchFamily="34" charset="0"/>
              </a:rPr>
              <a:t>2000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320"/>
          <p:cNvSpPr>
            <a:spLocks noChangeArrowheads="1"/>
          </p:cNvSpPr>
          <p:nvPr/>
        </p:nvSpPr>
        <p:spPr bwMode="auto">
          <a:xfrm>
            <a:off x="9324723" y="5650078"/>
            <a:ext cx="538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Helvetica"/>
                <a:cs typeface="Arial" pitchFamily="34" charset="0"/>
              </a:rPr>
              <a:t>3000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Freeform 385"/>
          <p:cNvSpPr>
            <a:spLocks/>
          </p:cNvSpPr>
          <p:nvPr/>
        </p:nvSpPr>
        <p:spPr bwMode="auto">
          <a:xfrm>
            <a:off x="3827275" y="4796706"/>
            <a:ext cx="128402" cy="760812"/>
          </a:xfrm>
          <a:custGeom>
            <a:avLst/>
            <a:gdLst/>
            <a:ahLst/>
            <a:cxnLst>
              <a:cxn ang="0">
                <a:pos x="0" y="537"/>
              </a:cxn>
              <a:cxn ang="0">
                <a:pos x="0" y="537"/>
              </a:cxn>
              <a:cxn ang="0">
                <a:pos x="1" y="796"/>
              </a:cxn>
              <a:cxn ang="0">
                <a:pos x="2" y="1015"/>
              </a:cxn>
              <a:cxn ang="0">
                <a:pos x="2" y="1184"/>
              </a:cxn>
              <a:cxn ang="0">
                <a:pos x="3" y="1319"/>
              </a:cxn>
              <a:cxn ang="0">
                <a:pos x="4" y="1438"/>
              </a:cxn>
              <a:cxn ang="0">
                <a:pos x="5" y="1539"/>
              </a:cxn>
              <a:cxn ang="0">
                <a:pos x="6" y="1602"/>
              </a:cxn>
              <a:cxn ang="0">
                <a:pos x="7" y="1610"/>
              </a:cxn>
              <a:cxn ang="0">
                <a:pos x="8" y="1560"/>
              </a:cxn>
              <a:cxn ang="0">
                <a:pos x="9" y="1458"/>
              </a:cxn>
              <a:cxn ang="0">
                <a:pos x="10" y="1312"/>
              </a:cxn>
              <a:cxn ang="0">
                <a:pos x="11" y="1119"/>
              </a:cxn>
              <a:cxn ang="0">
                <a:pos x="12" y="879"/>
              </a:cxn>
              <a:cxn ang="0">
                <a:pos x="13" y="607"/>
              </a:cxn>
              <a:cxn ang="0">
                <a:pos x="14" y="341"/>
              </a:cxn>
              <a:cxn ang="0">
                <a:pos x="15" y="130"/>
              </a:cxn>
              <a:cxn ang="0">
                <a:pos x="16" y="11"/>
              </a:cxn>
              <a:cxn ang="0">
                <a:pos x="17" y="0"/>
              </a:cxn>
              <a:cxn ang="0">
                <a:pos x="18" y="88"/>
              </a:cxn>
              <a:cxn ang="0">
                <a:pos x="19" y="250"/>
              </a:cxn>
              <a:cxn ang="0">
                <a:pos x="20" y="452"/>
              </a:cxn>
              <a:cxn ang="0">
                <a:pos x="21" y="660"/>
              </a:cxn>
              <a:cxn ang="0">
                <a:pos x="22" y="848"/>
              </a:cxn>
              <a:cxn ang="0">
                <a:pos x="23" y="996"/>
              </a:cxn>
              <a:cxn ang="0">
                <a:pos x="24" y="1097"/>
              </a:cxn>
              <a:cxn ang="0">
                <a:pos x="25" y="1154"/>
              </a:cxn>
              <a:cxn ang="0">
                <a:pos x="26" y="1173"/>
              </a:cxn>
              <a:cxn ang="0">
                <a:pos x="27" y="1166"/>
              </a:cxn>
              <a:cxn ang="0">
                <a:pos x="28" y="1143"/>
              </a:cxn>
              <a:cxn ang="0">
                <a:pos x="29" y="1102"/>
              </a:cxn>
              <a:cxn ang="0">
                <a:pos x="29" y="1034"/>
              </a:cxn>
              <a:cxn ang="0">
                <a:pos x="30" y="921"/>
              </a:cxn>
              <a:cxn ang="0">
                <a:pos x="31" y="753"/>
              </a:cxn>
              <a:cxn ang="0">
                <a:pos x="32" y="532"/>
              </a:cxn>
              <a:cxn ang="0">
                <a:pos x="33" y="294"/>
              </a:cxn>
              <a:cxn ang="0">
                <a:pos x="34" y="105"/>
              </a:cxn>
              <a:cxn ang="0">
                <a:pos x="35" y="47"/>
              </a:cxn>
              <a:cxn ang="0">
                <a:pos x="36" y="182"/>
              </a:cxn>
              <a:cxn ang="0">
                <a:pos x="37" y="520"/>
              </a:cxn>
              <a:cxn ang="0">
                <a:pos x="38" y="999"/>
              </a:cxn>
              <a:cxn ang="0">
                <a:pos x="39" y="1509"/>
              </a:cxn>
              <a:cxn ang="0">
                <a:pos x="40" y="1924"/>
              </a:cxn>
              <a:cxn ang="0">
                <a:pos x="41" y="2152"/>
              </a:cxn>
              <a:cxn ang="0">
                <a:pos x="42" y="2162"/>
              </a:cxn>
              <a:cxn ang="0">
                <a:pos x="43" y="1979"/>
              </a:cxn>
              <a:cxn ang="0">
                <a:pos x="44" y="1674"/>
              </a:cxn>
              <a:cxn ang="0">
                <a:pos x="45" y="1334"/>
              </a:cxn>
              <a:cxn ang="0">
                <a:pos x="46" y="1035"/>
              </a:cxn>
              <a:cxn ang="0">
                <a:pos x="47" y="815"/>
              </a:cxn>
            </a:cxnLst>
            <a:rect l="0" t="0" r="r" b="b"/>
            <a:pathLst>
              <a:path w="47" h="2162">
                <a:moveTo>
                  <a:pt x="0" y="537"/>
                </a:moveTo>
                <a:lnTo>
                  <a:pt x="0" y="537"/>
                </a:lnTo>
                <a:lnTo>
                  <a:pt x="1" y="796"/>
                </a:lnTo>
                <a:lnTo>
                  <a:pt x="2" y="1015"/>
                </a:lnTo>
                <a:lnTo>
                  <a:pt x="2" y="1184"/>
                </a:lnTo>
                <a:lnTo>
                  <a:pt x="3" y="1319"/>
                </a:lnTo>
                <a:lnTo>
                  <a:pt x="4" y="1438"/>
                </a:lnTo>
                <a:lnTo>
                  <a:pt x="5" y="1539"/>
                </a:lnTo>
                <a:lnTo>
                  <a:pt x="6" y="1602"/>
                </a:lnTo>
                <a:lnTo>
                  <a:pt x="7" y="1610"/>
                </a:lnTo>
                <a:lnTo>
                  <a:pt x="8" y="1560"/>
                </a:lnTo>
                <a:lnTo>
                  <a:pt x="9" y="1458"/>
                </a:lnTo>
                <a:lnTo>
                  <a:pt x="10" y="1312"/>
                </a:lnTo>
                <a:lnTo>
                  <a:pt x="11" y="1119"/>
                </a:lnTo>
                <a:lnTo>
                  <a:pt x="12" y="879"/>
                </a:lnTo>
                <a:lnTo>
                  <a:pt x="13" y="607"/>
                </a:lnTo>
                <a:lnTo>
                  <a:pt x="14" y="341"/>
                </a:lnTo>
                <a:lnTo>
                  <a:pt x="15" y="130"/>
                </a:lnTo>
                <a:lnTo>
                  <a:pt x="16" y="11"/>
                </a:lnTo>
                <a:lnTo>
                  <a:pt x="17" y="0"/>
                </a:lnTo>
                <a:lnTo>
                  <a:pt x="18" y="88"/>
                </a:lnTo>
                <a:lnTo>
                  <a:pt x="19" y="250"/>
                </a:lnTo>
                <a:lnTo>
                  <a:pt x="20" y="452"/>
                </a:lnTo>
                <a:lnTo>
                  <a:pt x="21" y="660"/>
                </a:lnTo>
                <a:lnTo>
                  <a:pt x="22" y="848"/>
                </a:lnTo>
                <a:lnTo>
                  <a:pt x="23" y="996"/>
                </a:lnTo>
                <a:lnTo>
                  <a:pt x="24" y="1097"/>
                </a:lnTo>
                <a:lnTo>
                  <a:pt x="25" y="1154"/>
                </a:lnTo>
                <a:lnTo>
                  <a:pt x="26" y="1173"/>
                </a:lnTo>
                <a:lnTo>
                  <a:pt x="27" y="1166"/>
                </a:lnTo>
                <a:lnTo>
                  <a:pt x="28" y="1143"/>
                </a:lnTo>
                <a:lnTo>
                  <a:pt x="29" y="1102"/>
                </a:lnTo>
                <a:lnTo>
                  <a:pt x="29" y="1034"/>
                </a:lnTo>
                <a:lnTo>
                  <a:pt x="30" y="921"/>
                </a:lnTo>
                <a:lnTo>
                  <a:pt x="31" y="753"/>
                </a:lnTo>
                <a:lnTo>
                  <a:pt x="32" y="532"/>
                </a:lnTo>
                <a:lnTo>
                  <a:pt x="33" y="294"/>
                </a:lnTo>
                <a:lnTo>
                  <a:pt x="34" y="105"/>
                </a:lnTo>
                <a:lnTo>
                  <a:pt x="35" y="47"/>
                </a:lnTo>
                <a:lnTo>
                  <a:pt x="36" y="182"/>
                </a:lnTo>
                <a:lnTo>
                  <a:pt x="37" y="520"/>
                </a:lnTo>
                <a:lnTo>
                  <a:pt x="38" y="999"/>
                </a:lnTo>
                <a:lnTo>
                  <a:pt x="39" y="1509"/>
                </a:lnTo>
                <a:lnTo>
                  <a:pt x="40" y="1924"/>
                </a:lnTo>
                <a:lnTo>
                  <a:pt x="41" y="2152"/>
                </a:lnTo>
                <a:lnTo>
                  <a:pt x="42" y="2162"/>
                </a:lnTo>
                <a:lnTo>
                  <a:pt x="43" y="1979"/>
                </a:lnTo>
                <a:lnTo>
                  <a:pt x="44" y="1674"/>
                </a:lnTo>
                <a:lnTo>
                  <a:pt x="45" y="1334"/>
                </a:lnTo>
                <a:lnTo>
                  <a:pt x="46" y="1035"/>
                </a:lnTo>
                <a:lnTo>
                  <a:pt x="47" y="815"/>
                </a:lnTo>
              </a:path>
            </a:pathLst>
          </a:custGeom>
          <a:noFill/>
          <a:ln w="6350" cap="sq">
            <a:solidFill>
              <a:schemeClr val="bg1">
                <a:lumMod val="6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304"/>
          <p:cNvSpPr>
            <a:spLocks/>
          </p:cNvSpPr>
          <p:nvPr/>
        </p:nvSpPr>
        <p:spPr bwMode="auto">
          <a:xfrm>
            <a:off x="2003298" y="5616182"/>
            <a:ext cx="8559" cy="20317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0" y="58"/>
              </a:cxn>
              <a:cxn ang="0">
                <a:pos x="0" y="0"/>
              </a:cxn>
            </a:cxnLst>
            <a:rect l="0" t="0" r="r" b="b"/>
            <a:pathLst>
              <a:path h="58">
                <a:moveTo>
                  <a:pt x="0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6350" cap="sq">
            <a:solidFill>
              <a:srgbClr val="26262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320"/>
          <p:cNvSpPr>
            <a:spLocks noChangeArrowheads="1"/>
          </p:cNvSpPr>
          <p:nvPr/>
        </p:nvSpPr>
        <p:spPr bwMode="auto">
          <a:xfrm>
            <a:off x="6534572" y="1448754"/>
            <a:ext cx="538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/>
                <a:cs typeface="Arial" pitchFamily="34" charset="0"/>
              </a:rPr>
              <a:t>1996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320"/>
          <p:cNvSpPr>
            <a:spLocks noChangeArrowheads="1"/>
          </p:cNvSpPr>
          <p:nvPr/>
        </p:nvSpPr>
        <p:spPr bwMode="auto">
          <a:xfrm>
            <a:off x="6534572" y="2195809"/>
            <a:ext cx="5382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Helvetica"/>
                <a:cs typeface="Arial" pitchFamily="34" charset="0"/>
              </a:rPr>
              <a:t>2009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2063843" y="3646886"/>
            <a:ext cx="7678637" cy="897600"/>
            <a:chOff x="2360040" y="3173021"/>
            <a:chExt cx="2883461" cy="446334"/>
          </a:xfrm>
        </p:grpSpPr>
        <p:sp>
          <p:nvSpPr>
            <p:cNvPr id="205" name="Freeform 494"/>
            <p:cNvSpPr>
              <a:spLocks/>
            </p:cNvSpPr>
            <p:nvPr/>
          </p:nvSpPr>
          <p:spPr bwMode="auto">
            <a:xfrm>
              <a:off x="2360040" y="3386415"/>
              <a:ext cx="48217" cy="168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8" y="5"/>
                </a:cxn>
                <a:cxn ang="0">
                  <a:pos x="9" y="5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2" y="6"/>
                </a:cxn>
                <a:cxn ang="0">
                  <a:pos x="13" y="6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5" y="7"/>
                </a:cxn>
                <a:cxn ang="0">
                  <a:pos x="16" y="7"/>
                </a:cxn>
                <a:cxn ang="0">
                  <a:pos x="17" y="6"/>
                </a:cxn>
                <a:cxn ang="0">
                  <a:pos x="18" y="5"/>
                </a:cxn>
                <a:cxn ang="0">
                  <a:pos x="19" y="4"/>
                </a:cxn>
                <a:cxn ang="0">
                  <a:pos x="20" y="2"/>
                </a:cxn>
                <a:cxn ang="0">
                  <a:pos x="21" y="1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1"/>
                </a:cxn>
                <a:cxn ang="0">
                  <a:pos x="25" y="3"/>
                </a:cxn>
                <a:cxn ang="0">
                  <a:pos x="26" y="4"/>
                </a:cxn>
                <a:cxn ang="0">
                  <a:pos x="27" y="5"/>
                </a:cxn>
                <a:cxn ang="0">
                  <a:pos x="28" y="5"/>
                </a:cxn>
                <a:cxn ang="0">
                  <a:pos x="29" y="6"/>
                </a:cxn>
                <a:cxn ang="0">
                  <a:pos x="30" y="6"/>
                </a:cxn>
                <a:cxn ang="0">
                  <a:pos x="31" y="7"/>
                </a:cxn>
                <a:cxn ang="0">
                  <a:pos x="32" y="7"/>
                </a:cxn>
                <a:cxn ang="0">
                  <a:pos x="33" y="7"/>
                </a:cxn>
                <a:cxn ang="0">
                  <a:pos x="34" y="6"/>
                </a:cxn>
                <a:cxn ang="0">
                  <a:pos x="35" y="6"/>
                </a:cxn>
                <a:cxn ang="0">
                  <a:pos x="36" y="6"/>
                </a:cxn>
                <a:cxn ang="0">
                  <a:pos x="37" y="7"/>
                </a:cxn>
                <a:cxn ang="0">
                  <a:pos x="38" y="7"/>
                </a:cxn>
                <a:cxn ang="0">
                  <a:pos x="39" y="8"/>
                </a:cxn>
                <a:cxn ang="0">
                  <a:pos x="40" y="7"/>
                </a:cxn>
                <a:cxn ang="0">
                  <a:pos x="40" y="5"/>
                </a:cxn>
                <a:cxn ang="0">
                  <a:pos x="41" y="4"/>
                </a:cxn>
                <a:cxn ang="0">
                  <a:pos x="42" y="4"/>
                </a:cxn>
                <a:cxn ang="0">
                  <a:pos x="43" y="4"/>
                </a:cxn>
                <a:cxn ang="0">
                  <a:pos x="44" y="5"/>
                </a:cxn>
                <a:cxn ang="0">
                  <a:pos x="45" y="6"/>
                </a:cxn>
                <a:cxn ang="0">
                  <a:pos x="46" y="6"/>
                </a:cxn>
                <a:cxn ang="0">
                  <a:pos x="47" y="6"/>
                </a:cxn>
              </a:cxnLst>
              <a:rect l="0" t="0" r="r" b="b"/>
              <a:pathLst>
                <a:path w="47" h="8">
                  <a:moveTo>
                    <a:pt x="0" y="3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2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9" y="8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4" y="5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7" y="6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95"/>
            <p:cNvSpPr>
              <a:spLocks/>
            </p:cNvSpPr>
            <p:nvPr/>
          </p:nvSpPr>
          <p:spPr bwMode="auto">
            <a:xfrm>
              <a:off x="2408257" y="3378557"/>
              <a:ext cx="48217" cy="954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3"/>
                </a:cxn>
                <a:cxn ang="0">
                  <a:pos x="1" y="51"/>
                </a:cxn>
                <a:cxn ang="0">
                  <a:pos x="2" y="50"/>
                </a:cxn>
                <a:cxn ang="0">
                  <a:pos x="3" y="50"/>
                </a:cxn>
                <a:cxn ang="0">
                  <a:pos x="4" y="50"/>
                </a:cxn>
                <a:cxn ang="0">
                  <a:pos x="5" y="51"/>
                </a:cxn>
                <a:cxn ang="0">
                  <a:pos x="6" y="52"/>
                </a:cxn>
                <a:cxn ang="0">
                  <a:pos x="7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53"/>
                </a:cxn>
                <a:cxn ang="0">
                  <a:pos x="11" y="53"/>
                </a:cxn>
                <a:cxn ang="0">
                  <a:pos x="12" y="54"/>
                </a:cxn>
                <a:cxn ang="0">
                  <a:pos x="13" y="55"/>
                </a:cxn>
                <a:cxn ang="0">
                  <a:pos x="14" y="55"/>
                </a:cxn>
                <a:cxn ang="0">
                  <a:pos x="15" y="55"/>
                </a:cxn>
                <a:cxn ang="0">
                  <a:pos x="16" y="54"/>
                </a:cxn>
                <a:cxn ang="0">
                  <a:pos x="17" y="53"/>
                </a:cxn>
                <a:cxn ang="0">
                  <a:pos x="18" y="53"/>
                </a:cxn>
                <a:cxn ang="0">
                  <a:pos x="19" y="53"/>
                </a:cxn>
                <a:cxn ang="0">
                  <a:pos x="20" y="53"/>
                </a:cxn>
                <a:cxn ang="0">
                  <a:pos x="20" y="54"/>
                </a:cxn>
                <a:cxn ang="0">
                  <a:pos x="21" y="54"/>
                </a:cxn>
                <a:cxn ang="0">
                  <a:pos x="22" y="54"/>
                </a:cxn>
                <a:cxn ang="0">
                  <a:pos x="23" y="54"/>
                </a:cxn>
                <a:cxn ang="0">
                  <a:pos x="24" y="53"/>
                </a:cxn>
                <a:cxn ang="0">
                  <a:pos x="25" y="52"/>
                </a:cxn>
                <a:cxn ang="0">
                  <a:pos x="26" y="52"/>
                </a:cxn>
                <a:cxn ang="0">
                  <a:pos x="27" y="53"/>
                </a:cxn>
                <a:cxn ang="0">
                  <a:pos x="28" y="53"/>
                </a:cxn>
                <a:cxn ang="0">
                  <a:pos x="29" y="53"/>
                </a:cxn>
                <a:cxn ang="0">
                  <a:pos x="30" y="53"/>
                </a:cxn>
                <a:cxn ang="0">
                  <a:pos x="31" y="52"/>
                </a:cxn>
                <a:cxn ang="0">
                  <a:pos x="32" y="50"/>
                </a:cxn>
                <a:cxn ang="0">
                  <a:pos x="33" y="49"/>
                </a:cxn>
                <a:cxn ang="0">
                  <a:pos x="34" y="48"/>
                </a:cxn>
                <a:cxn ang="0">
                  <a:pos x="35" y="47"/>
                </a:cxn>
                <a:cxn ang="0">
                  <a:pos x="36" y="45"/>
                </a:cxn>
                <a:cxn ang="0">
                  <a:pos x="37" y="42"/>
                </a:cxn>
                <a:cxn ang="0">
                  <a:pos x="38" y="36"/>
                </a:cxn>
                <a:cxn ang="0">
                  <a:pos x="39" y="29"/>
                </a:cxn>
                <a:cxn ang="0">
                  <a:pos x="40" y="21"/>
                </a:cxn>
                <a:cxn ang="0">
                  <a:pos x="41" y="12"/>
                </a:cxn>
                <a:cxn ang="0">
                  <a:pos x="42" y="5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3"/>
                </a:cxn>
                <a:cxn ang="0">
                  <a:pos x="46" y="10"/>
                </a:cxn>
                <a:cxn ang="0">
                  <a:pos x="47" y="21"/>
                </a:cxn>
                <a:cxn ang="0">
                  <a:pos x="48" y="34"/>
                </a:cxn>
              </a:cxnLst>
              <a:rect l="0" t="0" r="r" b="b"/>
              <a:pathLst>
                <a:path w="48" h="55">
                  <a:moveTo>
                    <a:pt x="0" y="53"/>
                  </a:moveTo>
                  <a:lnTo>
                    <a:pt x="0" y="53"/>
                  </a:lnTo>
                  <a:lnTo>
                    <a:pt x="1" y="51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6" y="52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6" y="54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0" y="53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3"/>
                  </a:lnTo>
                  <a:lnTo>
                    <a:pt x="25" y="52"/>
                  </a:lnTo>
                  <a:lnTo>
                    <a:pt x="26" y="52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2"/>
                  </a:lnTo>
                  <a:lnTo>
                    <a:pt x="32" y="50"/>
                  </a:lnTo>
                  <a:lnTo>
                    <a:pt x="33" y="49"/>
                  </a:lnTo>
                  <a:lnTo>
                    <a:pt x="34" y="48"/>
                  </a:lnTo>
                  <a:lnTo>
                    <a:pt x="35" y="47"/>
                  </a:lnTo>
                  <a:lnTo>
                    <a:pt x="36" y="45"/>
                  </a:lnTo>
                  <a:lnTo>
                    <a:pt x="37" y="42"/>
                  </a:lnTo>
                  <a:lnTo>
                    <a:pt x="38" y="36"/>
                  </a:lnTo>
                  <a:lnTo>
                    <a:pt x="39" y="29"/>
                  </a:lnTo>
                  <a:lnTo>
                    <a:pt x="40" y="21"/>
                  </a:lnTo>
                  <a:lnTo>
                    <a:pt x="41" y="12"/>
                  </a:lnTo>
                  <a:lnTo>
                    <a:pt x="42" y="5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3"/>
                  </a:lnTo>
                  <a:lnTo>
                    <a:pt x="46" y="10"/>
                  </a:lnTo>
                  <a:lnTo>
                    <a:pt x="47" y="21"/>
                  </a:lnTo>
                  <a:lnTo>
                    <a:pt x="48" y="34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96"/>
            <p:cNvSpPr>
              <a:spLocks/>
            </p:cNvSpPr>
            <p:nvPr/>
          </p:nvSpPr>
          <p:spPr bwMode="auto">
            <a:xfrm>
              <a:off x="2456476" y="3310078"/>
              <a:ext cx="45004" cy="121241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0" y="423"/>
                </a:cxn>
                <a:cxn ang="0">
                  <a:pos x="0" y="438"/>
                </a:cxn>
                <a:cxn ang="0">
                  <a:pos x="1" y="457"/>
                </a:cxn>
                <a:cxn ang="0">
                  <a:pos x="2" y="477"/>
                </a:cxn>
                <a:cxn ang="0">
                  <a:pos x="3" y="500"/>
                </a:cxn>
                <a:cxn ang="0">
                  <a:pos x="4" y="523"/>
                </a:cxn>
                <a:cxn ang="0">
                  <a:pos x="5" y="545"/>
                </a:cxn>
                <a:cxn ang="0">
                  <a:pos x="6" y="563"/>
                </a:cxn>
                <a:cxn ang="0">
                  <a:pos x="7" y="573"/>
                </a:cxn>
                <a:cxn ang="0">
                  <a:pos x="8" y="572"/>
                </a:cxn>
                <a:cxn ang="0">
                  <a:pos x="9" y="558"/>
                </a:cxn>
                <a:cxn ang="0">
                  <a:pos x="10" y="533"/>
                </a:cxn>
                <a:cxn ang="0">
                  <a:pos x="11" y="499"/>
                </a:cxn>
                <a:cxn ang="0">
                  <a:pos x="12" y="459"/>
                </a:cxn>
                <a:cxn ang="0">
                  <a:pos x="13" y="416"/>
                </a:cxn>
                <a:cxn ang="0">
                  <a:pos x="14" y="373"/>
                </a:cxn>
                <a:cxn ang="0">
                  <a:pos x="15" y="337"/>
                </a:cxn>
                <a:cxn ang="0">
                  <a:pos x="16" y="308"/>
                </a:cxn>
                <a:cxn ang="0">
                  <a:pos x="17" y="290"/>
                </a:cxn>
                <a:cxn ang="0">
                  <a:pos x="18" y="282"/>
                </a:cxn>
                <a:cxn ang="0">
                  <a:pos x="19" y="282"/>
                </a:cxn>
                <a:cxn ang="0">
                  <a:pos x="20" y="290"/>
                </a:cxn>
                <a:cxn ang="0">
                  <a:pos x="21" y="306"/>
                </a:cxn>
                <a:cxn ang="0">
                  <a:pos x="22" y="331"/>
                </a:cxn>
                <a:cxn ang="0">
                  <a:pos x="23" y="366"/>
                </a:cxn>
                <a:cxn ang="0">
                  <a:pos x="24" y="409"/>
                </a:cxn>
                <a:cxn ang="0">
                  <a:pos x="25" y="455"/>
                </a:cxn>
                <a:cxn ang="0">
                  <a:pos x="26" y="503"/>
                </a:cxn>
                <a:cxn ang="0">
                  <a:pos x="27" y="550"/>
                </a:cxn>
                <a:cxn ang="0">
                  <a:pos x="27" y="600"/>
                </a:cxn>
                <a:cxn ang="0">
                  <a:pos x="28" y="649"/>
                </a:cxn>
                <a:cxn ang="0">
                  <a:pos x="29" y="687"/>
                </a:cxn>
                <a:cxn ang="0">
                  <a:pos x="30" y="692"/>
                </a:cxn>
                <a:cxn ang="0">
                  <a:pos x="31" y="645"/>
                </a:cxn>
                <a:cxn ang="0">
                  <a:pos x="32" y="549"/>
                </a:cxn>
                <a:cxn ang="0">
                  <a:pos x="33" y="436"/>
                </a:cxn>
                <a:cxn ang="0">
                  <a:pos x="34" y="361"/>
                </a:cxn>
                <a:cxn ang="0">
                  <a:pos x="35" y="366"/>
                </a:cxn>
                <a:cxn ang="0">
                  <a:pos x="36" y="451"/>
                </a:cxn>
                <a:cxn ang="0">
                  <a:pos x="37" y="563"/>
                </a:cxn>
                <a:cxn ang="0">
                  <a:pos x="38" y="620"/>
                </a:cxn>
                <a:cxn ang="0">
                  <a:pos x="39" y="562"/>
                </a:cxn>
                <a:cxn ang="0">
                  <a:pos x="40" y="392"/>
                </a:cxn>
                <a:cxn ang="0">
                  <a:pos x="41" y="179"/>
                </a:cxn>
                <a:cxn ang="0">
                  <a:pos x="42" y="24"/>
                </a:cxn>
                <a:cxn ang="0">
                  <a:pos x="43" y="0"/>
                </a:cxn>
                <a:cxn ang="0">
                  <a:pos x="44" y="116"/>
                </a:cxn>
                <a:cxn ang="0">
                  <a:pos x="45" y="307"/>
                </a:cxn>
                <a:cxn ang="0">
                  <a:pos x="46" y="482"/>
                </a:cxn>
                <a:cxn ang="0">
                  <a:pos x="47" y="565"/>
                </a:cxn>
              </a:cxnLst>
              <a:rect l="0" t="0" r="r" b="b"/>
              <a:pathLst>
                <a:path w="47" h="692">
                  <a:moveTo>
                    <a:pt x="0" y="423"/>
                  </a:moveTo>
                  <a:lnTo>
                    <a:pt x="0" y="423"/>
                  </a:lnTo>
                  <a:lnTo>
                    <a:pt x="0" y="438"/>
                  </a:lnTo>
                  <a:lnTo>
                    <a:pt x="1" y="457"/>
                  </a:lnTo>
                  <a:lnTo>
                    <a:pt x="2" y="477"/>
                  </a:lnTo>
                  <a:lnTo>
                    <a:pt x="3" y="500"/>
                  </a:lnTo>
                  <a:lnTo>
                    <a:pt x="4" y="523"/>
                  </a:lnTo>
                  <a:lnTo>
                    <a:pt x="5" y="545"/>
                  </a:lnTo>
                  <a:lnTo>
                    <a:pt x="6" y="563"/>
                  </a:lnTo>
                  <a:lnTo>
                    <a:pt x="7" y="573"/>
                  </a:lnTo>
                  <a:lnTo>
                    <a:pt x="8" y="572"/>
                  </a:lnTo>
                  <a:lnTo>
                    <a:pt x="9" y="558"/>
                  </a:lnTo>
                  <a:lnTo>
                    <a:pt x="10" y="533"/>
                  </a:lnTo>
                  <a:lnTo>
                    <a:pt x="11" y="499"/>
                  </a:lnTo>
                  <a:lnTo>
                    <a:pt x="12" y="459"/>
                  </a:lnTo>
                  <a:lnTo>
                    <a:pt x="13" y="416"/>
                  </a:lnTo>
                  <a:lnTo>
                    <a:pt x="14" y="373"/>
                  </a:lnTo>
                  <a:lnTo>
                    <a:pt x="15" y="337"/>
                  </a:lnTo>
                  <a:lnTo>
                    <a:pt x="16" y="308"/>
                  </a:lnTo>
                  <a:lnTo>
                    <a:pt x="17" y="290"/>
                  </a:lnTo>
                  <a:lnTo>
                    <a:pt x="18" y="282"/>
                  </a:lnTo>
                  <a:lnTo>
                    <a:pt x="19" y="282"/>
                  </a:lnTo>
                  <a:lnTo>
                    <a:pt x="20" y="290"/>
                  </a:lnTo>
                  <a:lnTo>
                    <a:pt x="21" y="306"/>
                  </a:lnTo>
                  <a:lnTo>
                    <a:pt x="22" y="331"/>
                  </a:lnTo>
                  <a:lnTo>
                    <a:pt x="23" y="366"/>
                  </a:lnTo>
                  <a:lnTo>
                    <a:pt x="24" y="409"/>
                  </a:lnTo>
                  <a:lnTo>
                    <a:pt x="25" y="455"/>
                  </a:lnTo>
                  <a:lnTo>
                    <a:pt x="26" y="503"/>
                  </a:lnTo>
                  <a:lnTo>
                    <a:pt x="27" y="550"/>
                  </a:lnTo>
                  <a:lnTo>
                    <a:pt x="27" y="600"/>
                  </a:lnTo>
                  <a:lnTo>
                    <a:pt x="28" y="649"/>
                  </a:lnTo>
                  <a:lnTo>
                    <a:pt x="29" y="687"/>
                  </a:lnTo>
                  <a:lnTo>
                    <a:pt x="30" y="692"/>
                  </a:lnTo>
                  <a:lnTo>
                    <a:pt x="31" y="645"/>
                  </a:lnTo>
                  <a:lnTo>
                    <a:pt x="32" y="549"/>
                  </a:lnTo>
                  <a:lnTo>
                    <a:pt x="33" y="436"/>
                  </a:lnTo>
                  <a:lnTo>
                    <a:pt x="34" y="361"/>
                  </a:lnTo>
                  <a:lnTo>
                    <a:pt x="35" y="366"/>
                  </a:lnTo>
                  <a:lnTo>
                    <a:pt x="36" y="451"/>
                  </a:lnTo>
                  <a:lnTo>
                    <a:pt x="37" y="563"/>
                  </a:lnTo>
                  <a:lnTo>
                    <a:pt x="38" y="620"/>
                  </a:lnTo>
                  <a:lnTo>
                    <a:pt x="39" y="562"/>
                  </a:lnTo>
                  <a:lnTo>
                    <a:pt x="40" y="392"/>
                  </a:lnTo>
                  <a:lnTo>
                    <a:pt x="41" y="179"/>
                  </a:lnTo>
                  <a:lnTo>
                    <a:pt x="42" y="24"/>
                  </a:lnTo>
                  <a:lnTo>
                    <a:pt x="43" y="0"/>
                  </a:lnTo>
                  <a:lnTo>
                    <a:pt x="44" y="116"/>
                  </a:lnTo>
                  <a:lnTo>
                    <a:pt x="45" y="307"/>
                  </a:lnTo>
                  <a:lnTo>
                    <a:pt x="46" y="482"/>
                  </a:lnTo>
                  <a:lnTo>
                    <a:pt x="47" y="565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97"/>
            <p:cNvSpPr>
              <a:spLocks/>
            </p:cNvSpPr>
            <p:nvPr/>
          </p:nvSpPr>
          <p:spPr bwMode="auto">
            <a:xfrm>
              <a:off x="2501480" y="3333092"/>
              <a:ext cx="48217" cy="111699"/>
            </a:xfrm>
            <a:custGeom>
              <a:avLst/>
              <a:gdLst/>
              <a:ahLst/>
              <a:cxnLst>
                <a:cxn ang="0">
                  <a:pos x="0" y="434"/>
                </a:cxn>
                <a:cxn ang="0">
                  <a:pos x="0" y="434"/>
                </a:cxn>
                <a:cxn ang="0">
                  <a:pos x="1" y="415"/>
                </a:cxn>
                <a:cxn ang="0">
                  <a:pos x="2" y="338"/>
                </a:cxn>
                <a:cxn ang="0">
                  <a:pos x="3" y="272"/>
                </a:cxn>
                <a:cxn ang="0">
                  <a:pos x="4" y="267"/>
                </a:cxn>
                <a:cxn ang="0">
                  <a:pos x="5" y="328"/>
                </a:cxn>
                <a:cxn ang="0">
                  <a:pos x="6" y="429"/>
                </a:cxn>
                <a:cxn ang="0">
                  <a:pos x="7" y="534"/>
                </a:cxn>
                <a:cxn ang="0">
                  <a:pos x="7" y="611"/>
                </a:cxn>
                <a:cxn ang="0">
                  <a:pos x="8" y="636"/>
                </a:cxn>
                <a:cxn ang="0">
                  <a:pos x="9" y="594"/>
                </a:cxn>
                <a:cxn ang="0">
                  <a:pos x="10" y="480"/>
                </a:cxn>
                <a:cxn ang="0">
                  <a:pos x="11" y="318"/>
                </a:cxn>
                <a:cxn ang="0">
                  <a:pos x="12" y="153"/>
                </a:cxn>
                <a:cxn ang="0">
                  <a:pos x="13" y="36"/>
                </a:cxn>
                <a:cxn ang="0">
                  <a:pos x="14" y="0"/>
                </a:cxn>
                <a:cxn ang="0">
                  <a:pos x="15" y="43"/>
                </a:cxn>
                <a:cxn ang="0">
                  <a:pos x="16" y="132"/>
                </a:cxn>
                <a:cxn ang="0">
                  <a:pos x="17" y="218"/>
                </a:cxn>
                <a:cxn ang="0">
                  <a:pos x="18" y="259"/>
                </a:cxn>
                <a:cxn ang="0">
                  <a:pos x="19" y="244"/>
                </a:cxn>
                <a:cxn ang="0">
                  <a:pos x="20" y="197"/>
                </a:cxn>
                <a:cxn ang="0">
                  <a:pos x="21" y="161"/>
                </a:cxn>
                <a:cxn ang="0">
                  <a:pos x="22" y="163"/>
                </a:cxn>
                <a:cxn ang="0">
                  <a:pos x="23" y="203"/>
                </a:cxn>
                <a:cxn ang="0">
                  <a:pos x="24" y="263"/>
                </a:cxn>
                <a:cxn ang="0">
                  <a:pos x="25" y="332"/>
                </a:cxn>
                <a:cxn ang="0">
                  <a:pos x="26" y="408"/>
                </a:cxn>
                <a:cxn ang="0">
                  <a:pos x="27" y="484"/>
                </a:cxn>
                <a:cxn ang="0">
                  <a:pos x="28" y="538"/>
                </a:cxn>
                <a:cxn ang="0">
                  <a:pos x="29" y="539"/>
                </a:cxn>
                <a:cxn ang="0">
                  <a:pos x="30" y="479"/>
                </a:cxn>
                <a:cxn ang="0">
                  <a:pos x="31" y="381"/>
                </a:cxn>
                <a:cxn ang="0">
                  <a:pos x="32" y="296"/>
                </a:cxn>
                <a:cxn ang="0">
                  <a:pos x="33" y="276"/>
                </a:cxn>
                <a:cxn ang="0">
                  <a:pos x="34" y="339"/>
                </a:cxn>
                <a:cxn ang="0">
                  <a:pos x="34" y="452"/>
                </a:cxn>
                <a:cxn ang="0">
                  <a:pos x="35" y="542"/>
                </a:cxn>
                <a:cxn ang="0">
                  <a:pos x="36" y="541"/>
                </a:cxn>
                <a:cxn ang="0">
                  <a:pos x="37" y="430"/>
                </a:cxn>
                <a:cxn ang="0">
                  <a:pos x="38" y="255"/>
                </a:cxn>
                <a:cxn ang="0">
                  <a:pos x="39" y="102"/>
                </a:cxn>
                <a:cxn ang="0">
                  <a:pos x="40" y="45"/>
                </a:cxn>
                <a:cxn ang="0">
                  <a:pos x="41" y="112"/>
                </a:cxn>
                <a:cxn ang="0">
                  <a:pos x="42" y="266"/>
                </a:cxn>
                <a:cxn ang="0">
                  <a:pos x="43" y="425"/>
                </a:cxn>
                <a:cxn ang="0">
                  <a:pos x="44" y="498"/>
                </a:cxn>
                <a:cxn ang="0">
                  <a:pos x="45" y="443"/>
                </a:cxn>
                <a:cxn ang="0">
                  <a:pos x="46" y="296"/>
                </a:cxn>
                <a:cxn ang="0">
                  <a:pos x="47" y="148"/>
                </a:cxn>
              </a:cxnLst>
              <a:rect l="0" t="0" r="r" b="b"/>
              <a:pathLst>
                <a:path w="47" h="636">
                  <a:moveTo>
                    <a:pt x="0" y="434"/>
                  </a:moveTo>
                  <a:lnTo>
                    <a:pt x="0" y="434"/>
                  </a:lnTo>
                  <a:lnTo>
                    <a:pt x="1" y="415"/>
                  </a:lnTo>
                  <a:lnTo>
                    <a:pt x="2" y="338"/>
                  </a:lnTo>
                  <a:lnTo>
                    <a:pt x="3" y="272"/>
                  </a:lnTo>
                  <a:lnTo>
                    <a:pt x="4" y="267"/>
                  </a:lnTo>
                  <a:lnTo>
                    <a:pt x="5" y="328"/>
                  </a:lnTo>
                  <a:lnTo>
                    <a:pt x="6" y="429"/>
                  </a:lnTo>
                  <a:lnTo>
                    <a:pt x="7" y="534"/>
                  </a:lnTo>
                  <a:lnTo>
                    <a:pt x="7" y="611"/>
                  </a:lnTo>
                  <a:lnTo>
                    <a:pt x="8" y="636"/>
                  </a:lnTo>
                  <a:lnTo>
                    <a:pt x="9" y="594"/>
                  </a:lnTo>
                  <a:lnTo>
                    <a:pt x="10" y="480"/>
                  </a:lnTo>
                  <a:lnTo>
                    <a:pt x="11" y="318"/>
                  </a:lnTo>
                  <a:lnTo>
                    <a:pt x="12" y="153"/>
                  </a:lnTo>
                  <a:lnTo>
                    <a:pt x="13" y="36"/>
                  </a:lnTo>
                  <a:lnTo>
                    <a:pt x="14" y="0"/>
                  </a:lnTo>
                  <a:lnTo>
                    <a:pt x="15" y="43"/>
                  </a:lnTo>
                  <a:lnTo>
                    <a:pt x="16" y="132"/>
                  </a:lnTo>
                  <a:lnTo>
                    <a:pt x="17" y="218"/>
                  </a:lnTo>
                  <a:lnTo>
                    <a:pt x="18" y="259"/>
                  </a:lnTo>
                  <a:lnTo>
                    <a:pt x="19" y="244"/>
                  </a:lnTo>
                  <a:lnTo>
                    <a:pt x="20" y="197"/>
                  </a:lnTo>
                  <a:lnTo>
                    <a:pt x="21" y="161"/>
                  </a:lnTo>
                  <a:lnTo>
                    <a:pt x="22" y="163"/>
                  </a:lnTo>
                  <a:lnTo>
                    <a:pt x="23" y="203"/>
                  </a:lnTo>
                  <a:lnTo>
                    <a:pt x="24" y="263"/>
                  </a:lnTo>
                  <a:lnTo>
                    <a:pt x="25" y="332"/>
                  </a:lnTo>
                  <a:lnTo>
                    <a:pt x="26" y="408"/>
                  </a:lnTo>
                  <a:lnTo>
                    <a:pt x="27" y="484"/>
                  </a:lnTo>
                  <a:lnTo>
                    <a:pt x="28" y="538"/>
                  </a:lnTo>
                  <a:lnTo>
                    <a:pt x="29" y="539"/>
                  </a:lnTo>
                  <a:lnTo>
                    <a:pt x="30" y="479"/>
                  </a:lnTo>
                  <a:lnTo>
                    <a:pt x="31" y="381"/>
                  </a:lnTo>
                  <a:lnTo>
                    <a:pt x="32" y="296"/>
                  </a:lnTo>
                  <a:lnTo>
                    <a:pt x="33" y="276"/>
                  </a:lnTo>
                  <a:lnTo>
                    <a:pt x="34" y="339"/>
                  </a:lnTo>
                  <a:lnTo>
                    <a:pt x="34" y="452"/>
                  </a:lnTo>
                  <a:lnTo>
                    <a:pt x="35" y="542"/>
                  </a:lnTo>
                  <a:lnTo>
                    <a:pt x="36" y="541"/>
                  </a:lnTo>
                  <a:lnTo>
                    <a:pt x="37" y="430"/>
                  </a:lnTo>
                  <a:lnTo>
                    <a:pt x="38" y="255"/>
                  </a:lnTo>
                  <a:lnTo>
                    <a:pt x="39" y="102"/>
                  </a:lnTo>
                  <a:lnTo>
                    <a:pt x="40" y="45"/>
                  </a:lnTo>
                  <a:lnTo>
                    <a:pt x="41" y="112"/>
                  </a:lnTo>
                  <a:lnTo>
                    <a:pt x="42" y="266"/>
                  </a:lnTo>
                  <a:lnTo>
                    <a:pt x="43" y="425"/>
                  </a:lnTo>
                  <a:lnTo>
                    <a:pt x="44" y="498"/>
                  </a:lnTo>
                  <a:lnTo>
                    <a:pt x="45" y="443"/>
                  </a:lnTo>
                  <a:lnTo>
                    <a:pt x="46" y="296"/>
                  </a:lnTo>
                  <a:lnTo>
                    <a:pt x="47" y="148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98"/>
            <p:cNvSpPr>
              <a:spLocks/>
            </p:cNvSpPr>
            <p:nvPr/>
          </p:nvSpPr>
          <p:spPr bwMode="auto">
            <a:xfrm>
              <a:off x="2549698" y="3327479"/>
              <a:ext cx="45004" cy="110015"/>
            </a:xfrm>
            <a:custGeom>
              <a:avLst/>
              <a:gdLst/>
              <a:ahLst/>
              <a:cxnLst>
                <a:cxn ang="0">
                  <a:pos x="0" y="180"/>
                </a:cxn>
                <a:cxn ang="0">
                  <a:pos x="0" y="180"/>
                </a:cxn>
                <a:cxn ang="0">
                  <a:pos x="1" y="120"/>
                </a:cxn>
                <a:cxn ang="0">
                  <a:pos x="2" y="175"/>
                </a:cxn>
                <a:cxn ang="0">
                  <a:pos x="3" y="296"/>
                </a:cxn>
                <a:cxn ang="0">
                  <a:pos x="4" y="404"/>
                </a:cxn>
                <a:cxn ang="0">
                  <a:pos x="5" y="441"/>
                </a:cxn>
                <a:cxn ang="0">
                  <a:pos x="6" y="406"/>
                </a:cxn>
                <a:cxn ang="0">
                  <a:pos x="7" y="336"/>
                </a:cxn>
                <a:cxn ang="0">
                  <a:pos x="8" y="280"/>
                </a:cxn>
                <a:cxn ang="0">
                  <a:pos x="9" y="268"/>
                </a:cxn>
                <a:cxn ang="0">
                  <a:pos x="10" y="304"/>
                </a:cxn>
                <a:cxn ang="0">
                  <a:pos x="11" y="368"/>
                </a:cxn>
                <a:cxn ang="0">
                  <a:pos x="12" y="429"/>
                </a:cxn>
                <a:cxn ang="0">
                  <a:pos x="13" y="465"/>
                </a:cxn>
                <a:cxn ang="0">
                  <a:pos x="14" y="471"/>
                </a:cxn>
                <a:cxn ang="0">
                  <a:pos x="14" y="455"/>
                </a:cxn>
                <a:cxn ang="0">
                  <a:pos x="15" y="423"/>
                </a:cxn>
                <a:cxn ang="0">
                  <a:pos x="16" y="370"/>
                </a:cxn>
                <a:cxn ang="0">
                  <a:pos x="17" y="291"/>
                </a:cxn>
                <a:cxn ang="0">
                  <a:pos x="18" y="200"/>
                </a:cxn>
                <a:cxn ang="0">
                  <a:pos x="19" y="143"/>
                </a:cxn>
                <a:cxn ang="0">
                  <a:pos x="20" y="167"/>
                </a:cxn>
                <a:cxn ang="0">
                  <a:pos x="21" y="284"/>
                </a:cxn>
                <a:cxn ang="0">
                  <a:pos x="22" y="440"/>
                </a:cxn>
                <a:cxn ang="0">
                  <a:pos x="23" y="538"/>
                </a:cxn>
                <a:cxn ang="0">
                  <a:pos x="24" y="501"/>
                </a:cxn>
                <a:cxn ang="0">
                  <a:pos x="25" y="333"/>
                </a:cxn>
                <a:cxn ang="0">
                  <a:pos x="26" y="126"/>
                </a:cxn>
                <a:cxn ang="0">
                  <a:pos x="27" y="0"/>
                </a:cxn>
                <a:cxn ang="0">
                  <a:pos x="28" y="25"/>
                </a:cxn>
                <a:cxn ang="0">
                  <a:pos x="29" y="179"/>
                </a:cxn>
                <a:cxn ang="0">
                  <a:pos x="30" y="373"/>
                </a:cxn>
                <a:cxn ang="0">
                  <a:pos x="31" y="513"/>
                </a:cxn>
                <a:cxn ang="0">
                  <a:pos x="32" y="550"/>
                </a:cxn>
                <a:cxn ang="0">
                  <a:pos x="33" y="499"/>
                </a:cxn>
                <a:cxn ang="0">
                  <a:pos x="34" y="408"/>
                </a:cxn>
                <a:cxn ang="0">
                  <a:pos x="35" y="328"/>
                </a:cxn>
                <a:cxn ang="0">
                  <a:pos x="36" y="280"/>
                </a:cxn>
                <a:cxn ang="0">
                  <a:pos x="37" y="267"/>
                </a:cxn>
                <a:cxn ang="0">
                  <a:pos x="38" y="290"/>
                </a:cxn>
                <a:cxn ang="0">
                  <a:pos x="39" y="354"/>
                </a:cxn>
                <a:cxn ang="0">
                  <a:pos x="40" y="457"/>
                </a:cxn>
                <a:cxn ang="0">
                  <a:pos x="41" y="567"/>
                </a:cxn>
                <a:cxn ang="0">
                  <a:pos x="41" y="629"/>
                </a:cxn>
                <a:cxn ang="0">
                  <a:pos x="42" y="595"/>
                </a:cxn>
                <a:cxn ang="0">
                  <a:pos x="43" y="460"/>
                </a:cxn>
                <a:cxn ang="0">
                  <a:pos x="44" y="270"/>
                </a:cxn>
                <a:cxn ang="0">
                  <a:pos x="45" y="103"/>
                </a:cxn>
                <a:cxn ang="0">
                  <a:pos x="46" y="34"/>
                </a:cxn>
                <a:cxn ang="0">
                  <a:pos x="47" y="96"/>
                </a:cxn>
              </a:cxnLst>
              <a:rect l="0" t="0" r="r" b="b"/>
              <a:pathLst>
                <a:path w="47" h="629">
                  <a:moveTo>
                    <a:pt x="0" y="180"/>
                  </a:moveTo>
                  <a:lnTo>
                    <a:pt x="0" y="180"/>
                  </a:lnTo>
                  <a:lnTo>
                    <a:pt x="1" y="120"/>
                  </a:lnTo>
                  <a:lnTo>
                    <a:pt x="2" y="175"/>
                  </a:lnTo>
                  <a:lnTo>
                    <a:pt x="3" y="296"/>
                  </a:lnTo>
                  <a:lnTo>
                    <a:pt x="4" y="404"/>
                  </a:lnTo>
                  <a:lnTo>
                    <a:pt x="5" y="441"/>
                  </a:lnTo>
                  <a:lnTo>
                    <a:pt x="6" y="406"/>
                  </a:lnTo>
                  <a:lnTo>
                    <a:pt x="7" y="336"/>
                  </a:lnTo>
                  <a:lnTo>
                    <a:pt x="8" y="280"/>
                  </a:lnTo>
                  <a:lnTo>
                    <a:pt x="9" y="268"/>
                  </a:lnTo>
                  <a:lnTo>
                    <a:pt x="10" y="304"/>
                  </a:lnTo>
                  <a:lnTo>
                    <a:pt x="11" y="368"/>
                  </a:lnTo>
                  <a:lnTo>
                    <a:pt x="12" y="429"/>
                  </a:lnTo>
                  <a:lnTo>
                    <a:pt x="13" y="465"/>
                  </a:lnTo>
                  <a:lnTo>
                    <a:pt x="14" y="471"/>
                  </a:lnTo>
                  <a:lnTo>
                    <a:pt x="14" y="455"/>
                  </a:lnTo>
                  <a:lnTo>
                    <a:pt x="15" y="423"/>
                  </a:lnTo>
                  <a:lnTo>
                    <a:pt x="16" y="370"/>
                  </a:lnTo>
                  <a:lnTo>
                    <a:pt x="17" y="291"/>
                  </a:lnTo>
                  <a:lnTo>
                    <a:pt x="18" y="200"/>
                  </a:lnTo>
                  <a:lnTo>
                    <a:pt x="19" y="143"/>
                  </a:lnTo>
                  <a:lnTo>
                    <a:pt x="20" y="167"/>
                  </a:lnTo>
                  <a:lnTo>
                    <a:pt x="21" y="284"/>
                  </a:lnTo>
                  <a:lnTo>
                    <a:pt x="22" y="440"/>
                  </a:lnTo>
                  <a:lnTo>
                    <a:pt x="23" y="538"/>
                  </a:lnTo>
                  <a:lnTo>
                    <a:pt x="24" y="501"/>
                  </a:lnTo>
                  <a:lnTo>
                    <a:pt x="25" y="333"/>
                  </a:lnTo>
                  <a:lnTo>
                    <a:pt x="26" y="126"/>
                  </a:lnTo>
                  <a:lnTo>
                    <a:pt x="27" y="0"/>
                  </a:lnTo>
                  <a:lnTo>
                    <a:pt x="28" y="25"/>
                  </a:lnTo>
                  <a:lnTo>
                    <a:pt x="29" y="179"/>
                  </a:lnTo>
                  <a:lnTo>
                    <a:pt x="30" y="373"/>
                  </a:lnTo>
                  <a:lnTo>
                    <a:pt x="31" y="513"/>
                  </a:lnTo>
                  <a:lnTo>
                    <a:pt x="32" y="550"/>
                  </a:lnTo>
                  <a:lnTo>
                    <a:pt x="33" y="499"/>
                  </a:lnTo>
                  <a:lnTo>
                    <a:pt x="34" y="408"/>
                  </a:lnTo>
                  <a:lnTo>
                    <a:pt x="35" y="328"/>
                  </a:lnTo>
                  <a:lnTo>
                    <a:pt x="36" y="280"/>
                  </a:lnTo>
                  <a:lnTo>
                    <a:pt x="37" y="267"/>
                  </a:lnTo>
                  <a:lnTo>
                    <a:pt x="38" y="290"/>
                  </a:lnTo>
                  <a:lnTo>
                    <a:pt x="39" y="354"/>
                  </a:lnTo>
                  <a:lnTo>
                    <a:pt x="40" y="457"/>
                  </a:lnTo>
                  <a:lnTo>
                    <a:pt x="41" y="567"/>
                  </a:lnTo>
                  <a:lnTo>
                    <a:pt x="41" y="629"/>
                  </a:lnTo>
                  <a:lnTo>
                    <a:pt x="42" y="595"/>
                  </a:lnTo>
                  <a:lnTo>
                    <a:pt x="43" y="460"/>
                  </a:lnTo>
                  <a:lnTo>
                    <a:pt x="44" y="270"/>
                  </a:lnTo>
                  <a:lnTo>
                    <a:pt x="45" y="103"/>
                  </a:lnTo>
                  <a:lnTo>
                    <a:pt x="46" y="34"/>
                  </a:lnTo>
                  <a:lnTo>
                    <a:pt x="47" y="96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99"/>
            <p:cNvSpPr>
              <a:spLocks/>
            </p:cNvSpPr>
            <p:nvPr/>
          </p:nvSpPr>
          <p:spPr bwMode="auto">
            <a:xfrm>
              <a:off x="2594702" y="3301097"/>
              <a:ext cx="48217" cy="154919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0" y="249"/>
                </a:cxn>
                <a:cxn ang="0">
                  <a:pos x="1" y="416"/>
                </a:cxn>
                <a:cxn ang="0">
                  <a:pos x="2" y="610"/>
                </a:cxn>
                <a:cxn ang="0">
                  <a:pos x="3" y="743"/>
                </a:cxn>
                <a:cxn ang="0">
                  <a:pos x="4" y="760"/>
                </a:cxn>
                <a:cxn ang="0">
                  <a:pos x="5" y="660"/>
                </a:cxn>
                <a:cxn ang="0">
                  <a:pos x="6" y="494"/>
                </a:cxn>
                <a:cxn ang="0">
                  <a:pos x="7" y="335"/>
                </a:cxn>
                <a:cxn ang="0">
                  <a:pos x="8" y="249"/>
                </a:cxn>
                <a:cxn ang="0">
                  <a:pos x="9" y="269"/>
                </a:cxn>
                <a:cxn ang="0">
                  <a:pos x="10" y="379"/>
                </a:cxn>
                <a:cxn ang="0">
                  <a:pos x="11" y="523"/>
                </a:cxn>
                <a:cxn ang="0">
                  <a:pos x="12" y="639"/>
                </a:cxn>
                <a:cxn ang="0">
                  <a:pos x="13" y="686"/>
                </a:cxn>
                <a:cxn ang="0">
                  <a:pos x="14" y="657"/>
                </a:cxn>
                <a:cxn ang="0">
                  <a:pos x="15" y="577"/>
                </a:cxn>
                <a:cxn ang="0">
                  <a:pos x="16" y="495"/>
                </a:cxn>
                <a:cxn ang="0">
                  <a:pos x="17" y="454"/>
                </a:cxn>
                <a:cxn ang="0">
                  <a:pos x="18" y="474"/>
                </a:cxn>
                <a:cxn ang="0">
                  <a:pos x="19" y="531"/>
                </a:cxn>
                <a:cxn ang="0">
                  <a:pos x="20" y="574"/>
                </a:cxn>
                <a:cxn ang="0">
                  <a:pos x="21" y="549"/>
                </a:cxn>
                <a:cxn ang="0">
                  <a:pos x="21" y="433"/>
                </a:cxn>
                <a:cxn ang="0">
                  <a:pos x="22" y="255"/>
                </a:cxn>
                <a:cxn ang="0">
                  <a:pos x="23" y="84"/>
                </a:cxn>
                <a:cxn ang="0">
                  <a:pos x="24" y="0"/>
                </a:cxn>
                <a:cxn ang="0">
                  <a:pos x="25" y="53"/>
                </a:cxn>
                <a:cxn ang="0">
                  <a:pos x="26" y="233"/>
                </a:cxn>
                <a:cxn ang="0">
                  <a:pos x="27" y="470"/>
                </a:cxn>
                <a:cxn ang="0">
                  <a:pos x="28" y="671"/>
                </a:cxn>
                <a:cxn ang="0">
                  <a:pos x="29" y="769"/>
                </a:cxn>
                <a:cxn ang="0">
                  <a:pos x="30" y="751"/>
                </a:cxn>
                <a:cxn ang="0">
                  <a:pos x="31" y="657"/>
                </a:cxn>
                <a:cxn ang="0">
                  <a:pos x="32" y="557"/>
                </a:cxn>
                <a:cxn ang="0">
                  <a:pos x="33" y="514"/>
                </a:cxn>
                <a:cxn ang="0">
                  <a:pos x="34" y="559"/>
                </a:cxn>
                <a:cxn ang="0">
                  <a:pos x="35" y="678"/>
                </a:cxn>
                <a:cxn ang="0">
                  <a:pos x="36" y="814"/>
                </a:cxn>
                <a:cxn ang="0">
                  <a:pos x="37" y="888"/>
                </a:cxn>
                <a:cxn ang="0">
                  <a:pos x="38" y="847"/>
                </a:cxn>
                <a:cxn ang="0">
                  <a:pos x="39" y="698"/>
                </a:cxn>
                <a:cxn ang="0">
                  <a:pos x="40" y="514"/>
                </a:cxn>
                <a:cxn ang="0">
                  <a:pos x="41" y="389"/>
                </a:cxn>
                <a:cxn ang="0">
                  <a:pos x="42" y="371"/>
                </a:cxn>
                <a:cxn ang="0">
                  <a:pos x="43" y="431"/>
                </a:cxn>
                <a:cxn ang="0">
                  <a:pos x="44" y="481"/>
                </a:cxn>
                <a:cxn ang="0">
                  <a:pos x="45" y="449"/>
                </a:cxn>
                <a:cxn ang="0">
                  <a:pos x="46" y="335"/>
                </a:cxn>
                <a:cxn ang="0">
                  <a:pos x="47" y="210"/>
                </a:cxn>
                <a:cxn ang="0">
                  <a:pos x="48" y="159"/>
                </a:cxn>
              </a:cxnLst>
              <a:rect l="0" t="0" r="r" b="b"/>
              <a:pathLst>
                <a:path w="48" h="888">
                  <a:moveTo>
                    <a:pt x="0" y="249"/>
                  </a:moveTo>
                  <a:lnTo>
                    <a:pt x="0" y="249"/>
                  </a:lnTo>
                  <a:lnTo>
                    <a:pt x="1" y="416"/>
                  </a:lnTo>
                  <a:lnTo>
                    <a:pt x="2" y="610"/>
                  </a:lnTo>
                  <a:lnTo>
                    <a:pt x="3" y="743"/>
                  </a:lnTo>
                  <a:lnTo>
                    <a:pt x="4" y="760"/>
                  </a:lnTo>
                  <a:lnTo>
                    <a:pt x="5" y="660"/>
                  </a:lnTo>
                  <a:lnTo>
                    <a:pt x="6" y="494"/>
                  </a:lnTo>
                  <a:lnTo>
                    <a:pt x="7" y="335"/>
                  </a:lnTo>
                  <a:lnTo>
                    <a:pt x="8" y="249"/>
                  </a:lnTo>
                  <a:lnTo>
                    <a:pt x="9" y="269"/>
                  </a:lnTo>
                  <a:lnTo>
                    <a:pt x="10" y="379"/>
                  </a:lnTo>
                  <a:lnTo>
                    <a:pt x="11" y="523"/>
                  </a:lnTo>
                  <a:lnTo>
                    <a:pt x="12" y="639"/>
                  </a:lnTo>
                  <a:lnTo>
                    <a:pt x="13" y="686"/>
                  </a:lnTo>
                  <a:lnTo>
                    <a:pt x="14" y="657"/>
                  </a:lnTo>
                  <a:lnTo>
                    <a:pt x="15" y="577"/>
                  </a:lnTo>
                  <a:lnTo>
                    <a:pt x="16" y="495"/>
                  </a:lnTo>
                  <a:lnTo>
                    <a:pt x="17" y="454"/>
                  </a:lnTo>
                  <a:lnTo>
                    <a:pt x="18" y="474"/>
                  </a:lnTo>
                  <a:lnTo>
                    <a:pt x="19" y="531"/>
                  </a:lnTo>
                  <a:lnTo>
                    <a:pt x="20" y="574"/>
                  </a:lnTo>
                  <a:lnTo>
                    <a:pt x="21" y="549"/>
                  </a:lnTo>
                  <a:lnTo>
                    <a:pt x="21" y="433"/>
                  </a:lnTo>
                  <a:lnTo>
                    <a:pt x="22" y="255"/>
                  </a:lnTo>
                  <a:lnTo>
                    <a:pt x="23" y="84"/>
                  </a:lnTo>
                  <a:lnTo>
                    <a:pt x="24" y="0"/>
                  </a:lnTo>
                  <a:lnTo>
                    <a:pt x="25" y="53"/>
                  </a:lnTo>
                  <a:lnTo>
                    <a:pt x="26" y="233"/>
                  </a:lnTo>
                  <a:lnTo>
                    <a:pt x="27" y="470"/>
                  </a:lnTo>
                  <a:lnTo>
                    <a:pt x="28" y="671"/>
                  </a:lnTo>
                  <a:lnTo>
                    <a:pt x="29" y="769"/>
                  </a:lnTo>
                  <a:lnTo>
                    <a:pt x="30" y="751"/>
                  </a:lnTo>
                  <a:lnTo>
                    <a:pt x="31" y="657"/>
                  </a:lnTo>
                  <a:lnTo>
                    <a:pt x="32" y="557"/>
                  </a:lnTo>
                  <a:lnTo>
                    <a:pt x="33" y="514"/>
                  </a:lnTo>
                  <a:lnTo>
                    <a:pt x="34" y="559"/>
                  </a:lnTo>
                  <a:lnTo>
                    <a:pt x="35" y="678"/>
                  </a:lnTo>
                  <a:lnTo>
                    <a:pt x="36" y="814"/>
                  </a:lnTo>
                  <a:lnTo>
                    <a:pt x="37" y="888"/>
                  </a:lnTo>
                  <a:lnTo>
                    <a:pt x="38" y="847"/>
                  </a:lnTo>
                  <a:lnTo>
                    <a:pt x="39" y="698"/>
                  </a:lnTo>
                  <a:lnTo>
                    <a:pt x="40" y="514"/>
                  </a:lnTo>
                  <a:lnTo>
                    <a:pt x="41" y="389"/>
                  </a:lnTo>
                  <a:lnTo>
                    <a:pt x="42" y="371"/>
                  </a:lnTo>
                  <a:lnTo>
                    <a:pt x="43" y="431"/>
                  </a:lnTo>
                  <a:lnTo>
                    <a:pt x="44" y="481"/>
                  </a:lnTo>
                  <a:lnTo>
                    <a:pt x="45" y="449"/>
                  </a:lnTo>
                  <a:lnTo>
                    <a:pt x="46" y="335"/>
                  </a:lnTo>
                  <a:lnTo>
                    <a:pt x="47" y="210"/>
                  </a:lnTo>
                  <a:lnTo>
                    <a:pt x="48" y="159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501"/>
            <p:cNvSpPr>
              <a:spLocks/>
            </p:cNvSpPr>
            <p:nvPr/>
          </p:nvSpPr>
          <p:spPr bwMode="auto">
            <a:xfrm>
              <a:off x="2642921" y="3291555"/>
              <a:ext cx="48217" cy="1667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0" y="211"/>
                </a:cxn>
                <a:cxn ang="0">
                  <a:pos x="0" y="274"/>
                </a:cxn>
                <a:cxn ang="0">
                  <a:pos x="1" y="416"/>
                </a:cxn>
                <a:cxn ang="0">
                  <a:pos x="2" y="562"/>
                </a:cxn>
                <a:cxn ang="0">
                  <a:pos x="3" y="650"/>
                </a:cxn>
                <a:cxn ang="0">
                  <a:pos x="4" y="663"/>
                </a:cxn>
                <a:cxn ang="0">
                  <a:pos x="5" y="630"/>
                </a:cxn>
                <a:cxn ang="0">
                  <a:pos x="6" y="593"/>
                </a:cxn>
                <a:cxn ang="0">
                  <a:pos x="7" y="581"/>
                </a:cxn>
                <a:cxn ang="0">
                  <a:pos x="8" y="605"/>
                </a:cxn>
                <a:cxn ang="0">
                  <a:pos x="9" y="662"/>
                </a:cxn>
                <a:cxn ang="0">
                  <a:pos x="10" y="741"/>
                </a:cxn>
                <a:cxn ang="0">
                  <a:pos x="11" y="815"/>
                </a:cxn>
                <a:cxn ang="0">
                  <a:pos x="12" y="845"/>
                </a:cxn>
                <a:cxn ang="0">
                  <a:pos x="13" y="794"/>
                </a:cxn>
                <a:cxn ang="0">
                  <a:pos x="14" y="644"/>
                </a:cxn>
                <a:cxn ang="0">
                  <a:pos x="15" y="414"/>
                </a:cxn>
                <a:cxn ang="0">
                  <a:pos x="16" y="170"/>
                </a:cxn>
                <a:cxn ang="0">
                  <a:pos x="17" y="9"/>
                </a:cxn>
                <a:cxn ang="0">
                  <a:pos x="18" y="0"/>
                </a:cxn>
                <a:cxn ang="0">
                  <a:pos x="19" y="143"/>
                </a:cxn>
                <a:cxn ang="0">
                  <a:pos x="20" y="351"/>
                </a:cxn>
                <a:cxn ang="0">
                  <a:pos x="21" y="511"/>
                </a:cxn>
                <a:cxn ang="0">
                  <a:pos x="22" y="556"/>
                </a:cxn>
                <a:cxn ang="0">
                  <a:pos x="23" y="509"/>
                </a:cxn>
                <a:cxn ang="0">
                  <a:pos x="24" y="455"/>
                </a:cxn>
                <a:cxn ang="0">
                  <a:pos x="25" y="476"/>
                </a:cxn>
                <a:cxn ang="0">
                  <a:pos x="26" y="594"/>
                </a:cxn>
                <a:cxn ang="0">
                  <a:pos x="27" y="764"/>
                </a:cxn>
                <a:cxn ang="0">
                  <a:pos x="27" y="906"/>
                </a:cxn>
                <a:cxn ang="0">
                  <a:pos x="28" y="953"/>
                </a:cxn>
                <a:cxn ang="0">
                  <a:pos x="29" y="890"/>
                </a:cxn>
                <a:cxn ang="0">
                  <a:pos x="30" y="760"/>
                </a:cxn>
                <a:cxn ang="0">
                  <a:pos x="31" y="647"/>
                </a:cxn>
                <a:cxn ang="0">
                  <a:pos x="32" y="618"/>
                </a:cxn>
                <a:cxn ang="0">
                  <a:pos x="33" y="683"/>
                </a:cxn>
                <a:cxn ang="0">
                  <a:pos x="34" y="775"/>
                </a:cxn>
                <a:cxn ang="0">
                  <a:pos x="35" y="800"/>
                </a:cxn>
                <a:cxn ang="0">
                  <a:pos x="36" y="704"/>
                </a:cxn>
                <a:cxn ang="0">
                  <a:pos x="37" y="510"/>
                </a:cxn>
                <a:cxn ang="0">
                  <a:pos x="38" y="301"/>
                </a:cxn>
                <a:cxn ang="0">
                  <a:pos x="39" y="154"/>
                </a:cxn>
                <a:cxn ang="0">
                  <a:pos x="40" y="100"/>
                </a:cxn>
                <a:cxn ang="0">
                  <a:pos x="41" y="112"/>
                </a:cxn>
                <a:cxn ang="0">
                  <a:pos x="42" y="147"/>
                </a:cxn>
                <a:cxn ang="0">
                  <a:pos x="43" y="188"/>
                </a:cxn>
                <a:cxn ang="0">
                  <a:pos x="44" y="253"/>
                </a:cxn>
                <a:cxn ang="0">
                  <a:pos x="45" y="370"/>
                </a:cxn>
                <a:cxn ang="0">
                  <a:pos x="46" y="539"/>
                </a:cxn>
                <a:cxn ang="0">
                  <a:pos x="47" y="712"/>
                </a:cxn>
              </a:cxnLst>
              <a:rect l="0" t="0" r="r" b="b"/>
              <a:pathLst>
                <a:path w="47" h="953">
                  <a:moveTo>
                    <a:pt x="0" y="211"/>
                  </a:moveTo>
                  <a:lnTo>
                    <a:pt x="0" y="211"/>
                  </a:lnTo>
                  <a:lnTo>
                    <a:pt x="0" y="274"/>
                  </a:lnTo>
                  <a:lnTo>
                    <a:pt x="1" y="416"/>
                  </a:lnTo>
                  <a:lnTo>
                    <a:pt x="2" y="562"/>
                  </a:lnTo>
                  <a:lnTo>
                    <a:pt x="3" y="650"/>
                  </a:lnTo>
                  <a:lnTo>
                    <a:pt x="4" y="663"/>
                  </a:lnTo>
                  <a:lnTo>
                    <a:pt x="5" y="630"/>
                  </a:lnTo>
                  <a:lnTo>
                    <a:pt x="6" y="593"/>
                  </a:lnTo>
                  <a:lnTo>
                    <a:pt x="7" y="581"/>
                  </a:lnTo>
                  <a:lnTo>
                    <a:pt x="8" y="605"/>
                  </a:lnTo>
                  <a:lnTo>
                    <a:pt x="9" y="662"/>
                  </a:lnTo>
                  <a:lnTo>
                    <a:pt x="10" y="741"/>
                  </a:lnTo>
                  <a:lnTo>
                    <a:pt x="11" y="815"/>
                  </a:lnTo>
                  <a:lnTo>
                    <a:pt x="12" y="845"/>
                  </a:lnTo>
                  <a:lnTo>
                    <a:pt x="13" y="794"/>
                  </a:lnTo>
                  <a:lnTo>
                    <a:pt x="14" y="644"/>
                  </a:lnTo>
                  <a:lnTo>
                    <a:pt x="15" y="414"/>
                  </a:lnTo>
                  <a:lnTo>
                    <a:pt x="16" y="170"/>
                  </a:lnTo>
                  <a:lnTo>
                    <a:pt x="17" y="9"/>
                  </a:lnTo>
                  <a:lnTo>
                    <a:pt x="18" y="0"/>
                  </a:lnTo>
                  <a:lnTo>
                    <a:pt x="19" y="143"/>
                  </a:lnTo>
                  <a:lnTo>
                    <a:pt x="20" y="351"/>
                  </a:lnTo>
                  <a:lnTo>
                    <a:pt x="21" y="511"/>
                  </a:lnTo>
                  <a:lnTo>
                    <a:pt x="22" y="556"/>
                  </a:lnTo>
                  <a:lnTo>
                    <a:pt x="23" y="509"/>
                  </a:lnTo>
                  <a:lnTo>
                    <a:pt x="24" y="455"/>
                  </a:lnTo>
                  <a:lnTo>
                    <a:pt x="25" y="476"/>
                  </a:lnTo>
                  <a:lnTo>
                    <a:pt x="26" y="594"/>
                  </a:lnTo>
                  <a:lnTo>
                    <a:pt x="27" y="764"/>
                  </a:lnTo>
                  <a:lnTo>
                    <a:pt x="27" y="906"/>
                  </a:lnTo>
                  <a:lnTo>
                    <a:pt x="28" y="953"/>
                  </a:lnTo>
                  <a:lnTo>
                    <a:pt x="29" y="890"/>
                  </a:lnTo>
                  <a:lnTo>
                    <a:pt x="30" y="760"/>
                  </a:lnTo>
                  <a:lnTo>
                    <a:pt x="31" y="647"/>
                  </a:lnTo>
                  <a:lnTo>
                    <a:pt x="32" y="618"/>
                  </a:lnTo>
                  <a:lnTo>
                    <a:pt x="33" y="683"/>
                  </a:lnTo>
                  <a:lnTo>
                    <a:pt x="34" y="775"/>
                  </a:lnTo>
                  <a:lnTo>
                    <a:pt x="35" y="800"/>
                  </a:lnTo>
                  <a:lnTo>
                    <a:pt x="36" y="704"/>
                  </a:lnTo>
                  <a:lnTo>
                    <a:pt x="37" y="510"/>
                  </a:lnTo>
                  <a:lnTo>
                    <a:pt x="38" y="301"/>
                  </a:lnTo>
                  <a:lnTo>
                    <a:pt x="39" y="154"/>
                  </a:lnTo>
                  <a:lnTo>
                    <a:pt x="40" y="100"/>
                  </a:lnTo>
                  <a:lnTo>
                    <a:pt x="41" y="112"/>
                  </a:lnTo>
                  <a:lnTo>
                    <a:pt x="42" y="147"/>
                  </a:lnTo>
                  <a:lnTo>
                    <a:pt x="43" y="188"/>
                  </a:lnTo>
                  <a:lnTo>
                    <a:pt x="44" y="253"/>
                  </a:lnTo>
                  <a:lnTo>
                    <a:pt x="45" y="370"/>
                  </a:lnTo>
                  <a:lnTo>
                    <a:pt x="46" y="539"/>
                  </a:lnTo>
                  <a:lnTo>
                    <a:pt x="47" y="712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502"/>
            <p:cNvSpPr>
              <a:spLocks/>
            </p:cNvSpPr>
            <p:nvPr/>
          </p:nvSpPr>
          <p:spPr bwMode="auto">
            <a:xfrm>
              <a:off x="2691138" y="3331407"/>
              <a:ext cx="48217" cy="109454"/>
            </a:xfrm>
            <a:custGeom>
              <a:avLst/>
              <a:gdLst/>
              <a:ahLst/>
              <a:cxnLst>
                <a:cxn ang="0">
                  <a:pos x="0" y="486"/>
                </a:cxn>
                <a:cxn ang="0">
                  <a:pos x="0" y="486"/>
                </a:cxn>
                <a:cxn ang="0">
                  <a:pos x="1" y="601"/>
                </a:cxn>
                <a:cxn ang="0">
                  <a:pos x="2" y="626"/>
                </a:cxn>
                <a:cxn ang="0">
                  <a:pos x="3" y="580"/>
                </a:cxn>
                <a:cxn ang="0">
                  <a:pos x="4" y="516"/>
                </a:cxn>
                <a:cxn ang="0">
                  <a:pos x="5" y="481"/>
                </a:cxn>
                <a:cxn ang="0">
                  <a:pos x="6" y="487"/>
                </a:cxn>
                <a:cxn ang="0">
                  <a:pos x="7" y="511"/>
                </a:cxn>
                <a:cxn ang="0">
                  <a:pos x="8" y="522"/>
                </a:cxn>
                <a:cxn ang="0">
                  <a:pos x="8" y="502"/>
                </a:cxn>
                <a:cxn ang="0">
                  <a:pos x="9" y="449"/>
                </a:cxn>
                <a:cxn ang="0">
                  <a:pos x="10" y="374"/>
                </a:cxn>
                <a:cxn ang="0">
                  <a:pos x="11" y="293"/>
                </a:cxn>
                <a:cxn ang="0">
                  <a:pos x="12" y="228"/>
                </a:cxn>
                <a:cxn ang="0">
                  <a:pos x="13" y="202"/>
                </a:cxn>
                <a:cxn ang="0">
                  <a:pos x="14" y="229"/>
                </a:cxn>
                <a:cxn ang="0">
                  <a:pos x="15" y="299"/>
                </a:cxn>
                <a:cxn ang="0">
                  <a:pos x="16" y="381"/>
                </a:cxn>
                <a:cxn ang="0">
                  <a:pos x="17" y="428"/>
                </a:cxn>
                <a:cxn ang="0">
                  <a:pos x="18" y="408"/>
                </a:cxn>
                <a:cxn ang="0">
                  <a:pos x="19" y="316"/>
                </a:cxn>
                <a:cxn ang="0">
                  <a:pos x="20" y="182"/>
                </a:cxn>
                <a:cxn ang="0">
                  <a:pos x="21" y="61"/>
                </a:cxn>
                <a:cxn ang="0">
                  <a:pos x="22" y="0"/>
                </a:cxn>
                <a:cxn ang="0">
                  <a:pos x="23" y="22"/>
                </a:cxn>
                <a:cxn ang="0">
                  <a:pos x="24" y="113"/>
                </a:cxn>
                <a:cxn ang="0">
                  <a:pos x="25" y="228"/>
                </a:cxn>
                <a:cxn ang="0">
                  <a:pos x="26" y="317"/>
                </a:cxn>
                <a:cxn ang="0">
                  <a:pos x="27" y="353"/>
                </a:cxn>
                <a:cxn ang="0">
                  <a:pos x="28" y="341"/>
                </a:cxn>
                <a:cxn ang="0">
                  <a:pos x="29" y="317"/>
                </a:cxn>
                <a:cxn ang="0">
                  <a:pos x="30" y="313"/>
                </a:cxn>
                <a:cxn ang="0">
                  <a:pos x="31" y="338"/>
                </a:cxn>
                <a:cxn ang="0">
                  <a:pos x="32" y="374"/>
                </a:cxn>
                <a:cxn ang="0">
                  <a:pos x="33" y="397"/>
                </a:cxn>
                <a:cxn ang="0">
                  <a:pos x="34" y="397"/>
                </a:cxn>
                <a:cxn ang="0">
                  <a:pos x="35" y="388"/>
                </a:cxn>
                <a:cxn ang="0">
                  <a:pos x="35" y="394"/>
                </a:cxn>
                <a:cxn ang="0">
                  <a:pos x="36" y="428"/>
                </a:cxn>
                <a:cxn ang="0">
                  <a:pos x="37" y="484"/>
                </a:cxn>
                <a:cxn ang="0">
                  <a:pos x="38" y="537"/>
                </a:cxn>
                <a:cxn ang="0">
                  <a:pos x="39" y="556"/>
                </a:cxn>
                <a:cxn ang="0">
                  <a:pos x="40" y="513"/>
                </a:cxn>
                <a:cxn ang="0">
                  <a:pos x="41" y="409"/>
                </a:cxn>
                <a:cxn ang="0">
                  <a:pos x="42" y="278"/>
                </a:cxn>
                <a:cxn ang="0">
                  <a:pos x="43" y="179"/>
                </a:cxn>
                <a:cxn ang="0">
                  <a:pos x="44" y="151"/>
                </a:cxn>
                <a:cxn ang="0">
                  <a:pos x="45" y="193"/>
                </a:cxn>
                <a:cxn ang="0">
                  <a:pos x="46" y="257"/>
                </a:cxn>
                <a:cxn ang="0">
                  <a:pos x="47" y="295"/>
                </a:cxn>
              </a:cxnLst>
              <a:rect l="0" t="0" r="r" b="b"/>
              <a:pathLst>
                <a:path w="47" h="626">
                  <a:moveTo>
                    <a:pt x="0" y="486"/>
                  </a:moveTo>
                  <a:lnTo>
                    <a:pt x="0" y="486"/>
                  </a:lnTo>
                  <a:lnTo>
                    <a:pt x="1" y="601"/>
                  </a:lnTo>
                  <a:lnTo>
                    <a:pt x="2" y="626"/>
                  </a:lnTo>
                  <a:lnTo>
                    <a:pt x="3" y="580"/>
                  </a:lnTo>
                  <a:lnTo>
                    <a:pt x="4" y="516"/>
                  </a:lnTo>
                  <a:lnTo>
                    <a:pt x="5" y="481"/>
                  </a:lnTo>
                  <a:lnTo>
                    <a:pt x="6" y="487"/>
                  </a:lnTo>
                  <a:lnTo>
                    <a:pt x="7" y="511"/>
                  </a:lnTo>
                  <a:lnTo>
                    <a:pt x="8" y="522"/>
                  </a:lnTo>
                  <a:lnTo>
                    <a:pt x="8" y="502"/>
                  </a:lnTo>
                  <a:lnTo>
                    <a:pt x="9" y="449"/>
                  </a:lnTo>
                  <a:lnTo>
                    <a:pt x="10" y="374"/>
                  </a:lnTo>
                  <a:lnTo>
                    <a:pt x="11" y="293"/>
                  </a:lnTo>
                  <a:lnTo>
                    <a:pt x="12" y="228"/>
                  </a:lnTo>
                  <a:lnTo>
                    <a:pt x="13" y="202"/>
                  </a:lnTo>
                  <a:lnTo>
                    <a:pt x="14" y="229"/>
                  </a:lnTo>
                  <a:lnTo>
                    <a:pt x="15" y="299"/>
                  </a:lnTo>
                  <a:lnTo>
                    <a:pt x="16" y="381"/>
                  </a:lnTo>
                  <a:lnTo>
                    <a:pt x="17" y="428"/>
                  </a:lnTo>
                  <a:lnTo>
                    <a:pt x="18" y="408"/>
                  </a:lnTo>
                  <a:lnTo>
                    <a:pt x="19" y="316"/>
                  </a:lnTo>
                  <a:lnTo>
                    <a:pt x="20" y="182"/>
                  </a:lnTo>
                  <a:lnTo>
                    <a:pt x="21" y="61"/>
                  </a:lnTo>
                  <a:lnTo>
                    <a:pt x="22" y="0"/>
                  </a:lnTo>
                  <a:lnTo>
                    <a:pt x="23" y="22"/>
                  </a:lnTo>
                  <a:lnTo>
                    <a:pt x="24" y="113"/>
                  </a:lnTo>
                  <a:lnTo>
                    <a:pt x="25" y="228"/>
                  </a:lnTo>
                  <a:lnTo>
                    <a:pt x="26" y="317"/>
                  </a:lnTo>
                  <a:lnTo>
                    <a:pt x="27" y="353"/>
                  </a:lnTo>
                  <a:lnTo>
                    <a:pt x="28" y="341"/>
                  </a:lnTo>
                  <a:lnTo>
                    <a:pt x="29" y="317"/>
                  </a:lnTo>
                  <a:lnTo>
                    <a:pt x="30" y="313"/>
                  </a:lnTo>
                  <a:lnTo>
                    <a:pt x="31" y="338"/>
                  </a:lnTo>
                  <a:lnTo>
                    <a:pt x="32" y="374"/>
                  </a:lnTo>
                  <a:lnTo>
                    <a:pt x="33" y="397"/>
                  </a:lnTo>
                  <a:lnTo>
                    <a:pt x="34" y="397"/>
                  </a:lnTo>
                  <a:lnTo>
                    <a:pt x="35" y="388"/>
                  </a:lnTo>
                  <a:lnTo>
                    <a:pt x="35" y="394"/>
                  </a:lnTo>
                  <a:lnTo>
                    <a:pt x="36" y="428"/>
                  </a:lnTo>
                  <a:lnTo>
                    <a:pt x="37" y="484"/>
                  </a:lnTo>
                  <a:lnTo>
                    <a:pt x="38" y="537"/>
                  </a:lnTo>
                  <a:lnTo>
                    <a:pt x="39" y="556"/>
                  </a:lnTo>
                  <a:lnTo>
                    <a:pt x="40" y="513"/>
                  </a:lnTo>
                  <a:lnTo>
                    <a:pt x="41" y="409"/>
                  </a:lnTo>
                  <a:lnTo>
                    <a:pt x="42" y="278"/>
                  </a:lnTo>
                  <a:lnTo>
                    <a:pt x="43" y="179"/>
                  </a:lnTo>
                  <a:lnTo>
                    <a:pt x="44" y="151"/>
                  </a:lnTo>
                  <a:lnTo>
                    <a:pt x="45" y="193"/>
                  </a:lnTo>
                  <a:lnTo>
                    <a:pt x="46" y="257"/>
                  </a:lnTo>
                  <a:lnTo>
                    <a:pt x="47" y="295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503"/>
            <p:cNvSpPr>
              <a:spLocks/>
            </p:cNvSpPr>
            <p:nvPr/>
          </p:nvSpPr>
          <p:spPr bwMode="auto">
            <a:xfrm>
              <a:off x="2739358" y="3330285"/>
              <a:ext cx="45004" cy="116750"/>
            </a:xfrm>
            <a:custGeom>
              <a:avLst/>
              <a:gdLst/>
              <a:ahLst/>
              <a:cxnLst>
                <a:cxn ang="0">
                  <a:pos x="0" y="301"/>
                </a:cxn>
                <a:cxn ang="0">
                  <a:pos x="0" y="301"/>
                </a:cxn>
                <a:cxn ang="0">
                  <a:pos x="1" y="297"/>
                </a:cxn>
                <a:cxn ang="0">
                  <a:pos x="2" y="276"/>
                </a:cxn>
                <a:cxn ang="0">
                  <a:pos x="3" y="273"/>
                </a:cxn>
                <a:cxn ang="0">
                  <a:pos x="4" y="297"/>
                </a:cxn>
                <a:cxn ang="0">
                  <a:pos x="5" y="320"/>
                </a:cxn>
                <a:cxn ang="0">
                  <a:pos x="6" y="306"/>
                </a:cxn>
                <a:cxn ang="0">
                  <a:pos x="7" y="245"/>
                </a:cxn>
                <a:cxn ang="0">
                  <a:pos x="8" y="165"/>
                </a:cxn>
                <a:cxn ang="0">
                  <a:pos x="9" y="115"/>
                </a:cxn>
                <a:cxn ang="0">
                  <a:pos x="10" y="135"/>
                </a:cxn>
                <a:cxn ang="0">
                  <a:pos x="11" y="229"/>
                </a:cxn>
                <a:cxn ang="0">
                  <a:pos x="12" y="357"/>
                </a:cxn>
                <a:cxn ang="0">
                  <a:pos x="13" y="462"/>
                </a:cxn>
                <a:cxn ang="0">
                  <a:pos x="14" y="496"/>
                </a:cxn>
                <a:cxn ang="0">
                  <a:pos x="15" y="453"/>
                </a:cxn>
                <a:cxn ang="0">
                  <a:pos x="15" y="375"/>
                </a:cxn>
                <a:cxn ang="0">
                  <a:pos x="16" y="321"/>
                </a:cxn>
                <a:cxn ang="0">
                  <a:pos x="17" y="326"/>
                </a:cxn>
                <a:cxn ang="0">
                  <a:pos x="18" y="379"/>
                </a:cxn>
                <a:cxn ang="0">
                  <a:pos x="19" y="432"/>
                </a:cxn>
                <a:cxn ang="0">
                  <a:pos x="20" y="439"/>
                </a:cxn>
                <a:cxn ang="0">
                  <a:pos x="21" y="385"/>
                </a:cxn>
                <a:cxn ang="0">
                  <a:pos x="22" y="292"/>
                </a:cxn>
                <a:cxn ang="0">
                  <a:pos x="23" y="202"/>
                </a:cxn>
                <a:cxn ang="0">
                  <a:pos x="24" y="156"/>
                </a:cxn>
                <a:cxn ang="0">
                  <a:pos x="25" y="181"/>
                </a:cxn>
                <a:cxn ang="0">
                  <a:pos x="26" y="277"/>
                </a:cxn>
                <a:cxn ang="0">
                  <a:pos x="27" y="422"/>
                </a:cxn>
                <a:cxn ang="0">
                  <a:pos x="28" y="567"/>
                </a:cxn>
                <a:cxn ang="0">
                  <a:pos x="29" y="660"/>
                </a:cxn>
                <a:cxn ang="0">
                  <a:pos x="30" y="668"/>
                </a:cxn>
                <a:cxn ang="0">
                  <a:pos x="31" y="599"/>
                </a:cxn>
                <a:cxn ang="0">
                  <a:pos x="32" y="488"/>
                </a:cxn>
                <a:cxn ang="0">
                  <a:pos x="33" y="371"/>
                </a:cxn>
                <a:cxn ang="0">
                  <a:pos x="34" y="269"/>
                </a:cxn>
                <a:cxn ang="0">
                  <a:pos x="35" y="180"/>
                </a:cxn>
                <a:cxn ang="0">
                  <a:pos x="36" y="99"/>
                </a:cxn>
                <a:cxn ang="0">
                  <a:pos x="37" y="31"/>
                </a:cxn>
                <a:cxn ang="0">
                  <a:pos x="38" y="0"/>
                </a:cxn>
                <a:cxn ang="0">
                  <a:pos x="39" y="31"/>
                </a:cxn>
                <a:cxn ang="0">
                  <a:pos x="40" y="128"/>
                </a:cxn>
                <a:cxn ang="0">
                  <a:pos x="41" y="261"/>
                </a:cxn>
                <a:cxn ang="0">
                  <a:pos x="42" y="372"/>
                </a:cxn>
                <a:cxn ang="0">
                  <a:pos x="42" y="407"/>
                </a:cxn>
                <a:cxn ang="0">
                  <a:pos x="43" y="351"/>
                </a:cxn>
                <a:cxn ang="0">
                  <a:pos x="44" y="242"/>
                </a:cxn>
                <a:cxn ang="0">
                  <a:pos x="45" y="146"/>
                </a:cxn>
                <a:cxn ang="0">
                  <a:pos x="46" y="126"/>
                </a:cxn>
                <a:cxn ang="0">
                  <a:pos x="47" y="202"/>
                </a:cxn>
              </a:cxnLst>
              <a:rect l="0" t="0" r="r" b="b"/>
              <a:pathLst>
                <a:path w="47" h="668">
                  <a:moveTo>
                    <a:pt x="0" y="301"/>
                  </a:moveTo>
                  <a:lnTo>
                    <a:pt x="0" y="301"/>
                  </a:lnTo>
                  <a:lnTo>
                    <a:pt x="1" y="297"/>
                  </a:lnTo>
                  <a:lnTo>
                    <a:pt x="2" y="276"/>
                  </a:lnTo>
                  <a:lnTo>
                    <a:pt x="3" y="273"/>
                  </a:lnTo>
                  <a:lnTo>
                    <a:pt x="4" y="297"/>
                  </a:lnTo>
                  <a:lnTo>
                    <a:pt x="5" y="320"/>
                  </a:lnTo>
                  <a:lnTo>
                    <a:pt x="6" y="306"/>
                  </a:lnTo>
                  <a:lnTo>
                    <a:pt x="7" y="245"/>
                  </a:lnTo>
                  <a:lnTo>
                    <a:pt x="8" y="165"/>
                  </a:lnTo>
                  <a:lnTo>
                    <a:pt x="9" y="115"/>
                  </a:lnTo>
                  <a:lnTo>
                    <a:pt x="10" y="135"/>
                  </a:lnTo>
                  <a:lnTo>
                    <a:pt x="11" y="229"/>
                  </a:lnTo>
                  <a:lnTo>
                    <a:pt x="12" y="357"/>
                  </a:lnTo>
                  <a:lnTo>
                    <a:pt x="13" y="462"/>
                  </a:lnTo>
                  <a:lnTo>
                    <a:pt x="14" y="496"/>
                  </a:lnTo>
                  <a:lnTo>
                    <a:pt x="15" y="453"/>
                  </a:lnTo>
                  <a:lnTo>
                    <a:pt x="15" y="375"/>
                  </a:lnTo>
                  <a:lnTo>
                    <a:pt x="16" y="321"/>
                  </a:lnTo>
                  <a:lnTo>
                    <a:pt x="17" y="326"/>
                  </a:lnTo>
                  <a:lnTo>
                    <a:pt x="18" y="379"/>
                  </a:lnTo>
                  <a:lnTo>
                    <a:pt x="19" y="432"/>
                  </a:lnTo>
                  <a:lnTo>
                    <a:pt x="20" y="439"/>
                  </a:lnTo>
                  <a:lnTo>
                    <a:pt x="21" y="385"/>
                  </a:lnTo>
                  <a:lnTo>
                    <a:pt x="22" y="292"/>
                  </a:lnTo>
                  <a:lnTo>
                    <a:pt x="23" y="202"/>
                  </a:lnTo>
                  <a:lnTo>
                    <a:pt x="24" y="156"/>
                  </a:lnTo>
                  <a:lnTo>
                    <a:pt x="25" y="181"/>
                  </a:lnTo>
                  <a:lnTo>
                    <a:pt x="26" y="277"/>
                  </a:lnTo>
                  <a:lnTo>
                    <a:pt x="27" y="422"/>
                  </a:lnTo>
                  <a:lnTo>
                    <a:pt x="28" y="567"/>
                  </a:lnTo>
                  <a:lnTo>
                    <a:pt x="29" y="660"/>
                  </a:lnTo>
                  <a:lnTo>
                    <a:pt x="30" y="668"/>
                  </a:lnTo>
                  <a:lnTo>
                    <a:pt x="31" y="599"/>
                  </a:lnTo>
                  <a:lnTo>
                    <a:pt x="32" y="488"/>
                  </a:lnTo>
                  <a:lnTo>
                    <a:pt x="33" y="371"/>
                  </a:lnTo>
                  <a:lnTo>
                    <a:pt x="34" y="269"/>
                  </a:lnTo>
                  <a:lnTo>
                    <a:pt x="35" y="180"/>
                  </a:lnTo>
                  <a:lnTo>
                    <a:pt x="36" y="99"/>
                  </a:lnTo>
                  <a:lnTo>
                    <a:pt x="37" y="31"/>
                  </a:lnTo>
                  <a:lnTo>
                    <a:pt x="38" y="0"/>
                  </a:lnTo>
                  <a:lnTo>
                    <a:pt x="39" y="31"/>
                  </a:lnTo>
                  <a:lnTo>
                    <a:pt x="40" y="128"/>
                  </a:lnTo>
                  <a:lnTo>
                    <a:pt x="41" y="261"/>
                  </a:lnTo>
                  <a:lnTo>
                    <a:pt x="42" y="372"/>
                  </a:lnTo>
                  <a:lnTo>
                    <a:pt x="42" y="407"/>
                  </a:lnTo>
                  <a:lnTo>
                    <a:pt x="43" y="351"/>
                  </a:lnTo>
                  <a:lnTo>
                    <a:pt x="44" y="242"/>
                  </a:lnTo>
                  <a:lnTo>
                    <a:pt x="45" y="146"/>
                  </a:lnTo>
                  <a:lnTo>
                    <a:pt x="46" y="126"/>
                  </a:lnTo>
                  <a:lnTo>
                    <a:pt x="47" y="202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504"/>
            <p:cNvSpPr>
              <a:spLocks/>
            </p:cNvSpPr>
            <p:nvPr/>
          </p:nvSpPr>
          <p:spPr bwMode="auto">
            <a:xfrm>
              <a:off x="2784362" y="3310640"/>
              <a:ext cx="48217" cy="151551"/>
            </a:xfrm>
            <a:custGeom>
              <a:avLst/>
              <a:gdLst/>
              <a:ahLst/>
              <a:cxnLst>
                <a:cxn ang="0">
                  <a:pos x="0" y="315"/>
                </a:cxn>
                <a:cxn ang="0">
                  <a:pos x="0" y="315"/>
                </a:cxn>
                <a:cxn ang="0">
                  <a:pos x="1" y="462"/>
                </a:cxn>
                <a:cxn ang="0">
                  <a:pos x="2" y="617"/>
                </a:cxn>
                <a:cxn ang="0">
                  <a:pos x="3" y="715"/>
                </a:cxn>
                <a:cxn ang="0">
                  <a:pos x="4" y="712"/>
                </a:cxn>
                <a:cxn ang="0">
                  <a:pos x="5" y="612"/>
                </a:cxn>
                <a:cxn ang="0">
                  <a:pos x="6" y="472"/>
                </a:cxn>
                <a:cxn ang="0">
                  <a:pos x="7" y="376"/>
                </a:cxn>
                <a:cxn ang="0">
                  <a:pos x="8" y="395"/>
                </a:cxn>
                <a:cxn ang="0">
                  <a:pos x="9" y="534"/>
                </a:cxn>
                <a:cxn ang="0">
                  <a:pos x="10" y="729"/>
                </a:cxn>
                <a:cxn ang="0">
                  <a:pos x="11" y="867"/>
                </a:cxn>
                <a:cxn ang="0">
                  <a:pos x="12" y="859"/>
                </a:cxn>
                <a:cxn ang="0">
                  <a:pos x="13" y="682"/>
                </a:cxn>
                <a:cxn ang="0">
                  <a:pos x="14" y="403"/>
                </a:cxn>
                <a:cxn ang="0">
                  <a:pos x="15" y="139"/>
                </a:cxn>
                <a:cxn ang="0">
                  <a:pos x="16" y="0"/>
                </a:cxn>
                <a:cxn ang="0">
                  <a:pos x="17" y="33"/>
                </a:cxn>
                <a:cxn ang="0">
                  <a:pos x="18" y="199"/>
                </a:cxn>
                <a:cxn ang="0">
                  <a:pos x="19" y="400"/>
                </a:cxn>
                <a:cxn ang="0">
                  <a:pos x="20" y="535"/>
                </a:cxn>
                <a:cxn ang="0">
                  <a:pos x="21" y="554"/>
                </a:cxn>
                <a:cxn ang="0">
                  <a:pos x="22" y="475"/>
                </a:cxn>
                <a:cxn ang="0">
                  <a:pos x="22" y="366"/>
                </a:cxn>
                <a:cxn ang="0">
                  <a:pos x="23" y="298"/>
                </a:cxn>
                <a:cxn ang="0">
                  <a:pos x="24" y="300"/>
                </a:cxn>
                <a:cxn ang="0">
                  <a:pos x="25" y="351"/>
                </a:cxn>
                <a:cxn ang="0">
                  <a:pos x="26" y="403"/>
                </a:cxn>
                <a:cxn ang="0">
                  <a:pos x="27" y="419"/>
                </a:cxn>
                <a:cxn ang="0">
                  <a:pos x="28" y="405"/>
                </a:cxn>
                <a:cxn ang="0">
                  <a:pos x="29" y="397"/>
                </a:cxn>
                <a:cxn ang="0">
                  <a:pos x="30" y="427"/>
                </a:cxn>
                <a:cxn ang="0">
                  <a:pos x="31" y="492"/>
                </a:cxn>
                <a:cxn ang="0">
                  <a:pos x="32" y="557"/>
                </a:cxn>
                <a:cxn ang="0">
                  <a:pos x="33" y="579"/>
                </a:cxn>
                <a:cxn ang="0">
                  <a:pos x="34" y="545"/>
                </a:cxn>
                <a:cxn ang="0">
                  <a:pos x="35" y="479"/>
                </a:cxn>
                <a:cxn ang="0">
                  <a:pos x="36" y="424"/>
                </a:cxn>
                <a:cxn ang="0">
                  <a:pos x="37" y="410"/>
                </a:cxn>
                <a:cxn ang="0">
                  <a:pos x="38" y="437"/>
                </a:cxn>
                <a:cxn ang="0">
                  <a:pos x="39" y="470"/>
                </a:cxn>
                <a:cxn ang="0">
                  <a:pos x="40" y="472"/>
                </a:cxn>
                <a:cxn ang="0">
                  <a:pos x="41" y="428"/>
                </a:cxn>
                <a:cxn ang="0">
                  <a:pos x="42" y="356"/>
                </a:cxn>
                <a:cxn ang="0">
                  <a:pos x="43" y="297"/>
                </a:cxn>
                <a:cxn ang="0">
                  <a:pos x="44" y="283"/>
                </a:cxn>
                <a:cxn ang="0">
                  <a:pos x="45" y="315"/>
                </a:cxn>
                <a:cxn ang="0">
                  <a:pos x="46" y="375"/>
                </a:cxn>
                <a:cxn ang="0">
                  <a:pos x="47" y="444"/>
                </a:cxn>
                <a:cxn ang="0">
                  <a:pos x="48" y="518"/>
                </a:cxn>
              </a:cxnLst>
              <a:rect l="0" t="0" r="r" b="b"/>
              <a:pathLst>
                <a:path w="48" h="867">
                  <a:moveTo>
                    <a:pt x="0" y="315"/>
                  </a:moveTo>
                  <a:lnTo>
                    <a:pt x="0" y="315"/>
                  </a:lnTo>
                  <a:lnTo>
                    <a:pt x="1" y="462"/>
                  </a:lnTo>
                  <a:lnTo>
                    <a:pt x="2" y="617"/>
                  </a:lnTo>
                  <a:lnTo>
                    <a:pt x="3" y="715"/>
                  </a:lnTo>
                  <a:lnTo>
                    <a:pt x="4" y="712"/>
                  </a:lnTo>
                  <a:lnTo>
                    <a:pt x="5" y="612"/>
                  </a:lnTo>
                  <a:lnTo>
                    <a:pt x="6" y="472"/>
                  </a:lnTo>
                  <a:lnTo>
                    <a:pt x="7" y="376"/>
                  </a:lnTo>
                  <a:lnTo>
                    <a:pt x="8" y="395"/>
                  </a:lnTo>
                  <a:lnTo>
                    <a:pt x="9" y="534"/>
                  </a:lnTo>
                  <a:lnTo>
                    <a:pt x="10" y="729"/>
                  </a:lnTo>
                  <a:lnTo>
                    <a:pt x="11" y="867"/>
                  </a:lnTo>
                  <a:lnTo>
                    <a:pt x="12" y="859"/>
                  </a:lnTo>
                  <a:lnTo>
                    <a:pt x="13" y="682"/>
                  </a:lnTo>
                  <a:lnTo>
                    <a:pt x="14" y="403"/>
                  </a:lnTo>
                  <a:lnTo>
                    <a:pt x="15" y="139"/>
                  </a:lnTo>
                  <a:lnTo>
                    <a:pt x="16" y="0"/>
                  </a:lnTo>
                  <a:lnTo>
                    <a:pt x="17" y="33"/>
                  </a:lnTo>
                  <a:lnTo>
                    <a:pt x="18" y="199"/>
                  </a:lnTo>
                  <a:lnTo>
                    <a:pt x="19" y="400"/>
                  </a:lnTo>
                  <a:lnTo>
                    <a:pt x="20" y="535"/>
                  </a:lnTo>
                  <a:lnTo>
                    <a:pt x="21" y="554"/>
                  </a:lnTo>
                  <a:lnTo>
                    <a:pt x="22" y="475"/>
                  </a:lnTo>
                  <a:lnTo>
                    <a:pt x="22" y="366"/>
                  </a:lnTo>
                  <a:lnTo>
                    <a:pt x="23" y="298"/>
                  </a:lnTo>
                  <a:lnTo>
                    <a:pt x="24" y="300"/>
                  </a:lnTo>
                  <a:lnTo>
                    <a:pt x="25" y="351"/>
                  </a:lnTo>
                  <a:lnTo>
                    <a:pt x="26" y="403"/>
                  </a:lnTo>
                  <a:lnTo>
                    <a:pt x="27" y="419"/>
                  </a:lnTo>
                  <a:lnTo>
                    <a:pt x="28" y="405"/>
                  </a:lnTo>
                  <a:lnTo>
                    <a:pt x="29" y="397"/>
                  </a:lnTo>
                  <a:lnTo>
                    <a:pt x="30" y="427"/>
                  </a:lnTo>
                  <a:lnTo>
                    <a:pt x="31" y="492"/>
                  </a:lnTo>
                  <a:lnTo>
                    <a:pt x="32" y="557"/>
                  </a:lnTo>
                  <a:lnTo>
                    <a:pt x="33" y="579"/>
                  </a:lnTo>
                  <a:lnTo>
                    <a:pt x="34" y="545"/>
                  </a:lnTo>
                  <a:lnTo>
                    <a:pt x="35" y="479"/>
                  </a:lnTo>
                  <a:lnTo>
                    <a:pt x="36" y="424"/>
                  </a:lnTo>
                  <a:lnTo>
                    <a:pt x="37" y="410"/>
                  </a:lnTo>
                  <a:lnTo>
                    <a:pt x="38" y="437"/>
                  </a:lnTo>
                  <a:lnTo>
                    <a:pt x="39" y="470"/>
                  </a:lnTo>
                  <a:lnTo>
                    <a:pt x="40" y="472"/>
                  </a:lnTo>
                  <a:lnTo>
                    <a:pt x="41" y="428"/>
                  </a:lnTo>
                  <a:lnTo>
                    <a:pt x="42" y="356"/>
                  </a:lnTo>
                  <a:lnTo>
                    <a:pt x="43" y="297"/>
                  </a:lnTo>
                  <a:lnTo>
                    <a:pt x="44" y="283"/>
                  </a:lnTo>
                  <a:lnTo>
                    <a:pt x="45" y="315"/>
                  </a:lnTo>
                  <a:lnTo>
                    <a:pt x="46" y="375"/>
                  </a:lnTo>
                  <a:lnTo>
                    <a:pt x="47" y="444"/>
                  </a:lnTo>
                  <a:lnTo>
                    <a:pt x="48" y="518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505"/>
            <p:cNvSpPr>
              <a:spLocks/>
            </p:cNvSpPr>
            <p:nvPr/>
          </p:nvSpPr>
          <p:spPr bwMode="auto">
            <a:xfrm>
              <a:off x="2832579" y="3315691"/>
              <a:ext cx="48217" cy="122363"/>
            </a:xfrm>
            <a:custGeom>
              <a:avLst/>
              <a:gdLst/>
              <a:ahLst/>
              <a:cxnLst>
                <a:cxn ang="0">
                  <a:pos x="0" y="487"/>
                </a:cxn>
                <a:cxn ang="0">
                  <a:pos x="0" y="487"/>
                </a:cxn>
                <a:cxn ang="0">
                  <a:pos x="1" y="570"/>
                </a:cxn>
                <a:cxn ang="0">
                  <a:pos x="1" y="649"/>
                </a:cxn>
                <a:cxn ang="0">
                  <a:pos x="2" y="689"/>
                </a:cxn>
                <a:cxn ang="0">
                  <a:pos x="3" y="660"/>
                </a:cxn>
                <a:cxn ang="0">
                  <a:pos x="4" y="564"/>
                </a:cxn>
                <a:cxn ang="0">
                  <a:pos x="5" y="450"/>
                </a:cxn>
                <a:cxn ang="0">
                  <a:pos x="6" y="384"/>
                </a:cxn>
                <a:cxn ang="0">
                  <a:pos x="7" y="400"/>
                </a:cxn>
                <a:cxn ang="0">
                  <a:pos x="8" y="467"/>
                </a:cxn>
                <a:cxn ang="0">
                  <a:pos x="9" y="511"/>
                </a:cxn>
                <a:cxn ang="0">
                  <a:pos x="10" y="470"/>
                </a:cxn>
                <a:cxn ang="0">
                  <a:pos x="11" y="337"/>
                </a:cxn>
                <a:cxn ang="0">
                  <a:pos x="12" y="168"/>
                </a:cxn>
                <a:cxn ang="0">
                  <a:pos x="13" y="38"/>
                </a:cxn>
                <a:cxn ang="0">
                  <a:pos x="14" y="0"/>
                </a:cxn>
                <a:cxn ang="0">
                  <a:pos x="15" y="57"/>
                </a:cxn>
                <a:cxn ang="0">
                  <a:pos x="16" y="171"/>
                </a:cxn>
                <a:cxn ang="0">
                  <a:pos x="17" y="295"/>
                </a:cxn>
                <a:cxn ang="0">
                  <a:pos x="18" y="396"/>
                </a:cxn>
                <a:cxn ang="0">
                  <a:pos x="19" y="469"/>
                </a:cxn>
                <a:cxn ang="0">
                  <a:pos x="20" y="527"/>
                </a:cxn>
                <a:cxn ang="0">
                  <a:pos x="21" y="582"/>
                </a:cxn>
                <a:cxn ang="0">
                  <a:pos x="22" y="635"/>
                </a:cxn>
                <a:cxn ang="0">
                  <a:pos x="23" y="669"/>
                </a:cxn>
                <a:cxn ang="0">
                  <a:pos x="24" y="660"/>
                </a:cxn>
                <a:cxn ang="0">
                  <a:pos x="25" y="597"/>
                </a:cxn>
                <a:cxn ang="0">
                  <a:pos x="26" y="490"/>
                </a:cxn>
                <a:cxn ang="0">
                  <a:pos x="27" y="382"/>
                </a:cxn>
                <a:cxn ang="0">
                  <a:pos x="28" y="321"/>
                </a:cxn>
                <a:cxn ang="0">
                  <a:pos x="28" y="337"/>
                </a:cxn>
                <a:cxn ang="0">
                  <a:pos x="29" y="413"/>
                </a:cxn>
                <a:cxn ang="0">
                  <a:pos x="30" y="493"/>
                </a:cxn>
                <a:cxn ang="0">
                  <a:pos x="31" y="517"/>
                </a:cxn>
                <a:cxn ang="0">
                  <a:pos x="32" y="464"/>
                </a:cxn>
                <a:cxn ang="0">
                  <a:pos x="33" y="361"/>
                </a:cxn>
                <a:cxn ang="0">
                  <a:pos x="34" y="267"/>
                </a:cxn>
                <a:cxn ang="0">
                  <a:pos x="35" y="222"/>
                </a:cxn>
                <a:cxn ang="0">
                  <a:pos x="36" y="230"/>
                </a:cxn>
                <a:cxn ang="0">
                  <a:pos x="37" y="261"/>
                </a:cxn>
                <a:cxn ang="0">
                  <a:pos x="38" y="290"/>
                </a:cxn>
                <a:cxn ang="0">
                  <a:pos x="39" y="312"/>
                </a:cxn>
                <a:cxn ang="0">
                  <a:pos x="40" y="351"/>
                </a:cxn>
                <a:cxn ang="0">
                  <a:pos x="41" y="426"/>
                </a:cxn>
                <a:cxn ang="0">
                  <a:pos x="42" y="535"/>
                </a:cxn>
                <a:cxn ang="0">
                  <a:pos x="43" y="640"/>
                </a:cxn>
                <a:cxn ang="0">
                  <a:pos x="44" y="699"/>
                </a:cxn>
                <a:cxn ang="0">
                  <a:pos x="45" y="685"/>
                </a:cxn>
                <a:cxn ang="0">
                  <a:pos x="46" y="616"/>
                </a:cxn>
                <a:cxn ang="0">
                  <a:pos x="47" y="534"/>
                </a:cxn>
              </a:cxnLst>
              <a:rect l="0" t="0" r="r" b="b"/>
              <a:pathLst>
                <a:path w="47" h="699">
                  <a:moveTo>
                    <a:pt x="0" y="487"/>
                  </a:moveTo>
                  <a:lnTo>
                    <a:pt x="0" y="487"/>
                  </a:lnTo>
                  <a:lnTo>
                    <a:pt x="1" y="570"/>
                  </a:lnTo>
                  <a:lnTo>
                    <a:pt x="1" y="649"/>
                  </a:lnTo>
                  <a:lnTo>
                    <a:pt x="2" y="689"/>
                  </a:lnTo>
                  <a:lnTo>
                    <a:pt x="3" y="660"/>
                  </a:lnTo>
                  <a:lnTo>
                    <a:pt x="4" y="564"/>
                  </a:lnTo>
                  <a:lnTo>
                    <a:pt x="5" y="450"/>
                  </a:lnTo>
                  <a:lnTo>
                    <a:pt x="6" y="384"/>
                  </a:lnTo>
                  <a:lnTo>
                    <a:pt x="7" y="400"/>
                  </a:lnTo>
                  <a:lnTo>
                    <a:pt x="8" y="467"/>
                  </a:lnTo>
                  <a:lnTo>
                    <a:pt x="9" y="511"/>
                  </a:lnTo>
                  <a:lnTo>
                    <a:pt x="10" y="470"/>
                  </a:lnTo>
                  <a:lnTo>
                    <a:pt x="11" y="337"/>
                  </a:lnTo>
                  <a:lnTo>
                    <a:pt x="12" y="168"/>
                  </a:lnTo>
                  <a:lnTo>
                    <a:pt x="13" y="38"/>
                  </a:lnTo>
                  <a:lnTo>
                    <a:pt x="14" y="0"/>
                  </a:lnTo>
                  <a:lnTo>
                    <a:pt x="15" y="57"/>
                  </a:lnTo>
                  <a:lnTo>
                    <a:pt x="16" y="171"/>
                  </a:lnTo>
                  <a:lnTo>
                    <a:pt x="17" y="295"/>
                  </a:lnTo>
                  <a:lnTo>
                    <a:pt x="18" y="396"/>
                  </a:lnTo>
                  <a:lnTo>
                    <a:pt x="19" y="469"/>
                  </a:lnTo>
                  <a:lnTo>
                    <a:pt x="20" y="527"/>
                  </a:lnTo>
                  <a:lnTo>
                    <a:pt x="21" y="582"/>
                  </a:lnTo>
                  <a:lnTo>
                    <a:pt x="22" y="635"/>
                  </a:lnTo>
                  <a:lnTo>
                    <a:pt x="23" y="669"/>
                  </a:lnTo>
                  <a:lnTo>
                    <a:pt x="24" y="660"/>
                  </a:lnTo>
                  <a:lnTo>
                    <a:pt x="25" y="597"/>
                  </a:lnTo>
                  <a:lnTo>
                    <a:pt x="26" y="490"/>
                  </a:lnTo>
                  <a:lnTo>
                    <a:pt x="27" y="382"/>
                  </a:lnTo>
                  <a:lnTo>
                    <a:pt x="28" y="321"/>
                  </a:lnTo>
                  <a:lnTo>
                    <a:pt x="28" y="337"/>
                  </a:lnTo>
                  <a:lnTo>
                    <a:pt x="29" y="413"/>
                  </a:lnTo>
                  <a:lnTo>
                    <a:pt x="30" y="493"/>
                  </a:lnTo>
                  <a:lnTo>
                    <a:pt x="31" y="517"/>
                  </a:lnTo>
                  <a:lnTo>
                    <a:pt x="32" y="464"/>
                  </a:lnTo>
                  <a:lnTo>
                    <a:pt x="33" y="361"/>
                  </a:lnTo>
                  <a:lnTo>
                    <a:pt x="34" y="267"/>
                  </a:lnTo>
                  <a:lnTo>
                    <a:pt x="35" y="222"/>
                  </a:lnTo>
                  <a:lnTo>
                    <a:pt x="36" y="230"/>
                  </a:lnTo>
                  <a:lnTo>
                    <a:pt x="37" y="261"/>
                  </a:lnTo>
                  <a:lnTo>
                    <a:pt x="38" y="290"/>
                  </a:lnTo>
                  <a:lnTo>
                    <a:pt x="39" y="312"/>
                  </a:lnTo>
                  <a:lnTo>
                    <a:pt x="40" y="351"/>
                  </a:lnTo>
                  <a:lnTo>
                    <a:pt x="41" y="426"/>
                  </a:lnTo>
                  <a:lnTo>
                    <a:pt x="42" y="535"/>
                  </a:lnTo>
                  <a:lnTo>
                    <a:pt x="43" y="640"/>
                  </a:lnTo>
                  <a:lnTo>
                    <a:pt x="44" y="699"/>
                  </a:lnTo>
                  <a:lnTo>
                    <a:pt x="45" y="685"/>
                  </a:lnTo>
                  <a:lnTo>
                    <a:pt x="46" y="616"/>
                  </a:lnTo>
                  <a:lnTo>
                    <a:pt x="47" y="534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506"/>
            <p:cNvSpPr>
              <a:spLocks/>
            </p:cNvSpPr>
            <p:nvPr/>
          </p:nvSpPr>
          <p:spPr bwMode="auto">
            <a:xfrm>
              <a:off x="2880799" y="3329724"/>
              <a:ext cx="45004" cy="118995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0" y="454"/>
                </a:cxn>
                <a:cxn ang="0">
                  <a:pos x="1" y="396"/>
                </a:cxn>
                <a:cxn ang="0">
                  <a:pos x="2" y="365"/>
                </a:cxn>
                <a:cxn ang="0">
                  <a:pos x="3" y="335"/>
                </a:cxn>
                <a:cxn ang="0">
                  <a:pos x="4" y="276"/>
                </a:cxn>
                <a:cxn ang="0">
                  <a:pos x="5" y="181"/>
                </a:cxn>
                <a:cxn ang="0">
                  <a:pos x="6" y="78"/>
                </a:cxn>
                <a:cxn ang="0">
                  <a:pos x="7" y="7"/>
                </a:cxn>
                <a:cxn ang="0">
                  <a:pos x="8" y="0"/>
                </a:cxn>
                <a:cxn ang="0">
                  <a:pos x="8" y="67"/>
                </a:cxn>
                <a:cxn ang="0">
                  <a:pos x="9" y="188"/>
                </a:cxn>
                <a:cxn ang="0">
                  <a:pos x="10" y="326"/>
                </a:cxn>
                <a:cxn ang="0">
                  <a:pos x="11" y="432"/>
                </a:cxn>
                <a:cxn ang="0">
                  <a:pos x="12" y="472"/>
                </a:cxn>
                <a:cxn ang="0">
                  <a:pos x="13" y="438"/>
                </a:cxn>
                <a:cxn ang="0">
                  <a:pos x="14" y="358"/>
                </a:cxn>
                <a:cxn ang="0">
                  <a:pos x="15" y="280"/>
                </a:cxn>
                <a:cxn ang="0">
                  <a:pos x="16" y="239"/>
                </a:cxn>
                <a:cxn ang="0">
                  <a:pos x="17" y="246"/>
                </a:cxn>
                <a:cxn ang="0">
                  <a:pos x="18" y="278"/>
                </a:cxn>
                <a:cxn ang="0">
                  <a:pos x="19" y="305"/>
                </a:cxn>
                <a:cxn ang="0">
                  <a:pos x="20" y="313"/>
                </a:cxn>
                <a:cxn ang="0">
                  <a:pos x="21" y="304"/>
                </a:cxn>
                <a:cxn ang="0">
                  <a:pos x="22" y="294"/>
                </a:cxn>
                <a:cxn ang="0">
                  <a:pos x="23" y="300"/>
                </a:cxn>
                <a:cxn ang="0">
                  <a:pos x="24" y="336"/>
                </a:cxn>
                <a:cxn ang="0">
                  <a:pos x="25" y="405"/>
                </a:cxn>
                <a:cxn ang="0">
                  <a:pos x="26" y="500"/>
                </a:cxn>
                <a:cxn ang="0">
                  <a:pos x="27" y="597"/>
                </a:cxn>
                <a:cxn ang="0">
                  <a:pos x="28" y="665"/>
                </a:cxn>
                <a:cxn ang="0">
                  <a:pos x="29" y="678"/>
                </a:cxn>
                <a:cxn ang="0">
                  <a:pos x="30" y="625"/>
                </a:cxn>
                <a:cxn ang="0">
                  <a:pos x="31" y="516"/>
                </a:cxn>
                <a:cxn ang="0">
                  <a:pos x="32" y="377"/>
                </a:cxn>
                <a:cxn ang="0">
                  <a:pos x="33" y="239"/>
                </a:cxn>
                <a:cxn ang="0">
                  <a:pos x="34" y="131"/>
                </a:cxn>
                <a:cxn ang="0">
                  <a:pos x="35" y="66"/>
                </a:cxn>
                <a:cxn ang="0">
                  <a:pos x="36" y="45"/>
                </a:cxn>
                <a:cxn ang="0">
                  <a:pos x="36" y="66"/>
                </a:cxn>
                <a:cxn ang="0">
                  <a:pos x="37" y="129"/>
                </a:cxn>
                <a:cxn ang="0">
                  <a:pos x="38" y="226"/>
                </a:cxn>
                <a:cxn ang="0">
                  <a:pos x="39" y="338"/>
                </a:cxn>
                <a:cxn ang="0">
                  <a:pos x="40" y="426"/>
                </a:cxn>
                <a:cxn ang="0">
                  <a:pos x="41" y="460"/>
                </a:cxn>
                <a:cxn ang="0">
                  <a:pos x="42" y="439"/>
                </a:cxn>
                <a:cxn ang="0">
                  <a:pos x="43" y="393"/>
                </a:cxn>
                <a:cxn ang="0">
                  <a:pos x="44" y="363"/>
                </a:cxn>
                <a:cxn ang="0">
                  <a:pos x="45" y="374"/>
                </a:cxn>
                <a:cxn ang="0">
                  <a:pos x="46" y="418"/>
                </a:cxn>
                <a:cxn ang="0">
                  <a:pos x="47" y="462"/>
                </a:cxn>
              </a:cxnLst>
              <a:rect l="0" t="0" r="r" b="b"/>
              <a:pathLst>
                <a:path w="47" h="678">
                  <a:moveTo>
                    <a:pt x="0" y="454"/>
                  </a:moveTo>
                  <a:lnTo>
                    <a:pt x="0" y="454"/>
                  </a:lnTo>
                  <a:lnTo>
                    <a:pt x="1" y="396"/>
                  </a:lnTo>
                  <a:lnTo>
                    <a:pt x="2" y="365"/>
                  </a:lnTo>
                  <a:lnTo>
                    <a:pt x="3" y="335"/>
                  </a:lnTo>
                  <a:lnTo>
                    <a:pt x="4" y="276"/>
                  </a:lnTo>
                  <a:lnTo>
                    <a:pt x="5" y="181"/>
                  </a:lnTo>
                  <a:lnTo>
                    <a:pt x="6" y="78"/>
                  </a:lnTo>
                  <a:lnTo>
                    <a:pt x="7" y="7"/>
                  </a:lnTo>
                  <a:lnTo>
                    <a:pt x="8" y="0"/>
                  </a:lnTo>
                  <a:lnTo>
                    <a:pt x="8" y="67"/>
                  </a:lnTo>
                  <a:lnTo>
                    <a:pt x="9" y="188"/>
                  </a:lnTo>
                  <a:lnTo>
                    <a:pt x="10" y="326"/>
                  </a:lnTo>
                  <a:lnTo>
                    <a:pt x="11" y="432"/>
                  </a:lnTo>
                  <a:lnTo>
                    <a:pt x="12" y="472"/>
                  </a:lnTo>
                  <a:lnTo>
                    <a:pt x="13" y="438"/>
                  </a:lnTo>
                  <a:lnTo>
                    <a:pt x="14" y="358"/>
                  </a:lnTo>
                  <a:lnTo>
                    <a:pt x="15" y="280"/>
                  </a:lnTo>
                  <a:lnTo>
                    <a:pt x="16" y="239"/>
                  </a:lnTo>
                  <a:lnTo>
                    <a:pt x="17" y="246"/>
                  </a:lnTo>
                  <a:lnTo>
                    <a:pt x="18" y="278"/>
                  </a:lnTo>
                  <a:lnTo>
                    <a:pt x="19" y="305"/>
                  </a:lnTo>
                  <a:lnTo>
                    <a:pt x="20" y="313"/>
                  </a:lnTo>
                  <a:lnTo>
                    <a:pt x="21" y="304"/>
                  </a:lnTo>
                  <a:lnTo>
                    <a:pt x="22" y="294"/>
                  </a:lnTo>
                  <a:lnTo>
                    <a:pt x="23" y="300"/>
                  </a:lnTo>
                  <a:lnTo>
                    <a:pt x="24" y="336"/>
                  </a:lnTo>
                  <a:lnTo>
                    <a:pt x="25" y="405"/>
                  </a:lnTo>
                  <a:lnTo>
                    <a:pt x="26" y="500"/>
                  </a:lnTo>
                  <a:lnTo>
                    <a:pt x="27" y="597"/>
                  </a:lnTo>
                  <a:lnTo>
                    <a:pt x="28" y="665"/>
                  </a:lnTo>
                  <a:lnTo>
                    <a:pt x="29" y="678"/>
                  </a:lnTo>
                  <a:lnTo>
                    <a:pt x="30" y="625"/>
                  </a:lnTo>
                  <a:lnTo>
                    <a:pt x="31" y="516"/>
                  </a:lnTo>
                  <a:lnTo>
                    <a:pt x="32" y="377"/>
                  </a:lnTo>
                  <a:lnTo>
                    <a:pt x="33" y="239"/>
                  </a:lnTo>
                  <a:lnTo>
                    <a:pt x="34" y="131"/>
                  </a:lnTo>
                  <a:lnTo>
                    <a:pt x="35" y="66"/>
                  </a:lnTo>
                  <a:lnTo>
                    <a:pt x="36" y="45"/>
                  </a:lnTo>
                  <a:lnTo>
                    <a:pt x="36" y="66"/>
                  </a:lnTo>
                  <a:lnTo>
                    <a:pt x="37" y="129"/>
                  </a:lnTo>
                  <a:lnTo>
                    <a:pt x="38" y="226"/>
                  </a:lnTo>
                  <a:lnTo>
                    <a:pt x="39" y="338"/>
                  </a:lnTo>
                  <a:lnTo>
                    <a:pt x="40" y="426"/>
                  </a:lnTo>
                  <a:lnTo>
                    <a:pt x="41" y="460"/>
                  </a:lnTo>
                  <a:lnTo>
                    <a:pt x="42" y="439"/>
                  </a:lnTo>
                  <a:lnTo>
                    <a:pt x="43" y="393"/>
                  </a:lnTo>
                  <a:lnTo>
                    <a:pt x="44" y="363"/>
                  </a:lnTo>
                  <a:lnTo>
                    <a:pt x="45" y="374"/>
                  </a:lnTo>
                  <a:lnTo>
                    <a:pt x="46" y="418"/>
                  </a:lnTo>
                  <a:lnTo>
                    <a:pt x="47" y="462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507"/>
            <p:cNvSpPr>
              <a:spLocks/>
            </p:cNvSpPr>
            <p:nvPr/>
          </p:nvSpPr>
          <p:spPr bwMode="auto">
            <a:xfrm>
              <a:off x="2925803" y="3325794"/>
              <a:ext cx="48217" cy="139202"/>
            </a:xfrm>
            <a:custGeom>
              <a:avLst/>
              <a:gdLst/>
              <a:ahLst/>
              <a:cxnLst>
                <a:cxn ang="0">
                  <a:pos x="0" y="485"/>
                </a:cxn>
                <a:cxn ang="0">
                  <a:pos x="0" y="485"/>
                </a:cxn>
                <a:cxn ang="0">
                  <a:pos x="1" y="488"/>
                </a:cxn>
                <a:cxn ang="0">
                  <a:pos x="2" y="427"/>
                </a:cxn>
                <a:cxn ang="0">
                  <a:pos x="3" y="312"/>
                </a:cxn>
                <a:cxn ang="0">
                  <a:pos x="4" y="184"/>
                </a:cxn>
                <a:cxn ang="0">
                  <a:pos x="5" y="91"/>
                </a:cxn>
                <a:cxn ang="0">
                  <a:pos x="6" y="69"/>
                </a:cxn>
                <a:cxn ang="0">
                  <a:pos x="7" y="119"/>
                </a:cxn>
                <a:cxn ang="0">
                  <a:pos x="8" y="208"/>
                </a:cxn>
                <a:cxn ang="0">
                  <a:pos x="9" y="290"/>
                </a:cxn>
                <a:cxn ang="0">
                  <a:pos x="10" y="335"/>
                </a:cxn>
                <a:cxn ang="0">
                  <a:pos x="11" y="346"/>
                </a:cxn>
                <a:cxn ang="0">
                  <a:pos x="12" y="354"/>
                </a:cxn>
                <a:cxn ang="0">
                  <a:pos x="13" y="386"/>
                </a:cxn>
                <a:cxn ang="0">
                  <a:pos x="14" y="447"/>
                </a:cxn>
                <a:cxn ang="0">
                  <a:pos x="15" y="507"/>
                </a:cxn>
                <a:cxn ang="0">
                  <a:pos x="16" y="524"/>
                </a:cxn>
                <a:cxn ang="0">
                  <a:pos x="16" y="475"/>
                </a:cxn>
                <a:cxn ang="0">
                  <a:pos x="17" y="369"/>
                </a:cxn>
                <a:cxn ang="0">
                  <a:pos x="18" y="245"/>
                </a:cxn>
                <a:cxn ang="0">
                  <a:pos x="19" y="148"/>
                </a:cxn>
                <a:cxn ang="0">
                  <a:pos x="20" y="111"/>
                </a:cxn>
                <a:cxn ang="0">
                  <a:pos x="21" y="139"/>
                </a:cxn>
                <a:cxn ang="0">
                  <a:pos x="22" y="215"/>
                </a:cxn>
                <a:cxn ang="0">
                  <a:pos x="23" y="305"/>
                </a:cxn>
                <a:cxn ang="0">
                  <a:pos x="24" y="375"/>
                </a:cxn>
                <a:cxn ang="0">
                  <a:pos x="25" y="402"/>
                </a:cxn>
                <a:cxn ang="0">
                  <a:pos x="26" y="385"/>
                </a:cxn>
                <a:cxn ang="0">
                  <a:pos x="27" y="348"/>
                </a:cxn>
                <a:cxn ang="0">
                  <a:pos x="28" y="331"/>
                </a:cxn>
                <a:cxn ang="0">
                  <a:pos x="29" y="364"/>
                </a:cxn>
                <a:cxn ang="0">
                  <a:pos x="30" y="458"/>
                </a:cxn>
                <a:cxn ang="0">
                  <a:pos x="31" y="591"/>
                </a:cxn>
                <a:cxn ang="0">
                  <a:pos x="32" y="719"/>
                </a:cxn>
                <a:cxn ang="0">
                  <a:pos x="33" y="796"/>
                </a:cxn>
                <a:cxn ang="0">
                  <a:pos x="34" y="795"/>
                </a:cxn>
                <a:cxn ang="0">
                  <a:pos x="35" y="723"/>
                </a:cxn>
                <a:cxn ang="0">
                  <a:pos x="36" y="610"/>
                </a:cxn>
                <a:cxn ang="0">
                  <a:pos x="37" y="495"/>
                </a:cxn>
                <a:cxn ang="0">
                  <a:pos x="38" y="393"/>
                </a:cxn>
                <a:cxn ang="0">
                  <a:pos x="39" y="302"/>
                </a:cxn>
                <a:cxn ang="0">
                  <a:pos x="40" y="207"/>
                </a:cxn>
                <a:cxn ang="0">
                  <a:pos x="41" y="111"/>
                </a:cxn>
                <a:cxn ang="0">
                  <a:pos x="42" y="33"/>
                </a:cxn>
                <a:cxn ang="0">
                  <a:pos x="43" y="0"/>
                </a:cxn>
                <a:cxn ang="0">
                  <a:pos x="43" y="30"/>
                </a:cxn>
                <a:cxn ang="0">
                  <a:pos x="44" y="117"/>
                </a:cxn>
                <a:cxn ang="0">
                  <a:pos x="45" y="236"/>
                </a:cxn>
                <a:cxn ang="0">
                  <a:pos x="46" y="352"/>
                </a:cxn>
                <a:cxn ang="0">
                  <a:pos x="47" y="443"/>
                </a:cxn>
              </a:cxnLst>
              <a:rect l="0" t="0" r="r" b="b"/>
              <a:pathLst>
                <a:path w="47" h="796">
                  <a:moveTo>
                    <a:pt x="0" y="485"/>
                  </a:moveTo>
                  <a:lnTo>
                    <a:pt x="0" y="485"/>
                  </a:lnTo>
                  <a:lnTo>
                    <a:pt x="1" y="488"/>
                  </a:lnTo>
                  <a:lnTo>
                    <a:pt x="2" y="427"/>
                  </a:lnTo>
                  <a:lnTo>
                    <a:pt x="3" y="312"/>
                  </a:lnTo>
                  <a:lnTo>
                    <a:pt x="4" y="184"/>
                  </a:lnTo>
                  <a:lnTo>
                    <a:pt x="5" y="91"/>
                  </a:lnTo>
                  <a:lnTo>
                    <a:pt x="6" y="69"/>
                  </a:lnTo>
                  <a:lnTo>
                    <a:pt x="7" y="119"/>
                  </a:lnTo>
                  <a:lnTo>
                    <a:pt x="8" y="208"/>
                  </a:lnTo>
                  <a:lnTo>
                    <a:pt x="9" y="290"/>
                  </a:lnTo>
                  <a:lnTo>
                    <a:pt x="10" y="335"/>
                  </a:lnTo>
                  <a:lnTo>
                    <a:pt x="11" y="346"/>
                  </a:lnTo>
                  <a:lnTo>
                    <a:pt x="12" y="354"/>
                  </a:lnTo>
                  <a:lnTo>
                    <a:pt x="13" y="386"/>
                  </a:lnTo>
                  <a:lnTo>
                    <a:pt x="14" y="447"/>
                  </a:lnTo>
                  <a:lnTo>
                    <a:pt x="15" y="507"/>
                  </a:lnTo>
                  <a:lnTo>
                    <a:pt x="16" y="524"/>
                  </a:lnTo>
                  <a:lnTo>
                    <a:pt x="16" y="475"/>
                  </a:lnTo>
                  <a:lnTo>
                    <a:pt x="17" y="369"/>
                  </a:lnTo>
                  <a:lnTo>
                    <a:pt x="18" y="245"/>
                  </a:lnTo>
                  <a:lnTo>
                    <a:pt x="19" y="148"/>
                  </a:lnTo>
                  <a:lnTo>
                    <a:pt x="20" y="111"/>
                  </a:lnTo>
                  <a:lnTo>
                    <a:pt x="21" y="139"/>
                  </a:lnTo>
                  <a:lnTo>
                    <a:pt x="22" y="215"/>
                  </a:lnTo>
                  <a:lnTo>
                    <a:pt x="23" y="305"/>
                  </a:lnTo>
                  <a:lnTo>
                    <a:pt x="24" y="375"/>
                  </a:lnTo>
                  <a:lnTo>
                    <a:pt x="25" y="402"/>
                  </a:lnTo>
                  <a:lnTo>
                    <a:pt x="26" y="385"/>
                  </a:lnTo>
                  <a:lnTo>
                    <a:pt x="27" y="348"/>
                  </a:lnTo>
                  <a:lnTo>
                    <a:pt x="28" y="331"/>
                  </a:lnTo>
                  <a:lnTo>
                    <a:pt x="29" y="364"/>
                  </a:lnTo>
                  <a:lnTo>
                    <a:pt x="30" y="458"/>
                  </a:lnTo>
                  <a:lnTo>
                    <a:pt x="31" y="591"/>
                  </a:lnTo>
                  <a:lnTo>
                    <a:pt x="32" y="719"/>
                  </a:lnTo>
                  <a:lnTo>
                    <a:pt x="33" y="796"/>
                  </a:lnTo>
                  <a:lnTo>
                    <a:pt x="34" y="795"/>
                  </a:lnTo>
                  <a:lnTo>
                    <a:pt x="35" y="723"/>
                  </a:lnTo>
                  <a:lnTo>
                    <a:pt x="36" y="610"/>
                  </a:lnTo>
                  <a:lnTo>
                    <a:pt x="37" y="495"/>
                  </a:lnTo>
                  <a:lnTo>
                    <a:pt x="38" y="393"/>
                  </a:lnTo>
                  <a:lnTo>
                    <a:pt x="39" y="302"/>
                  </a:lnTo>
                  <a:lnTo>
                    <a:pt x="40" y="207"/>
                  </a:lnTo>
                  <a:lnTo>
                    <a:pt x="41" y="111"/>
                  </a:lnTo>
                  <a:lnTo>
                    <a:pt x="42" y="33"/>
                  </a:lnTo>
                  <a:lnTo>
                    <a:pt x="43" y="0"/>
                  </a:lnTo>
                  <a:lnTo>
                    <a:pt x="43" y="30"/>
                  </a:lnTo>
                  <a:lnTo>
                    <a:pt x="44" y="117"/>
                  </a:lnTo>
                  <a:lnTo>
                    <a:pt x="45" y="236"/>
                  </a:lnTo>
                  <a:lnTo>
                    <a:pt x="46" y="352"/>
                  </a:lnTo>
                  <a:lnTo>
                    <a:pt x="47" y="443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508"/>
            <p:cNvSpPr>
              <a:spLocks/>
            </p:cNvSpPr>
            <p:nvPr/>
          </p:nvSpPr>
          <p:spPr bwMode="auto">
            <a:xfrm>
              <a:off x="2974020" y="3239354"/>
              <a:ext cx="48217" cy="333412"/>
            </a:xfrm>
            <a:custGeom>
              <a:avLst/>
              <a:gdLst/>
              <a:ahLst/>
              <a:cxnLst>
                <a:cxn ang="0">
                  <a:pos x="0" y="939"/>
                </a:cxn>
                <a:cxn ang="0">
                  <a:pos x="0" y="939"/>
                </a:cxn>
                <a:cxn ang="0">
                  <a:pos x="1" y="1004"/>
                </a:cxn>
                <a:cxn ang="0">
                  <a:pos x="2" y="1054"/>
                </a:cxn>
                <a:cxn ang="0">
                  <a:pos x="3" y="1092"/>
                </a:cxn>
                <a:cxn ang="0">
                  <a:pos x="4" y="1097"/>
                </a:cxn>
                <a:cxn ang="0">
                  <a:pos x="5" y="1040"/>
                </a:cxn>
                <a:cxn ang="0">
                  <a:pos x="6" y="909"/>
                </a:cxn>
                <a:cxn ang="0">
                  <a:pos x="7" y="733"/>
                </a:cxn>
                <a:cxn ang="0">
                  <a:pos x="8" y="569"/>
                </a:cxn>
                <a:cxn ang="0">
                  <a:pos x="9" y="478"/>
                </a:cxn>
                <a:cxn ang="0">
                  <a:pos x="10" y="485"/>
                </a:cxn>
                <a:cxn ang="0">
                  <a:pos x="11" y="573"/>
                </a:cxn>
                <a:cxn ang="0">
                  <a:pos x="12" y="698"/>
                </a:cxn>
                <a:cxn ang="0">
                  <a:pos x="13" y="815"/>
                </a:cxn>
                <a:cxn ang="0">
                  <a:pos x="14" y="899"/>
                </a:cxn>
                <a:cxn ang="0">
                  <a:pos x="15" y="951"/>
                </a:cxn>
                <a:cxn ang="0">
                  <a:pos x="16" y="984"/>
                </a:cxn>
                <a:cxn ang="0">
                  <a:pos x="17" y="1006"/>
                </a:cxn>
                <a:cxn ang="0">
                  <a:pos x="18" y="1009"/>
                </a:cxn>
                <a:cxn ang="0">
                  <a:pos x="19" y="974"/>
                </a:cxn>
                <a:cxn ang="0">
                  <a:pos x="20" y="880"/>
                </a:cxn>
                <a:cxn ang="0">
                  <a:pos x="21" y="720"/>
                </a:cxn>
                <a:cxn ang="0">
                  <a:pos x="22" y="515"/>
                </a:cxn>
                <a:cxn ang="0">
                  <a:pos x="23" y="318"/>
                </a:cxn>
                <a:cxn ang="0">
                  <a:pos x="23" y="201"/>
                </a:cxn>
                <a:cxn ang="0">
                  <a:pos x="24" y="232"/>
                </a:cxn>
                <a:cxn ang="0">
                  <a:pos x="25" y="441"/>
                </a:cxn>
                <a:cxn ang="0">
                  <a:pos x="26" y="800"/>
                </a:cxn>
                <a:cxn ang="0">
                  <a:pos x="27" y="1228"/>
                </a:cxn>
                <a:cxn ang="0">
                  <a:pos x="28" y="1617"/>
                </a:cxn>
                <a:cxn ang="0">
                  <a:pos x="29" y="1868"/>
                </a:cxn>
                <a:cxn ang="0">
                  <a:pos x="30" y="1907"/>
                </a:cxn>
                <a:cxn ang="0">
                  <a:pos x="31" y="1714"/>
                </a:cxn>
                <a:cxn ang="0">
                  <a:pos x="32" y="1326"/>
                </a:cxn>
                <a:cxn ang="0">
                  <a:pos x="33" y="845"/>
                </a:cxn>
                <a:cxn ang="0">
                  <a:pos x="34" y="410"/>
                </a:cxn>
                <a:cxn ang="0">
                  <a:pos x="35" y="157"/>
                </a:cxn>
                <a:cxn ang="0">
                  <a:pos x="36" y="164"/>
                </a:cxn>
                <a:cxn ang="0">
                  <a:pos x="37" y="417"/>
                </a:cxn>
                <a:cxn ang="0">
                  <a:pos x="38" y="804"/>
                </a:cxn>
                <a:cxn ang="0">
                  <a:pos x="39" y="1160"/>
                </a:cxn>
                <a:cxn ang="0">
                  <a:pos x="40" y="1329"/>
                </a:cxn>
                <a:cxn ang="0">
                  <a:pos x="41" y="1236"/>
                </a:cxn>
                <a:cxn ang="0">
                  <a:pos x="42" y="918"/>
                </a:cxn>
                <a:cxn ang="0">
                  <a:pos x="43" y="505"/>
                </a:cxn>
                <a:cxn ang="0">
                  <a:pos x="44" y="158"/>
                </a:cxn>
                <a:cxn ang="0">
                  <a:pos x="45" y="0"/>
                </a:cxn>
                <a:cxn ang="0">
                  <a:pos x="46" y="70"/>
                </a:cxn>
                <a:cxn ang="0">
                  <a:pos x="47" y="315"/>
                </a:cxn>
                <a:cxn ang="0">
                  <a:pos x="48" y="633"/>
                </a:cxn>
              </a:cxnLst>
              <a:rect l="0" t="0" r="r" b="b"/>
              <a:pathLst>
                <a:path w="48" h="1907">
                  <a:moveTo>
                    <a:pt x="0" y="939"/>
                  </a:moveTo>
                  <a:lnTo>
                    <a:pt x="0" y="939"/>
                  </a:lnTo>
                  <a:lnTo>
                    <a:pt x="1" y="1004"/>
                  </a:lnTo>
                  <a:lnTo>
                    <a:pt x="2" y="1054"/>
                  </a:lnTo>
                  <a:lnTo>
                    <a:pt x="3" y="1092"/>
                  </a:lnTo>
                  <a:lnTo>
                    <a:pt x="4" y="1097"/>
                  </a:lnTo>
                  <a:lnTo>
                    <a:pt x="5" y="1040"/>
                  </a:lnTo>
                  <a:lnTo>
                    <a:pt x="6" y="909"/>
                  </a:lnTo>
                  <a:lnTo>
                    <a:pt x="7" y="733"/>
                  </a:lnTo>
                  <a:lnTo>
                    <a:pt x="8" y="569"/>
                  </a:lnTo>
                  <a:lnTo>
                    <a:pt x="9" y="478"/>
                  </a:lnTo>
                  <a:lnTo>
                    <a:pt x="10" y="485"/>
                  </a:lnTo>
                  <a:lnTo>
                    <a:pt x="11" y="573"/>
                  </a:lnTo>
                  <a:lnTo>
                    <a:pt x="12" y="698"/>
                  </a:lnTo>
                  <a:lnTo>
                    <a:pt x="13" y="815"/>
                  </a:lnTo>
                  <a:lnTo>
                    <a:pt x="14" y="899"/>
                  </a:lnTo>
                  <a:lnTo>
                    <a:pt x="15" y="951"/>
                  </a:lnTo>
                  <a:lnTo>
                    <a:pt x="16" y="984"/>
                  </a:lnTo>
                  <a:lnTo>
                    <a:pt x="17" y="1006"/>
                  </a:lnTo>
                  <a:lnTo>
                    <a:pt x="18" y="1009"/>
                  </a:lnTo>
                  <a:lnTo>
                    <a:pt x="19" y="974"/>
                  </a:lnTo>
                  <a:lnTo>
                    <a:pt x="20" y="880"/>
                  </a:lnTo>
                  <a:lnTo>
                    <a:pt x="21" y="720"/>
                  </a:lnTo>
                  <a:lnTo>
                    <a:pt x="22" y="515"/>
                  </a:lnTo>
                  <a:lnTo>
                    <a:pt x="23" y="318"/>
                  </a:lnTo>
                  <a:lnTo>
                    <a:pt x="23" y="201"/>
                  </a:lnTo>
                  <a:lnTo>
                    <a:pt x="24" y="232"/>
                  </a:lnTo>
                  <a:lnTo>
                    <a:pt x="25" y="441"/>
                  </a:lnTo>
                  <a:lnTo>
                    <a:pt x="26" y="800"/>
                  </a:lnTo>
                  <a:lnTo>
                    <a:pt x="27" y="1228"/>
                  </a:lnTo>
                  <a:lnTo>
                    <a:pt x="28" y="1617"/>
                  </a:lnTo>
                  <a:lnTo>
                    <a:pt x="29" y="1868"/>
                  </a:lnTo>
                  <a:lnTo>
                    <a:pt x="30" y="1907"/>
                  </a:lnTo>
                  <a:lnTo>
                    <a:pt x="31" y="1714"/>
                  </a:lnTo>
                  <a:lnTo>
                    <a:pt x="32" y="1326"/>
                  </a:lnTo>
                  <a:lnTo>
                    <a:pt x="33" y="845"/>
                  </a:lnTo>
                  <a:lnTo>
                    <a:pt x="34" y="410"/>
                  </a:lnTo>
                  <a:lnTo>
                    <a:pt x="35" y="157"/>
                  </a:lnTo>
                  <a:lnTo>
                    <a:pt x="36" y="164"/>
                  </a:lnTo>
                  <a:lnTo>
                    <a:pt x="37" y="417"/>
                  </a:lnTo>
                  <a:lnTo>
                    <a:pt x="38" y="804"/>
                  </a:lnTo>
                  <a:lnTo>
                    <a:pt x="39" y="1160"/>
                  </a:lnTo>
                  <a:lnTo>
                    <a:pt x="40" y="1329"/>
                  </a:lnTo>
                  <a:lnTo>
                    <a:pt x="41" y="1236"/>
                  </a:lnTo>
                  <a:lnTo>
                    <a:pt x="42" y="918"/>
                  </a:lnTo>
                  <a:lnTo>
                    <a:pt x="43" y="505"/>
                  </a:lnTo>
                  <a:lnTo>
                    <a:pt x="44" y="158"/>
                  </a:lnTo>
                  <a:lnTo>
                    <a:pt x="45" y="0"/>
                  </a:lnTo>
                  <a:lnTo>
                    <a:pt x="46" y="70"/>
                  </a:lnTo>
                  <a:lnTo>
                    <a:pt x="47" y="315"/>
                  </a:lnTo>
                  <a:lnTo>
                    <a:pt x="48" y="633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509"/>
            <p:cNvSpPr>
              <a:spLocks/>
            </p:cNvSpPr>
            <p:nvPr/>
          </p:nvSpPr>
          <p:spPr bwMode="auto">
            <a:xfrm>
              <a:off x="3022239" y="3224761"/>
              <a:ext cx="48217" cy="394594"/>
            </a:xfrm>
            <a:custGeom>
              <a:avLst/>
              <a:gdLst/>
              <a:ahLst/>
              <a:cxnLst>
                <a:cxn ang="0">
                  <a:pos x="0" y="729"/>
                </a:cxn>
                <a:cxn ang="0">
                  <a:pos x="0" y="729"/>
                </a:cxn>
                <a:cxn ang="0">
                  <a:pos x="1" y="1014"/>
                </a:cxn>
                <a:cxn ang="0">
                  <a:pos x="2" y="1208"/>
                </a:cxn>
                <a:cxn ang="0">
                  <a:pos x="2" y="1319"/>
                </a:cxn>
                <a:cxn ang="0">
                  <a:pos x="3" y="1390"/>
                </a:cxn>
                <a:cxn ang="0">
                  <a:pos x="4" y="1467"/>
                </a:cxn>
                <a:cxn ang="0">
                  <a:pos x="5" y="1558"/>
                </a:cxn>
                <a:cxn ang="0">
                  <a:pos x="6" y="1633"/>
                </a:cxn>
                <a:cxn ang="0">
                  <a:pos x="7" y="1655"/>
                </a:cxn>
                <a:cxn ang="0">
                  <a:pos x="8" y="1605"/>
                </a:cxn>
                <a:cxn ang="0">
                  <a:pos x="9" y="1493"/>
                </a:cxn>
                <a:cxn ang="0">
                  <a:pos x="10" y="1342"/>
                </a:cxn>
                <a:cxn ang="0">
                  <a:pos x="11" y="1167"/>
                </a:cxn>
                <a:cxn ang="0">
                  <a:pos x="12" y="970"/>
                </a:cxn>
                <a:cxn ang="0">
                  <a:pos x="13" y="750"/>
                </a:cxn>
                <a:cxn ang="0">
                  <a:pos x="14" y="521"/>
                </a:cxn>
                <a:cxn ang="0">
                  <a:pos x="15" y="315"/>
                </a:cxn>
                <a:cxn ang="0">
                  <a:pos x="16" y="168"/>
                </a:cxn>
                <a:cxn ang="0">
                  <a:pos x="17" y="109"/>
                </a:cxn>
                <a:cxn ang="0">
                  <a:pos x="18" y="149"/>
                </a:cxn>
                <a:cxn ang="0">
                  <a:pos x="19" y="277"/>
                </a:cxn>
                <a:cxn ang="0">
                  <a:pos x="20" y="466"/>
                </a:cxn>
                <a:cxn ang="0">
                  <a:pos x="21" y="682"/>
                </a:cxn>
                <a:cxn ang="0">
                  <a:pos x="22" y="887"/>
                </a:cxn>
                <a:cxn ang="0">
                  <a:pos x="23" y="1050"/>
                </a:cxn>
                <a:cxn ang="0">
                  <a:pos x="24" y="1158"/>
                </a:cxn>
                <a:cxn ang="0">
                  <a:pos x="25" y="1216"/>
                </a:cxn>
                <a:cxn ang="0">
                  <a:pos x="26" y="1243"/>
                </a:cxn>
                <a:cxn ang="0">
                  <a:pos x="27" y="1258"/>
                </a:cxn>
                <a:cxn ang="0">
                  <a:pos x="28" y="1271"/>
                </a:cxn>
                <a:cxn ang="0">
                  <a:pos x="29" y="1272"/>
                </a:cxn>
                <a:cxn ang="0">
                  <a:pos x="29" y="1235"/>
                </a:cxn>
                <a:cxn ang="0">
                  <a:pos x="30" y="1126"/>
                </a:cxn>
                <a:cxn ang="0">
                  <a:pos x="31" y="925"/>
                </a:cxn>
                <a:cxn ang="0">
                  <a:pos x="32" y="643"/>
                </a:cxn>
                <a:cxn ang="0">
                  <a:pos x="33" y="334"/>
                </a:cxn>
                <a:cxn ang="0">
                  <a:pos x="34" y="86"/>
                </a:cxn>
                <a:cxn ang="0">
                  <a:pos x="35" y="0"/>
                </a:cxn>
                <a:cxn ang="0">
                  <a:pos x="36" y="142"/>
                </a:cxn>
                <a:cxn ang="0">
                  <a:pos x="37" y="518"/>
                </a:cxn>
                <a:cxn ang="0">
                  <a:pos x="38" y="1051"/>
                </a:cxn>
                <a:cxn ang="0">
                  <a:pos x="39" y="1605"/>
                </a:cxn>
                <a:cxn ang="0">
                  <a:pos x="40" y="2039"/>
                </a:cxn>
                <a:cxn ang="0">
                  <a:pos x="41" y="2258"/>
                </a:cxn>
                <a:cxn ang="0">
                  <a:pos x="42" y="2238"/>
                </a:cxn>
                <a:cxn ang="0">
                  <a:pos x="43" y="2024"/>
                </a:cxn>
                <a:cxn ang="0">
                  <a:pos x="44" y="1702"/>
                </a:cxn>
                <a:cxn ang="0">
                  <a:pos x="45" y="1369"/>
                </a:cxn>
                <a:cxn ang="0">
                  <a:pos x="46" y="1095"/>
                </a:cxn>
                <a:cxn ang="0">
                  <a:pos x="47" y="899"/>
                </a:cxn>
              </a:cxnLst>
              <a:rect l="0" t="0" r="r" b="b"/>
              <a:pathLst>
                <a:path w="47" h="2258">
                  <a:moveTo>
                    <a:pt x="0" y="729"/>
                  </a:moveTo>
                  <a:lnTo>
                    <a:pt x="0" y="729"/>
                  </a:lnTo>
                  <a:lnTo>
                    <a:pt x="1" y="1014"/>
                  </a:lnTo>
                  <a:lnTo>
                    <a:pt x="2" y="1208"/>
                  </a:lnTo>
                  <a:lnTo>
                    <a:pt x="2" y="1319"/>
                  </a:lnTo>
                  <a:lnTo>
                    <a:pt x="3" y="1390"/>
                  </a:lnTo>
                  <a:lnTo>
                    <a:pt x="4" y="1467"/>
                  </a:lnTo>
                  <a:lnTo>
                    <a:pt x="5" y="1558"/>
                  </a:lnTo>
                  <a:lnTo>
                    <a:pt x="6" y="1633"/>
                  </a:lnTo>
                  <a:lnTo>
                    <a:pt x="7" y="1655"/>
                  </a:lnTo>
                  <a:lnTo>
                    <a:pt x="8" y="1605"/>
                  </a:lnTo>
                  <a:lnTo>
                    <a:pt x="9" y="1493"/>
                  </a:lnTo>
                  <a:lnTo>
                    <a:pt x="10" y="1342"/>
                  </a:lnTo>
                  <a:lnTo>
                    <a:pt x="11" y="1167"/>
                  </a:lnTo>
                  <a:lnTo>
                    <a:pt x="12" y="970"/>
                  </a:lnTo>
                  <a:lnTo>
                    <a:pt x="13" y="750"/>
                  </a:lnTo>
                  <a:lnTo>
                    <a:pt x="14" y="521"/>
                  </a:lnTo>
                  <a:lnTo>
                    <a:pt x="15" y="315"/>
                  </a:lnTo>
                  <a:lnTo>
                    <a:pt x="16" y="168"/>
                  </a:lnTo>
                  <a:lnTo>
                    <a:pt x="17" y="109"/>
                  </a:lnTo>
                  <a:lnTo>
                    <a:pt x="18" y="149"/>
                  </a:lnTo>
                  <a:lnTo>
                    <a:pt x="19" y="277"/>
                  </a:lnTo>
                  <a:lnTo>
                    <a:pt x="20" y="466"/>
                  </a:lnTo>
                  <a:lnTo>
                    <a:pt x="21" y="682"/>
                  </a:lnTo>
                  <a:lnTo>
                    <a:pt x="22" y="887"/>
                  </a:lnTo>
                  <a:lnTo>
                    <a:pt x="23" y="1050"/>
                  </a:lnTo>
                  <a:lnTo>
                    <a:pt x="24" y="1158"/>
                  </a:lnTo>
                  <a:lnTo>
                    <a:pt x="25" y="1216"/>
                  </a:lnTo>
                  <a:lnTo>
                    <a:pt x="26" y="1243"/>
                  </a:lnTo>
                  <a:lnTo>
                    <a:pt x="27" y="1258"/>
                  </a:lnTo>
                  <a:lnTo>
                    <a:pt x="28" y="1271"/>
                  </a:lnTo>
                  <a:lnTo>
                    <a:pt x="29" y="1272"/>
                  </a:lnTo>
                  <a:lnTo>
                    <a:pt x="29" y="1235"/>
                  </a:lnTo>
                  <a:lnTo>
                    <a:pt x="30" y="1126"/>
                  </a:lnTo>
                  <a:lnTo>
                    <a:pt x="31" y="925"/>
                  </a:lnTo>
                  <a:lnTo>
                    <a:pt x="32" y="643"/>
                  </a:lnTo>
                  <a:lnTo>
                    <a:pt x="33" y="334"/>
                  </a:lnTo>
                  <a:lnTo>
                    <a:pt x="34" y="86"/>
                  </a:lnTo>
                  <a:lnTo>
                    <a:pt x="35" y="0"/>
                  </a:lnTo>
                  <a:lnTo>
                    <a:pt x="36" y="142"/>
                  </a:lnTo>
                  <a:lnTo>
                    <a:pt x="37" y="518"/>
                  </a:lnTo>
                  <a:lnTo>
                    <a:pt x="38" y="1051"/>
                  </a:lnTo>
                  <a:lnTo>
                    <a:pt x="39" y="1605"/>
                  </a:lnTo>
                  <a:lnTo>
                    <a:pt x="40" y="2039"/>
                  </a:lnTo>
                  <a:lnTo>
                    <a:pt x="41" y="2258"/>
                  </a:lnTo>
                  <a:lnTo>
                    <a:pt x="42" y="2238"/>
                  </a:lnTo>
                  <a:lnTo>
                    <a:pt x="43" y="2024"/>
                  </a:lnTo>
                  <a:lnTo>
                    <a:pt x="44" y="1702"/>
                  </a:lnTo>
                  <a:lnTo>
                    <a:pt x="45" y="1369"/>
                  </a:lnTo>
                  <a:lnTo>
                    <a:pt x="46" y="1095"/>
                  </a:lnTo>
                  <a:lnTo>
                    <a:pt x="47" y="899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510"/>
            <p:cNvSpPr>
              <a:spLocks/>
            </p:cNvSpPr>
            <p:nvPr/>
          </p:nvSpPr>
          <p:spPr bwMode="auto">
            <a:xfrm>
              <a:off x="3070457" y="3256193"/>
              <a:ext cx="45004" cy="283456"/>
            </a:xfrm>
            <a:custGeom>
              <a:avLst/>
              <a:gdLst/>
              <a:ahLst/>
              <a:cxnLst>
                <a:cxn ang="0">
                  <a:pos x="0" y="706"/>
                </a:cxn>
                <a:cxn ang="0">
                  <a:pos x="0" y="706"/>
                </a:cxn>
                <a:cxn ang="0">
                  <a:pos x="1" y="555"/>
                </a:cxn>
                <a:cxn ang="0">
                  <a:pos x="2" y="399"/>
                </a:cxn>
                <a:cxn ang="0">
                  <a:pos x="3" y="220"/>
                </a:cxn>
                <a:cxn ang="0">
                  <a:pos x="4" y="60"/>
                </a:cxn>
                <a:cxn ang="0">
                  <a:pos x="5" y="0"/>
                </a:cxn>
                <a:cxn ang="0">
                  <a:pos x="6" y="109"/>
                </a:cxn>
                <a:cxn ang="0">
                  <a:pos x="7" y="385"/>
                </a:cxn>
                <a:cxn ang="0">
                  <a:pos x="8" y="741"/>
                </a:cxn>
                <a:cxn ang="0">
                  <a:pos x="9" y="1030"/>
                </a:cxn>
                <a:cxn ang="0">
                  <a:pos x="9" y="1128"/>
                </a:cxn>
                <a:cxn ang="0">
                  <a:pos x="10" y="993"/>
                </a:cxn>
                <a:cxn ang="0">
                  <a:pos x="11" y="692"/>
                </a:cxn>
                <a:cxn ang="0">
                  <a:pos x="12" y="369"/>
                </a:cxn>
                <a:cxn ang="0">
                  <a:pos x="13" y="160"/>
                </a:cxn>
                <a:cxn ang="0">
                  <a:pos x="14" y="129"/>
                </a:cxn>
                <a:cxn ang="0">
                  <a:pos x="15" y="242"/>
                </a:cxn>
                <a:cxn ang="0">
                  <a:pos x="16" y="408"/>
                </a:cxn>
                <a:cxn ang="0">
                  <a:pos x="17" y="546"/>
                </a:cxn>
                <a:cxn ang="0">
                  <a:pos x="18" y="636"/>
                </a:cxn>
                <a:cxn ang="0">
                  <a:pos x="19" y="713"/>
                </a:cxn>
                <a:cxn ang="0">
                  <a:pos x="20" y="833"/>
                </a:cxn>
                <a:cxn ang="0">
                  <a:pos x="21" y="1025"/>
                </a:cxn>
                <a:cxn ang="0">
                  <a:pos x="22" y="1266"/>
                </a:cxn>
                <a:cxn ang="0">
                  <a:pos x="23" y="1491"/>
                </a:cxn>
                <a:cxn ang="0">
                  <a:pos x="24" y="1621"/>
                </a:cxn>
                <a:cxn ang="0">
                  <a:pos x="25" y="1598"/>
                </a:cxn>
                <a:cxn ang="0">
                  <a:pos x="26" y="1414"/>
                </a:cxn>
                <a:cxn ang="0">
                  <a:pos x="27" y="1115"/>
                </a:cxn>
                <a:cxn ang="0">
                  <a:pos x="28" y="786"/>
                </a:cxn>
                <a:cxn ang="0">
                  <a:pos x="29" y="519"/>
                </a:cxn>
                <a:cxn ang="0">
                  <a:pos x="30" y="370"/>
                </a:cxn>
                <a:cxn ang="0">
                  <a:pos x="31" y="336"/>
                </a:cxn>
                <a:cxn ang="0">
                  <a:pos x="32" y="364"/>
                </a:cxn>
                <a:cxn ang="0">
                  <a:pos x="33" y="384"/>
                </a:cxn>
                <a:cxn ang="0">
                  <a:pos x="34" y="363"/>
                </a:cxn>
                <a:cxn ang="0">
                  <a:pos x="35" y="327"/>
                </a:cxn>
                <a:cxn ang="0">
                  <a:pos x="36" y="348"/>
                </a:cxn>
                <a:cxn ang="0">
                  <a:pos x="37" y="487"/>
                </a:cxn>
                <a:cxn ang="0">
                  <a:pos x="37" y="745"/>
                </a:cxn>
                <a:cxn ang="0">
                  <a:pos x="38" y="1041"/>
                </a:cxn>
                <a:cxn ang="0">
                  <a:pos x="39" y="1248"/>
                </a:cxn>
                <a:cxn ang="0">
                  <a:pos x="40" y="1262"/>
                </a:cxn>
                <a:cxn ang="0">
                  <a:pos x="41" y="1063"/>
                </a:cxn>
                <a:cxn ang="0">
                  <a:pos x="42" y="735"/>
                </a:cxn>
                <a:cxn ang="0">
                  <a:pos x="43" y="428"/>
                </a:cxn>
                <a:cxn ang="0">
                  <a:pos x="44" y="284"/>
                </a:cxn>
                <a:cxn ang="0">
                  <a:pos x="45" y="362"/>
                </a:cxn>
                <a:cxn ang="0">
                  <a:pos x="46" y="617"/>
                </a:cxn>
                <a:cxn ang="0">
                  <a:pos x="47" y="921"/>
                </a:cxn>
              </a:cxnLst>
              <a:rect l="0" t="0" r="r" b="b"/>
              <a:pathLst>
                <a:path w="47" h="1621">
                  <a:moveTo>
                    <a:pt x="0" y="706"/>
                  </a:moveTo>
                  <a:lnTo>
                    <a:pt x="0" y="706"/>
                  </a:lnTo>
                  <a:lnTo>
                    <a:pt x="1" y="555"/>
                  </a:lnTo>
                  <a:lnTo>
                    <a:pt x="2" y="399"/>
                  </a:lnTo>
                  <a:lnTo>
                    <a:pt x="3" y="220"/>
                  </a:lnTo>
                  <a:lnTo>
                    <a:pt x="4" y="60"/>
                  </a:lnTo>
                  <a:lnTo>
                    <a:pt x="5" y="0"/>
                  </a:lnTo>
                  <a:lnTo>
                    <a:pt x="6" y="109"/>
                  </a:lnTo>
                  <a:lnTo>
                    <a:pt x="7" y="385"/>
                  </a:lnTo>
                  <a:lnTo>
                    <a:pt x="8" y="741"/>
                  </a:lnTo>
                  <a:lnTo>
                    <a:pt x="9" y="1030"/>
                  </a:lnTo>
                  <a:lnTo>
                    <a:pt x="9" y="1128"/>
                  </a:lnTo>
                  <a:lnTo>
                    <a:pt x="10" y="993"/>
                  </a:lnTo>
                  <a:lnTo>
                    <a:pt x="11" y="692"/>
                  </a:lnTo>
                  <a:lnTo>
                    <a:pt x="12" y="369"/>
                  </a:lnTo>
                  <a:lnTo>
                    <a:pt x="13" y="160"/>
                  </a:lnTo>
                  <a:lnTo>
                    <a:pt x="14" y="129"/>
                  </a:lnTo>
                  <a:lnTo>
                    <a:pt x="15" y="242"/>
                  </a:lnTo>
                  <a:lnTo>
                    <a:pt x="16" y="408"/>
                  </a:lnTo>
                  <a:lnTo>
                    <a:pt x="17" y="546"/>
                  </a:lnTo>
                  <a:lnTo>
                    <a:pt x="18" y="636"/>
                  </a:lnTo>
                  <a:lnTo>
                    <a:pt x="19" y="713"/>
                  </a:lnTo>
                  <a:lnTo>
                    <a:pt x="20" y="833"/>
                  </a:lnTo>
                  <a:lnTo>
                    <a:pt x="21" y="1025"/>
                  </a:lnTo>
                  <a:lnTo>
                    <a:pt x="22" y="1266"/>
                  </a:lnTo>
                  <a:lnTo>
                    <a:pt x="23" y="1491"/>
                  </a:lnTo>
                  <a:lnTo>
                    <a:pt x="24" y="1621"/>
                  </a:lnTo>
                  <a:lnTo>
                    <a:pt x="25" y="1598"/>
                  </a:lnTo>
                  <a:lnTo>
                    <a:pt x="26" y="1414"/>
                  </a:lnTo>
                  <a:lnTo>
                    <a:pt x="27" y="1115"/>
                  </a:lnTo>
                  <a:lnTo>
                    <a:pt x="28" y="786"/>
                  </a:lnTo>
                  <a:lnTo>
                    <a:pt x="29" y="519"/>
                  </a:lnTo>
                  <a:lnTo>
                    <a:pt x="30" y="370"/>
                  </a:lnTo>
                  <a:lnTo>
                    <a:pt x="31" y="336"/>
                  </a:lnTo>
                  <a:lnTo>
                    <a:pt x="32" y="364"/>
                  </a:lnTo>
                  <a:lnTo>
                    <a:pt x="33" y="384"/>
                  </a:lnTo>
                  <a:lnTo>
                    <a:pt x="34" y="363"/>
                  </a:lnTo>
                  <a:lnTo>
                    <a:pt x="35" y="327"/>
                  </a:lnTo>
                  <a:lnTo>
                    <a:pt x="36" y="348"/>
                  </a:lnTo>
                  <a:lnTo>
                    <a:pt x="37" y="487"/>
                  </a:lnTo>
                  <a:lnTo>
                    <a:pt x="37" y="745"/>
                  </a:lnTo>
                  <a:lnTo>
                    <a:pt x="38" y="1041"/>
                  </a:lnTo>
                  <a:lnTo>
                    <a:pt x="39" y="1248"/>
                  </a:lnTo>
                  <a:lnTo>
                    <a:pt x="40" y="1262"/>
                  </a:lnTo>
                  <a:lnTo>
                    <a:pt x="41" y="1063"/>
                  </a:lnTo>
                  <a:lnTo>
                    <a:pt x="42" y="735"/>
                  </a:lnTo>
                  <a:lnTo>
                    <a:pt x="43" y="428"/>
                  </a:lnTo>
                  <a:lnTo>
                    <a:pt x="44" y="284"/>
                  </a:lnTo>
                  <a:lnTo>
                    <a:pt x="45" y="362"/>
                  </a:lnTo>
                  <a:lnTo>
                    <a:pt x="46" y="617"/>
                  </a:lnTo>
                  <a:lnTo>
                    <a:pt x="47" y="921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511"/>
            <p:cNvSpPr>
              <a:spLocks/>
            </p:cNvSpPr>
            <p:nvPr/>
          </p:nvSpPr>
          <p:spPr bwMode="auto">
            <a:xfrm>
              <a:off x="3115461" y="3179024"/>
              <a:ext cx="48217" cy="419852"/>
            </a:xfrm>
            <a:custGeom>
              <a:avLst/>
              <a:gdLst/>
              <a:ahLst/>
              <a:cxnLst>
                <a:cxn ang="0">
                  <a:pos x="0" y="1347"/>
                </a:cxn>
                <a:cxn ang="0">
                  <a:pos x="0" y="1347"/>
                </a:cxn>
                <a:cxn ang="0">
                  <a:pos x="1" y="1557"/>
                </a:cxn>
                <a:cxn ang="0">
                  <a:pos x="2" y="1576"/>
                </a:cxn>
                <a:cxn ang="0">
                  <a:pos x="3" y="1388"/>
                </a:cxn>
                <a:cxn ang="0">
                  <a:pos x="4" y="1057"/>
                </a:cxn>
                <a:cxn ang="0">
                  <a:pos x="5" y="702"/>
                </a:cxn>
                <a:cxn ang="0">
                  <a:pos x="6" y="453"/>
                </a:cxn>
                <a:cxn ang="0">
                  <a:pos x="7" y="402"/>
                </a:cxn>
                <a:cxn ang="0">
                  <a:pos x="8" y="573"/>
                </a:cxn>
                <a:cxn ang="0">
                  <a:pos x="9" y="914"/>
                </a:cxn>
                <a:cxn ang="0">
                  <a:pos x="10" y="1325"/>
                </a:cxn>
                <a:cxn ang="0">
                  <a:pos x="11" y="1695"/>
                </a:cxn>
                <a:cxn ang="0">
                  <a:pos x="12" y="1949"/>
                </a:cxn>
                <a:cxn ang="0">
                  <a:pos x="13" y="2060"/>
                </a:cxn>
                <a:cxn ang="0">
                  <a:pos x="14" y="2044"/>
                </a:cxn>
                <a:cxn ang="0">
                  <a:pos x="15" y="1945"/>
                </a:cxn>
                <a:cxn ang="0">
                  <a:pos x="16" y="1812"/>
                </a:cxn>
                <a:cxn ang="0">
                  <a:pos x="17" y="1683"/>
                </a:cxn>
                <a:cxn ang="0">
                  <a:pos x="17" y="1575"/>
                </a:cxn>
                <a:cxn ang="0">
                  <a:pos x="18" y="1472"/>
                </a:cxn>
                <a:cxn ang="0">
                  <a:pos x="19" y="1340"/>
                </a:cxn>
                <a:cxn ang="0">
                  <a:pos x="20" y="1145"/>
                </a:cxn>
                <a:cxn ang="0">
                  <a:pos x="21" y="875"/>
                </a:cxn>
                <a:cxn ang="0">
                  <a:pos x="22" y="555"/>
                </a:cxn>
                <a:cxn ang="0">
                  <a:pos x="23" y="249"/>
                </a:cxn>
                <a:cxn ang="0">
                  <a:pos x="24" y="38"/>
                </a:cxn>
                <a:cxn ang="0">
                  <a:pos x="25" y="0"/>
                </a:cxn>
                <a:cxn ang="0">
                  <a:pos x="26" y="172"/>
                </a:cxn>
                <a:cxn ang="0">
                  <a:pos x="27" y="529"/>
                </a:cxn>
                <a:cxn ang="0">
                  <a:pos x="28" y="978"/>
                </a:cxn>
                <a:cxn ang="0">
                  <a:pos x="29" y="1386"/>
                </a:cxn>
                <a:cxn ang="0">
                  <a:pos x="30" y="1628"/>
                </a:cxn>
                <a:cxn ang="0">
                  <a:pos x="31" y="1642"/>
                </a:cxn>
                <a:cxn ang="0">
                  <a:pos x="32" y="1450"/>
                </a:cxn>
                <a:cxn ang="0">
                  <a:pos x="33" y="1151"/>
                </a:cxn>
                <a:cxn ang="0">
                  <a:pos x="34" y="882"/>
                </a:cxn>
                <a:cxn ang="0">
                  <a:pos x="35" y="765"/>
                </a:cxn>
                <a:cxn ang="0">
                  <a:pos x="36" y="863"/>
                </a:cxn>
                <a:cxn ang="0">
                  <a:pos x="37" y="1155"/>
                </a:cxn>
                <a:cxn ang="0">
                  <a:pos x="38" y="1558"/>
                </a:cxn>
                <a:cxn ang="0">
                  <a:pos x="39" y="1960"/>
                </a:cxn>
                <a:cxn ang="0">
                  <a:pos x="40" y="2262"/>
                </a:cxn>
                <a:cxn ang="0">
                  <a:pos x="41" y="2401"/>
                </a:cxn>
                <a:cxn ang="0">
                  <a:pos x="42" y="2356"/>
                </a:cxn>
                <a:cxn ang="0">
                  <a:pos x="43" y="2142"/>
                </a:cxn>
                <a:cxn ang="0">
                  <a:pos x="44" y="1801"/>
                </a:cxn>
                <a:cxn ang="0">
                  <a:pos x="44" y="1391"/>
                </a:cxn>
                <a:cxn ang="0">
                  <a:pos x="45" y="972"/>
                </a:cxn>
                <a:cxn ang="0">
                  <a:pos x="46" y="597"/>
                </a:cxn>
                <a:cxn ang="0">
                  <a:pos x="47" y="305"/>
                </a:cxn>
              </a:cxnLst>
              <a:rect l="0" t="0" r="r" b="b"/>
              <a:pathLst>
                <a:path w="47" h="2401">
                  <a:moveTo>
                    <a:pt x="0" y="1347"/>
                  </a:moveTo>
                  <a:lnTo>
                    <a:pt x="0" y="1347"/>
                  </a:lnTo>
                  <a:lnTo>
                    <a:pt x="1" y="1557"/>
                  </a:lnTo>
                  <a:lnTo>
                    <a:pt x="2" y="1576"/>
                  </a:lnTo>
                  <a:lnTo>
                    <a:pt x="3" y="1388"/>
                  </a:lnTo>
                  <a:lnTo>
                    <a:pt x="4" y="1057"/>
                  </a:lnTo>
                  <a:lnTo>
                    <a:pt x="5" y="702"/>
                  </a:lnTo>
                  <a:lnTo>
                    <a:pt x="6" y="453"/>
                  </a:lnTo>
                  <a:lnTo>
                    <a:pt x="7" y="402"/>
                  </a:lnTo>
                  <a:lnTo>
                    <a:pt x="8" y="573"/>
                  </a:lnTo>
                  <a:lnTo>
                    <a:pt x="9" y="914"/>
                  </a:lnTo>
                  <a:lnTo>
                    <a:pt x="10" y="1325"/>
                  </a:lnTo>
                  <a:lnTo>
                    <a:pt x="11" y="1695"/>
                  </a:lnTo>
                  <a:lnTo>
                    <a:pt x="12" y="1949"/>
                  </a:lnTo>
                  <a:lnTo>
                    <a:pt x="13" y="2060"/>
                  </a:lnTo>
                  <a:lnTo>
                    <a:pt x="14" y="2044"/>
                  </a:lnTo>
                  <a:lnTo>
                    <a:pt x="15" y="1945"/>
                  </a:lnTo>
                  <a:lnTo>
                    <a:pt x="16" y="1812"/>
                  </a:lnTo>
                  <a:lnTo>
                    <a:pt x="17" y="1683"/>
                  </a:lnTo>
                  <a:lnTo>
                    <a:pt x="17" y="1575"/>
                  </a:lnTo>
                  <a:lnTo>
                    <a:pt x="18" y="1472"/>
                  </a:lnTo>
                  <a:lnTo>
                    <a:pt x="19" y="1340"/>
                  </a:lnTo>
                  <a:lnTo>
                    <a:pt x="20" y="1145"/>
                  </a:lnTo>
                  <a:lnTo>
                    <a:pt x="21" y="875"/>
                  </a:lnTo>
                  <a:lnTo>
                    <a:pt x="22" y="555"/>
                  </a:lnTo>
                  <a:lnTo>
                    <a:pt x="23" y="249"/>
                  </a:lnTo>
                  <a:lnTo>
                    <a:pt x="24" y="38"/>
                  </a:lnTo>
                  <a:lnTo>
                    <a:pt x="25" y="0"/>
                  </a:lnTo>
                  <a:lnTo>
                    <a:pt x="26" y="172"/>
                  </a:lnTo>
                  <a:lnTo>
                    <a:pt x="27" y="529"/>
                  </a:lnTo>
                  <a:lnTo>
                    <a:pt x="28" y="978"/>
                  </a:lnTo>
                  <a:lnTo>
                    <a:pt x="29" y="1386"/>
                  </a:lnTo>
                  <a:lnTo>
                    <a:pt x="30" y="1628"/>
                  </a:lnTo>
                  <a:lnTo>
                    <a:pt x="31" y="1642"/>
                  </a:lnTo>
                  <a:lnTo>
                    <a:pt x="32" y="1450"/>
                  </a:lnTo>
                  <a:lnTo>
                    <a:pt x="33" y="1151"/>
                  </a:lnTo>
                  <a:lnTo>
                    <a:pt x="34" y="882"/>
                  </a:lnTo>
                  <a:lnTo>
                    <a:pt x="35" y="765"/>
                  </a:lnTo>
                  <a:lnTo>
                    <a:pt x="36" y="863"/>
                  </a:lnTo>
                  <a:lnTo>
                    <a:pt x="37" y="1155"/>
                  </a:lnTo>
                  <a:lnTo>
                    <a:pt x="38" y="1558"/>
                  </a:lnTo>
                  <a:lnTo>
                    <a:pt x="39" y="1960"/>
                  </a:lnTo>
                  <a:lnTo>
                    <a:pt x="40" y="2262"/>
                  </a:lnTo>
                  <a:lnTo>
                    <a:pt x="41" y="2401"/>
                  </a:lnTo>
                  <a:lnTo>
                    <a:pt x="42" y="2356"/>
                  </a:lnTo>
                  <a:lnTo>
                    <a:pt x="43" y="2142"/>
                  </a:lnTo>
                  <a:lnTo>
                    <a:pt x="44" y="1801"/>
                  </a:lnTo>
                  <a:lnTo>
                    <a:pt x="44" y="1391"/>
                  </a:lnTo>
                  <a:lnTo>
                    <a:pt x="45" y="972"/>
                  </a:lnTo>
                  <a:lnTo>
                    <a:pt x="46" y="597"/>
                  </a:lnTo>
                  <a:lnTo>
                    <a:pt x="47" y="305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512"/>
            <p:cNvSpPr>
              <a:spLocks/>
            </p:cNvSpPr>
            <p:nvPr/>
          </p:nvSpPr>
          <p:spPr bwMode="auto">
            <a:xfrm>
              <a:off x="3163680" y="3173021"/>
              <a:ext cx="48217" cy="354180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230"/>
                </a:cxn>
                <a:cxn ang="0">
                  <a:pos x="1" y="51"/>
                </a:cxn>
                <a:cxn ang="0">
                  <a:pos x="2" y="0"/>
                </a:cxn>
                <a:cxn ang="0">
                  <a:pos x="3" y="80"/>
                </a:cxn>
                <a:cxn ang="0">
                  <a:pos x="4" y="275"/>
                </a:cxn>
                <a:cxn ang="0">
                  <a:pos x="5" y="549"/>
                </a:cxn>
                <a:cxn ang="0">
                  <a:pos x="6" y="852"/>
                </a:cxn>
                <a:cxn ang="0">
                  <a:pos x="7" y="1138"/>
                </a:cxn>
                <a:cxn ang="0">
                  <a:pos x="8" y="1376"/>
                </a:cxn>
                <a:cxn ang="0">
                  <a:pos x="9" y="1554"/>
                </a:cxn>
                <a:cxn ang="0">
                  <a:pos x="10" y="1668"/>
                </a:cxn>
                <a:cxn ang="0">
                  <a:pos x="11" y="1713"/>
                </a:cxn>
                <a:cxn ang="0">
                  <a:pos x="12" y="1678"/>
                </a:cxn>
                <a:cxn ang="0">
                  <a:pos x="13" y="1561"/>
                </a:cxn>
                <a:cxn ang="0">
                  <a:pos x="14" y="1383"/>
                </a:cxn>
                <a:cxn ang="0">
                  <a:pos x="15" y="1194"/>
                </a:cxn>
                <a:cxn ang="0">
                  <a:pos x="16" y="1049"/>
                </a:cxn>
                <a:cxn ang="0">
                  <a:pos x="17" y="980"/>
                </a:cxn>
                <a:cxn ang="0">
                  <a:pos x="18" y="976"/>
                </a:cxn>
                <a:cxn ang="0">
                  <a:pos x="19" y="992"/>
                </a:cxn>
                <a:cxn ang="0">
                  <a:pos x="20" y="982"/>
                </a:cxn>
                <a:cxn ang="0">
                  <a:pos x="21" y="928"/>
                </a:cxn>
                <a:cxn ang="0">
                  <a:pos x="22" y="849"/>
                </a:cxn>
                <a:cxn ang="0">
                  <a:pos x="23" y="784"/>
                </a:cxn>
                <a:cxn ang="0">
                  <a:pos x="24" y="760"/>
                </a:cxn>
                <a:cxn ang="0">
                  <a:pos x="24" y="770"/>
                </a:cxn>
                <a:cxn ang="0">
                  <a:pos x="25" y="776"/>
                </a:cxn>
                <a:cxn ang="0">
                  <a:pos x="26" y="744"/>
                </a:cxn>
                <a:cxn ang="0">
                  <a:pos x="27" y="673"/>
                </a:cxn>
                <a:cxn ang="0">
                  <a:pos x="28" y="607"/>
                </a:cxn>
                <a:cxn ang="0">
                  <a:pos x="29" y="612"/>
                </a:cxn>
                <a:cxn ang="0">
                  <a:pos x="30" y="742"/>
                </a:cxn>
                <a:cxn ang="0">
                  <a:pos x="31" y="1000"/>
                </a:cxn>
                <a:cxn ang="0">
                  <a:pos x="32" y="1338"/>
                </a:cxn>
                <a:cxn ang="0">
                  <a:pos x="33" y="1672"/>
                </a:cxn>
                <a:cxn ang="0">
                  <a:pos x="34" y="1917"/>
                </a:cxn>
                <a:cxn ang="0">
                  <a:pos x="35" y="2022"/>
                </a:cxn>
                <a:cxn ang="0">
                  <a:pos x="36" y="1981"/>
                </a:cxn>
                <a:cxn ang="0">
                  <a:pos x="37" y="1831"/>
                </a:cxn>
                <a:cxn ang="0">
                  <a:pos x="38" y="1630"/>
                </a:cxn>
                <a:cxn ang="0">
                  <a:pos x="39" y="1438"/>
                </a:cxn>
                <a:cxn ang="0">
                  <a:pos x="40" y="1297"/>
                </a:cxn>
                <a:cxn ang="0">
                  <a:pos x="41" y="1226"/>
                </a:cxn>
                <a:cxn ang="0">
                  <a:pos x="42" y="1223"/>
                </a:cxn>
                <a:cxn ang="0">
                  <a:pos x="43" y="1270"/>
                </a:cxn>
                <a:cxn ang="0">
                  <a:pos x="44" y="1342"/>
                </a:cxn>
                <a:cxn ang="0">
                  <a:pos x="45" y="1414"/>
                </a:cxn>
                <a:cxn ang="0">
                  <a:pos x="46" y="1462"/>
                </a:cxn>
                <a:cxn ang="0">
                  <a:pos x="47" y="1471"/>
                </a:cxn>
                <a:cxn ang="0">
                  <a:pos x="48" y="1433"/>
                </a:cxn>
              </a:cxnLst>
              <a:rect l="0" t="0" r="r" b="b"/>
              <a:pathLst>
                <a:path w="48" h="2022">
                  <a:moveTo>
                    <a:pt x="0" y="230"/>
                  </a:moveTo>
                  <a:lnTo>
                    <a:pt x="0" y="230"/>
                  </a:lnTo>
                  <a:lnTo>
                    <a:pt x="1" y="51"/>
                  </a:lnTo>
                  <a:lnTo>
                    <a:pt x="2" y="0"/>
                  </a:lnTo>
                  <a:lnTo>
                    <a:pt x="3" y="80"/>
                  </a:lnTo>
                  <a:lnTo>
                    <a:pt x="4" y="275"/>
                  </a:lnTo>
                  <a:lnTo>
                    <a:pt x="5" y="549"/>
                  </a:lnTo>
                  <a:lnTo>
                    <a:pt x="6" y="852"/>
                  </a:lnTo>
                  <a:lnTo>
                    <a:pt x="7" y="1138"/>
                  </a:lnTo>
                  <a:lnTo>
                    <a:pt x="8" y="1376"/>
                  </a:lnTo>
                  <a:lnTo>
                    <a:pt x="9" y="1554"/>
                  </a:lnTo>
                  <a:lnTo>
                    <a:pt x="10" y="1668"/>
                  </a:lnTo>
                  <a:lnTo>
                    <a:pt x="11" y="1713"/>
                  </a:lnTo>
                  <a:lnTo>
                    <a:pt x="12" y="1678"/>
                  </a:lnTo>
                  <a:lnTo>
                    <a:pt x="13" y="1561"/>
                  </a:lnTo>
                  <a:lnTo>
                    <a:pt x="14" y="1383"/>
                  </a:lnTo>
                  <a:lnTo>
                    <a:pt x="15" y="1194"/>
                  </a:lnTo>
                  <a:lnTo>
                    <a:pt x="16" y="1049"/>
                  </a:lnTo>
                  <a:lnTo>
                    <a:pt x="17" y="980"/>
                  </a:lnTo>
                  <a:lnTo>
                    <a:pt x="18" y="976"/>
                  </a:lnTo>
                  <a:lnTo>
                    <a:pt x="19" y="992"/>
                  </a:lnTo>
                  <a:lnTo>
                    <a:pt x="20" y="982"/>
                  </a:lnTo>
                  <a:lnTo>
                    <a:pt x="21" y="928"/>
                  </a:lnTo>
                  <a:lnTo>
                    <a:pt x="22" y="849"/>
                  </a:lnTo>
                  <a:lnTo>
                    <a:pt x="23" y="784"/>
                  </a:lnTo>
                  <a:lnTo>
                    <a:pt x="24" y="760"/>
                  </a:lnTo>
                  <a:lnTo>
                    <a:pt x="24" y="770"/>
                  </a:lnTo>
                  <a:lnTo>
                    <a:pt x="25" y="776"/>
                  </a:lnTo>
                  <a:lnTo>
                    <a:pt x="26" y="744"/>
                  </a:lnTo>
                  <a:lnTo>
                    <a:pt x="27" y="673"/>
                  </a:lnTo>
                  <a:lnTo>
                    <a:pt x="28" y="607"/>
                  </a:lnTo>
                  <a:lnTo>
                    <a:pt x="29" y="612"/>
                  </a:lnTo>
                  <a:lnTo>
                    <a:pt x="30" y="742"/>
                  </a:lnTo>
                  <a:lnTo>
                    <a:pt x="31" y="1000"/>
                  </a:lnTo>
                  <a:lnTo>
                    <a:pt x="32" y="1338"/>
                  </a:lnTo>
                  <a:lnTo>
                    <a:pt x="33" y="1672"/>
                  </a:lnTo>
                  <a:lnTo>
                    <a:pt x="34" y="1917"/>
                  </a:lnTo>
                  <a:lnTo>
                    <a:pt x="35" y="2022"/>
                  </a:lnTo>
                  <a:lnTo>
                    <a:pt x="36" y="1981"/>
                  </a:lnTo>
                  <a:lnTo>
                    <a:pt x="37" y="1831"/>
                  </a:lnTo>
                  <a:lnTo>
                    <a:pt x="38" y="1630"/>
                  </a:lnTo>
                  <a:lnTo>
                    <a:pt x="39" y="1438"/>
                  </a:lnTo>
                  <a:lnTo>
                    <a:pt x="40" y="1297"/>
                  </a:lnTo>
                  <a:lnTo>
                    <a:pt x="41" y="1226"/>
                  </a:lnTo>
                  <a:lnTo>
                    <a:pt x="42" y="1223"/>
                  </a:lnTo>
                  <a:lnTo>
                    <a:pt x="43" y="1270"/>
                  </a:lnTo>
                  <a:lnTo>
                    <a:pt x="44" y="1342"/>
                  </a:lnTo>
                  <a:lnTo>
                    <a:pt x="45" y="1414"/>
                  </a:lnTo>
                  <a:lnTo>
                    <a:pt x="46" y="1462"/>
                  </a:lnTo>
                  <a:lnTo>
                    <a:pt x="47" y="1471"/>
                  </a:lnTo>
                  <a:lnTo>
                    <a:pt x="48" y="1433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513"/>
            <p:cNvSpPr>
              <a:spLocks/>
            </p:cNvSpPr>
            <p:nvPr/>
          </p:nvSpPr>
          <p:spPr bwMode="auto">
            <a:xfrm>
              <a:off x="3211898" y="3204554"/>
              <a:ext cx="48217" cy="338464"/>
            </a:xfrm>
            <a:custGeom>
              <a:avLst/>
              <a:gdLst/>
              <a:ahLst/>
              <a:cxnLst>
                <a:cxn ang="0">
                  <a:pos x="0" y="1376"/>
                </a:cxn>
                <a:cxn ang="0">
                  <a:pos x="0" y="1376"/>
                </a:cxn>
                <a:cxn ang="0">
                  <a:pos x="1" y="1293"/>
                </a:cxn>
                <a:cxn ang="0">
                  <a:pos x="2" y="1165"/>
                </a:cxn>
                <a:cxn ang="0">
                  <a:pos x="3" y="993"/>
                </a:cxn>
                <a:cxn ang="0">
                  <a:pos x="3" y="777"/>
                </a:cxn>
                <a:cxn ang="0">
                  <a:pos x="4" y="527"/>
                </a:cxn>
                <a:cxn ang="0">
                  <a:pos x="5" y="276"/>
                </a:cxn>
                <a:cxn ang="0">
                  <a:pos x="6" y="80"/>
                </a:cxn>
                <a:cxn ang="0">
                  <a:pos x="7" y="0"/>
                </a:cxn>
                <a:cxn ang="0">
                  <a:pos x="8" y="77"/>
                </a:cxn>
                <a:cxn ang="0">
                  <a:pos x="9" y="297"/>
                </a:cxn>
                <a:cxn ang="0">
                  <a:pos x="10" y="590"/>
                </a:cxn>
                <a:cxn ang="0">
                  <a:pos x="11" y="851"/>
                </a:cxn>
                <a:cxn ang="0">
                  <a:pos x="12" y="988"/>
                </a:cxn>
                <a:cxn ang="0">
                  <a:pos x="13" y="961"/>
                </a:cxn>
                <a:cxn ang="0">
                  <a:pos x="14" y="805"/>
                </a:cxn>
                <a:cxn ang="0">
                  <a:pos x="15" y="604"/>
                </a:cxn>
                <a:cxn ang="0">
                  <a:pos x="16" y="461"/>
                </a:cxn>
                <a:cxn ang="0">
                  <a:pos x="17" y="451"/>
                </a:cxn>
                <a:cxn ang="0">
                  <a:pos x="18" y="599"/>
                </a:cxn>
                <a:cxn ang="0">
                  <a:pos x="19" y="876"/>
                </a:cxn>
                <a:cxn ang="0">
                  <a:pos x="20" y="1215"/>
                </a:cxn>
                <a:cxn ang="0">
                  <a:pos x="21" y="1535"/>
                </a:cxn>
                <a:cxn ang="0">
                  <a:pos x="22" y="1776"/>
                </a:cxn>
                <a:cxn ang="0">
                  <a:pos x="23" y="1906"/>
                </a:cxn>
                <a:cxn ang="0">
                  <a:pos x="24" y="1934"/>
                </a:cxn>
                <a:cxn ang="0">
                  <a:pos x="25" y="1887"/>
                </a:cxn>
                <a:cxn ang="0">
                  <a:pos x="26" y="1800"/>
                </a:cxn>
                <a:cxn ang="0">
                  <a:pos x="27" y="1698"/>
                </a:cxn>
                <a:cxn ang="0">
                  <a:pos x="28" y="1595"/>
                </a:cxn>
                <a:cxn ang="0">
                  <a:pos x="29" y="1498"/>
                </a:cxn>
                <a:cxn ang="0">
                  <a:pos x="30" y="1410"/>
                </a:cxn>
                <a:cxn ang="0">
                  <a:pos x="30" y="1330"/>
                </a:cxn>
                <a:cxn ang="0">
                  <a:pos x="31" y="1249"/>
                </a:cxn>
                <a:cxn ang="0">
                  <a:pos x="32" y="1148"/>
                </a:cxn>
                <a:cxn ang="0">
                  <a:pos x="33" y="1002"/>
                </a:cxn>
                <a:cxn ang="0">
                  <a:pos x="34" y="799"/>
                </a:cxn>
                <a:cxn ang="0">
                  <a:pos x="35" y="553"/>
                </a:cxn>
                <a:cxn ang="0">
                  <a:pos x="36" y="309"/>
                </a:cxn>
                <a:cxn ang="0">
                  <a:pos x="37" y="137"/>
                </a:cxn>
                <a:cxn ang="0">
                  <a:pos x="38" y="101"/>
                </a:cxn>
                <a:cxn ang="0">
                  <a:pos x="39" y="231"/>
                </a:cxn>
                <a:cxn ang="0">
                  <a:pos x="40" y="502"/>
                </a:cxn>
                <a:cxn ang="0">
                  <a:pos x="41" y="838"/>
                </a:cxn>
                <a:cxn ang="0">
                  <a:pos x="42" y="1145"/>
                </a:cxn>
                <a:cxn ang="0">
                  <a:pos x="43" y="1350"/>
                </a:cxn>
                <a:cxn ang="0">
                  <a:pos x="44" y="1423"/>
                </a:cxn>
                <a:cxn ang="0">
                  <a:pos x="45" y="1386"/>
                </a:cxn>
                <a:cxn ang="0">
                  <a:pos x="46" y="1290"/>
                </a:cxn>
                <a:cxn ang="0">
                  <a:pos x="47" y="1191"/>
                </a:cxn>
              </a:cxnLst>
              <a:rect l="0" t="0" r="r" b="b"/>
              <a:pathLst>
                <a:path w="47" h="1934">
                  <a:moveTo>
                    <a:pt x="0" y="1376"/>
                  </a:moveTo>
                  <a:lnTo>
                    <a:pt x="0" y="1376"/>
                  </a:lnTo>
                  <a:lnTo>
                    <a:pt x="1" y="1293"/>
                  </a:lnTo>
                  <a:lnTo>
                    <a:pt x="2" y="1165"/>
                  </a:lnTo>
                  <a:lnTo>
                    <a:pt x="3" y="993"/>
                  </a:lnTo>
                  <a:lnTo>
                    <a:pt x="3" y="777"/>
                  </a:lnTo>
                  <a:lnTo>
                    <a:pt x="4" y="527"/>
                  </a:lnTo>
                  <a:lnTo>
                    <a:pt x="5" y="276"/>
                  </a:lnTo>
                  <a:lnTo>
                    <a:pt x="6" y="80"/>
                  </a:lnTo>
                  <a:lnTo>
                    <a:pt x="7" y="0"/>
                  </a:lnTo>
                  <a:lnTo>
                    <a:pt x="8" y="77"/>
                  </a:lnTo>
                  <a:lnTo>
                    <a:pt x="9" y="297"/>
                  </a:lnTo>
                  <a:lnTo>
                    <a:pt x="10" y="590"/>
                  </a:lnTo>
                  <a:lnTo>
                    <a:pt x="11" y="851"/>
                  </a:lnTo>
                  <a:lnTo>
                    <a:pt x="12" y="988"/>
                  </a:lnTo>
                  <a:lnTo>
                    <a:pt x="13" y="961"/>
                  </a:lnTo>
                  <a:lnTo>
                    <a:pt x="14" y="805"/>
                  </a:lnTo>
                  <a:lnTo>
                    <a:pt x="15" y="604"/>
                  </a:lnTo>
                  <a:lnTo>
                    <a:pt x="16" y="461"/>
                  </a:lnTo>
                  <a:lnTo>
                    <a:pt x="17" y="451"/>
                  </a:lnTo>
                  <a:lnTo>
                    <a:pt x="18" y="599"/>
                  </a:lnTo>
                  <a:lnTo>
                    <a:pt x="19" y="876"/>
                  </a:lnTo>
                  <a:lnTo>
                    <a:pt x="20" y="1215"/>
                  </a:lnTo>
                  <a:lnTo>
                    <a:pt x="21" y="1535"/>
                  </a:lnTo>
                  <a:lnTo>
                    <a:pt x="22" y="1776"/>
                  </a:lnTo>
                  <a:lnTo>
                    <a:pt x="23" y="1906"/>
                  </a:lnTo>
                  <a:lnTo>
                    <a:pt x="24" y="1934"/>
                  </a:lnTo>
                  <a:lnTo>
                    <a:pt x="25" y="1887"/>
                  </a:lnTo>
                  <a:lnTo>
                    <a:pt x="26" y="1800"/>
                  </a:lnTo>
                  <a:lnTo>
                    <a:pt x="27" y="1698"/>
                  </a:lnTo>
                  <a:lnTo>
                    <a:pt x="28" y="1595"/>
                  </a:lnTo>
                  <a:lnTo>
                    <a:pt x="29" y="1498"/>
                  </a:lnTo>
                  <a:lnTo>
                    <a:pt x="30" y="1410"/>
                  </a:lnTo>
                  <a:lnTo>
                    <a:pt x="30" y="1330"/>
                  </a:lnTo>
                  <a:lnTo>
                    <a:pt x="31" y="1249"/>
                  </a:lnTo>
                  <a:lnTo>
                    <a:pt x="32" y="1148"/>
                  </a:lnTo>
                  <a:lnTo>
                    <a:pt x="33" y="1002"/>
                  </a:lnTo>
                  <a:lnTo>
                    <a:pt x="34" y="799"/>
                  </a:lnTo>
                  <a:lnTo>
                    <a:pt x="35" y="553"/>
                  </a:lnTo>
                  <a:lnTo>
                    <a:pt x="36" y="309"/>
                  </a:lnTo>
                  <a:lnTo>
                    <a:pt x="37" y="137"/>
                  </a:lnTo>
                  <a:lnTo>
                    <a:pt x="38" y="101"/>
                  </a:lnTo>
                  <a:lnTo>
                    <a:pt x="39" y="231"/>
                  </a:lnTo>
                  <a:lnTo>
                    <a:pt x="40" y="502"/>
                  </a:lnTo>
                  <a:lnTo>
                    <a:pt x="41" y="838"/>
                  </a:lnTo>
                  <a:lnTo>
                    <a:pt x="42" y="1145"/>
                  </a:lnTo>
                  <a:lnTo>
                    <a:pt x="43" y="1350"/>
                  </a:lnTo>
                  <a:lnTo>
                    <a:pt x="44" y="1423"/>
                  </a:lnTo>
                  <a:lnTo>
                    <a:pt x="45" y="1386"/>
                  </a:lnTo>
                  <a:lnTo>
                    <a:pt x="46" y="1290"/>
                  </a:lnTo>
                  <a:lnTo>
                    <a:pt x="47" y="1191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514"/>
            <p:cNvSpPr>
              <a:spLocks/>
            </p:cNvSpPr>
            <p:nvPr/>
          </p:nvSpPr>
          <p:spPr bwMode="auto">
            <a:xfrm>
              <a:off x="3260117" y="3301097"/>
              <a:ext cx="45004" cy="179055"/>
            </a:xfrm>
            <a:custGeom>
              <a:avLst/>
              <a:gdLst/>
              <a:ahLst/>
              <a:cxnLst>
                <a:cxn ang="0">
                  <a:pos x="0" y="640"/>
                </a:cxn>
                <a:cxn ang="0">
                  <a:pos x="0" y="640"/>
                </a:cxn>
                <a:cxn ang="0">
                  <a:pos x="1" y="578"/>
                </a:cxn>
                <a:cxn ang="0">
                  <a:pos x="2" y="572"/>
                </a:cxn>
                <a:cxn ang="0">
                  <a:pos x="3" y="616"/>
                </a:cxn>
                <a:cxn ang="0">
                  <a:pos x="4" y="684"/>
                </a:cxn>
                <a:cxn ang="0">
                  <a:pos x="5" y="737"/>
                </a:cxn>
                <a:cxn ang="0">
                  <a:pos x="6" y="739"/>
                </a:cxn>
                <a:cxn ang="0">
                  <a:pos x="7" y="668"/>
                </a:cxn>
                <a:cxn ang="0">
                  <a:pos x="8" y="529"/>
                </a:cxn>
                <a:cxn ang="0">
                  <a:pos x="9" y="357"/>
                </a:cxn>
                <a:cxn ang="0">
                  <a:pos x="10" y="205"/>
                </a:cxn>
                <a:cxn ang="0">
                  <a:pos x="10" y="128"/>
                </a:cxn>
                <a:cxn ang="0">
                  <a:pos x="11" y="161"/>
                </a:cxn>
                <a:cxn ang="0">
                  <a:pos x="12" y="302"/>
                </a:cxn>
                <a:cxn ang="0">
                  <a:pos x="13" y="516"/>
                </a:cxn>
                <a:cxn ang="0">
                  <a:pos x="14" y="744"/>
                </a:cxn>
                <a:cxn ang="0">
                  <a:pos x="15" y="927"/>
                </a:cxn>
                <a:cxn ang="0">
                  <a:pos x="16" y="1023"/>
                </a:cxn>
                <a:cxn ang="0">
                  <a:pos x="17" y="1020"/>
                </a:cxn>
                <a:cxn ang="0">
                  <a:pos x="18" y="937"/>
                </a:cxn>
                <a:cxn ang="0">
                  <a:pos x="19" y="804"/>
                </a:cxn>
                <a:cxn ang="0">
                  <a:pos x="20" y="654"/>
                </a:cxn>
                <a:cxn ang="0">
                  <a:pos x="21" y="510"/>
                </a:cxn>
                <a:cxn ang="0">
                  <a:pos x="22" y="380"/>
                </a:cxn>
                <a:cxn ang="0">
                  <a:pos x="23" y="262"/>
                </a:cxn>
                <a:cxn ang="0">
                  <a:pos x="24" y="157"/>
                </a:cxn>
                <a:cxn ang="0">
                  <a:pos x="25" y="72"/>
                </a:cxn>
                <a:cxn ang="0">
                  <a:pos x="26" y="16"/>
                </a:cxn>
                <a:cxn ang="0">
                  <a:pos x="27" y="0"/>
                </a:cxn>
                <a:cxn ang="0">
                  <a:pos x="28" y="26"/>
                </a:cxn>
                <a:cxn ang="0">
                  <a:pos x="29" y="93"/>
                </a:cxn>
                <a:cxn ang="0">
                  <a:pos x="30" y="198"/>
                </a:cxn>
                <a:cxn ang="0">
                  <a:pos x="31" y="334"/>
                </a:cxn>
                <a:cxn ang="0">
                  <a:pos x="32" y="491"/>
                </a:cxn>
                <a:cxn ang="0">
                  <a:pos x="33" y="652"/>
                </a:cxn>
                <a:cxn ang="0">
                  <a:pos x="34" y="792"/>
                </a:cxn>
                <a:cxn ang="0">
                  <a:pos x="35" y="889"/>
                </a:cxn>
                <a:cxn ang="0">
                  <a:pos x="36" y="926"/>
                </a:cxn>
                <a:cxn ang="0">
                  <a:pos x="37" y="899"/>
                </a:cxn>
                <a:cxn ang="0">
                  <a:pos x="37" y="818"/>
                </a:cxn>
                <a:cxn ang="0">
                  <a:pos x="38" y="703"/>
                </a:cxn>
                <a:cxn ang="0">
                  <a:pos x="39" y="581"/>
                </a:cxn>
                <a:cxn ang="0">
                  <a:pos x="40" y="475"/>
                </a:cxn>
                <a:cxn ang="0">
                  <a:pos x="41" y="400"/>
                </a:cxn>
                <a:cxn ang="0">
                  <a:pos x="42" y="358"/>
                </a:cxn>
                <a:cxn ang="0">
                  <a:pos x="43" y="338"/>
                </a:cxn>
                <a:cxn ang="0">
                  <a:pos x="44" y="323"/>
                </a:cxn>
                <a:cxn ang="0">
                  <a:pos x="45" y="296"/>
                </a:cxn>
                <a:cxn ang="0">
                  <a:pos x="46" y="256"/>
                </a:cxn>
                <a:cxn ang="0">
                  <a:pos x="47" y="215"/>
                </a:cxn>
              </a:cxnLst>
              <a:rect l="0" t="0" r="r" b="b"/>
              <a:pathLst>
                <a:path w="47" h="1023">
                  <a:moveTo>
                    <a:pt x="0" y="640"/>
                  </a:moveTo>
                  <a:lnTo>
                    <a:pt x="0" y="640"/>
                  </a:lnTo>
                  <a:lnTo>
                    <a:pt x="1" y="578"/>
                  </a:lnTo>
                  <a:lnTo>
                    <a:pt x="2" y="572"/>
                  </a:lnTo>
                  <a:lnTo>
                    <a:pt x="3" y="616"/>
                  </a:lnTo>
                  <a:lnTo>
                    <a:pt x="4" y="684"/>
                  </a:lnTo>
                  <a:lnTo>
                    <a:pt x="5" y="737"/>
                  </a:lnTo>
                  <a:lnTo>
                    <a:pt x="6" y="739"/>
                  </a:lnTo>
                  <a:lnTo>
                    <a:pt x="7" y="668"/>
                  </a:lnTo>
                  <a:lnTo>
                    <a:pt x="8" y="529"/>
                  </a:lnTo>
                  <a:lnTo>
                    <a:pt x="9" y="357"/>
                  </a:lnTo>
                  <a:lnTo>
                    <a:pt x="10" y="205"/>
                  </a:lnTo>
                  <a:lnTo>
                    <a:pt x="10" y="128"/>
                  </a:lnTo>
                  <a:lnTo>
                    <a:pt x="11" y="161"/>
                  </a:lnTo>
                  <a:lnTo>
                    <a:pt x="12" y="302"/>
                  </a:lnTo>
                  <a:lnTo>
                    <a:pt x="13" y="516"/>
                  </a:lnTo>
                  <a:lnTo>
                    <a:pt x="14" y="744"/>
                  </a:lnTo>
                  <a:lnTo>
                    <a:pt x="15" y="927"/>
                  </a:lnTo>
                  <a:lnTo>
                    <a:pt x="16" y="1023"/>
                  </a:lnTo>
                  <a:lnTo>
                    <a:pt x="17" y="1020"/>
                  </a:lnTo>
                  <a:lnTo>
                    <a:pt x="18" y="937"/>
                  </a:lnTo>
                  <a:lnTo>
                    <a:pt x="19" y="804"/>
                  </a:lnTo>
                  <a:lnTo>
                    <a:pt x="20" y="654"/>
                  </a:lnTo>
                  <a:lnTo>
                    <a:pt x="21" y="510"/>
                  </a:lnTo>
                  <a:lnTo>
                    <a:pt x="22" y="380"/>
                  </a:lnTo>
                  <a:lnTo>
                    <a:pt x="23" y="262"/>
                  </a:lnTo>
                  <a:lnTo>
                    <a:pt x="24" y="157"/>
                  </a:lnTo>
                  <a:lnTo>
                    <a:pt x="25" y="72"/>
                  </a:lnTo>
                  <a:lnTo>
                    <a:pt x="26" y="16"/>
                  </a:lnTo>
                  <a:lnTo>
                    <a:pt x="27" y="0"/>
                  </a:lnTo>
                  <a:lnTo>
                    <a:pt x="28" y="26"/>
                  </a:lnTo>
                  <a:lnTo>
                    <a:pt x="29" y="93"/>
                  </a:lnTo>
                  <a:lnTo>
                    <a:pt x="30" y="198"/>
                  </a:lnTo>
                  <a:lnTo>
                    <a:pt x="31" y="334"/>
                  </a:lnTo>
                  <a:lnTo>
                    <a:pt x="32" y="491"/>
                  </a:lnTo>
                  <a:lnTo>
                    <a:pt x="33" y="652"/>
                  </a:lnTo>
                  <a:lnTo>
                    <a:pt x="34" y="792"/>
                  </a:lnTo>
                  <a:lnTo>
                    <a:pt x="35" y="889"/>
                  </a:lnTo>
                  <a:lnTo>
                    <a:pt x="36" y="926"/>
                  </a:lnTo>
                  <a:lnTo>
                    <a:pt x="37" y="899"/>
                  </a:lnTo>
                  <a:lnTo>
                    <a:pt x="37" y="818"/>
                  </a:lnTo>
                  <a:lnTo>
                    <a:pt x="38" y="703"/>
                  </a:lnTo>
                  <a:lnTo>
                    <a:pt x="39" y="581"/>
                  </a:lnTo>
                  <a:lnTo>
                    <a:pt x="40" y="475"/>
                  </a:lnTo>
                  <a:lnTo>
                    <a:pt x="41" y="400"/>
                  </a:lnTo>
                  <a:lnTo>
                    <a:pt x="42" y="358"/>
                  </a:lnTo>
                  <a:lnTo>
                    <a:pt x="43" y="338"/>
                  </a:lnTo>
                  <a:lnTo>
                    <a:pt x="44" y="323"/>
                  </a:lnTo>
                  <a:lnTo>
                    <a:pt x="45" y="296"/>
                  </a:lnTo>
                  <a:lnTo>
                    <a:pt x="46" y="256"/>
                  </a:lnTo>
                  <a:lnTo>
                    <a:pt x="47" y="215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515"/>
            <p:cNvSpPr>
              <a:spLocks/>
            </p:cNvSpPr>
            <p:nvPr/>
          </p:nvSpPr>
          <p:spPr bwMode="auto">
            <a:xfrm>
              <a:off x="3305121" y="3326917"/>
              <a:ext cx="48217" cy="159409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0" y="66"/>
                </a:cxn>
                <a:cxn ang="0">
                  <a:pos x="1" y="48"/>
                </a:cxn>
                <a:cxn ang="0">
                  <a:pos x="2" y="72"/>
                </a:cxn>
                <a:cxn ang="0">
                  <a:pos x="3" y="145"/>
                </a:cxn>
                <a:cxn ang="0">
                  <a:pos x="4" y="255"/>
                </a:cxn>
                <a:cxn ang="0">
                  <a:pos x="5" y="376"/>
                </a:cxn>
                <a:cxn ang="0">
                  <a:pos x="6" y="479"/>
                </a:cxn>
                <a:cxn ang="0">
                  <a:pos x="7" y="545"/>
                </a:cxn>
                <a:cxn ang="0">
                  <a:pos x="8" y="567"/>
                </a:cxn>
                <a:cxn ang="0">
                  <a:pos x="9" y="552"/>
                </a:cxn>
                <a:cxn ang="0">
                  <a:pos x="10" y="506"/>
                </a:cxn>
                <a:cxn ang="0">
                  <a:pos x="11" y="434"/>
                </a:cxn>
                <a:cxn ang="0">
                  <a:pos x="12" y="337"/>
                </a:cxn>
                <a:cxn ang="0">
                  <a:pos x="13" y="222"/>
                </a:cxn>
                <a:cxn ang="0">
                  <a:pos x="14" y="107"/>
                </a:cxn>
                <a:cxn ang="0">
                  <a:pos x="15" y="23"/>
                </a:cxn>
                <a:cxn ang="0">
                  <a:pos x="16" y="0"/>
                </a:cxn>
                <a:cxn ang="0">
                  <a:pos x="17" y="59"/>
                </a:cxn>
                <a:cxn ang="0">
                  <a:pos x="17" y="200"/>
                </a:cxn>
                <a:cxn ang="0">
                  <a:pos x="18" y="400"/>
                </a:cxn>
                <a:cxn ang="0">
                  <a:pos x="19" y="616"/>
                </a:cxn>
                <a:cxn ang="0">
                  <a:pos x="20" y="798"/>
                </a:cxn>
                <a:cxn ang="0">
                  <a:pos x="21" y="904"/>
                </a:cxn>
                <a:cxn ang="0">
                  <a:pos x="22" y="910"/>
                </a:cxn>
                <a:cxn ang="0">
                  <a:pos x="23" y="824"/>
                </a:cxn>
                <a:cxn ang="0">
                  <a:pos x="24" y="682"/>
                </a:cxn>
                <a:cxn ang="0">
                  <a:pos x="25" y="532"/>
                </a:cxn>
                <a:cxn ang="0">
                  <a:pos x="26" y="419"/>
                </a:cxn>
                <a:cxn ang="0">
                  <a:pos x="27" y="367"/>
                </a:cxn>
                <a:cxn ang="0">
                  <a:pos x="28" y="364"/>
                </a:cxn>
                <a:cxn ang="0">
                  <a:pos x="29" y="376"/>
                </a:cxn>
                <a:cxn ang="0">
                  <a:pos x="30" y="359"/>
                </a:cxn>
                <a:cxn ang="0">
                  <a:pos x="31" y="292"/>
                </a:cxn>
                <a:cxn ang="0">
                  <a:pos x="32" y="184"/>
                </a:cxn>
                <a:cxn ang="0">
                  <a:pos x="33" y="75"/>
                </a:cxn>
                <a:cxn ang="0">
                  <a:pos x="34" y="11"/>
                </a:cxn>
                <a:cxn ang="0">
                  <a:pos x="35" y="18"/>
                </a:cxn>
                <a:cxn ang="0">
                  <a:pos x="36" y="89"/>
                </a:cxn>
                <a:cxn ang="0">
                  <a:pos x="37" y="186"/>
                </a:cxn>
                <a:cxn ang="0">
                  <a:pos x="38" y="270"/>
                </a:cxn>
                <a:cxn ang="0">
                  <a:pos x="39" y="312"/>
                </a:cxn>
                <a:cxn ang="0">
                  <a:pos x="40" y="309"/>
                </a:cxn>
                <a:cxn ang="0">
                  <a:pos x="41" y="276"/>
                </a:cxn>
                <a:cxn ang="0">
                  <a:pos x="42" y="232"/>
                </a:cxn>
                <a:cxn ang="0">
                  <a:pos x="43" y="193"/>
                </a:cxn>
                <a:cxn ang="0">
                  <a:pos x="44" y="172"/>
                </a:cxn>
                <a:cxn ang="0">
                  <a:pos x="45" y="183"/>
                </a:cxn>
                <a:cxn ang="0">
                  <a:pos x="45" y="242"/>
                </a:cxn>
                <a:cxn ang="0">
                  <a:pos x="46" y="354"/>
                </a:cxn>
                <a:cxn ang="0">
                  <a:pos x="47" y="505"/>
                </a:cxn>
              </a:cxnLst>
              <a:rect l="0" t="0" r="r" b="b"/>
              <a:pathLst>
                <a:path w="47" h="910">
                  <a:moveTo>
                    <a:pt x="0" y="66"/>
                  </a:moveTo>
                  <a:lnTo>
                    <a:pt x="0" y="66"/>
                  </a:lnTo>
                  <a:lnTo>
                    <a:pt x="1" y="48"/>
                  </a:lnTo>
                  <a:lnTo>
                    <a:pt x="2" y="72"/>
                  </a:lnTo>
                  <a:lnTo>
                    <a:pt x="3" y="145"/>
                  </a:lnTo>
                  <a:lnTo>
                    <a:pt x="4" y="255"/>
                  </a:lnTo>
                  <a:lnTo>
                    <a:pt x="5" y="376"/>
                  </a:lnTo>
                  <a:lnTo>
                    <a:pt x="6" y="479"/>
                  </a:lnTo>
                  <a:lnTo>
                    <a:pt x="7" y="545"/>
                  </a:lnTo>
                  <a:lnTo>
                    <a:pt x="8" y="567"/>
                  </a:lnTo>
                  <a:lnTo>
                    <a:pt x="9" y="552"/>
                  </a:lnTo>
                  <a:lnTo>
                    <a:pt x="10" y="506"/>
                  </a:lnTo>
                  <a:lnTo>
                    <a:pt x="11" y="434"/>
                  </a:lnTo>
                  <a:lnTo>
                    <a:pt x="12" y="337"/>
                  </a:lnTo>
                  <a:lnTo>
                    <a:pt x="13" y="222"/>
                  </a:lnTo>
                  <a:lnTo>
                    <a:pt x="14" y="107"/>
                  </a:lnTo>
                  <a:lnTo>
                    <a:pt x="15" y="23"/>
                  </a:lnTo>
                  <a:lnTo>
                    <a:pt x="16" y="0"/>
                  </a:lnTo>
                  <a:lnTo>
                    <a:pt x="17" y="59"/>
                  </a:lnTo>
                  <a:lnTo>
                    <a:pt x="17" y="200"/>
                  </a:lnTo>
                  <a:lnTo>
                    <a:pt x="18" y="400"/>
                  </a:lnTo>
                  <a:lnTo>
                    <a:pt x="19" y="616"/>
                  </a:lnTo>
                  <a:lnTo>
                    <a:pt x="20" y="798"/>
                  </a:lnTo>
                  <a:lnTo>
                    <a:pt x="21" y="904"/>
                  </a:lnTo>
                  <a:lnTo>
                    <a:pt x="22" y="910"/>
                  </a:lnTo>
                  <a:lnTo>
                    <a:pt x="23" y="824"/>
                  </a:lnTo>
                  <a:lnTo>
                    <a:pt x="24" y="682"/>
                  </a:lnTo>
                  <a:lnTo>
                    <a:pt x="25" y="532"/>
                  </a:lnTo>
                  <a:lnTo>
                    <a:pt x="26" y="419"/>
                  </a:lnTo>
                  <a:lnTo>
                    <a:pt x="27" y="367"/>
                  </a:lnTo>
                  <a:lnTo>
                    <a:pt x="28" y="364"/>
                  </a:lnTo>
                  <a:lnTo>
                    <a:pt x="29" y="376"/>
                  </a:lnTo>
                  <a:lnTo>
                    <a:pt x="30" y="359"/>
                  </a:lnTo>
                  <a:lnTo>
                    <a:pt x="31" y="292"/>
                  </a:lnTo>
                  <a:lnTo>
                    <a:pt x="32" y="184"/>
                  </a:lnTo>
                  <a:lnTo>
                    <a:pt x="33" y="75"/>
                  </a:lnTo>
                  <a:lnTo>
                    <a:pt x="34" y="11"/>
                  </a:lnTo>
                  <a:lnTo>
                    <a:pt x="35" y="18"/>
                  </a:lnTo>
                  <a:lnTo>
                    <a:pt x="36" y="89"/>
                  </a:lnTo>
                  <a:lnTo>
                    <a:pt x="37" y="186"/>
                  </a:lnTo>
                  <a:lnTo>
                    <a:pt x="38" y="270"/>
                  </a:lnTo>
                  <a:lnTo>
                    <a:pt x="39" y="312"/>
                  </a:lnTo>
                  <a:lnTo>
                    <a:pt x="40" y="309"/>
                  </a:lnTo>
                  <a:lnTo>
                    <a:pt x="41" y="276"/>
                  </a:lnTo>
                  <a:lnTo>
                    <a:pt x="42" y="232"/>
                  </a:lnTo>
                  <a:lnTo>
                    <a:pt x="43" y="193"/>
                  </a:lnTo>
                  <a:lnTo>
                    <a:pt x="44" y="172"/>
                  </a:lnTo>
                  <a:lnTo>
                    <a:pt x="45" y="183"/>
                  </a:lnTo>
                  <a:lnTo>
                    <a:pt x="45" y="242"/>
                  </a:lnTo>
                  <a:lnTo>
                    <a:pt x="46" y="354"/>
                  </a:lnTo>
                  <a:lnTo>
                    <a:pt x="47" y="505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516"/>
            <p:cNvSpPr>
              <a:spLocks/>
            </p:cNvSpPr>
            <p:nvPr/>
          </p:nvSpPr>
          <p:spPr bwMode="auto">
            <a:xfrm>
              <a:off x="3353338" y="3320181"/>
              <a:ext cx="48217" cy="144815"/>
            </a:xfrm>
            <a:custGeom>
              <a:avLst/>
              <a:gdLst/>
              <a:ahLst/>
              <a:cxnLst>
                <a:cxn ang="0">
                  <a:pos x="0" y="545"/>
                </a:cxn>
                <a:cxn ang="0">
                  <a:pos x="0" y="545"/>
                </a:cxn>
                <a:cxn ang="0">
                  <a:pos x="1" y="699"/>
                </a:cxn>
                <a:cxn ang="0">
                  <a:pos x="2" y="808"/>
                </a:cxn>
                <a:cxn ang="0">
                  <a:pos x="3" y="829"/>
                </a:cxn>
                <a:cxn ang="0">
                  <a:pos x="4" y="749"/>
                </a:cxn>
                <a:cxn ang="0">
                  <a:pos x="5" y="589"/>
                </a:cxn>
                <a:cxn ang="0">
                  <a:pos x="6" y="398"/>
                </a:cxn>
                <a:cxn ang="0">
                  <a:pos x="7" y="231"/>
                </a:cxn>
                <a:cxn ang="0">
                  <a:pos x="8" y="132"/>
                </a:cxn>
                <a:cxn ang="0">
                  <a:pos x="9" y="114"/>
                </a:cxn>
                <a:cxn ang="0">
                  <a:pos x="10" y="164"/>
                </a:cxn>
                <a:cxn ang="0">
                  <a:pos x="11" y="247"/>
                </a:cxn>
                <a:cxn ang="0">
                  <a:pos x="12" y="324"/>
                </a:cxn>
                <a:cxn ang="0">
                  <a:pos x="13" y="366"/>
                </a:cxn>
                <a:cxn ang="0">
                  <a:pos x="14" y="368"/>
                </a:cxn>
                <a:cxn ang="0">
                  <a:pos x="15" y="349"/>
                </a:cxn>
                <a:cxn ang="0">
                  <a:pos x="16" y="340"/>
                </a:cxn>
                <a:cxn ang="0">
                  <a:pos x="17" y="364"/>
                </a:cxn>
                <a:cxn ang="0">
                  <a:pos x="18" y="422"/>
                </a:cxn>
                <a:cxn ang="0">
                  <a:pos x="19" y="494"/>
                </a:cxn>
                <a:cxn ang="0">
                  <a:pos x="20" y="543"/>
                </a:cxn>
                <a:cxn ang="0">
                  <a:pos x="21" y="539"/>
                </a:cxn>
                <a:cxn ang="0">
                  <a:pos x="22" y="473"/>
                </a:cxn>
                <a:cxn ang="0">
                  <a:pos x="23" y="361"/>
                </a:cxn>
                <a:cxn ang="0">
                  <a:pos x="24" y="241"/>
                </a:cxn>
                <a:cxn ang="0">
                  <a:pos x="25" y="162"/>
                </a:cxn>
                <a:cxn ang="0">
                  <a:pos x="25" y="156"/>
                </a:cxn>
                <a:cxn ang="0">
                  <a:pos x="26" y="232"/>
                </a:cxn>
                <a:cxn ang="0">
                  <a:pos x="27" y="366"/>
                </a:cxn>
                <a:cxn ang="0">
                  <a:pos x="28" y="516"/>
                </a:cxn>
                <a:cxn ang="0">
                  <a:pos x="29" y="637"/>
                </a:cxn>
                <a:cxn ang="0">
                  <a:pos x="30" y="703"/>
                </a:cxn>
                <a:cxn ang="0">
                  <a:pos x="31" y="710"/>
                </a:cxn>
                <a:cxn ang="0">
                  <a:pos x="32" y="675"/>
                </a:cxn>
                <a:cxn ang="0">
                  <a:pos x="33" y="625"/>
                </a:cxn>
                <a:cxn ang="0">
                  <a:pos x="34" y="584"/>
                </a:cxn>
                <a:cxn ang="0">
                  <a:pos x="35" y="556"/>
                </a:cxn>
                <a:cxn ang="0">
                  <a:pos x="36" y="531"/>
                </a:cxn>
                <a:cxn ang="0">
                  <a:pos x="37" y="487"/>
                </a:cxn>
                <a:cxn ang="0">
                  <a:pos x="38" y="407"/>
                </a:cxn>
                <a:cxn ang="0">
                  <a:pos x="39" y="292"/>
                </a:cxn>
                <a:cxn ang="0">
                  <a:pos x="40" y="165"/>
                </a:cxn>
                <a:cxn ang="0">
                  <a:pos x="41" y="57"/>
                </a:cxn>
                <a:cxn ang="0">
                  <a:pos x="42" y="0"/>
                </a:cxn>
                <a:cxn ang="0">
                  <a:pos x="43" y="4"/>
                </a:cxn>
                <a:cxn ang="0">
                  <a:pos x="44" y="62"/>
                </a:cxn>
                <a:cxn ang="0">
                  <a:pos x="45" y="147"/>
                </a:cxn>
                <a:cxn ang="0">
                  <a:pos x="46" y="223"/>
                </a:cxn>
                <a:cxn ang="0">
                  <a:pos x="47" y="264"/>
                </a:cxn>
                <a:cxn ang="0">
                  <a:pos x="48" y="263"/>
                </a:cxn>
              </a:cxnLst>
              <a:rect l="0" t="0" r="r" b="b"/>
              <a:pathLst>
                <a:path w="48" h="829">
                  <a:moveTo>
                    <a:pt x="0" y="545"/>
                  </a:moveTo>
                  <a:lnTo>
                    <a:pt x="0" y="545"/>
                  </a:lnTo>
                  <a:lnTo>
                    <a:pt x="1" y="699"/>
                  </a:lnTo>
                  <a:lnTo>
                    <a:pt x="2" y="808"/>
                  </a:lnTo>
                  <a:lnTo>
                    <a:pt x="3" y="829"/>
                  </a:lnTo>
                  <a:lnTo>
                    <a:pt x="4" y="749"/>
                  </a:lnTo>
                  <a:lnTo>
                    <a:pt x="5" y="589"/>
                  </a:lnTo>
                  <a:lnTo>
                    <a:pt x="6" y="398"/>
                  </a:lnTo>
                  <a:lnTo>
                    <a:pt x="7" y="231"/>
                  </a:lnTo>
                  <a:lnTo>
                    <a:pt x="8" y="132"/>
                  </a:lnTo>
                  <a:lnTo>
                    <a:pt x="9" y="114"/>
                  </a:lnTo>
                  <a:lnTo>
                    <a:pt x="10" y="164"/>
                  </a:lnTo>
                  <a:lnTo>
                    <a:pt x="11" y="247"/>
                  </a:lnTo>
                  <a:lnTo>
                    <a:pt x="12" y="324"/>
                  </a:lnTo>
                  <a:lnTo>
                    <a:pt x="13" y="366"/>
                  </a:lnTo>
                  <a:lnTo>
                    <a:pt x="14" y="368"/>
                  </a:lnTo>
                  <a:lnTo>
                    <a:pt x="15" y="349"/>
                  </a:lnTo>
                  <a:lnTo>
                    <a:pt x="16" y="340"/>
                  </a:lnTo>
                  <a:lnTo>
                    <a:pt x="17" y="364"/>
                  </a:lnTo>
                  <a:lnTo>
                    <a:pt x="18" y="422"/>
                  </a:lnTo>
                  <a:lnTo>
                    <a:pt x="19" y="494"/>
                  </a:lnTo>
                  <a:lnTo>
                    <a:pt x="20" y="543"/>
                  </a:lnTo>
                  <a:lnTo>
                    <a:pt x="21" y="539"/>
                  </a:lnTo>
                  <a:lnTo>
                    <a:pt x="22" y="473"/>
                  </a:lnTo>
                  <a:lnTo>
                    <a:pt x="23" y="361"/>
                  </a:lnTo>
                  <a:lnTo>
                    <a:pt x="24" y="241"/>
                  </a:lnTo>
                  <a:lnTo>
                    <a:pt x="25" y="162"/>
                  </a:lnTo>
                  <a:lnTo>
                    <a:pt x="25" y="156"/>
                  </a:lnTo>
                  <a:lnTo>
                    <a:pt x="26" y="232"/>
                  </a:lnTo>
                  <a:lnTo>
                    <a:pt x="27" y="366"/>
                  </a:lnTo>
                  <a:lnTo>
                    <a:pt x="28" y="516"/>
                  </a:lnTo>
                  <a:lnTo>
                    <a:pt x="29" y="637"/>
                  </a:lnTo>
                  <a:lnTo>
                    <a:pt x="30" y="703"/>
                  </a:lnTo>
                  <a:lnTo>
                    <a:pt x="31" y="710"/>
                  </a:lnTo>
                  <a:lnTo>
                    <a:pt x="32" y="675"/>
                  </a:lnTo>
                  <a:lnTo>
                    <a:pt x="33" y="625"/>
                  </a:lnTo>
                  <a:lnTo>
                    <a:pt x="34" y="584"/>
                  </a:lnTo>
                  <a:lnTo>
                    <a:pt x="35" y="556"/>
                  </a:lnTo>
                  <a:lnTo>
                    <a:pt x="36" y="531"/>
                  </a:lnTo>
                  <a:lnTo>
                    <a:pt x="37" y="487"/>
                  </a:lnTo>
                  <a:lnTo>
                    <a:pt x="38" y="407"/>
                  </a:lnTo>
                  <a:lnTo>
                    <a:pt x="39" y="292"/>
                  </a:lnTo>
                  <a:lnTo>
                    <a:pt x="40" y="165"/>
                  </a:lnTo>
                  <a:lnTo>
                    <a:pt x="41" y="57"/>
                  </a:lnTo>
                  <a:lnTo>
                    <a:pt x="42" y="0"/>
                  </a:lnTo>
                  <a:lnTo>
                    <a:pt x="43" y="4"/>
                  </a:lnTo>
                  <a:lnTo>
                    <a:pt x="44" y="62"/>
                  </a:lnTo>
                  <a:lnTo>
                    <a:pt x="45" y="147"/>
                  </a:lnTo>
                  <a:lnTo>
                    <a:pt x="46" y="223"/>
                  </a:lnTo>
                  <a:lnTo>
                    <a:pt x="47" y="264"/>
                  </a:lnTo>
                  <a:lnTo>
                    <a:pt x="48" y="263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517"/>
            <p:cNvSpPr>
              <a:spLocks/>
            </p:cNvSpPr>
            <p:nvPr/>
          </p:nvSpPr>
          <p:spPr bwMode="auto">
            <a:xfrm>
              <a:off x="3401558" y="3351053"/>
              <a:ext cx="45004" cy="91492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1" y="62"/>
                </a:cxn>
                <a:cxn ang="0">
                  <a:pos x="2" y="42"/>
                </a:cxn>
                <a:cxn ang="0">
                  <a:pos x="3" y="56"/>
                </a:cxn>
                <a:cxn ang="0">
                  <a:pos x="4" y="117"/>
                </a:cxn>
                <a:cxn ang="0">
                  <a:pos x="4" y="216"/>
                </a:cxn>
                <a:cxn ang="0">
                  <a:pos x="5" y="325"/>
                </a:cxn>
                <a:cxn ang="0">
                  <a:pos x="6" y="416"/>
                </a:cxn>
                <a:cxn ang="0">
                  <a:pos x="7" y="465"/>
                </a:cxn>
                <a:cxn ang="0">
                  <a:pos x="8" y="469"/>
                </a:cxn>
                <a:cxn ang="0">
                  <a:pos x="9" y="437"/>
                </a:cxn>
                <a:cxn ang="0">
                  <a:pos x="10" y="389"/>
                </a:cxn>
                <a:cxn ang="0">
                  <a:pos x="11" y="341"/>
                </a:cxn>
                <a:cxn ang="0">
                  <a:pos x="12" y="295"/>
                </a:cxn>
                <a:cxn ang="0">
                  <a:pos x="13" y="245"/>
                </a:cxn>
                <a:cxn ang="0">
                  <a:pos x="14" y="183"/>
                </a:cxn>
                <a:cxn ang="0">
                  <a:pos x="15" y="111"/>
                </a:cxn>
                <a:cxn ang="0">
                  <a:pos x="16" y="44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19" y="45"/>
                </a:cxn>
                <a:cxn ang="0">
                  <a:pos x="20" y="116"/>
                </a:cxn>
                <a:cxn ang="0">
                  <a:pos x="21" y="192"/>
                </a:cxn>
                <a:cxn ang="0">
                  <a:pos x="22" y="256"/>
                </a:cxn>
                <a:cxn ang="0">
                  <a:pos x="23" y="299"/>
                </a:cxn>
                <a:cxn ang="0">
                  <a:pos x="24" y="326"/>
                </a:cxn>
                <a:cxn ang="0">
                  <a:pos x="25" y="346"/>
                </a:cxn>
                <a:cxn ang="0">
                  <a:pos x="26" y="365"/>
                </a:cxn>
                <a:cxn ang="0">
                  <a:pos x="27" y="380"/>
                </a:cxn>
                <a:cxn ang="0">
                  <a:pos x="28" y="380"/>
                </a:cxn>
                <a:cxn ang="0">
                  <a:pos x="29" y="354"/>
                </a:cxn>
                <a:cxn ang="0">
                  <a:pos x="30" y="296"/>
                </a:cxn>
                <a:cxn ang="0">
                  <a:pos x="31" y="218"/>
                </a:cxn>
                <a:cxn ang="0">
                  <a:pos x="31" y="138"/>
                </a:cxn>
                <a:cxn ang="0">
                  <a:pos x="32" y="74"/>
                </a:cxn>
                <a:cxn ang="0">
                  <a:pos x="33" y="31"/>
                </a:cxn>
                <a:cxn ang="0">
                  <a:pos x="34" y="9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7" y="12"/>
                </a:cxn>
                <a:cxn ang="0">
                  <a:pos x="38" y="37"/>
                </a:cxn>
                <a:cxn ang="0">
                  <a:pos x="39" y="79"/>
                </a:cxn>
                <a:cxn ang="0">
                  <a:pos x="40" y="138"/>
                </a:cxn>
                <a:cxn ang="0">
                  <a:pos x="41" y="209"/>
                </a:cxn>
                <a:cxn ang="0">
                  <a:pos x="42" y="286"/>
                </a:cxn>
                <a:cxn ang="0">
                  <a:pos x="43" y="362"/>
                </a:cxn>
                <a:cxn ang="0">
                  <a:pos x="44" y="431"/>
                </a:cxn>
                <a:cxn ang="0">
                  <a:pos x="45" y="486"/>
                </a:cxn>
                <a:cxn ang="0">
                  <a:pos x="46" y="518"/>
                </a:cxn>
                <a:cxn ang="0">
                  <a:pos x="47" y="523"/>
                </a:cxn>
              </a:cxnLst>
              <a:rect l="0" t="0" r="r" b="b"/>
              <a:pathLst>
                <a:path w="47" h="523">
                  <a:moveTo>
                    <a:pt x="0" y="87"/>
                  </a:moveTo>
                  <a:lnTo>
                    <a:pt x="0" y="87"/>
                  </a:lnTo>
                  <a:lnTo>
                    <a:pt x="1" y="62"/>
                  </a:lnTo>
                  <a:lnTo>
                    <a:pt x="2" y="42"/>
                  </a:lnTo>
                  <a:lnTo>
                    <a:pt x="3" y="56"/>
                  </a:lnTo>
                  <a:lnTo>
                    <a:pt x="4" y="117"/>
                  </a:lnTo>
                  <a:lnTo>
                    <a:pt x="4" y="216"/>
                  </a:lnTo>
                  <a:lnTo>
                    <a:pt x="5" y="325"/>
                  </a:lnTo>
                  <a:lnTo>
                    <a:pt x="6" y="416"/>
                  </a:lnTo>
                  <a:lnTo>
                    <a:pt x="7" y="465"/>
                  </a:lnTo>
                  <a:lnTo>
                    <a:pt x="8" y="469"/>
                  </a:lnTo>
                  <a:lnTo>
                    <a:pt x="9" y="437"/>
                  </a:lnTo>
                  <a:lnTo>
                    <a:pt x="10" y="389"/>
                  </a:lnTo>
                  <a:lnTo>
                    <a:pt x="11" y="341"/>
                  </a:lnTo>
                  <a:lnTo>
                    <a:pt x="12" y="295"/>
                  </a:lnTo>
                  <a:lnTo>
                    <a:pt x="13" y="245"/>
                  </a:lnTo>
                  <a:lnTo>
                    <a:pt x="14" y="183"/>
                  </a:lnTo>
                  <a:lnTo>
                    <a:pt x="15" y="111"/>
                  </a:lnTo>
                  <a:lnTo>
                    <a:pt x="16" y="44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45"/>
                  </a:lnTo>
                  <a:lnTo>
                    <a:pt x="20" y="116"/>
                  </a:lnTo>
                  <a:lnTo>
                    <a:pt x="21" y="192"/>
                  </a:lnTo>
                  <a:lnTo>
                    <a:pt x="22" y="256"/>
                  </a:lnTo>
                  <a:lnTo>
                    <a:pt x="23" y="299"/>
                  </a:lnTo>
                  <a:lnTo>
                    <a:pt x="24" y="326"/>
                  </a:lnTo>
                  <a:lnTo>
                    <a:pt x="25" y="346"/>
                  </a:lnTo>
                  <a:lnTo>
                    <a:pt x="26" y="365"/>
                  </a:lnTo>
                  <a:lnTo>
                    <a:pt x="27" y="380"/>
                  </a:lnTo>
                  <a:lnTo>
                    <a:pt x="28" y="380"/>
                  </a:lnTo>
                  <a:lnTo>
                    <a:pt x="29" y="354"/>
                  </a:lnTo>
                  <a:lnTo>
                    <a:pt x="30" y="296"/>
                  </a:lnTo>
                  <a:lnTo>
                    <a:pt x="31" y="218"/>
                  </a:lnTo>
                  <a:lnTo>
                    <a:pt x="31" y="138"/>
                  </a:lnTo>
                  <a:lnTo>
                    <a:pt x="32" y="74"/>
                  </a:lnTo>
                  <a:lnTo>
                    <a:pt x="33" y="31"/>
                  </a:lnTo>
                  <a:lnTo>
                    <a:pt x="34" y="9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12"/>
                  </a:lnTo>
                  <a:lnTo>
                    <a:pt x="38" y="37"/>
                  </a:lnTo>
                  <a:lnTo>
                    <a:pt x="39" y="79"/>
                  </a:lnTo>
                  <a:lnTo>
                    <a:pt x="40" y="138"/>
                  </a:lnTo>
                  <a:lnTo>
                    <a:pt x="41" y="209"/>
                  </a:lnTo>
                  <a:lnTo>
                    <a:pt x="42" y="286"/>
                  </a:lnTo>
                  <a:lnTo>
                    <a:pt x="43" y="362"/>
                  </a:lnTo>
                  <a:lnTo>
                    <a:pt x="44" y="431"/>
                  </a:lnTo>
                  <a:lnTo>
                    <a:pt x="45" y="486"/>
                  </a:lnTo>
                  <a:lnTo>
                    <a:pt x="46" y="518"/>
                  </a:lnTo>
                  <a:lnTo>
                    <a:pt x="47" y="523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518"/>
            <p:cNvSpPr>
              <a:spLocks/>
            </p:cNvSpPr>
            <p:nvPr/>
          </p:nvSpPr>
          <p:spPr bwMode="auto">
            <a:xfrm>
              <a:off x="3446562" y="3357789"/>
              <a:ext cx="48217" cy="84756"/>
            </a:xfrm>
            <a:custGeom>
              <a:avLst/>
              <a:gdLst/>
              <a:ahLst/>
              <a:cxnLst>
                <a:cxn ang="0">
                  <a:pos x="0" y="485"/>
                </a:cxn>
                <a:cxn ang="0">
                  <a:pos x="0" y="485"/>
                </a:cxn>
                <a:cxn ang="0">
                  <a:pos x="1" y="460"/>
                </a:cxn>
                <a:cxn ang="0">
                  <a:pos x="2" y="417"/>
                </a:cxn>
                <a:cxn ang="0">
                  <a:pos x="3" y="369"/>
                </a:cxn>
                <a:cxn ang="0">
                  <a:pos x="4" y="329"/>
                </a:cxn>
                <a:cxn ang="0">
                  <a:pos x="5" y="301"/>
                </a:cxn>
                <a:cxn ang="0">
                  <a:pos x="6" y="275"/>
                </a:cxn>
                <a:cxn ang="0">
                  <a:pos x="7" y="243"/>
                </a:cxn>
                <a:cxn ang="0">
                  <a:pos x="8" y="201"/>
                </a:cxn>
                <a:cxn ang="0">
                  <a:pos x="9" y="157"/>
                </a:cxn>
                <a:cxn ang="0">
                  <a:pos x="10" y="122"/>
                </a:cxn>
                <a:cxn ang="0">
                  <a:pos x="11" y="106"/>
                </a:cxn>
                <a:cxn ang="0">
                  <a:pos x="11" y="110"/>
                </a:cxn>
                <a:cxn ang="0">
                  <a:pos x="12" y="123"/>
                </a:cxn>
                <a:cxn ang="0">
                  <a:pos x="13" y="135"/>
                </a:cxn>
                <a:cxn ang="0">
                  <a:pos x="14" y="140"/>
                </a:cxn>
                <a:cxn ang="0">
                  <a:pos x="15" y="140"/>
                </a:cxn>
                <a:cxn ang="0">
                  <a:pos x="16" y="141"/>
                </a:cxn>
                <a:cxn ang="0">
                  <a:pos x="17" y="144"/>
                </a:cxn>
                <a:cxn ang="0">
                  <a:pos x="18" y="144"/>
                </a:cxn>
                <a:cxn ang="0">
                  <a:pos x="19" y="135"/>
                </a:cxn>
                <a:cxn ang="0">
                  <a:pos x="20" y="111"/>
                </a:cxn>
                <a:cxn ang="0">
                  <a:pos x="21" y="76"/>
                </a:cxn>
                <a:cxn ang="0">
                  <a:pos x="22" y="42"/>
                </a:cxn>
                <a:cxn ang="0">
                  <a:pos x="23" y="20"/>
                </a:cxn>
                <a:cxn ang="0">
                  <a:pos x="24" y="17"/>
                </a:cxn>
                <a:cxn ang="0">
                  <a:pos x="25" y="29"/>
                </a:cxn>
                <a:cxn ang="0">
                  <a:pos x="26" y="47"/>
                </a:cxn>
                <a:cxn ang="0">
                  <a:pos x="27" y="61"/>
                </a:cxn>
                <a:cxn ang="0">
                  <a:pos x="28" y="68"/>
                </a:cxn>
                <a:cxn ang="0">
                  <a:pos x="29" y="67"/>
                </a:cxn>
                <a:cxn ang="0">
                  <a:pos x="30" y="60"/>
                </a:cxn>
                <a:cxn ang="0">
                  <a:pos x="31" y="49"/>
                </a:cxn>
                <a:cxn ang="0">
                  <a:pos x="32" y="35"/>
                </a:cxn>
                <a:cxn ang="0">
                  <a:pos x="33" y="19"/>
                </a:cxn>
                <a:cxn ang="0">
                  <a:pos x="34" y="6"/>
                </a:cxn>
                <a:cxn ang="0">
                  <a:pos x="35" y="0"/>
                </a:cxn>
                <a:cxn ang="0">
                  <a:pos x="36" y="6"/>
                </a:cxn>
                <a:cxn ang="0">
                  <a:pos x="37" y="23"/>
                </a:cxn>
                <a:cxn ang="0">
                  <a:pos x="38" y="51"/>
                </a:cxn>
                <a:cxn ang="0">
                  <a:pos x="38" y="90"/>
                </a:cxn>
                <a:cxn ang="0">
                  <a:pos x="39" y="141"/>
                </a:cxn>
                <a:cxn ang="0">
                  <a:pos x="40" y="201"/>
                </a:cxn>
                <a:cxn ang="0">
                  <a:pos x="41" y="266"/>
                </a:cxn>
                <a:cxn ang="0">
                  <a:pos x="42" y="325"/>
                </a:cxn>
                <a:cxn ang="0">
                  <a:pos x="43" y="364"/>
                </a:cxn>
                <a:cxn ang="0">
                  <a:pos x="44" y="376"/>
                </a:cxn>
                <a:cxn ang="0">
                  <a:pos x="45" y="362"/>
                </a:cxn>
                <a:cxn ang="0">
                  <a:pos x="46" y="330"/>
                </a:cxn>
                <a:cxn ang="0">
                  <a:pos x="47" y="294"/>
                </a:cxn>
              </a:cxnLst>
              <a:rect l="0" t="0" r="r" b="b"/>
              <a:pathLst>
                <a:path w="47" h="485">
                  <a:moveTo>
                    <a:pt x="0" y="485"/>
                  </a:moveTo>
                  <a:lnTo>
                    <a:pt x="0" y="485"/>
                  </a:lnTo>
                  <a:lnTo>
                    <a:pt x="1" y="460"/>
                  </a:lnTo>
                  <a:lnTo>
                    <a:pt x="2" y="417"/>
                  </a:lnTo>
                  <a:lnTo>
                    <a:pt x="3" y="369"/>
                  </a:lnTo>
                  <a:lnTo>
                    <a:pt x="4" y="329"/>
                  </a:lnTo>
                  <a:lnTo>
                    <a:pt x="5" y="301"/>
                  </a:lnTo>
                  <a:lnTo>
                    <a:pt x="6" y="275"/>
                  </a:lnTo>
                  <a:lnTo>
                    <a:pt x="7" y="243"/>
                  </a:lnTo>
                  <a:lnTo>
                    <a:pt x="8" y="201"/>
                  </a:lnTo>
                  <a:lnTo>
                    <a:pt x="9" y="157"/>
                  </a:lnTo>
                  <a:lnTo>
                    <a:pt x="10" y="122"/>
                  </a:lnTo>
                  <a:lnTo>
                    <a:pt x="11" y="106"/>
                  </a:lnTo>
                  <a:lnTo>
                    <a:pt x="11" y="110"/>
                  </a:lnTo>
                  <a:lnTo>
                    <a:pt x="12" y="123"/>
                  </a:lnTo>
                  <a:lnTo>
                    <a:pt x="13" y="135"/>
                  </a:lnTo>
                  <a:lnTo>
                    <a:pt x="14" y="140"/>
                  </a:lnTo>
                  <a:lnTo>
                    <a:pt x="15" y="140"/>
                  </a:lnTo>
                  <a:lnTo>
                    <a:pt x="16" y="141"/>
                  </a:lnTo>
                  <a:lnTo>
                    <a:pt x="17" y="144"/>
                  </a:lnTo>
                  <a:lnTo>
                    <a:pt x="18" y="144"/>
                  </a:lnTo>
                  <a:lnTo>
                    <a:pt x="19" y="135"/>
                  </a:lnTo>
                  <a:lnTo>
                    <a:pt x="20" y="111"/>
                  </a:lnTo>
                  <a:lnTo>
                    <a:pt x="21" y="76"/>
                  </a:lnTo>
                  <a:lnTo>
                    <a:pt x="22" y="42"/>
                  </a:lnTo>
                  <a:lnTo>
                    <a:pt x="23" y="20"/>
                  </a:lnTo>
                  <a:lnTo>
                    <a:pt x="24" y="17"/>
                  </a:lnTo>
                  <a:lnTo>
                    <a:pt x="25" y="29"/>
                  </a:lnTo>
                  <a:lnTo>
                    <a:pt x="26" y="47"/>
                  </a:lnTo>
                  <a:lnTo>
                    <a:pt x="27" y="61"/>
                  </a:lnTo>
                  <a:lnTo>
                    <a:pt x="28" y="68"/>
                  </a:lnTo>
                  <a:lnTo>
                    <a:pt x="29" y="67"/>
                  </a:lnTo>
                  <a:lnTo>
                    <a:pt x="30" y="60"/>
                  </a:lnTo>
                  <a:lnTo>
                    <a:pt x="31" y="49"/>
                  </a:lnTo>
                  <a:lnTo>
                    <a:pt x="32" y="35"/>
                  </a:lnTo>
                  <a:lnTo>
                    <a:pt x="33" y="19"/>
                  </a:lnTo>
                  <a:lnTo>
                    <a:pt x="34" y="6"/>
                  </a:lnTo>
                  <a:lnTo>
                    <a:pt x="35" y="0"/>
                  </a:lnTo>
                  <a:lnTo>
                    <a:pt x="36" y="6"/>
                  </a:lnTo>
                  <a:lnTo>
                    <a:pt x="37" y="23"/>
                  </a:lnTo>
                  <a:lnTo>
                    <a:pt x="38" y="51"/>
                  </a:lnTo>
                  <a:lnTo>
                    <a:pt x="38" y="90"/>
                  </a:lnTo>
                  <a:lnTo>
                    <a:pt x="39" y="141"/>
                  </a:lnTo>
                  <a:lnTo>
                    <a:pt x="40" y="201"/>
                  </a:lnTo>
                  <a:lnTo>
                    <a:pt x="41" y="266"/>
                  </a:lnTo>
                  <a:lnTo>
                    <a:pt x="42" y="325"/>
                  </a:lnTo>
                  <a:lnTo>
                    <a:pt x="43" y="364"/>
                  </a:lnTo>
                  <a:lnTo>
                    <a:pt x="44" y="376"/>
                  </a:lnTo>
                  <a:lnTo>
                    <a:pt x="45" y="362"/>
                  </a:lnTo>
                  <a:lnTo>
                    <a:pt x="46" y="330"/>
                  </a:lnTo>
                  <a:lnTo>
                    <a:pt x="47" y="294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519"/>
            <p:cNvSpPr>
              <a:spLocks/>
            </p:cNvSpPr>
            <p:nvPr/>
          </p:nvSpPr>
          <p:spPr bwMode="auto">
            <a:xfrm>
              <a:off x="3494779" y="3324672"/>
              <a:ext cx="48217" cy="107769"/>
            </a:xfrm>
            <a:custGeom>
              <a:avLst/>
              <a:gdLst/>
              <a:ahLst/>
              <a:cxnLst>
                <a:cxn ang="0">
                  <a:pos x="0" y="483"/>
                </a:cxn>
                <a:cxn ang="0">
                  <a:pos x="0" y="483"/>
                </a:cxn>
                <a:cxn ang="0">
                  <a:pos x="1" y="455"/>
                </a:cxn>
                <a:cxn ang="0">
                  <a:pos x="2" y="444"/>
                </a:cxn>
                <a:cxn ang="0">
                  <a:pos x="3" y="450"/>
                </a:cxn>
                <a:cxn ang="0">
                  <a:pos x="4" y="472"/>
                </a:cxn>
                <a:cxn ang="0">
                  <a:pos x="5" y="506"/>
                </a:cxn>
                <a:cxn ang="0">
                  <a:pos x="6" y="548"/>
                </a:cxn>
                <a:cxn ang="0">
                  <a:pos x="7" y="589"/>
                </a:cxn>
                <a:cxn ang="0">
                  <a:pos x="8" y="617"/>
                </a:cxn>
                <a:cxn ang="0">
                  <a:pos x="9" y="615"/>
                </a:cxn>
                <a:cxn ang="0">
                  <a:pos x="10" y="572"/>
                </a:cxn>
                <a:cxn ang="0">
                  <a:pos x="11" y="483"/>
                </a:cxn>
                <a:cxn ang="0">
                  <a:pos x="12" y="360"/>
                </a:cxn>
                <a:cxn ang="0">
                  <a:pos x="13" y="223"/>
                </a:cxn>
                <a:cxn ang="0">
                  <a:pos x="14" y="102"/>
                </a:cxn>
                <a:cxn ang="0">
                  <a:pos x="15" y="23"/>
                </a:cxn>
                <a:cxn ang="0">
                  <a:pos x="16" y="0"/>
                </a:cxn>
                <a:cxn ang="0">
                  <a:pos x="17" y="31"/>
                </a:cxn>
                <a:cxn ang="0">
                  <a:pos x="18" y="95"/>
                </a:cxn>
                <a:cxn ang="0">
                  <a:pos x="18" y="167"/>
                </a:cxn>
                <a:cxn ang="0">
                  <a:pos x="19" y="226"/>
                </a:cxn>
                <a:cxn ang="0">
                  <a:pos x="20" y="263"/>
                </a:cxn>
                <a:cxn ang="0">
                  <a:pos x="21" y="284"/>
                </a:cxn>
                <a:cxn ang="0">
                  <a:pos x="22" y="300"/>
                </a:cxn>
                <a:cxn ang="0">
                  <a:pos x="23" y="320"/>
                </a:cxn>
                <a:cxn ang="0">
                  <a:pos x="24" y="349"/>
                </a:cxn>
                <a:cxn ang="0">
                  <a:pos x="25" y="387"/>
                </a:cxn>
                <a:cxn ang="0">
                  <a:pos x="26" y="429"/>
                </a:cxn>
                <a:cxn ang="0">
                  <a:pos x="27" y="472"/>
                </a:cxn>
                <a:cxn ang="0">
                  <a:pos x="28" y="514"/>
                </a:cxn>
                <a:cxn ang="0">
                  <a:pos x="29" y="550"/>
                </a:cxn>
                <a:cxn ang="0">
                  <a:pos x="30" y="574"/>
                </a:cxn>
                <a:cxn ang="0">
                  <a:pos x="31" y="576"/>
                </a:cxn>
                <a:cxn ang="0">
                  <a:pos x="32" y="553"/>
                </a:cxn>
                <a:cxn ang="0">
                  <a:pos x="33" y="507"/>
                </a:cxn>
                <a:cxn ang="0">
                  <a:pos x="34" y="451"/>
                </a:cxn>
                <a:cxn ang="0">
                  <a:pos x="35" y="403"/>
                </a:cxn>
                <a:cxn ang="0">
                  <a:pos x="36" y="376"/>
                </a:cxn>
                <a:cxn ang="0">
                  <a:pos x="37" y="376"/>
                </a:cxn>
                <a:cxn ang="0">
                  <a:pos x="38" y="396"/>
                </a:cxn>
                <a:cxn ang="0">
                  <a:pos x="39" y="426"/>
                </a:cxn>
                <a:cxn ang="0">
                  <a:pos x="40" y="457"/>
                </a:cxn>
                <a:cxn ang="0">
                  <a:pos x="41" y="483"/>
                </a:cxn>
                <a:cxn ang="0">
                  <a:pos x="42" y="505"/>
                </a:cxn>
                <a:cxn ang="0">
                  <a:pos x="43" y="524"/>
                </a:cxn>
                <a:cxn ang="0">
                  <a:pos x="44" y="536"/>
                </a:cxn>
                <a:cxn ang="0">
                  <a:pos x="45" y="532"/>
                </a:cxn>
                <a:cxn ang="0">
                  <a:pos x="46" y="499"/>
                </a:cxn>
                <a:cxn ang="0">
                  <a:pos x="46" y="430"/>
                </a:cxn>
                <a:cxn ang="0">
                  <a:pos x="47" y="325"/>
                </a:cxn>
              </a:cxnLst>
              <a:rect l="0" t="0" r="r" b="b"/>
              <a:pathLst>
                <a:path w="47" h="617">
                  <a:moveTo>
                    <a:pt x="0" y="483"/>
                  </a:moveTo>
                  <a:lnTo>
                    <a:pt x="0" y="483"/>
                  </a:lnTo>
                  <a:lnTo>
                    <a:pt x="1" y="455"/>
                  </a:lnTo>
                  <a:lnTo>
                    <a:pt x="2" y="444"/>
                  </a:lnTo>
                  <a:lnTo>
                    <a:pt x="3" y="450"/>
                  </a:lnTo>
                  <a:lnTo>
                    <a:pt x="4" y="472"/>
                  </a:lnTo>
                  <a:lnTo>
                    <a:pt x="5" y="506"/>
                  </a:lnTo>
                  <a:lnTo>
                    <a:pt x="6" y="548"/>
                  </a:lnTo>
                  <a:lnTo>
                    <a:pt x="7" y="589"/>
                  </a:lnTo>
                  <a:lnTo>
                    <a:pt x="8" y="617"/>
                  </a:lnTo>
                  <a:lnTo>
                    <a:pt x="9" y="615"/>
                  </a:lnTo>
                  <a:lnTo>
                    <a:pt x="10" y="572"/>
                  </a:lnTo>
                  <a:lnTo>
                    <a:pt x="11" y="483"/>
                  </a:lnTo>
                  <a:lnTo>
                    <a:pt x="12" y="360"/>
                  </a:lnTo>
                  <a:lnTo>
                    <a:pt x="13" y="223"/>
                  </a:lnTo>
                  <a:lnTo>
                    <a:pt x="14" y="102"/>
                  </a:lnTo>
                  <a:lnTo>
                    <a:pt x="15" y="23"/>
                  </a:lnTo>
                  <a:lnTo>
                    <a:pt x="16" y="0"/>
                  </a:lnTo>
                  <a:lnTo>
                    <a:pt x="17" y="31"/>
                  </a:lnTo>
                  <a:lnTo>
                    <a:pt x="18" y="95"/>
                  </a:lnTo>
                  <a:lnTo>
                    <a:pt x="18" y="167"/>
                  </a:lnTo>
                  <a:lnTo>
                    <a:pt x="19" y="226"/>
                  </a:lnTo>
                  <a:lnTo>
                    <a:pt x="20" y="263"/>
                  </a:lnTo>
                  <a:lnTo>
                    <a:pt x="21" y="284"/>
                  </a:lnTo>
                  <a:lnTo>
                    <a:pt x="22" y="300"/>
                  </a:lnTo>
                  <a:lnTo>
                    <a:pt x="23" y="320"/>
                  </a:lnTo>
                  <a:lnTo>
                    <a:pt x="24" y="349"/>
                  </a:lnTo>
                  <a:lnTo>
                    <a:pt x="25" y="387"/>
                  </a:lnTo>
                  <a:lnTo>
                    <a:pt x="26" y="429"/>
                  </a:lnTo>
                  <a:lnTo>
                    <a:pt x="27" y="472"/>
                  </a:lnTo>
                  <a:lnTo>
                    <a:pt x="28" y="514"/>
                  </a:lnTo>
                  <a:lnTo>
                    <a:pt x="29" y="550"/>
                  </a:lnTo>
                  <a:lnTo>
                    <a:pt x="30" y="574"/>
                  </a:lnTo>
                  <a:lnTo>
                    <a:pt x="31" y="576"/>
                  </a:lnTo>
                  <a:lnTo>
                    <a:pt x="32" y="553"/>
                  </a:lnTo>
                  <a:lnTo>
                    <a:pt x="33" y="507"/>
                  </a:lnTo>
                  <a:lnTo>
                    <a:pt x="34" y="451"/>
                  </a:lnTo>
                  <a:lnTo>
                    <a:pt x="35" y="403"/>
                  </a:lnTo>
                  <a:lnTo>
                    <a:pt x="36" y="376"/>
                  </a:lnTo>
                  <a:lnTo>
                    <a:pt x="37" y="376"/>
                  </a:lnTo>
                  <a:lnTo>
                    <a:pt x="38" y="396"/>
                  </a:lnTo>
                  <a:lnTo>
                    <a:pt x="39" y="426"/>
                  </a:lnTo>
                  <a:lnTo>
                    <a:pt x="40" y="457"/>
                  </a:lnTo>
                  <a:lnTo>
                    <a:pt x="41" y="483"/>
                  </a:lnTo>
                  <a:lnTo>
                    <a:pt x="42" y="505"/>
                  </a:lnTo>
                  <a:lnTo>
                    <a:pt x="43" y="524"/>
                  </a:lnTo>
                  <a:lnTo>
                    <a:pt x="44" y="536"/>
                  </a:lnTo>
                  <a:lnTo>
                    <a:pt x="45" y="532"/>
                  </a:lnTo>
                  <a:lnTo>
                    <a:pt x="46" y="499"/>
                  </a:lnTo>
                  <a:lnTo>
                    <a:pt x="46" y="430"/>
                  </a:lnTo>
                  <a:lnTo>
                    <a:pt x="47" y="325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520"/>
            <p:cNvSpPr>
              <a:spLocks/>
            </p:cNvSpPr>
            <p:nvPr/>
          </p:nvSpPr>
          <p:spPr bwMode="auto">
            <a:xfrm>
              <a:off x="3542999" y="3307272"/>
              <a:ext cx="48217" cy="108892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0" y="422"/>
                </a:cxn>
                <a:cxn ang="0">
                  <a:pos x="1" y="295"/>
                </a:cxn>
                <a:cxn ang="0">
                  <a:pos x="2" y="168"/>
                </a:cxn>
                <a:cxn ang="0">
                  <a:pos x="3" y="67"/>
                </a:cxn>
                <a:cxn ang="0">
                  <a:pos x="4" y="9"/>
                </a:cxn>
                <a:cxn ang="0">
                  <a:pos x="5" y="0"/>
                </a:cxn>
                <a:cxn ang="0">
                  <a:pos x="6" y="37"/>
                </a:cxn>
                <a:cxn ang="0">
                  <a:pos x="7" y="105"/>
                </a:cxn>
                <a:cxn ang="0">
                  <a:pos x="8" y="192"/>
                </a:cxn>
                <a:cxn ang="0">
                  <a:pos x="9" y="286"/>
                </a:cxn>
                <a:cxn ang="0">
                  <a:pos x="10" y="376"/>
                </a:cxn>
                <a:cxn ang="0">
                  <a:pos x="11" y="456"/>
                </a:cxn>
                <a:cxn ang="0">
                  <a:pos x="12" y="524"/>
                </a:cxn>
                <a:cxn ang="0">
                  <a:pos x="13" y="575"/>
                </a:cxn>
                <a:cxn ang="0">
                  <a:pos x="14" y="608"/>
                </a:cxn>
                <a:cxn ang="0">
                  <a:pos x="15" y="620"/>
                </a:cxn>
                <a:cxn ang="0">
                  <a:pos x="16" y="612"/>
                </a:cxn>
                <a:cxn ang="0">
                  <a:pos x="17" y="585"/>
                </a:cxn>
                <a:cxn ang="0">
                  <a:pos x="18" y="544"/>
                </a:cxn>
                <a:cxn ang="0">
                  <a:pos x="19" y="499"/>
                </a:cxn>
                <a:cxn ang="0">
                  <a:pos x="20" y="461"/>
                </a:cxn>
                <a:cxn ang="0">
                  <a:pos x="21" y="444"/>
                </a:cxn>
                <a:cxn ang="0">
                  <a:pos x="22" y="454"/>
                </a:cxn>
                <a:cxn ang="0">
                  <a:pos x="23" y="485"/>
                </a:cxn>
                <a:cxn ang="0">
                  <a:pos x="24" y="522"/>
                </a:cxn>
                <a:cxn ang="0">
                  <a:pos x="25" y="547"/>
                </a:cxn>
                <a:cxn ang="0">
                  <a:pos x="26" y="549"/>
                </a:cxn>
                <a:cxn ang="0">
                  <a:pos x="26" y="526"/>
                </a:cxn>
                <a:cxn ang="0">
                  <a:pos x="27" y="489"/>
                </a:cxn>
                <a:cxn ang="0">
                  <a:pos x="28" y="453"/>
                </a:cxn>
                <a:cxn ang="0">
                  <a:pos x="29" y="432"/>
                </a:cxn>
                <a:cxn ang="0">
                  <a:pos x="30" y="432"/>
                </a:cxn>
                <a:cxn ang="0">
                  <a:pos x="31" y="451"/>
                </a:cxn>
                <a:cxn ang="0">
                  <a:pos x="32" y="476"/>
                </a:cxn>
                <a:cxn ang="0">
                  <a:pos x="33" y="493"/>
                </a:cxn>
                <a:cxn ang="0">
                  <a:pos x="34" y="489"/>
                </a:cxn>
                <a:cxn ang="0">
                  <a:pos x="35" y="461"/>
                </a:cxn>
                <a:cxn ang="0">
                  <a:pos x="36" y="416"/>
                </a:cxn>
                <a:cxn ang="0">
                  <a:pos x="37" y="373"/>
                </a:cxn>
                <a:cxn ang="0">
                  <a:pos x="38" y="350"/>
                </a:cxn>
                <a:cxn ang="0">
                  <a:pos x="39" y="360"/>
                </a:cxn>
                <a:cxn ang="0">
                  <a:pos x="40" y="402"/>
                </a:cxn>
                <a:cxn ang="0">
                  <a:pos x="41" y="463"/>
                </a:cxn>
                <a:cxn ang="0">
                  <a:pos x="42" y="526"/>
                </a:cxn>
                <a:cxn ang="0">
                  <a:pos x="43" y="575"/>
                </a:cxn>
                <a:cxn ang="0">
                  <a:pos x="44" y="601"/>
                </a:cxn>
                <a:cxn ang="0">
                  <a:pos x="45" y="605"/>
                </a:cxn>
                <a:cxn ang="0">
                  <a:pos x="46" y="595"/>
                </a:cxn>
                <a:cxn ang="0">
                  <a:pos x="47" y="582"/>
                </a:cxn>
                <a:cxn ang="0">
                  <a:pos x="48" y="576"/>
                </a:cxn>
              </a:cxnLst>
              <a:rect l="0" t="0" r="r" b="b"/>
              <a:pathLst>
                <a:path w="48" h="620">
                  <a:moveTo>
                    <a:pt x="0" y="422"/>
                  </a:moveTo>
                  <a:lnTo>
                    <a:pt x="0" y="422"/>
                  </a:lnTo>
                  <a:lnTo>
                    <a:pt x="1" y="295"/>
                  </a:lnTo>
                  <a:lnTo>
                    <a:pt x="2" y="168"/>
                  </a:lnTo>
                  <a:lnTo>
                    <a:pt x="3" y="67"/>
                  </a:lnTo>
                  <a:lnTo>
                    <a:pt x="4" y="9"/>
                  </a:lnTo>
                  <a:lnTo>
                    <a:pt x="5" y="0"/>
                  </a:lnTo>
                  <a:lnTo>
                    <a:pt x="6" y="37"/>
                  </a:lnTo>
                  <a:lnTo>
                    <a:pt x="7" y="105"/>
                  </a:lnTo>
                  <a:lnTo>
                    <a:pt x="8" y="192"/>
                  </a:lnTo>
                  <a:lnTo>
                    <a:pt x="9" y="286"/>
                  </a:lnTo>
                  <a:lnTo>
                    <a:pt x="10" y="376"/>
                  </a:lnTo>
                  <a:lnTo>
                    <a:pt x="11" y="456"/>
                  </a:lnTo>
                  <a:lnTo>
                    <a:pt x="12" y="524"/>
                  </a:lnTo>
                  <a:lnTo>
                    <a:pt x="13" y="575"/>
                  </a:lnTo>
                  <a:lnTo>
                    <a:pt x="14" y="608"/>
                  </a:lnTo>
                  <a:lnTo>
                    <a:pt x="15" y="620"/>
                  </a:lnTo>
                  <a:lnTo>
                    <a:pt x="16" y="612"/>
                  </a:lnTo>
                  <a:lnTo>
                    <a:pt x="17" y="585"/>
                  </a:lnTo>
                  <a:lnTo>
                    <a:pt x="18" y="544"/>
                  </a:lnTo>
                  <a:lnTo>
                    <a:pt x="19" y="499"/>
                  </a:lnTo>
                  <a:lnTo>
                    <a:pt x="20" y="461"/>
                  </a:lnTo>
                  <a:lnTo>
                    <a:pt x="21" y="444"/>
                  </a:lnTo>
                  <a:lnTo>
                    <a:pt x="22" y="454"/>
                  </a:lnTo>
                  <a:lnTo>
                    <a:pt x="23" y="485"/>
                  </a:lnTo>
                  <a:lnTo>
                    <a:pt x="24" y="522"/>
                  </a:lnTo>
                  <a:lnTo>
                    <a:pt x="25" y="547"/>
                  </a:lnTo>
                  <a:lnTo>
                    <a:pt x="26" y="549"/>
                  </a:lnTo>
                  <a:lnTo>
                    <a:pt x="26" y="526"/>
                  </a:lnTo>
                  <a:lnTo>
                    <a:pt x="27" y="489"/>
                  </a:lnTo>
                  <a:lnTo>
                    <a:pt x="28" y="453"/>
                  </a:lnTo>
                  <a:lnTo>
                    <a:pt x="29" y="432"/>
                  </a:lnTo>
                  <a:lnTo>
                    <a:pt x="30" y="432"/>
                  </a:lnTo>
                  <a:lnTo>
                    <a:pt x="31" y="451"/>
                  </a:lnTo>
                  <a:lnTo>
                    <a:pt x="32" y="476"/>
                  </a:lnTo>
                  <a:lnTo>
                    <a:pt x="33" y="493"/>
                  </a:lnTo>
                  <a:lnTo>
                    <a:pt x="34" y="489"/>
                  </a:lnTo>
                  <a:lnTo>
                    <a:pt x="35" y="461"/>
                  </a:lnTo>
                  <a:lnTo>
                    <a:pt x="36" y="416"/>
                  </a:lnTo>
                  <a:lnTo>
                    <a:pt x="37" y="373"/>
                  </a:lnTo>
                  <a:lnTo>
                    <a:pt x="38" y="350"/>
                  </a:lnTo>
                  <a:lnTo>
                    <a:pt x="39" y="360"/>
                  </a:lnTo>
                  <a:lnTo>
                    <a:pt x="40" y="402"/>
                  </a:lnTo>
                  <a:lnTo>
                    <a:pt x="41" y="463"/>
                  </a:lnTo>
                  <a:lnTo>
                    <a:pt x="42" y="526"/>
                  </a:lnTo>
                  <a:lnTo>
                    <a:pt x="43" y="575"/>
                  </a:lnTo>
                  <a:lnTo>
                    <a:pt x="44" y="601"/>
                  </a:lnTo>
                  <a:lnTo>
                    <a:pt x="45" y="605"/>
                  </a:lnTo>
                  <a:lnTo>
                    <a:pt x="46" y="595"/>
                  </a:lnTo>
                  <a:lnTo>
                    <a:pt x="47" y="582"/>
                  </a:lnTo>
                  <a:lnTo>
                    <a:pt x="48" y="576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521"/>
            <p:cNvSpPr>
              <a:spLocks/>
            </p:cNvSpPr>
            <p:nvPr/>
          </p:nvSpPr>
          <p:spPr bwMode="auto">
            <a:xfrm>
              <a:off x="3591216" y="3340388"/>
              <a:ext cx="45004" cy="76898"/>
            </a:xfrm>
            <a:custGeom>
              <a:avLst/>
              <a:gdLst/>
              <a:ahLst/>
              <a:cxnLst>
                <a:cxn ang="0">
                  <a:pos x="0" y="389"/>
                </a:cxn>
                <a:cxn ang="0">
                  <a:pos x="0" y="389"/>
                </a:cxn>
                <a:cxn ang="0">
                  <a:pos x="1" y="393"/>
                </a:cxn>
                <a:cxn ang="0">
                  <a:pos x="2" y="401"/>
                </a:cxn>
                <a:cxn ang="0">
                  <a:pos x="3" y="403"/>
                </a:cxn>
                <a:cxn ang="0">
                  <a:pos x="4" y="385"/>
                </a:cxn>
                <a:cxn ang="0">
                  <a:pos x="5" y="342"/>
                </a:cxn>
                <a:cxn ang="0">
                  <a:pos x="5" y="276"/>
                </a:cxn>
                <a:cxn ang="0">
                  <a:pos x="6" y="200"/>
                </a:cxn>
                <a:cxn ang="0">
                  <a:pos x="7" y="129"/>
                </a:cxn>
                <a:cxn ang="0">
                  <a:pos x="8" y="78"/>
                </a:cxn>
                <a:cxn ang="0">
                  <a:pos x="9" y="54"/>
                </a:cxn>
                <a:cxn ang="0">
                  <a:pos x="10" y="55"/>
                </a:cxn>
                <a:cxn ang="0">
                  <a:pos x="11" y="77"/>
                </a:cxn>
                <a:cxn ang="0">
                  <a:pos x="12" y="115"/>
                </a:cxn>
                <a:cxn ang="0">
                  <a:pos x="13" y="168"/>
                </a:cxn>
                <a:cxn ang="0">
                  <a:pos x="14" y="235"/>
                </a:cxn>
                <a:cxn ang="0">
                  <a:pos x="15" y="309"/>
                </a:cxn>
                <a:cxn ang="0">
                  <a:pos x="16" y="376"/>
                </a:cxn>
                <a:cxn ang="0">
                  <a:pos x="17" y="416"/>
                </a:cxn>
                <a:cxn ang="0">
                  <a:pos x="18" y="419"/>
                </a:cxn>
                <a:cxn ang="0">
                  <a:pos x="19" y="385"/>
                </a:cxn>
                <a:cxn ang="0">
                  <a:pos x="20" y="328"/>
                </a:cxn>
                <a:cxn ang="0">
                  <a:pos x="21" y="271"/>
                </a:cxn>
                <a:cxn ang="0">
                  <a:pos x="22" y="231"/>
                </a:cxn>
                <a:cxn ang="0">
                  <a:pos x="23" y="213"/>
                </a:cxn>
                <a:cxn ang="0">
                  <a:pos x="24" y="215"/>
                </a:cxn>
                <a:cxn ang="0">
                  <a:pos x="25" y="232"/>
                </a:cxn>
                <a:cxn ang="0">
                  <a:pos x="26" y="255"/>
                </a:cxn>
                <a:cxn ang="0">
                  <a:pos x="27" y="280"/>
                </a:cxn>
                <a:cxn ang="0">
                  <a:pos x="28" y="304"/>
                </a:cxn>
                <a:cxn ang="0">
                  <a:pos x="29" y="322"/>
                </a:cxn>
                <a:cxn ang="0">
                  <a:pos x="30" y="332"/>
                </a:cxn>
                <a:cxn ang="0">
                  <a:pos x="31" y="328"/>
                </a:cxn>
                <a:cxn ang="0">
                  <a:pos x="32" y="308"/>
                </a:cxn>
                <a:cxn ang="0">
                  <a:pos x="32" y="272"/>
                </a:cxn>
                <a:cxn ang="0">
                  <a:pos x="33" y="226"/>
                </a:cxn>
                <a:cxn ang="0">
                  <a:pos x="34" y="174"/>
                </a:cxn>
                <a:cxn ang="0">
                  <a:pos x="35" y="122"/>
                </a:cxn>
                <a:cxn ang="0">
                  <a:pos x="36" y="73"/>
                </a:cxn>
                <a:cxn ang="0">
                  <a:pos x="37" y="33"/>
                </a:cxn>
                <a:cxn ang="0">
                  <a:pos x="38" y="6"/>
                </a:cxn>
                <a:cxn ang="0">
                  <a:pos x="39" y="0"/>
                </a:cxn>
                <a:cxn ang="0">
                  <a:pos x="40" y="18"/>
                </a:cxn>
                <a:cxn ang="0">
                  <a:pos x="41" y="60"/>
                </a:cxn>
                <a:cxn ang="0">
                  <a:pos x="42" y="121"/>
                </a:cxn>
                <a:cxn ang="0">
                  <a:pos x="43" y="194"/>
                </a:cxn>
                <a:cxn ang="0">
                  <a:pos x="44" y="268"/>
                </a:cxn>
                <a:cxn ang="0">
                  <a:pos x="45" y="336"/>
                </a:cxn>
                <a:cxn ang="0">
                  <a:pos x="46" y="394"/>
                </a:cxn>
                <a:cxn ang="0">
                  <a:pos x="47" y="441"/>
                </a:cxn>
              </a:cxnLst>
              <a:rect l="0" t="0" r="r" b="b"/>
              <a:pathLst>
                <a:path w="47" h="441">
                  <a:moveTo>
                    <a:pt x="0" y="389"/>
                  </a:moveTo>
                  <a:lnTo>
                    <a:pt x="0" y="389"/>
                  </a:lnTo>
                  <a:lnTo>
                    <a:pt x="1" y="393"/>
                  </a:lnTo>
                  <a:lnTo>
                    <a:pt x="2" y="401"/>
                  </a:lnTo>
                  <a:lnTo>
                    <a:pt x="3" y="403"/>
                  </a:lnTo>
                  <a:lnTo>
                    <a:pt x="4" y="385"/>
                  </a:lnTo>
                  <a:lnTo>
                    <a:pt x="5" y="342"/>
                  </a:lnTo>
                  <a:lnTo>
                    <a:pt x="5" y="276"/>
                  </a:lnTo>
                  <a:lnTo>
                    <a:pt x="6" y="200"/>
                  </a:lnTo>
                  <a:lnTo>
                    <a:pt x="7" y="129"/>
                  </a:lnTo>
                  <a:lnTo>
                    <a:pt x="8" y="78"/>
                  </a:lnTo>
                  <a:lnTo>
                    <a:pt x="9" y="54"/>
                  </a:lnTo>
                  <a:lnTo>
                    <a:pt x="10" y="55"/>
                  </a:lnTo>
                  <a:lnTo>
                    <a:pt x="11" y="77"/>
                  </a:lnTo>
                  <a:lnTo>
                    <a:pt x="12" y="115"/>
                  </a:lnTo>
                  <a:lnTo>
                    <a:pt x="13" y="168"/>
                  </a:lnTo>
                  <a:lnTo>
                    <a:pt x="14" y="235"/>
                  </a:lnTo>
                  <a:lnTo>
                    <a:pt x="15" y="309"/>
                  </a:lnTo>
                  <a:lnTo>
                    <a:pt x="16" y="376"/>
                  </a:lnTo>
                  <a:lnTo>
                    <a:pt x="17" y="416"/>
                  </a:lnTo>
                  <a:lnTo>
                    <a:pt x="18" y="419"/>
                  </a:lnTo>
                  <a:lnTo>
                    <a:pt x="19" y="385"/>
                  </a:lnTo>
                  <a:lnTo>
                    <a:pt x="20" y="328"/>
                  </a:lnTo>
                  <a:lnTo>
                    <a:pt x="21" y="271"/>
                  </a:lnTo>
                  <a:lnTo>
                    <a:pt x="22" y="231"/>
                  </a:lnTo>
                  <a:lnTo>
                    <a:pt x="23" y="213"/>
                  </a:lnTo>
                  <a:lnTo>
                    <a:pt x="24" y="215"/>
                  </a:lnTo>
                  <a:lnTo>
                    <a:pt x="25" y="232"/>
                  </a:lnTo>
                  <a:lnTo>
                    <a:pt x="26" y="255"/>
                  </a:lnTo>
                  <a:lnTo>
                    <a:pt x="27" y="280"/>
                  </a:lnTo>
                  <a:lnTo>
                    <a:pt x="28" y="304"/>
                  </a:lnTo>
                  <a:lnTo>
                    <a:pt x="29" y="322"/>
                  </a:lnTo>
                  <a:lnTo>
                    <a:pt x="30" y="332"/>
                  </a:lnTo>
                  <a:lnTo>
                    <a:pt x="31" y="328"/>
                  </a:lnTo>
                  <a:lnTo>
                    <a:pt x="32" y="308"/>
                  </a:lnTo>
                  <a:lnTo>
                    <a:pt x="32" y="272"/>
                  </a:lnTo>
                  <a:lnTo>
                    <a:pt x="33" y="226"/>
                  </a:lnTo>
                  <a:lnTo>
                    <a:pt x="34" y="174"/>
                  </a:lnTo>
                  <a:lnTo>
                    <a:pt x="35" y="122"/>
                  </a:lnTo>
                  <a:lnTo>
                    <a:pt x="36" y="73"/>
                  </a:lnTo>
                  <a:lnTo>
                    <a:pt x="37" y="33"/>
                  </a:lnTo>
                  <a:lnTo>
                    <a:pt x="38" y="6"/>
                  </a:lnTo>
                  <a:lnTo>
                    <a:pt x="39" y="0"/>
                  </a:lnTo>
                  <a:lnTo>
                    <a:pt x="40" y="18"/>
                  </a:lnTo>
                  <a:lnTo>
                    <a:pt x="41" y="60"/>
                  </a:lnTo>
                  <a:lnTo>
                    <a:pt x="42" y="121"/>
                  </a:lnTo>
                  <a:lnTo>
                    <a:pt x="43" y="194"/>
                  </a:lnTo>
                  <a:lnTo>
                    <a:pt x="44" y="268"/>
                  </a:lnTo>
                  <a:lnTo>
                    <a:pt x="45" y="336"/>
                  </a:lnTo>
                  <a:lnTo>
                    <a:pt x="46" y="394"/>
                  </a:lnTo>
                  <a:lnTo>
                    <a:pt x="47" y="441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522"/>
            <p:cNvSpPr>
              <a:spLocks/>
            </p:cNvSpPr>
            <p:nvPr/>
          </p:nvSpPr>
          <p:spPr bwMode="auto">
            <a:xfrm>
              <a:off x="3636220" y="3365647"/>
              <a:ext cx="48217" cy="63988"/>
            </a:xfrm>
            <a:custGeom>
              <a:avLst/>
              <a:gdLst/>
              <a:ahLst/>
              <a:cxnLst>
                <a:cxn ang="0">
                  <a:pos x="0" y="295"/>
                </a:cxn>
                <a:cxn ang="0">
                  <a:pos x="0" y="295"/>
                </a:cxn>
                <a:cxn ang="0">
                  <a:pos x="1" y="332"/>
                </a:cxn>
                <a:cxn ang="0">
                  <a:pos x="2" y="357"/>
                </a:cxn>
                <a:cxn ang="0">
                  <a:pos x="3" y="366"/>
                </a:cxn>
                <a:cxn ang="0">
                  <a:pos x="4" y="355"/>
                </a:cxn>
                <a:cxn ang="0">
                  <a:pos x="5" y="319"/>
                </a:cxn>
                <a:cxn ang="0">
                  <a:pos x="6" y="262"/>
                </a:cxn>
                <a:cxn ang="0">
                  <a:pos x="7" y="192"/>
                </a:cxn>
                <a:cxn ang="0">
                  <a:pos x="8" y="123"/>
                </a:cxn>
                <a:cxn ang="0">
                  <a:pos x="9" y="68"/>
                </a:cxn>
                <a:cxn ang="0">
                  <a:pos x="10" y="36"/>
                </a:cxn>
                <a:cxn ang="0">
                  <a:pos x="11" y="30"/>
                </a:cxn>
                <a:cxn ang="0">
                  <a:pos x="12" y="48"/>
                </a:cxn>
                <a:cxn ang="0">
                  <a:pos x="12" y="85"/>
                </a:cxn>
                <a:cxn ang="0">
                  <a:pos x="13" y="134"/>
                </a:cxn>
                <a:cxn ang="0">
                  <a:pos x="14" y="186"/>
                </a:cxn>
                <a:cxn ang="0">
                  <a:pos x="15" y="233"/>
                </a:cxn>
                <a:cxn ang="0">
                  <a:pos x="16" y="266"/>
                </a:cxn>
                <a:cxn ang="0">
                  <a:pos x="17" y="280"/>
                </a:cxn>
                <a:cxn ang="0">
                  <a:pos x="18" y="276"/>
                </a:cxn>
                <a:cxn ang="0">
                  <a:pos x="19" y="257"/>
                </a:cxn>
                <a:cxn ang="0">
                  <a:pos x="20" y="229"/>
                </a:cxn>
                <a:cxn ang="0">
                  <a:pos x="21" y="194"/>
                </a:cxn>
                <a:cxn ang="0">
                  <a:pos x="22" y="153"/>
                </a:cxn>
                <a:cxn ang="0">
                  <a:pos x="23" y="105"/>
                </a:cxn>
                <a:cxn ang="0">
                  <a:pos x="24" y="58"/>
                </a:cxn>
                <a:cxn ang="0">
                  <a:pos x="25" y="19"/>
                </a:cxn>
                <a:cxn ang="0">
                  <a:pos x="26" y="0"/>
                </a:cxn>
                <a:cxn ang="0">
                  <a:pos x="27" y="4"/>
                </a:cxn>
                <a:cxn ang="0">
                  <a:pos x="28" y="27"/>
                </a:cxn>
                <a:cxn ang="0">
                  <a:pos x="29" y="58"/>
                </a:cxn>
                <a:cxn ang="0">
                  <a:pos x="30" y="88"/>
                </a:cxn>
                <a:cxn ang="0">
                  <a:pos x="31" y="110"/>
                </a:cxn>
                <a:cxn ang="0">
                  <a:pos x="32" y="123"/>
                </a:cxn>
                <a:cxn ang="0">
                  <a:pos x="33" y="130"/>
                </a:cxn>
                <a:cxn ang="0">
                  <a:pos x="34" y="132"/>
                </a:cxn>
                <a:cxn ang="0">
                  <a:pos x="35" y="129"/>
                </a:cxn>
                <a:cxn ang="0">
                  <a:pos x="36" y="121"/>
                </a:cxn>
                <a:cxn ang="0">
                  <a:pos x="37" y="106"/>
                </a:cxn>
                <a:cxn ang="0">
                  <a:pos x="38" y="88"/>
                </a:cxn>
                <a:cxn ang="0">
                  <a:pos x="39" y="69"/>
                </a:cxn>
                <a:cxn ang="0">
                  <a:pos x="39" y="55"/>
                </a:cxn>
                <a:cxn ang="0">
                  <a:pos x="40" y="48"/>
                </a:cxn>
                <a:cxn ang="0">
                  <a:pos x="41" y="50"/>
                </a:cxn>
                <a:cxn ang="0">
                  <a:pos x="42" y="60"/>
                </a:cxn>
                <a:cxn ang="0">
                  <a:pos x="43" y="77"/>
                </a:cxn>
                <a:cxn ang="0">
                  <a:pos x="44" y="96"/>
                </a:cxn>
                <a:cxn ang="0">
                  <a:pos x="45" y="112"/>
                </a:cxn>
                <a:cxn ang="0">
                  <a:pos x="46" y="121"/>
                </a:cxn>
                <a:cxn ang="0">
                  <a:pos x="47" y="127"/>
                </a:cxn>
              </a:cxnLst>
              <a:rect l="0" t="0" r="r" b="b"/>
              <a:pathLst>
                <a:path w="47" h="366">
                  <a:moveTo>
                    <a:pt x="0" y="295"/>
                  </a:moveTo>
                  <a:lnTo>
                    <a:pt x="0" y="295"/>
                  </a:lnTo>
                  <a:lnTo>
                    <a:pt x="1" y="332"/>
                  </a:lnTo>
                  <a:lnTo>
                    <a:pt x="2" y="357"/>
                  </a:lnTo>
                  <a:lnTo>
                    <a:pt x="3" y="366"/>
                  </a:lnTo>
                  <a:lnTo>
                    <a:pt x="4" y="355"/>
                  </a:lnTo>
                  <a:lnTo>
                    <a:pt x="5" y="319"/>
                  </a:lnTo>
                  <a:lnTo>
                    <a:pt x="6" y="262"/>
                  </a:lnTo>
                  <a:lnTo>
                    <a:pt x="7" y="192"/>
                  </a:lnTo>
                  <a:lnTo>
                    <a:pt x="8" y="123"/>
                  </a:lnTo>
                  <a:lnTo>
                    <a:pt x="9" y="68"/>
                  </a:lnTo>
                  <a:lnTo>
                    <a:pt x="10" y="36"/>
                  </a:lnTo>
                  <a:lnTo>
                    <a:pt x="11" y="30"/>
                  </a:lnTo>
                  <a:lnTo>
                    <a:pt x="12" y="48"/>
                  </a:lnTo>
                  <a:lnTo>
                    <a:pt x="12" y="85"/>
                  </a:lnTo>
                  <a:lnTo>
                    <a:pt x="13" y="134"/>
                  </a:lnTo>
                  <a:lnTo>
                    <a:pt x="14" y="186"/>
                  </a:lnTo>
                  <a:lnTo>
                    <a:pt x="15" y="233"/>
                  </a:lnTo>
                  <a:lnTo>
                    <a:pt x="16" y="266"/>
                  </a:lnTo>
                  <a:lnTo>
                    <a:pt x="17" y="280"/>
                  </a:lnTo>
                  <a:lnTo>
                    <a:pt x="18" y="276"/>
                  </a:lnTo>
                  <a:lnTo>
                    <a:pt x="19" y="257"/>
                  </a:lnTo>
                  <a:lnTo>
                    <a:pt x="20" y="229"/>
                  </a:lnTo>
                  <a:lnTo>
                    <a:pt x="21" y="194"/>
                  </a:lnTo>
                  <a:lnTo>
                    <a:pt x="22" y="153"/>
                  </a:lnTo>
                  <a:lnTo>
                    <a:pt x="23" y="105"/>
                  </a:lnTo>
                  <a:lnTo>
                    <a:pt x="24" y="58"/>
                  </a:lnTo>
                  <a:lnTo>
                    <a:pt x="25" y="19"/>
                  </a:lnTo>
                  <a:lnTo>
                    <a:pt x="26" y="0"/>
                  </a:lnTo>
                  <a:lnTo>
                    <a:pt x="27" y="4"/>
                  </a:lnTo>
                  <a:lnTo>
                    <a:pt x="28" y="27"/>
                  </a:lnTo>
                  <a:lnTo>
                    <a:pt x="29" y="58"/>
                  </a:lnTo>
                  <a:lnTo>
                    <a:pt x="30" y="88"/>
                  </a:lnTo>
                  <a:lnTo>
                    <a:pt x="31" y="110"/>
                  </a:lnTo>
                  <a:lnTo>
                    <a:pt x="32" y="123"/>
                  </a:lnTo>
                  <a:lnTo>
                    <a:pt x="33" y="130"/>
                  </a:lnTo>
                  <a:lnTo>
                    <a:pt x="34" y="132"/>
                  </a:lnTo>
                  <a:lnTo>
                    <a:pt x="35" y="129"/>
                  </a:lnTo>
                  <a:lnTo>
                    <a:pt x="36" y="121"/>
                  </a:lnTo>
                  <a:lnTo>
                    <a:pt x="37" y="106"/>
                  </a:lnTo>
                  <a:lnTo>
                    <a:pt x="38" y="88"/>
                  </a:lnTo>
                  <a:lnTo>
                    <a:pt x="39" y="69"/>
                  </a:lnTo>
                  <a:lnTo>
                    <a:pt x="39" y="55"/>
                  </a:lnTo>
                  <a:lnTo>
                    <a:pt x="40" y="48"/>
                  </a:lnTo>
                  <a:lnTo>
                    <a:pt x="41" y="50"/>
                  </a:lnTo>
                  <a:lnTo>
                    <a:pt x="42" y="60"/>
                  </a:lnTo>
                  <a:lnTo>
                    <a:pt x="43" y="77"/>
                  </a:lnTo>
                  <a:lnTo>
                    <a:pt x="44" y="96"/>
                  </a:lnTo>
                  <a:lnTo>
                    <a:pt x="45" y="112"/>
                  </a:lnTo>
                  <a:lnTo>
                    <a:pt x="46" y="121"/>
                  </a:lnTo>
                  <a:lnTo>
                    <a:pt x="47" y="127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523"/>
            <p:cNvSpPr>
              <a:spLocks/>
            </p:cNvSpPr>
            <p:nvPr/>
          </p:nvSpPr>
          <p:spPr bwMode="auto">
            <a:xfrm>
              <a:off x="3684439" y="3334214"/>
              <a:ext cx="45004" cy="79704"/>
            </a:xfrm>
            <a:custGeom>
              <a:avLst/>
              <a:gdLst/>
              <a:ahLst/>
              <a:cxnLst>
                <a:cxn ang="0">
                  <a:pos x="0" y="309"/>
                </a:cxn>
                <a:cxn ang="0">
                  <a:pos x="0" y="309"/>
                </a:cxn>
                <a:cxn ang="0">
                  <a:pos x="1" y="316"/>
                </a:cxn>
                <a:cxn ang="0">
                  <a:pos x="2" y="328"/>
                </a:cxn>
                <a:cxn ang="0">
                  <a:pos x="3" y="349"/>
                </a:cxn>
                <a:cxn ang="0">
                  <a:pos x="4" y="375"/>
                </a:cxn>
                <a:cxn ang="0">
                  <a:pos x="5" y="400"/>
                </a:cxn>
                <a:cxn ang="0">
                  <a:pos x="6" y="417"/>
                </a:cxn>
                <a:cxn ang="0">
                  <a:pos x="7" y="422"/>
                </a:cxn>
                <a:cxn ang="0">
                  <a:pos x="8" y="418"/>
                </a:cxn>
                <a:cxn ang="0">
                  <a:pos x="9" y="409"/>
                </a:cxn>
                <a:cxn ang="0">
                  <a:pos x="10" y="399"/>
                </a:cxn>
                <a:cxn ang="0">
                  <a:pos x="11" y="389"/>
                </a:cxn>
                <a:cxn ang="0">
                  <a:pos x="12" y="375"/>
                </a:cxn>
                <a:cxn ang="0">
                  <a:pos x="13" y="355"/>
                </a:cxn>
                <a:cxn ang="0">
                  <a:pos x="14" y="326"/>
                </a:cxn>
                <a:cxn ang="0">
                  <a:pos x="15" y="290"/>
                </a:cxn>
                <a:cxn ang="0">
                  <a:pos x="16" y="254"/>
                </a:cxn>
                <a:cxn ang="0">
                  <a:pos x="17" y="225"/>
                </a:cxn>
                <a:cxn ang="0">
                  <a:pos x="18" y="212"/>
                </a:cxn>
                <a:cxn ang="0">
                  <a:pos x="19" y="217"/>
                </a:cxn>
                <a:cxn ang="0">
                  <a:pos x="19" y="238"/>
                </a:cxn>
                <a:cxn ang="0">
                  <a:pos x="20" y="268"/>
                </a:cxn>
                <a:cxn ang="0">
                  <a:pos x="21" y="303"/>
                </a:cxn>
                <a:cxn ang="0">
                  <a:pos x="22" y="337"/>
                </a:cxn>
                <a:cxn ang="0">
                  <a:pos x="23" y="365"/>
                </a:cxn>
                <a:cxn ang="0">
                  <a:pos x="24" y="384"/>
                </a:cxn>
                <a:cxn ang="0">
                  <a:pos x="25" y="394"/>
                </a:cxn>
                <a:cxn ang="0">
                  <a:pos x="26" y="392"/>
                </a:cxn>
                <a:cxn ang="0">
                  <a:pos x="27" y="379"/>
                </a:cxn>
                <a:cxn ang="0">
                  <a:pos x="28" y="350"/>
                </a:cxn>
                <a:cxn ang="0">
                  <a:pos x="29" y="303"/>
                </a:cxn>
                <a:cxn ang="0">
                  <a:pos x="30" y="241"/>
                </a:cxn>
                <a:cxn ang="0">
                  <a:pos x="31" y="170"/>
                </a:cxn>
                <a:cxn ang="0">
                  <a:pos x="32" y="100"/>
                </a:cxn>
                <a:cxn ang="0">
                  <a:pos x="33" y="43"/>
                </a:cxn>
                <a:cxn ang="0">
                  <a:pos x="34" y="7"/>
                </a:cxn>
                <a:cxn ang="0">
                  <a:pos x="35" y="0"/>
                </a:cxn>
                <a:cxn ang="0">
                  <a:pos x="36" y="23"/>
                </a:cxn>
                <a:cxn ang="0">
                  <a:pos x="37" y="74"/>
                </a:cxn>
                <a:cxn ang="0">
                  <a:pos x="38" y="146"/>
                </a:cxn>
                <a:cxn ang="0">
                  <a:pos x="39" y="228"/>
                </a:cxn>
                <a:cxn ang="0">
                  <a:pos x="40" y="307"/>
                </a:cxn>
                <a:cxn ang="0">
                  <a:pos x="41" y="372"/>
                </a:cxn>
                <a:cxn ang="0">
                  <a:pos x="42" y="417"/>
                </a:cxn>
                <a:cxn ang="0">
                  <a:pos x="43" y="443"/>
                </a:cxn>
                <a:cxn ang="0">
                  <a:pos x="44" y="454"/>
                </a:cxn>
                <a:cxn ang="0">
                  <a:pos x="45" y="456"/>
                </a:cxn>
                <a:cxn ang="0">
                  <a:pos x="46" y="449"/>
                </a:cxn>
                <a:cxn ang="0">
                  <a:pos x="46" y="430"/>
                </a:cxn>
                <a:cxn ang="0">
                  <a:pos x="47" y="396"/>
                </a:cxn>
              </a:cxnLst>
              <a:rect l="0" t="0" r="r" b="b"/>
              <a:pathLst>
                <a:path w="47" h="456">
                  <a:moveTo>
                    <a:pt x="0" y="309"/>
                  </a:moveTo>
                  <a:lnTo>
                    <a:pt x="0" y="309"/>
                  </a:lnTo>
                  <a:lnTo>
                    <a:pt x="1" y="316"/>
                  </a:lnTo>
                  <a:lnTo>
                    <a:pt x="2" y="328"/>
                  </a:lnTo>
                  <a:lnTo>
                    <a:pt x="3" y="349"/>
                  </a:lnTo>
                  <a:lnTo>
                    <a:pt x="4" y="375"/>
                  </a:lnTo>
                  <a:lnTo>
                    <a:pt x="5" y="400"/>
                  </a:lnTo>
                  <a:lnTo>
                    <a:pt x="6" y="417"/>
                  </a:lnTo>
                  <a:lnTo>
                    <a:pt x="7" y="422"/>
                  </a:lnTo>
                  <a:lnTo>
                    <a:pt x="8" y="418"/>
                  </a:lnTo>
                  <a:lnTo>
                    <a:pt x="9" y="409"/>
                  </a:lnTo>
                  <a:lnTo>
                    <a:pt x="10" y="399"/>
                  </a:lnTo>
                  <a:lnTo>
                    <a:pt x="11" y="389"/>
                  </a:lnTo>
                  <a:lnTo>
                    <a:pt x="12" y="375"/>
                  </a:lnTo>
                  <a:lnTo>
                    <a:pt x="13" y="355"/>
                  </a:lnTo>
                  <a:lnTo>
                    <a:pt x="14" y="326"/>
                  </a:lnTo>
                  <a:lnTo>
                    <a:pt x="15" y="290"/>
                  </a:lnTo>
                  <a:lnTo>
                    <a:pt x="16" y="254"/>
                  </a:lnTo>
                  <a:lnTo>
                    <a:pt x="17" y="225"/>
                  </a:lnTo>
                  <a:lnTo>
                    <a:pt x="18" y="212"/>
                  </a:lnTo>
                  <a:lnTo>
                    <a:pt x="19" y="217"/>
                  </a:lnTo>
                  <a:lnTo>
                    <a:pt x="19" y="238"/>
                  </a:lnTo>
                  <a:lnTo>
                    <a:pt x="20" y="268"/>
                  </a:lnTo>
                  <a:lnTo>
                    <a:pt x="21" y="303"/>
                  </a:lnTo>
                  <a:lnTo>
                    <a:pt x="22" y="337"/>
                  </a:lnTo>
                  <a:lnTo>
                    <a:pt x="23" y="365"/>
                  </a:lnTo>
                  <a:lnTo>
                    <a:pt x="24" y="384"/>
                  </a:lnTo>
                  <a:lnTo>
                    <a:pt x="25" y="394"/>
                  </a:lnTo>
                  <a:lnTo>
                    <a:pt x="26" y="392"/>
                  </a:lnTo>
                  <a:lnTo>
                    <a:pt x="27" y="379"/>
                  </a:lnTo>
                  <a:lnTo>
                    <a:pt x="28" y="350"/>
                  </a:lnTo>
                  <a:lnTo>
                    <a:pt x="29" y="303"/>
                  </a:lnTo>
                  <a:lnTo>
                    <a:pt x="30" y="241"/>
                  </a:lnTo>
                  <a:lnTo>
                    <a:pt x="31" y="170"/>
                  </a:lnTo>
                  <a:lnTo>
                    <a:pt x="32" y="100"/>
                  </a:lnTo>
                  <a:lnTo>
                    <a:pt x="33" y="43"/>
                  </a:lnTo>
                  <a:lnTo>
                    <a:pt x="34" y="7"/>
                  </a:lnTo>
                  <a:lnTo>
                    <a:pt x="35" y="0"/>
                  </a:lnTo>
                  <a:lnTo>
                    <a:pt x="36" y="23"/>
                  </a:lnTo>
                  <a:lnTo>
                    <a:pt x="37" y="74"/>
                  </a:lnTo>
                  <a:lnTo>
                    <a:pt x="38" y="146"/>
                  </a:lnTo>
                  <a:lnTo>
                    <a:pt x="39" y="228"/>
                  </a:lnTo>
                  <a:lnTo>
                    <a:pt x="40" y="307"/>
                  </a:lnTo>
                  <a:lnTo>
                    <a:pt x="41" y="372"/>
                  </a:lnTo>
                  <a:lnTo>
                    <a:pt x="42" y="417"/>
                  </a:lnTo>
                  <a:lnTo>
                    <a:pt x="43" y="443"/>
                  </a:lnTo>
                  <a:lnTo>
                    <a:pt x="44" y="454"/>
                  </a:lnTo>
                  <a:lnTo>
                    <a:pt x="45" y="456"/>
                  </a:lnTo>
                  <a:lnTo>
                    <a:pt x="46" y="449"/>
                  </a:lnTo>
                  <a:lnTo>
                    <a:pt x="46" y="430"/>
                  </a:lnTo>
                  <a:lnTo>
                    <a:pt x="47" y="396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524"/>
            <p:cNvSpPr>
              <a:spLocks/>
            </p:cNvSpPr>
            <p:nvPr/>
          </p:nvSpPr>
          <p:spPr bwMode="auto">
            <a:xfrm>
              <a:off x="3729443" y="3349930"/>
              <a:ext cx="48217" cy="58937"/>
            </a:xfrm>
            <a:custGeom>
              <a:avLst/>
              <a:gdLst/>
              <a:ahLst/>
              <a:cxnLst>
                <a:cxn ang="0">
                  <a:pos x="0" y="306"/>
                </a:cxn>
                <a:cxn ang="0">
                  <a:pos x="0" y="306"/>
                </a:cxn>
                <a:cxn ang="0">
                  <a:pos x="1" y="257"/>
                </a:cxn>
                <a:cxn ang="0">
                  <a:pos x="2" y="203"/>
                </a:cxn>
                <a:cxn ang="0">
                  <a:pos x="3" y="155"/>
                </a:cxn>
                <a:cxn ang="0">
                  <a:pos x="4" y="128"/>
                </a:cxn>
                <a:cxn ang="0">
                  <a:pos x="5" y="129"/>
                </a:cxn>
                <a:cxn ang="0">
                  <a:pos x="6" y="155"/>
                </a:cxn>
                <a:cxn ang="0">
                  <a:pos x="7" y="199"/>
                </a:cxn>
                <a:cxn ang="0">
                  <a:pos x="8" y="246"/>
                </a:cxn>
                <a:cxn ang="0">
                  <a:pos x="9" y="285"/>
                </a:cxn>
                <a:cxn ang="0">
                  <a:pos x="10" y="310"/>
                </a:cxn>
                <a:cxn ang="0">
                  <a:pos x="11" y="318"/>
                </a:cxn>
                <a:cxn ang="0">
                  <a:pos x="12" y="314"/>
                </a:cxn>
                <a:cxn ang="0">
                  <a:pos x="13" y="302"/>
                </a:cxn>
                <a:cxn ang="0">
                  <a:pos x="14" y="288"/>
                </a:cxn>
                <a:cxn ang="0">
                  <a:pos x="15" y="278"/>
                </a:cxn>
                <a:cxn ang="0">
                  <a:pos x="16" y="273"/>
                </a:cxn>
                <a:cxn ang="0">
                  <a:pos x="17" y="275"/>
                </a:cxn>
                <a:cxn ang="0">
                  <a:pos x="18" y="285"/>
                </a:cxn>
                <a:cxn ang="0">
                  <a:pos x="19" y="302"/>
                </a:cxn>
                <a:cxn ang="0">
                  <a:pos x="20" y="320"/>
                </a:cxn>
                <a:cxn ang="0">
                  <a:pos x="21" y="334"/>
                </a:cxn>
                <a:cxn ang="0">
                  <a:pos x="22" y="336"/>
                </a:cxn>
                <a:cxn ang="0">
                  <a:pos x="23" y="320"/>
                </a:cxn>
                <a:cxn ang="0">
                  <a:pos x="24" y="285"/>
                </a:cxn>
                <a:cxn ang="0">
                  <a:pos x="25" y="237"/>
                </a:cxn>
                <a:cxn ang="0">
                  <a:pos x="26" y="187"/>
                </a:cxn>
                <a:cxn ang="0">
                  <a:pos x="26" y="145"/>
                </a:cxn>
                <a:cxn ang="0">
                  <a:pos x="27" y="116"/>
                </a:cxn>
                <a:cxn ang="0">
                  <a:pos x="28" y="98"/>
                </a:cxn>
                <a:cxn ang="0">
                  <a:pos x="29" y="88"/>
                </a:cxn>
                <a:cxn ang="0">
                  <a:pos x="30" y="84"/>
                </a:cxn>
                <a:cxn ang="0">
                  <a:pos x="31" y="86"/>
                </a:cxn>
                <a:cxn ang="0">
                  <a:pos x="32" y="99"/>
                </a:cxn>
                <a:cxn ang="0">
                  <a:pos x="33" y="127"/>
                </a:cxn>
                <a:cxn ang="0">
                  <a:pos x="34" y="169"/>
                </a:cxn>
                <a:cxn ang="0">
                  <a:pos x="35" y="219"/>
                </a:cxn>
                <a:cxn ang="0">
                  <a:pos x="36" y="267"/>
                </a:cxn>
                <a:cxn ang="0">
                  <a:pos x="37" y="303"/>
                </a:cxn>
                <a:cxn ang="0">
                  <a:pos x="38" y="326"/>
                </a:cxn>
                <a:cxn ang="0">
                  <a:pos x="39" y="336"/>
                </a:cxn>
                <a:cxn ang="0">
                  <a:pos x="40" y="338"/>
                </a:cxn>
                <a:cxn ang="0">
                  <a:pos x="41" y="333"/>
                </a:cxn>
                <a:cxn ang="0">
                  <a:pos x="42" y="319"/>
                </a:cxn>
                <a:cxn ang="0">
                  <a:pos x="43" y="289"/>
                </a:cxn>
                <a:cxn ang="0">
                  <a:pos x="44" y="238"/>
                </a:cxn>
                <a:cxn ang="0">
                  <a:pos x="45" y="171"/>
                </a:cxn>
                <a:cxn ang="0">
                  <a:pos x="46" y="97"/>
                </a:cxn>
                <a:cxn ang="0">
                  <a:pos x="47" y="35"/>
                </a:cxn>
                <a:cxn ang="0">
                  <a:pos x="48" y="0"/>
                </a:cxn>
              </a:cxnLst>
              <a:rect l="0" t="0" r="r" b="b"/>
              <a:pathLst>
                <a:path w="48" h="338">
                  <a:moveTo>
                    <a:pt x="0" y="306"/>
                  </a:moveTo>
                  <a:lnTo>
                    <a:pt x="0" y="306"/>
                  </a:lnTo>
                  <a:lnTo>
                    <a:pt x="1" y="257"/>
                  </a:lnTo>
                  <a:lnTo>
                    <a:pt x="2" y="203"/>
                  </a:lnTo>
                  <a:lnTo>
                    <a:pt x="3" y="155"/>
                  </a:lnTo>
                  <a:lnTo>
                    <a:pt x="4" y="128"/>
                  </a:lnTo>
                  <a:lnTo>
                    <a:pt x="5" y="129"/>
                  </a:lnTo>
                  <a:lnTo>
                    <a:pt x="6" y="155"/>
                  </a:lnTo>
                  <a:lnTo>
                    <a:pt x="7" y="199"/>
                  </a:lnTo>
                  <a:lnTo>
                    <a:pt x="8" y="246"/>
                  </a:lnTo>
                  <a:lnTo>
                    <a:pt x="9" y="285"/>
                  </a:lnTo>
                  <a:lnTo>
                    <a:pt x="10" y="310"/>
                  </a:lnTo>
                  <a:lnTo>
                    <a:pt x="11" y="318"/>
                  </a:lnTo>
                  <a:lnTo>
                    <a:pt x="12" y="314"/>
                  </a:lnTo>
                  <a:lnTo>
                    <a:pt x="13" y="302"/>
                  </a:lnTo>
                  <a:lnTo>
                    <a:pt x="14" y="288"/>
                  </a:lnTo>
                  <a:lnTo>
                    <a:pt x="15" y="278"/>
                  </a:lnTo>
                  <a:lnTo>
                    <a:pt x="16" y="273"/>
                  </a:lnTo>
                  <a:lnTo>
                    <a:pt x="17" y="275"/>
                  </a:lnTo>
                  <a:lnTo>
                    <a:pt x="18" y="285"/>
                  </a:lnTo>
                  <a:lnTo>
                    <a:pt x="19" y="302"/>
                  </a:lnTo>
                  <a:lnTo>
                    <a:pt x="20" y="320"/>
                  </a:lnTo>
                  <a:lnTo>
                    <a:pt x="21" y="334"/>
                  </a:lnTo>
                  <a:lnTo>
                    <a:pt x="22" y="336"/>
                  </a:lnTo>
                  <a:lnTo>
                    <a:pt x="23" y="320"/>
                  </a:lnTo>
                  <a:lnTo>
                    <a:pt x="24" y="285"/>
                  </a:lnTo>
                  <a:lnTo>
                    <a:pt x="25" y="237"/>
                  </a:lnTo>
                  <a:lnTo>
                    <a:pt x="26" y="187"/>
                  </a:lnTo>
                  <a:lnTo>
                    <a:pt x="26" y="145"/>
                  </a:lnTo>
                  <a:lnTo>
                    <a:pt x="27" y="116"/>
                  </a:lnTo>
                  <a:lnTo>
                    <a:pt x="28" y="98"/>
                  </a:lnTo>
                  <a:lnTo>
                    <a:pt x="29" y="88"/>
                  </a:lnTo>
                  <a:lnTo>
                    <a:pt x="30" y="84"/>
                  </a:lnTo>
                  <a:lnTo>
                    <a:pt x="31" y="86"/>
                  </a:lnTo>
                  <a:lnTo>
                    <a:pt x="32" y="99"/>
                  </a:lnTo>
                  <a:lnTo>
                    <a:pt x="33" y="127"/>
                  </a:lnTo>
                  <a:lnTo>
                    <a:pt x="34" y="169"/>
                  </a:lnTo>
                  <a:lnTo>
                    <a:pt x="35" y="219"/>
                  </a:lnTo>
                  <a:lnTo>
                    <a:pt x="36" y="267"/>
                  </a:lnTo>
                  <a:lnTo>
                    <a:pt x="37" y="303"/>
                  </a:lnTo>
                  <a:lnTo>
                    <a:pt x="38" y="326"/>
                  </a:lnTo>
                  <a:lnTo>
                    <a:pt x="39" y="336"/>
                  </a:lnTo>
                  <a:lnTo>
                    <a:pt x="40" y="338"/>
                  </a:lnTo>
                  <a:lnTo>
                    <a:pt x="41" y="333"/>
                  </a:lnTo>
                  <a:lnTo>
                    <a:pt x="42" y="319"/>
                  </a:lnTo>
                  <a:lnTo>
                    <a:pt x="43" y="289"/>
                  </a:lnTo>
                  <a:lnTo>
                    <a:pt x="44" y="238"/>
                  </a:lnTo>
                  <a:lnTo>
                    <a:pt x="45" y="171"/>
                  </a:lnTo>
                  <a:lnTo>
                    <a:pt x="46" y="97"/>
                  </a:lnTo>
                  <a:lnTo>
                    <a:pt x="47" y="35"/>
                  </a:lnTo>
                  <a:lnTo>
                    <a:pt x="48" y="0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525"/>
            <p:cNvSpPr>
              <a:spLocks/>
            </p:cNvSpPr>
            <p:nvPr/>
          </p:nvSpPr>
          <p:spPr bwMode="auto">
            <a:xfrm>
              <a:off x="3777661" y="3349930"/>
              <a:ext cx="48217" cy="6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32"/>
                </a:cxn>
                <a:cxn ang="0">
                  <a:pos x="3" y="84"/>
                </a:cxn>
                <a:cxn ang="0">
                  <a:pos x="4" y="144"/>
                </a:cxn>
                <a:cxn ang="0">
                  <a:pos x="5" y="198"/>
                </a:cxn>
                <a:cxn ang="0">
                  <a:pos x="6" y="243"/>
                </a:cxn>
                <a:cxn ang="0">
                  <a:pos x="6" y="277"/>
                </a:cxn>
                <a:cxn ang="0">
                  <a:pos x="7" y="305"/>
                </a:cxn>
                <a:cxn ang="0">
                  <a:pos x="8" y="328"/>
                </a:cxn>
                <a:cxn ang="0">
                  <a:pos x="9" y="348"/>
                </a:cxn>
                <a:cxn ang="0">
                  <a:pos x="10" y="361"/>
                </a:cxn>
                <a:cxn ang="0">
                  <a:pos x="11" y="366"/>
                </a:cxn>
                <a:cxn ang="0">
                  <a:pos x="12" y="361"/>
                </a:cxn>
                <a:cxn ang="0">
                  <a:pos x="13" y="342"/>
                </a:cxn>
                <a:cxn ang="0">
                  <a:pos x="14" y="310"/>
                </a:cxn>
                <a:cxn ang="0">
                  <a:pos x="15" y="266"/>
                </a:cxn>
                <a:cxn ang="0">
                  <a:pos x="16" y="211"/>
                </a:cxn>
                <a:cxn ang="0">
                  <a:pos x="17" y="154"/>
                </a:cxn>
                <a:cxn ang="0">
                  <a:pos x="18" y="102"/>
                </a:cxn>
                <a:cxn ang="0">
                  <a:pos x="19" y="65"/>
                </a:cxn>
                <a:cxn ang="0">
                  <a:pos x="20" y="49"/>
                </a:cxn>
                <a:cxn ang="0">
                  <a:pos x="21" y="58"/>
                </a:cxn>
                <a:cxn ang="0">
                  <a:pos x="22" y="86"/>
                </a:cxn>
                <a:cxn ang="0">
                  <a:pos x="23" y="126"/>
                </a:cxn>
                <a:cxn ang="0">
                  <a:pos x="24" y="167"/>
                </a:cxn>
                <a:cxn ang="0">
                  <a:pos x="25" y="203"/>
                </a:cxn>
                <a:cxn ang="0">
                  <a:pos x="26" y="230"/>
                </a:cxn>
                <a:cxn ang="0">
                  <a:pos x="27" y="248"/>
                </a:cxn>
                <a:cxn ang="0">
                  <a:pos x="28" y="261"/>
                </a:cxn>
                <a:cxn ang="0">
                  <a:pos x="29" y="273"/>
                </a:cxn>
                <a:cxn ang="0">
                  <a:pos x="30" y="286"/>
                </a:cxn>
                <a:cxn ang="0">
                  <a:pos x="31" y="297"/>
                </a:cxn>
                <a:cxn ang="0">
                  <a:pos x="32" y="302"/>
                </a:cxn>
                <a:cxn ang="0">
                  <a:pos x="33" y="296"/>
                </a:cxn>
                <a:cxn ang="0">
                  <a:pos x="33" y="278"/>
                </a:cxn>
                <a:cxn ang="0">
                  <a:pos x="34" y="249"/>
                </a:cxn>
                <a:cxn ang="0">
                  <a:pos x="35" y="211"/>
                </a:cxn>
                <a:cxn ang="0">
                  <a:pos x="36" y="169"/>
                </a:cxn>
                <a:cxn ang="0">
                  <a:pos x="37" y="127"/>
                </a:cxn>
                <a:cxn ang="0">
                  <a:pos x="38" y="89"/>
                </a:cxn>
                <a:cxn ang="0">
                  <a:pos x="39" y="63"/>
                </a:cxn>
                <a:cxn ang="0">
                  <a:pos x="40" y="54"/>
                </a:cxn>
                <a:cxn ang="0">
                  <a:pos x="41" y="66"/>
                </a:cxn>
                <a:cxn ang="0">
                  <a:pos x="42" y="100"/>
                </a:cxn>
                <a:cxn ang="0">
                  <a:pos x="43" y="150"/>
                </a:cxn>
                <a:cxn ang="0">
                  <a:pos x="44" y="208"/>
                </a:cxn>
                <a:cxn ang="0">
                  <a:pos x="45" y="265"/>
                </a:cxn>
                <a:cxn ang="0">
                  <a:pos x="46" y="312"/>
                </a:cxn>
                <a:cxn ang="0">
                  <a:pos x="47" y="345"/>
                </a:cxn>
              </a:cxnLst>
              <a:rect l="0" t="0" r="r" b="b"/>
              <a:pathLst>
                <a:path w="47" h="36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32"/>
                  </a:lnTo>
                  <a:lnTo>
                    <a:pt x="3" y="84"/>
                  </a:lnTo>
                  <a:lnTo>
                    <a:pt x="4" y="144"/>
                  </a:lnTo>
                  <a:lnTo>
                    <a:pt x="5" y="198"/>
                  </a:lnTo>
                  <a:lnTo>
                    <a:pt x="6" y="243"/>
                  </a:lnTo>
                  <a:lnTo>
                    <a:pt x="6" y="277"/>
                  </a:lnTo>
                  <a:lnTo>
                    <a:pt x="7" y="305"/>
                  </a:lnTo>
                  <a:lnTo>
                    <a:pt x="8" y="328"/>
                  </a:lnTo>
                  <a:lnTo>
                    <a:pt x="9" y="348"/>
                  </a:lnTo>
                  <a:lnTo>
                    <a:pt x="10" y="361"/>
                  </a:lnTo>
                  <a:lnTo>
                    <a:pt x="11" y="366"/>
                  </a:lnTo>
                  <a:lnTo>
                    <a:pt x="12" y="361"/>
                  </a:lnTo>
                  <a:lnTo>
                    <a:pt x="13" y="342"/>
                  </a:lnTo>
                  <a:lnTo>
                    <a:pt x="14" y="310"/>
                  </a:lnTo>
                  <a:lnTo>
                    <a:pt x="15" y="266"/>
                  </a:lnTo>
                  <a:lnTo>
                    <a:pt x="16" y="211"/>
                  </a:lnTo>
                  <a:lnTo>
                    <a:pt x="17" y="154"/>
                  </a:lnTo>
                  <a:lnTo>
                    <a:pt x="18" y="102"/>
                  </a:lnTo>
                  <a:lnTo>
                    <a:pt x="19" y="65"/>
                  </a:lnTo>
                  <a:lnTo>
                    <a:pt x="20" y="49"/>
                  </a:lnTo>
                  <a:lnTo>
                    <a:pt x="21" y="58"/>
                  </a:lnTo>
                  <a:lnTo>
                    <a:pt x="22" y="86"/>
                  </a:lnTo>
                  <a:lnTo>
                    <a:pt x="23" y="126"/>
                  </a:lnTo>
                  <a:lnTo>
                    <a:pt x="24" y="167"/>
                  </a:lnTo>
                  <a:lnTo>
                    <a:pt x="25" y="203"/>
                  </a:lnTo>
                  <a:lnTo>
                    <a:pt x="26" y="230"/>
                  </a:lnTo>
                  <a:lnTo>
                    <a:pt x="27" y="248"/>
                  </a:lnTo>
                  <a:lnTo>
                    <a:pt x="28" y="261"/>
                  </a:lnTo>
                  <a:lnTo>
                    <a:pt x="29" y="273"/>
                  </a:lnTo>
                  <a:lnTo>
                    <a:pt x="30" y="286"/>
                  </a:lnTo>
                  <a:lnTo>
                    <a:pt x="31" y="297"/>
                  </a:lnTo>
                  <a:lnTo>
                    <a:pt x="32" y="302"/>
                  </a:lnTo>
                  <a:lnTo>
                    <a:pt x="33" y="296"/>
                  </a:lnTo>
                  <a:lnTo>
                    <a:pt x="33" y="278"/>
                  </a:lnTo>
                  <a:lnTo>
                    <a:pt x="34" y="249"/>
                  </a:lnTo>
                  <a:lnTo>
                    <a:pt x="35" y="211"/>
                  </a:lnTo>
                  <a:lnTo>
                    <a:pt x="36" y="169"/>
                  </a:lnTo>
                  <a:lnTo>
                    <a:pt x="37" y="127"/>
                  </a:lnTo>
                  <a:lnTo>
                    <a:pt x="38" y="89"/>
                  </a:lnTo>
                  <a:lnTo>
                    <a:pt x="39" y="63"/>
                  </a:lnTo>
                  <a:lnTo>
                    <a:pt x="40" y="54"/>
                  </a:lnTo>
                  <a:lnTo>
                    <a:pt x="41" y="66"/>
                  </a:lnTo>
                  <a:lnTo>
                    <a:pt x="42" y="100"/>
                  </a:lnTo>
                  <a:lnTo>
                    <a:pt x="43" y="150"/>
                  </a:lnTo>
                  <a:lnTo>
                    <a:pt x="44" y="208"/>
                  </a:lnTo>
                  <a:lnTo>
                    <a:pt x="45" y="265"/>
                  </a:lnTo>
                  <a:lnTo>
                    <a:pt x="46" y="312"/>
                  </a:lnTo>
                  <a:lnTo>
                    <a:pt x="47" y="345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526"/>
            <p:cNvSpPr>
              <a:spLocks/>
            </p:cNvSpPr>
            <p:nvPr/>
          </p:nvSpPr>
          <p:spPr bwMode="auto">
            <a:xfrm>
              <a:off x="3825880" y="3361718"/>
              <a:ext cx="48217" cy="55007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0" y="276"/>
                </a:cxn>
                <a:cxn ang="0">
                  <a:pos x="1" y="297"/>
                </a:cxn>
                <a:cxn ang="0">
                  <a:pos x="2" y="308"/>
                </a:cxn>
                <a:cxn ang="0">
                  <a:pos x="3" y="314"/>
                </a:cxn>
                <a:cxn ang="0">
                  <a:pos x="4" y="315"/>
                </a:cxn>
                <a:cxn ang="0">
                  <a:pos x="5" y="309"/>
                </a:cxn>
                <a:cxn ang="0">
                  <a:pos x="6" y="293"/>
                </a:cxn>
                <a:cxn ang="0">
                  <a:pos x="7" y="262"/>
                </a:cxn>
                <a:cxn ang="0">
                  <a:pos x="8" y="215"/>
                </a:cxn>
                <a:cxn ang="0">
                  <a:pos x="9" y="159"/>
                </a:cxn>
                <a:cxn ang="0">
                  <a:pos x="10" y="104"/>
                </a:cxn>
                <a:cxn ang="0">
                  <a:pos x="11" y="59"/>
                </a:cxn>
                <a:cxn ang="0">
                  <a:pos x="12" y="31"/>
                </a:cxn>
                <a:cxn ang="0">
                  <a:pos x="13" y="19"/>
                </a:cxn>
                <a:cxn ang="0">
                  <a:pos x="13" y="18"/>
                </a:cxn>
                <a:cxn ang="0">
                  <a:pos x="14" y="18"/>
                </a:cxn>
                <a:cxn ang="0">
                  <a:pos x="15" y="14"/>
                </a:cxn>
                <a:cxn ang="0">
                  <a:pos x="16" y="7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12"/>
                </a:cxn>
                <a:cxn ang="0">
                  <a:pos x="20" y="38"/>
                </a:cxn>
                <a:cxn ang="0">
                  <a:pos x="21" y="77"/>
                </a:cxn>
                <a:cxn ang="0">
                  <a:pos x="22" y="122"/>
                </a:cxn>
                <a:cxn ang="0">
                  <a:pos x="23" y="165"/>
                </a:cxn>
                <a:cxn ang="0">
                  <a:pos x="24" y="199"/>
                </a:cxn>
                <a:cxn ang="0">
                  <a:pos x="25" y="220"/>
                </a:cxn>
                <a:cxn ang="0">
                  <a:pos x="26" y="227"/>
                </a:cxn>
                <a:cxn ang="0">
                  <a:pos x="27" y="226"/>
                </a:cxn>
                <a:cxn ang="0">
                  <a:pos x="28" y="224"/>
                </a:cxn>
                <a:cxn ang="0">
                  <a:pos x="29" y="223"/>
                </a:cxn>
                <a:cxn ang="0">
                  <a:pos x="30" y="224"/>
                </a:cxn>
                <a:cxn ang="0">
                  <a:pos x="31" y="223"/>
                </a:cxn>
                <a:cxn ang="0">
                  <a:pos x="32" y="216"/>
                </a:cxn>
                <a:cxn ang="0">
                  <a:pos x="33" y="202"/>
                </a:cxn>
                <a:cxn ang="0">
                  <a:pos x="34" y="185"/>
                </a:cxn>
                <a:cxn ang="0">
                  <a:pos x="35" y="171"/>
                </a:cxn>
                <a:cxn ang="0">
                  <a:pos x="36" y="167"/>
                </a:cxn>
                <a:cxn ang="0">
                  <a:pos x="37" y="174"/>
                </a:cxn>
                <a:cxn ang="0">
                  <a:pos x="38" y="191"/>
                </a:cxn>
                <a:cxn ang="0">
                  <a:pos x="39" y="214"/>
                </a:cxn>
                <a:cxn ang="0">
                  <a:pos x="40" y="238"/>
                </a:cxn>
                <a:cxn ang="0">
                  <a:pos x="40" y="257"/>
                </a:cxn>
                <a:cxn ang="0">
                  <a:pos x="41" y="267"/>
                </a:cxn>
                <a:cxn ang="0">
                  <a:pos x="42" y="266"/>
                </a:cxn>
                <a:cxn ang="0">
                  <a:pos x="43" y="252"/>
                </a:cxn>
                <a:cxn ang="0">
                  <a:pos x="44" y="226"/>
                </a:cxn>
                <a:cxn ang="0">
                  <a:pos x="45" y="189"/>
                </a:cxn>
                <a:cxn ang="0">
                  <a:pos x="46" y="144"/>
                </a:cxn>
                <a:cxn ang="0">
                  <a:pos x="47" y="96"/>
                </a:cxn>
              </a:cxnLst>
              <a:rect l="0" t="0" r="r" b="b"/>
              <a:pathLst>
                <a:path w="47" h="315">
                  <a:moveTo>
                    <a:pt x="0" y="276"/>
                  </a:moveTo>
                  <a:lnTo>
                    <a:pt x="0" y="276"/>
                  </a:lnTo>
                  <a:lnTo>
                    <a:pt x="1" y="297"/>
                  </a:lnTo>
                  <a:lnTo>
                    <a:pt x="2" y="308"/>
                  </a:lnTo>
                  <a:lnTo>
                    <a:pt x="3" y="314"/>
                  </a:lnTo>
                  <a:lnTo>
                    <a:pt x="4" y="315"/>
                  </a:lnTo>
                  <a:lnTo>
                    <a:pt x="5" y="309"/>
                  </a:lnTo>
                  <a:lnTo>
                    <a:pt x="6" y="293"/>
                  </a:lnTo>
                  <a:lnTo>
                    <a:pt x="7" y="262"/>
                  </a:lnTo>
                  <a:lnTo>
                    <a:pt x="8" y="215"/>
                  </a:lnTo>
                  <a:lnTo>
                    <a:pt x="9" y="159"/>
                  </a:lnTo>
                  <a:lnTo>
                    <a:pt x="10" y="104"/>
                  </a:lnTo>
                  <a:lnTo>
                    <a:pt x="11" y="59"/>
                  </a:lnTo>
                  <a:lnTo>
                    <a:pt x="12" y="31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5" y="14"/>
                  </a:lnTo>
                  <a:lnTo>
                    <a:pt x="16" y="7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12"/>
                  </a:lnTo>
                  <a:lnTo>
                    <a:pt x="20" y="38"/>
                  </a:lnTo>
                  <a:lnTo>
                    <a:pt x="21" y="77"/>
                  </a:lnTo>
                  <a:lnTo>
                    <a:pt x="22" y="122"/>
                  </a:lnTo>
                  <a:lnTo>
                    <a:pt x="23" y="165"/>
                  </a:lnTo>
                  <a:lnTo>
                    <a:pt x="24" y="199"/>
                  </a:lnTo>
                  <a:lnTo>
                    <a:pt x="25" y="220"/>
                  </a:lnTo>
                  <a:lnTo>
                    <a:pt x="26" y="227"/>
                  </a:lnTo>
                  <a:lnTo>
                    <a:pt x="27" y="226"/>
                  </a:lnTo>
                  <a:lnTo>
                    <a:pt x="28" y="224"/>
                  </a:lnTo>
                  <a:lnTo>
                    <a:pt x="29" y="223"/>
                  </a:lnTo>
                  <a:lnTo>
                    <a:pt x="30" y="224"/>
                  </a:lnTo>
                  <a:lnTo>
                    <a:pt x="31" y="223"/>
                  </a:lnTo>
                  <a:lnTo>
                    <a:pt x="32" y="216"/>
                  </a:lnTo>
                  <a:lnTo>
                    <a:pt x="33" y="202"/>
                  </a:lnTo>
                  <a:lnTo>
                    <a:pt x="34" y="185"/>
                  </a:lnTo>
                  <a:lnTo>
                    <a:pt x="35" y="171"/>
                  </a:lnTo>
                  <a:lnTo>
                    <a:pt x="36" y="167"/>
                  </a:lnTo>
                  <a:lnTo>
                    <a:pt x="37" y="174"/>
                  </a:lnTo>
                  <a:lnTo>
                    <a:pt x="38" y="191"/>
                  </a:lnTo>
                  <a:lnTo>
                    <a:pt x="39" y="214"/>
                  </a:lnTo>
                  <a:lnTo>
                    <a:pt x="40" y="238"/>
                  </a:lnTo>
                  <a:lnTo>
                    <a:pt x="40" y="257"/>
                  </a:lnTo>
                  <a:lnTo>
                    <a:pt x="41" y="267"/>
                  </a:lnTo>
                  <a:lnTo>
                    <a:pt x="42" y="266"/>
                  </a:lnTo>
                  <a:lnTo>
                    <a:pt x="43" y="252"/>
                  </a:lnTo>
                  <a:lnTo>
                    <a:pt x="44" y="226"/>
                  </a:lnTo>
                  <a:lnTo>
                    <a:pt x="45" y="189"/>
                  </a:lnTo>
                  <a:lnTo>
                    <a:pt x="46" y="144"/>
                  </a:lnTo>
                  <a:lnTo>
                    <a:pt x="47" y="96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527"/>
            <p:cNvSpPr>
              <a:spLocks/>
            </p:cNvSpPr>
            <p:nvPr/>
          </p:nvSpPr>
          <p:spPr bwMode="auto">
            <a:xfrm>
              <a:off x="3874098" y="3361718"/>
              <a:ext cx="45004" cy="4546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0" y="95"/>
                </a:cxn>
                <a:cxn ang="0">
                  <a:pos x="1" y="50"/>
                </a:cxn>
                <a:cxn ang="0">
                  <a:pos x="2" y="16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5" y="19"/>
                </a:cxn>
                <a:cxn ang="0">
                  <a:pos x="6" y="40"/>
                </a:cxn>
                <a:cxn ang="0">
                  <a:pos x="7" y="57"/>
                </a:cxn>
                <a:cxn ang="0">
                  <a:pos x="8" y="64"/>
                </a:cxn>
                <a:cxn ang="0">
                  <a:pos x="9" y="61"/>
                </a:cxn>
                <a:cxn ang="0">
                  <a:pos x="10" y="53"/>
                </a:cxn>
                <a:cxn ang="0">
                  <a:pos x="11" y="48"/>
                </a:cxn>
                <a:cxn ang="0">
                  <a:pos x="12" y="50"/>
                </a:cxn>
                <a:cxn ang="0">
                  <a:pos x="13" y="64"/>
                </a:cxn>
                <a:cxn ang="0">
                  <a:pos x="14" y="88"/>
                </a:cxn>
                <a:cxn ang="0">
                  <a:pos x="15" y="118"/>
                </a:cxn>
                <a:cxn ang="0">
                  <a:pos x="16" y="146"/>
                </a:cxn>
                <a:cxn ang="0">
                  <a:pos x="17" y="166"/>
                </a:cxn>
                <a:cxn ang="0">
                  <a:pos x="18" y="171"/>
                </a:cxn>
                <a:cxn ang="0">
                  <a:pos x="19" y="165"/>
                </a:cxn>
                <a:cxn ang="0">
                  <a:pos x="20" y="154"/>
                </a:cxn>
                <a:cxn ang="0">
                  <a:pos x="20" y="146"/>
                </a:cxn>
                <a:cxn ang="0">
                  <a:pos x="21" y="150"/>
                </a:cxn>
                <a:cxn ang="0">
                  <a:pos x="22" y="166"/>
                </a:cxn>
                <a:cxn ang="0">
                  <a:pos x="23" y="191"/>
                </a:cxn>
                <a:cxn ang="0">
                  <a:pos x="24" y="215"/>
                </a:cxn>
                <a:cxn ang="0">
                  <a:pos x="25" y="232"/>
                </a:cxn>
                <a:cxn ang="0">
                  <a:pos x="26" y="239"/>
                </a:cxn>
                <a:cxn ang="0">
                  <a:pos x="27" y="238"/>
                </a:cxn>
                <a:cxn ang="0">
                  <a:pos x="28" y="234"/>
                </a:cxn>
                <a:cxn ang="0">
                  <a:pos x="29" y="229"/>
                </a:cxn>
                <a:cxn ang="0">
                  <a:pos x="30" y="224"/>
                </a:cxn>
                <a:cxn ang="0">
                  <a:pos x="31" y="218"/>
                </a:cxn>
                <a:cxn ang="0">
                  <a:pos x="32" y="211"/>
                </a:cxn>
                <a:cxn ang="0">
                  <a:pos x="33" y="206"/>
                </a:cxn>
                <a:cxn ang="0">
                  <a:pos x="34" y="208"/>
                </a:cxn>
                <a:cxn ang="0">
                  <a:pos x="35" y="219"/>
                </a:cxn>
                <a:cxn ang="0">
                  <a:pos x="36" y="234"/>
                </a:cxn>
                <a:cxn ang="0">
                  <a:pos x="37" y="249"/>
                </a:cxn>
                <a:cxn ang="0">
                  <a:pos x="38" y="258"/>
                </a:cxn>
                <a:cxn ang="0">
                  <a:pos x="39" y="257"/>
                </a:cxn>
                <a:cxn ang="0">
                  <a:pos x="40" y="249"/>
                </a:cxn>
                <a:cxn ang="0">
                  <a:pos x="41" y="235"/>
                </a:cxn>
                <a:cxn ang="0">
                  <a:pos x="42" y="216"/>
                </a:cxn>
                <a:cxn ang="0">
                  <a:pos x="43" y="192"/>
                </a:cxn>
                <a:cxn ang="0">
                  <a:pos x="44" y="163"/>
                </a:cxn>
                <a:cxn ang="0">
                  <a:pos x="45" y="129"/>
                </a:cxn>
                <a:cxn ang="0">
                  <a:pos x="46" y="94"/>
                </a:cxn>
                <a:cxn ang="0">
                  <a:pos x="47" y="62"/>
                </a:cxn>
                <a:cxn ang="0">
                  <a:pos x="47" y="39"/>
                </a:cxn>
              </a:cxnLst>
              <a:rect l="0" t="0" r="r" b="b"/>
              <a:pathLst>
                <a:path w="47" h="258">
                  <a:moveTo>
                    <a:pt x="0" y="95"/>
                  </a:moveTo>
                  <a:lnTo>
                    <a:pt x="0" y="95"/>
                  </a:lnTo>
                  <a:lnTo>
                    <a:pt x="1" y="50"/>
                  </a:lnTo>
                  <a:lnTo>
                    <a:pt x="2" y="16"/>
                  </a:lnTo>
                  <a:lnTo>
                    <a:pt x="3" y="0"/>
                  </a:lnTo>
                  <a:lnTo>
                    <a:pt x="4" y="2"/>
                  </a:lnTo>
                  <a:lnTo>
                    <a:pt x="5" y="19"/>
                  </a:lnTo>
                  <a:lnTo>
                    <a:pt x="6" y="40"/>
                  </a:lnTo>
                  <a:lnTo>
                    <a:pt x="7" y="57"/>
                  </a:lnTo>
                  <a:lnTo>
                    <a:pt x="8" y="64"/>
                  </a:lnTo>
                  <a:lnTo>
                    <a:pt x="9" y="61"/>
                  </a:lnTo>
                  <a:lnTo>
                    <a:pt x="10" y="53"/>
                  </a:lnTo>
                  <a:lnTo>
                    <a:pt x="11" y="48"/>
                  </a:lnTo>
                  <a:lnTo>
                    <a:pt x="12" y="50"/>
                  </a:lnTo>
                  <a:lnTo>
                    <a:pt x="13" y="64"/>
                  </a:lnTo>
                  <a:lnTo>
                    <a:pt x="14" y="88"/>
                  </a:lnTo>
                  <a:lnTo>
                    <a:pt x="15" y="118"/>
                  </a:lnTo>
                  <a:lnTo>
                    <a:pt x="16" y="146"/>
                  </a:lnTo>
                  <a:lnTo>
                    <a:pt x="17" y="166"/>
                  </a:lnTo>
                  <a:lnTo>
                    <a:pt x="18" y="171"/>
                  </a:lnTo>
                  <a:lnTo>
                    <a:pt x="19" y="165"/>
                  </a:lnTo>
                  <a:lnTo>
                    <a:pt x="20" y="154"/>
                  </a:lnTo>
                  <a:lnTo>
                    <a:pt x="20" y="146"/>
                  </a:lnTo>
                  <a:lnTo>
                    <a:pt x="21" y="150"/>
                  </a:lnTo>
                  <a:lnTo>
                    <a:pt x="22" y="166"/>
                  </a:lnTo>
                  <a:lnTo>
                    <a:pt x="23" y="191"/>
                  </a:lnTo>
                  <a:lnTo>
                    <a:pt x="24" y="215"/>
                  </a:lnTo>
                  <a:lnTo>
                    <a:pt x="25" y="232"/>
                  </a:lnTo>
                  <a:lnTo>
                    <a:pt x="26" y="239"/>
                  </a:lnTo>
                  <a:lnTo>
                    <a:pt x="27" y="238"/>
                  </a:lnTo>
                  <a:lnTo>
                    <a:pt x="28" y="234"/>
                  </a:lnTo>
                  <a:lnTo>
                    <a:pt x="29" y="229"/>
                  </a:lnTo>
                  <a:lnTo>
                    <a:pt x="30" y="224"/>
                  </a:lnTo>
                  <a:lnTo>
                    <a:pt x="31" y="218"/>
                  </a:lnTo>
                  <a:lnTo>
                    <a:pt x="32" y="211"/>
                  </a:lnTo>
                  <a:lnTo>
                    <a:pt x="33" y="206"/>
                  </a:lnTo>
                  <a:lnTo>
                    <a:pt x="34" y="208"/>
                  </a:lnTo>
                  <a:lnTo>
                    <a:pt x="35" y="219"/>
                  </a:lnTo>
                  <a:lnTo>
                    <a:pt x="36" y="234"/>
                  </a:lnTo>
                  <a:lnTo>
                    <a:pt x="37" y="249"/>
                  </a:lnTo>
                  <a:lnTo>
                    <a:pt x="38" y="258"/>
                  </a:lnTo>
                  <a:lnTo>
                    <a:pt x="39" y="257"/>
                  </a:lnTo>
                  <a:lnTo>
                    <a:pt x="40" y="249"/>
                  </a:lnTo>
                  <a:lnTo>
                    <a:pt x="41" y="235"/>
                  </a:lnTo>
                  <a:lnTo>
                    <a:pt x="42" y="216"/>
                  </a:lnTo>
                  <a:lnTo>
                    <a:pt x="43" y="192"/>
                  </a:lnTo>
                  <a:lnTo>
                    <a:pt x="44" y="163"/>
                  </a:lnTo>
                  <a:lnTo>
                    <a:pt x="45" y="129"/>
                  </a:lnTo>
                  <a:lnTo>
                    <a:pt x="46" y="94"/>
                  </a:lnTo>
                  <a:lnTo>
                    <a:pt x="47" y="62"/>
                  </a:lnTo>
                  <a:lnTo>
                    <a:pt x="47" y="39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528"/>
            <p:cNvSpPr>
              <a:spLocks/>
            </p:cNvSpPr>
            <p:nvPr/>
          </p:nvSpPr>
          <p:spPr bwMode="auto">
            <a:xfrm>
              <a:off x="3919101" y="3361718"/>
              <a:ext cx="48217" cy="3648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41"/>
                </a:cxn>
                <a:cxn ang="0">
                  <a:pos x="1" y="29"/>
                </a:cxn>
                <a:cxn ang="0">
                  <a:pos x="2" y="26"/>
                </a:cxn>
                <a:cxn ang="0">
                  <a:pos x="3" y="27"/>
                </a:cxn>
                <a:cxn ang="0">
                  <a:pos x="4" y="26"/>
                </a:cxn>
                <a:cxn ang="0">
                  <a:pos x="5" y="21"/>
                </a:cxn>
                <a:cxn ang="0">
                  <a:pos x="6" y="13"/>
                </a:cxn>
                <a:cxn ang="0">
                  <a:pos x="7" y="4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0" y="14"/>
                </a:cxn>
                <a:cxn ang="0">
                  <a:pos x="11" y="38"/>
                </a:cxn>
                <a:cxn ang="0">
                  <a:pos x="12" y="70"/>
                </a:cxn>
                <a:cxn ang="0">
                  <a:pos x="13" y="105"/>
                </a:cxn>
                <a:cxn ang="0">
                  <a:pos x="14" y="138"/>
                </a:cxn>
                <a:cxn ang="0">
                  <a:pos x="15" y="161"/>
                </a:cxn>
                <a:cxn ang="0">
                  <a:pos x="16" y="173"/>
                </a:cxn>
                <a:cxn ang="0">
                  <a:pos x="17" y="176"/>
                </a:cxn>
                <a:cxn ang="0">
                  <a:pos x="18" y="174"/>
                </a:cxn>
                <a:cxn ang="0">
                  <a:pos x="19" y="172"/>
                </a:cxn>
                <a:cxn ang="0">
                  <a:pos x="20" y="173"/>
                </a:cxn>
                <a:cxn ang="0">
                  <a:pos x="21" y="177"/>
                </a:cxn>
                <a:cxn ang="0">
                  <a:pos x="22" y="184"/>
                </a:cxn>
                <a:cxn ang="0">
                  <a:pos x="23" y="191"/>
                </a:cxn>
                <a:cxn ang="0">
                  <a:pos x="24" y="195"/>
                </a:cxn>
                <a:cxn ang="0">
                  <a:pos x="25" y="195"/>
                </a:cxn>
                <a:cxn ang="0">
                  <a:pos x="26" y="187"/>
                </a:cxn>
                <a:cxn ang="0">
                  <a:pos x="27" y="173"/>
                </a:cxn>
                <a:cxn ang="0">
                  <a:pos x="27" y="155"/>
                </a:cxn>
                <a:cxn ang="0">
                  <a:pos x="28" y="140"/>
                </a:cxn>
                <a:cxn ang="0">
                  <a:pos x="29" y="129"/>
                </a:cxn>
                <a:cxn ang="0">
                  <a:pos x="30" y="125"/>
                </a:cxn>
                <a:cxn ang="0">
                  <a:pos x="31" y="128"/>
                </a:cxn>
                <a:cxn ang="0">
                  <a:pos x="32" y="133"/>
                </a:cxn>
                <a:cxn ang="0">
                  <a:pos x="33" y="137"/>
                </a:cxn>
                <a:cxn ang="0">
                  <a:pos x="34" y="138"/>
                </a:cxn>
                <a:cxn ang="0">
                  <a:pos x="35" y="137"/>
                </a:cxn>
                <a:cxn ang="0">
                  <a:pos x="36" y="137"/>
                </a:cxn>
                <a:cxn ang="0">
                  <a:pos x="37" y="139"/>
                </a:cxn>
                <a:cxn ang="0">
                  <a:pos x="38" y="146"/>
                </a:cxn>
                <a:cxn ang="0">
                  <a:pos x="39" y="155"/>
                </a:cxn>
                <a:cxn ang="0">
                  <a:pos x="40" y="165"/>
                </a:cxn>
                <a:cxn ang="0">
                  <a:pos x="41" y="176"/>
                </a:cxn>
                <a:cxn ang="0">
                  <a:pos x="42" y="186"/>
                </a:cxn>
                <a:cxn ang="0">
                  <a:pos x="43" y="196"/>
                </a:cxn>
                <a:cxn ang="0">
                  <a:pos x="44" y="203"/>
                </a:cxn>
                <a:cxn ang="0">
                  <a:pos x="45" y="209"/>
                </a:cxn>
                <a:cxn ang="0">
                  <a:pos x="46" y="210"/>
                </a:cxn>
                <a:cxn ang="0">
                  <a:pos x="47" y="208"/>
                </a:cxn>
                <a:cxn ang="0">
                  <a:pos x="48" y="202"/>
                </a:cxn>
              </a:cxnLst>
              <a:rect l="0" t="0" r="r" b="b"/>
              <a:pathLst>
                <a:path w="48" h="210">
                  <a:moveTo>
                    <a:pt x="0" y="41"/>
                  </a:moveTo>
                  <a:lnTo>
                    <a:pt x="0" y="41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6"/>
                  </a:lnTo>
                  <a:lnTo>
                    <a:pt x="5" y="21"/>
                  </a:lnTo>
                  <a:lnTo>
                    <a:pt x="6" y="13"/>
                  </a:lnTo>
                  <a:lnTo>
                    <a:pt x="7" y="4"/>
                  </a:lnTo>
                  <a:lnTo>
                    <a:pt x="8" y="0"/>
                  </a:lnTo>
                  <a:lnTo>
                    <a:pt x="9" y="2"/>
                  </a:lnTo>
                  <a:lnTo>
                    <a:pt x="10" y="14"/>
                  </a:lnTo>
                  <a:lnTo>
                    <a:pt x="11" y="38"/>
                  </a:lnTo>
                  <a:lnTo>
                    <a:pt x="12" y="70"/>
                  </a:lnTo>
                  <a:lnTo>
                    <a:pt x="13" y="105"/>
                  </a:lnTo>
                  <a:lnTo>
                    <a:pt x="14" y="138"/>
                  </a:lnTo>
                  <a:lnTo>
                    <a:pt x="15" y="161"/>
                  </a:lnTo>
                  <a:lnTo>
                    <a:pt x="16" y="173"/>
                  </a:lnTo>
                  <a:lnTo>
                    <a:pt x="17" y="176"/>
                  </a:lnTo>
                  <a:lnTo>
                    <a:pt x="18" y="174"/>
                  </a:lnTo>
                  <a:lnTo>
                    <a:pt x="19" y="172"/>
                  </a:lnTo>
                  <a:lnTo>
                    <a:pt x="20" y="173"/>
                  </a:lnTo>
                  <a:lnTo>
                    <a:pt x="21" y="177"/>
                  </a:lnTo>
                  <a:lnTo>
                    <a:pt x="22" y="184"/>
                  </a:lnTo>
                  <a:lnTo>
                    <a:pt x="23" y="191"/>
                  </a:lnTo>
                  <a:lnTo>
                    <a:pt x="24" y="195"/>
                  </a:lnTo>
                  <a:lnTo>
                    <a:pt x="25" y="195"/>
                  </a:lnTo>
                  <a:lnTo>
                    <a:pt x="26" y="187"/>
                  </a:lnTo>
                  <a:lnTo>
                    <a:pt x="27" y="173"/>
                  </a:lnTo>
                  <a:lnTo>
                    <a:pt x="27" y="155"/>
                  </a:lnTo>
                  <a:lnTo>
                    <a:pt x="28" y="140"/>
                  </a:lnTo>
                  <a:lnTo>
                    <a:pt x="29" y="129"/>
                  </a:lnTo>
                  <a:lnTo>
                    <a:pt x="30" y="125"/>
                  </a:lnTo>
                  <a:lnTo>
                    <a:pt x="31" y="128"/>
                  </a:lnTo>
                  <a:lnTo>
                    <a:pt x="32" y="133"/>
                  </a:lnTo>
                  <a:lnTo>
                    <a:pt x="33" y="137"/>
                  </a:lnTo>
                  <a:lnTo>
                    <a:pt x="34" y="138"/>
                  </a:lnTo>
                  <a:lnTo>
                    <a:pt x="35" y="137"/>
                  </a:lnTo>
                  <a:lnTo>
                    <a:pt x="36" y="137"/>
                  </a:lnTo>
                  <a:lnTo>
                    <a:pt x="37" y="139"/>
                  </a:lnTo>
                  <a:lnTo>
                    <a:pt x="38" y="146"/>
                  </a:lnTo>
                  <a:lnTo>
                    <a:pt x="39" y="155"/>
                  </a:lnTo>
                  <a:lnTo>
                    <a:pt x="40" y="165"/>
                  </a:lnTo>
                  <a:lnTo>
                    <a:pt x="41" y="176"/>
                  </a:lnTo>
                  <a:lnTo>
                    <a:pt x="42" y="186"/>
                  </a:lnTo>
                  <a:lnTo>
                    <a:pt x="43" y="196"/>
                  </a:lnTo>
                  <a:lnTo>
                    <a:pt x="44" y="203"/>
                  </a:lnTo>
                  <a:lnTo>
                    <a:pt x="45" y="209"/>
                  </a:lnTo>
                  <a:lnTo>
                    <a:pt x="46" y="210"/>
                  </a:lnTo>
                  <a:lnTo>
                    <a:pt x="47" y="208"/>
                  </a:lnTo>
                  <a:lnTo>
                    <a:pt x="48" y="202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529"/>
            <p:cNvSpPr>
              <a:spLocks/>
            </p:cNvSpPr>
            <p:nvPr/>
          </p:nvSpPr>
          <p:spPr bwMode="auto">
            <a:xfrm>
              <a:off x="3967321" y="3363963"/>
              <a:ext cx="48217" cy="33117"/>
            </a:xfrm>
            <a:custGeom>
              <a:avLst/>
              <a:gdLst/>
              <a:ahLst/>
              <a:cxnLst>
                <a:cxn ang="0">
                  <a:pos x="0" y="187"/>
                </a:cxn>
                <a:cxn ang="0">
                  <a:pos x="0" y="187"/>
                </a:cxn>
                <a:cxn ang="0">
                  <a:pos x="1" y="180"/>
                </a:cxn>
                <a:cxn ang="0">
                  <a:pos x="2" y="175"/>
                </a:cxn>
                <a:cxn ang="0">
                  <a:pos x="3" y="174"/>
                </a:cxn>
                <a:cxn ang="0">
                  <a:pos x="4" y="175"/>
                </a:cxn>
                <a:cxn ang="0">
                  <a:pos x="5" y="176"/>
                </a:cxn>
                <a:cxn ang="0">
                  <a:pos x="6" y="174"/>
                </a:cxn>
                <a:cxn ang="0">
                  <a:pos x="6" y="164"/>
                </a:cxn>
                <a:cxn ang="0">
                  <a:pos x="7" y="148"/>
                </a:cxn>
                <a:cxn ang="0">
                  <a:pos x="8" y="128"/>
                </a:cxn>
                <a:cxn ang="0">
                  <a:pos x="9" y="111"/>
                </a:cxn>
                <a:cxn ang="0">
                  <a:pos x="10" y="99"/>
                </a:cxn>
                <a:cxn ang="0">
                  <a:pos x="11" y="94"/>
                </a:cxn>
                <a:cxn ang="0">
                  <a:pos x="12" y="94"/>
                </a:cxn>
                <a:cxn ang="0">
                  <a:pos x="13" y="98"/>
                </a:cxn>
                <a:cxn ang="0">
                  <a:pos x="14" y="101"/>
                </a:cxn>
                <a:cxn ang="0">
                  <a:pos x="15" y="102"/>
                </a:cxn>
                <a:cxn ang="0">
                  <a:pos x="16" y="103"/>
                </a:cxn>
                <a:cxn ang="0">
                  <a:pos x="17" y="106"/>
                </a:cxn>
                <a:cxn ang="0">
                  <a:pos x="18" y="114"/>
                </a:cxn>
                <a:cxn ang="0">
                  <a:pos x="19" y="127"/>
                </a:cxn>
                <a:cxn ang="0">
                  <a:pos x="20" y="144"/>
                </a:cxn>
                <a:cxn ang="0">
                  <a:pos x="21" y="162"/>
                </a:cxn>
                <a:cxn ang="0">
                  <a:pos x="22" y="177"/>
                </a:cxn>
                <a:cxn ang="0">
                  <a:pos x="23" y="187"/>
                </a:cxn>
                <a:cxn ang="0">
                  <a:pos x="24" y="189"/>
                </a:cxn>
                <a:cxn ang="0">
                  <a:pos x="25" y="187"/>
                </a:cxn>
                <a:cxn ang="0">
                  <a:pos x="26" y="183"/>
                </a:cxn>
                <a:cxn ang="0">
                  <a:pos x="27" y="177"/>
                </a:cxn>
                <a:cxn ang="0">
                  <a:pos x="28" y="172"/>
                </a:cxn>
                <a:cxn ang="0">
                  <a:pos x="29" y="166"/>
                </a:cxn>
                <a:cxn ang="0">
                  <a:pos x="30" y="157"/>
                </a:cxn>
                <a:cxn ang="0">
                  <a:pos x="31" y="144"/>
                </a:cxn>
                <a:cxn ang="0">
                  <a:pos x="32" y="125"/>
                </a:cxn>
                <a:cxn ang="0">
                  <a:pos x="33" y="102"/>
                </a:cxn>
                <a:cxn ang="0">
                  <a:pos x="34" y="75"/>
                </a:cxn>
                <a:cxn ang="0">
                  <a:pos x="34" y="47"/>
                </a:cxn>
                <a:cxn ang="0">
                  <a:pos x="35" y="23"/>
                </a:cxn>
                <a:cxn ang="0">
                  <a:pos x="36" y="7"/>
                </a:cxn>
                <a:cxn ang="0">
                  <a:pos x="37" y="0"/>
                </a:cxn>
                <a:cxn ang="0">
                  <a:pos x="38" y="3"/>
                </a:cxn>
                <a:cxn ang="0">
                  <a:pos x="39" y="12"/>
                </a:cxn>
                <a:cxn ang="0">
                  <a:pos x="40" y="26"/>
                </a:cxn>
                <a:cxn ang="0">
                  <a:pos x="41" y="41"/>
                </a:cxn>
                <a:cxn ang="0">
                  <a:pos x="42" y="57"/>
                </a:cxn>
                <a:cxn ang="0">
                  <a:pos x="43" y="75"/>
                </a:cxn>
                <a:cxn ang="0">
                  <a:pos x="44" y="97"/>
                </a:cxn>
                <a:cxn ang="0">
                  <a:pos x="45" y="123"/>
                </a:cxn>
                <a:cxn ang="0">
                  <a:pos x="46" y="150"/>
                </a:cxn>
                <a:cxn ang="0">
                  <a:pos x="47" y="173"/>
                </a:cxn>
              </a:cxnLst>
              <a:rect l="0" t="0" r="r" b="b"/>
              <a:pathLst>
                <a:path w="47" h="189">
                  <a:moveTo>
                    <a:pt x="0" y="187"/>
                  </a:moveTo>
                  <a:lnTo>
                    <a:pt x="0" y="187"/>
                  </a:lnTo>
                  <a:lnTo>
                    <a:pt x="1" y="180"/>
                  </a:lnTo>
                  <a:lnTo>
                    <a:pt x="2" y="175"/>
                  </a:lnTo>
                  <a:lnTo>
                    <a:pt x="3" y="174"/>
                  </a:lnTo>
                  <a:lnTo>
                    <a:pt x="4" y="175"/>
                  </a:lnTo>
                  <a:lnTo>
                    <a:pt x="5" y="176"/>
                  </a:lnTo>
                  <a:lnTo>
                    <a:pt x="6" y="174"/>
                  </a:lnTo>
                  <a:lnTo>
                    <a:pt x="6" y="164"/>
                  </a:lnTo>
                  <a:lnTo>
                    <a:pt x="7" y="148"/>
                  </a:lnTo>
                  <a:lnTo>
                    <a:pt x="8" y="128"/>
                  </a:lnTo>
                  <a:lnTo>
                    <a:pt x="9" y="111"/>
                  </a:lnTo>
                  <a:lnTo>
                    <a:pt x="10" y="99"/>
                  </a:lnTo>
                  <a:lnTo>
                    <a:pt x="11" y="94"/>
                  </a:lnTo>
                  <a:lnTo>
                    <a:pt x="12" y="94"/>
                  </a:lnTo>
                  <a:lnTo>
                    <a:pt x="13" y="98"/>
                  </a:lnTo>
                  <a:lnTo>
                    <a:pt x="14" y="101"/>
                  </a:lnTo>
                  <a:lnTo>
                    <a:pt x="15" y="102"/>
                  </a:lnTo>
                  <a:lnTo>
                    <a:pt x="16" y="103"/>
                  </a:lnTo>
                  <a:lnTo>
                    <a:pt x="17" y="106"/>
                  </a:lnTo>
                  <a:lnTo>
                    <a:pt x="18" y="114"/>
                  </a:lnTo>
                  <a:lnTo>
                    <a:pt x="19" y="127"/>
                  </a:lnTo>
                  <a:lnTo>
                    <a:pt x="20" y="144"/>
                  </a:lnTo>
                  <a:lnTo>
                    <a:pt x="21" y="162"/>
                  </a:lnTo>
                  <a:lnTo>
                    <a:pt x="22" y="177"/>
                  </a:lnTo>
                  <a:lnTo>
                    <a:pt x="23" y="187"/>
                  </a:lnTo>
                  <a:lnTo>
                    <a:pt x="24" y="189"/>
                  </a:lnTo>
                  <a:lnTo>
                    <a:pt x="25" y="187"/>
                  </a:lnTo>
                  <a:lnTo>
                    <a:pt x="26" y="183"/>
                  </a:lnTo>
                  <a:lnTo>
                    <a:pt x="27" y="177"/>
                  </a:lnTo>
                  <a:lnTo>
                    <a:pt x="28" y="172"/>
                  </a:lnTo>
                  <a:lnTo>
                    <a:pt x="29" y="166"/>
                  </a:lnTo>
                  <a:lnTo>
                    <a:pt x="30" y="157"/>
                  </a:lnTo>
                  <a:lnTo>
                    <a:pt x="31" y="144"/>
                  </a:lnTo>
                  <a:lnTo>
                    <a:pt x="32" y="125"/>
                  </a:lnTo>
                  <a:lnTo>
                    <a:pt x="33" y="102"/>
                  </a:lnTo>
                  <a:lnTo>
                    <a:pt x="34" y="75"/>
                  </a:lnTo>
                  <a:lnTo>
                    <a:pt x="34" y="47"/>
                  </a:lnTo>
                  <a:lnTo>
                    <a:pt x="35" y="23"/>
                  </a:lnTo>
                  <a:lnTo>
                    <a:pt x="36" y="7"/>
                  </a:lnTo>
                  <a:lnTo>
                    <a:pt x="37" y="0"/>
                  </a:lnTo>
                  <a:lnTo>
                    <a:pt x="38" y="3"/>
                  </a:lnTo>
                  <a:lnTo>
                    <a:pt x="39" y="12"/>
                  </a:lnTo>
                  <a:lnTo>
                    <a:pt x="40" y="26"/>
                  </a:lnTo>
                  <a:lnTo>
                    <a:pt x="41" y="41"/>
                  </a:lnTo>
                  <a:lnTo>
                    <a:pt x="42" y="57"/>
                  </a:lnTo>
                  <a:lnTo>
                    <a:pt x="43" y="75"/>
                  </a:lnTo>
                  <a:lnTo>
                    <a:pt x="44" y="97"/>
                  </a:lnTo>
                  <a:lnTo>
                    <a:pt x="45" y="123"/>
                  </a:lnTo>
                  <a:lnTo>
                    <a:pt x="46" y="150"/>
                  </a:lnTo>
                  <a:lnTo>
                    <a:pt x="47" y="173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530"/>
            <p:cNvSpPr>
              <a:spLocks/>
            </p:cNvSpPr>
            <p:nvPr/>
          </p:nvSpPr>
          <p:spPr bwMode="auto">
            <a:xfrm>
              <a:off x="4015538" y="3372382"/>
              <a:ext cx="45004" cy="34239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28"/>
                </a:cxn>
                <a:cxn ang="0">
                  <a:pos x="1" y="145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3"/>
                </a:cxn>
                <a:cxn ang="0">
                  <a:pos x="5" y="155"/>
                </a:cxn>
                <a:cxn ang="0">
                  <a:pos x="6" y="164"/>
                </a:cxn>
                <a:cxn ang="0">
                  <a:pos x="7" y="177"/>
                </a:cxn>
                <a:cxn ang="0">
                  <a:pos x="8" y="190"/>
                </a:cxn>
                <a:cxn ang="0">
                  <a:pos x="9" y="198"/>
                </a:cxn>
                <a:cxn ang="0">
                  <a:pos x="10" y="196"/>
                </a:cxn>
                <a:cxn ang="0">
                  <a:pos x="11" y="185"/>
                </a:cxn>
                <a:cxn ang="0">
                  <a:pos x="12" y="169"/>
                </a:cxn>
                <a:cxn ang="0">
                  <a:pos x="13" y="153"/>
                </a:cxn>
                <a:cxn ang="0">
                  <a:pos x="14" y="140"/>
                </a:cxn>
                <a:cxn ang="0">
                  <a:pos x="14" y="129"/>
                </a:cxn>
                <a:cxn ang="0">
                  <a:pos x="15" y="119"/>
                </a:cxn>
                <a:cxn ang="0">
                  <a:pos x="16" y="106"/>
                </a:cxn>
                <a:cxn ang="0">
                  <a:pos x="17" y="89"/>
                </a:cxn>
                <a:cxn ang="0">
                  <a:pos x="18" y="72"/>
                </a:cxn>
                <a:cxn ang="0">
                  <a:pos x="19" y="57"/>
                </a:cxn>
                <a:cxn ang="0">
                  <a:pos x="20" y="48"/>
                </a:cxn>
                <a:cxn ang="0">
                  <a:pos x="21" y="46"/>
                </a:cxn>
                <a:cxn ang="0">
                  <a:pos x="22" y="49"/>
                </a:cxn>
                <a:cxn ang="0">
                  <a:pos x="23" y="54"/>
                </a:cxn>
                <a:cxn ang="0">
                  <a:pos x="24" y="57"/>
                </a:cxn>
                <a:cxn ang="0">
                  <a:pos x="25" y="55"/>
                </a:cxn>
                <a:cxn ang="0">
                  <a:pos x="26" y="46"/>
                </a:cxn>
                <a:cxn ang="0">
                  <a:pos x="27" y="33"/>
                </a:cxn>
                <a:cxn ang="0">
                  <a:pos x="28" y="19"/>
                </a:cxn>
                <a:cxn ang="0">
                  <a:pos x="29" y="6"/>
                </a:cxn>
                <a:cxn ang="0">
                  <a:pos x="30" y="0"/>
                </a:cxn>
                <a:cxn ang="0">
                  <a:pos x="31" y="2"/>
                </a:cxn>
                <a:cxn ang="0">
                  <a:pos x="32" y="12"/>
                </a:cxn>
                <a:cxn ang="0">
                  <a:pos x="33" y="29"/>
                </a:cxn>
                <a:cxn ang="0">
                  <a:pos x="34" y="47"/>
                </a:cxn>
                <a:cxn ang="0">
                  <a:pos x="35" y="64"/>
                </a:cxn>
                <a:cxn ang="0">
                  <a:pos x="36" y="77"/>
                </a:cxn>
                <a:cxn ang="0">
                  <a:pos x="37" y="86"/>
                </a:cxn>
                <a:cxn ang="0">
                  <a:pos x="38" y="92"/>
                </a:cxn>
                <a:cxn ang="0">
                  <a:pos x="39" y="95"/>
                </a:cxn>
                <a:cxn ang="0">
                  <a:pos x="40" y="95"/>
                </a:cxn>
                <a:cxn ang="0">
                  <a:pos x="41" y="94"/>
                </a:cxn>
                <a:cxn ang="0">
                  <a:pos x="41" y="92"/>
                </a:cxn>
                <a:cxn ang="0">
                  <a:pos x="42" y="92"/>
                </a:cxn>
                <a:cxn ang="0">
                  <a:pos x="43" y="96"/>
                </a:cxn>
                <a:cxn ang="0">
                  <a:pos x="44" y="103"/>
                </a:cxn>
                <a:cxn ang="0">
                  <a:pos x="45" y="113"/>
                </a:cxn>
                <a:cxn ang="0">
                  <a:pos x="46" y="123"/>
                </a:cxn>
                <a:cxn ang="0">
                  <a:pos x="47" y="129"/>
                </a:cxn>
              </a:cxnLst>
              <a:rect l="0" t="0" r="r" b="b"/>
              <a:pathLst>
                <a:path w="47" h="198">
                  <a:moveTo>
                    <a:pt x="0" y="128"/>
                  </a:moveTo>
                  <a:lnTo>
                    <a:pt x="0" y="128"/>
                  </a:lnTo>
                  <a:lnTo>
                    <a:pt x="1" y="145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3"/>
                  </a:lnTo>
                  <a:lnTo>
                    <a:pt x="5" y="155"/>
                  </a:lnTo>
                  <a:lnTo>
                    <a:pt x="6" y="164"/>
                  </a:lnTo>
                  <a:lnTo>
                    <a:pt x="7" y="177"/>
                  </a:lnTo>
                  <a:lnTo>
                    <a:pt x="8" y="190"/>
                  </a:lnTo>
                  <a:lnTo>
                    <a:pt x="9" y="198"/>
                  </a:lnTo>
                  <a:lnTo>
                    <a:pt x="10" y="196"/>
                  </a:lnTo>
                  <a:lnTo>
                    <a:pt x="11" y="185"/>
                  </a:lnTo>
                  <a:lnTo>
                    <a:pt x="12" y="169"/>
                  </a:lnTo>
                  <a:lnTo>
                    <a:pt x="13" y="153"/>
                  </a:lnTo>
                  <a:lnTo>
                    <a:pt x="14" y="140"/>
                  </a:lnTo>
                  <a:lnTo>
                    <a:pt x="14" y="129"/>
                  </a:lnTo>
                  <a:lnTo>
                    <a:pt x="15" y="119"/>
                  </a:lnTo>
                  <a:lnTo>
                    <a:pt x="16" y="106"/>
                  </a:lnTo>
                  <a:lnTo>
                    <a:pt x="17" y="89"/>
                  </a:lnTo>
                  <a:lnTo>
                    <a:pt x="18" y="72"/>
                  </a:lnTo>
                  <a:lnTo>
                    <a:pt x="19" y="57"/>
                  </a:lnTo>
                  <a:lnTo>
                    <a:pt x="20" y="48"/>
                  </a:lnTo>
                  <a:lnTo>
                    <a:pt x="21" y="46"/>
                  </a:lnTo>
                  <a:lnTo>
                    <a:pt x="22" y="49"/>
                  </a:lnTo>
                  <a:lnTo>
                    <a:pt x="23" y="54"/>
                  </a:lnTo>
                  <a:lnTo>
                    <a:pt x="24" y="57"/>
                  </a:lnTo>
                  <a:lnTo>
                    <a:pt x="25" y="55"/>
                  </a:lnTo>
                  <a:lnTo>
                    <a:pt x="26" y="46"/>
                  </a:lnTo>
                  <a:lnTo>
                    <a:pt x="27" y="33"/>
                  </a:lnTo>
                  <a:lnTo>
                    <a:pt x="28" y="19"/>
                  </a:lnTo>
                  <a:lnTo>
                    <a:pt x="29" y="6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2" y="12"/>
                  </a:lnTo>
                  <a:lnTo>
                    <a:pt x="33" y="29"/>
                  </a:lnTo>
                  <a:lnTo>
                    <a:pt x="34" y="47"/>
                  </a:lnTo>
                  <a:lnTo>
                    <a:pt x="35" y="64"/>
                  </a:lnTo>
                  <a:lnTo>
                    <a:pt x="36" y="77"/>
                  </a:lnTo>
                  <a:lnTo>
                    <a:pt x="37" y="86"/>
                  </a:lnTo>
                  <a:lnTo>
                    <a:pt x="38" y="92"/>
                  </a:lnTo>
                  <a:lnTo>
                    <a:pt x="39" y="95"/>
                  </a:lnTo>
                  <a:lnTo>
                    <a:pt x="40" y="95"/>
                  </a:lnTo>
                  <a:lnTo>
                    <a:pt x="41" y="94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3" y="96"/>
                  </a:lnTo>
                  <a:lnTo>
                    <a:pt x="44" y="103"/>
                  </a:lnTo>
                  <a:lnTo>
                    <a:pt x="45" y="113"/>
                  </a:lnTo>
                  <a:lnTo>
                    <a:pt x="46" y="123"/>
                  </a:lnTo>
                  <a:lnTo>
                    <a:pt x="47" y="129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531"/>
            <p:cNvSpPr>
              <a:spLocks/>
            </p:cNvSpPr>
            <p:nvPr/>
          </p:nvSpPr>
          <p:spPr bwMode="auto">
            <a:xfrm>
              <a:off x="4060542" y="3376311"/>
              <a:ext cx="48217" cy="30872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1" y="105"/>
                </a:cxn>
                <a:cxn ang="0">
                  <a:pos x="2" y="101"/>
                </a:cxn>
                <a:cxn ang="0">
                  <a:pos x="3" y="93"/>
                </a:cxn>
                <a:cxn ang="0">
                  <a:pos x="4" y="82"/>
                </a:cxn>
                <a:cxn ang="0">
                  <a:pos x="5" y="70"/>
                </a:cxn>
                <a:cxn ang="0">
                  <a:pos x="6" y="60"/>
                </a:cxn>
                <a:cxn ang="0">
                  <a:pos x="7" y="52"/>
                </a:cxn>
                <a:cxn ang="0">
                  <a:pos x="8" y="46"/>
                </a:cxn>
                <a:cxn ang="0">
                  <a:pos x="9" y="42"/>
                </a:cxn>
                <a:cxn ang="0">
                  <a:pos x="10" y="40"/>
                </a:cxn>
                <a:cxn ang="0">
                  <a:pos x="11" y="40"/>
                </a:cxn>
                <a:cxn ang="0">
                  <a:pos x="12" y="43"/>
                </a:cxn>
                <a:cxn ang="0">
                  <a:pos x="13" y="49"/>
                </a:cxn>
                <a:cxn ang="0">
                  <a:pos x="14" y="56"/>
                </a:cxn>
                <a:cxn ang="0">
                  <a:pos x="15" y="63"/>
                </a:cxn>
                <a:cxn ang="0">
                  <a:pos x="16" y="70"/>
                </a:cxn>
                <a:cxn ang="0">
                  <a:pos x="17" y="75"/>
                </a:cxn>
                <a:cxn ang="0">
                  <a:pos x="18" y="76"/>
                </a:cxn>
                <a:cxn ang="0">
                  <a:pos x="19" y="75"/>
                </a:cxn>
                <a:cxn ang="0">
                  <a:pos x="20" y="72"/>
                </a:cxn>
                <a:cxn ang="0">
                  <a:pos x="21" y="71"/>
                </a:cxn>
                <a:cxn ang="0">
                  <a:pos x="21" y="74"/>
                </a:cxn>
                <a:cxn ang="0">
                  <a:pos x="22" y="81"/>
                </a:cxn>
                <a:cxn ang="0">
                  <a:pos x="23" y="90"/>
                </a:cxn>
                <a:cxn ang="0">
                  <a:pos x="24" y="99"/>
                </a:cxn>
                <a:cxn ang="0">
                  <a:pos x="25" y="104"/>
                </a:cxn>
                <a:cxn ang="0">
                  <a:pos x="26" y="102"/>
                </a:cxn>
                <a:cxn ang="0">
                  <a:pos x="27" y="92"/>
                </a:cxn>
                <a:cxn ang="0">
                  <a:pos x="28" y="75"/>
                </a:cxn>
                <a:cxn ang="0">
                  <a:pos x="29" y="54"/>
                </a:cxn>
                <a:cxn ang="0">
                  <a:pos x="30" y="35"/>
                </a:cxn>
                <a:cxn ang="0">
                  <a:pos x="31" y="20"/>
                </a:cxn>
                <a:cxn ang="0">
                  <a:pos x="32" y="10"/>
                </a:cxn>
                <a:cxn ang="0">
                  <a:pos x="33" y="6"/>
                </a:cxn>
                <a:cxn ang="0">
                  <a:pos x="34" y="3"/>
                </a:cxn>
                <a:cxn ang="0">
                  <a:pos x="35" y="1"/>
                </a:cxn>
                <a:cxn ang="0">
                  <a:pos x="36" y="0"/>
                </a:cxn>
                <a:cxn ang="0">
                  <a:pos x="37" y="2"/>
                </a:cxn>
                <a:cxn ang="0">
                  <a:pos x="38" y="8"/>
                </a:cxn>
                <a:cxn ang="0">
                  <a:pos x="39" y="20"/>
                </a:cxn>
                <a:cxn ang="0">
                  <a:pos x="40" y="37"/>
                </a:cxn>
                <a:cxn ang="0">
                  <a:pos x="41" y="57"/>
                </a:cxn>
                <a:cxn ang="0">
                  <a:pos x="42" y="78"/>
                </a:cxn>
                <a:cxn ang="0">
                  <a:pos x="43" y="100"/>
                </a:cxn>
                <a:cxn ang="0">
                  <a:pos x="44" y="121"/>
                </a:cxn>
                <a:cxn ang="0">
                  <a:pos x="45" y="140"/>
                </a:cxn>
                <a:cxn ang="0">
                  <a:pos x="46" y="156"/>
                </a:cxn>
                <a:cxn ang="0">
                  <a:pos x="47" y="168"/>
                </a:cxn>
                <a:cxn ang="0">
                  <a:pos x="48" y="176"/>
                </a:cxn>
              </a:cxnLst>
              <a:rect l="0" t="0" r="r" b="b"/>
              <a:pathLst>
                <a:path w="48" h="176">
                  <a:moveTo>
                    <a:pt x="0" y="104"/>
                  </a:moveTo>
                  <a:lnTo>
                    <a:pt x="0" y="104"/>
                  </a:lnTo>
                  <a:lnTo>
                    <a:pt x="1" y="105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4" y="82"/>
                  </a:lnTo>
                  <a:lnTo>
                    <a:pt x="5" y="70"/>
                  </a:lnTo>
                  <a:lnTo>
                    <a:pt x="6" y="60"/>
                  </a:lnTo>
                  <a:lnTo>
                    <a:pt x="7" y="52"/>
                  </a:lnTo>
                  <a:lnTo>
                    <a:pt x="8" y="46"/>
                  </a:lnTo>
                  <a:lnTo>
                    <a:pt x="9" y="42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3"/>
                  </a:lnTo>
                  <a:lnTo>
                    <a:pt x="13" y="49"/>
                  </a:lnTo>
                  <a:lnTo>
                    <a:pt x="14" y="56"/>
                  </a:lnTo>
                  <a:lnTo>
                    <a:pt x="15" y="63"/>
                  </a:lnTo>
                  <a:lnTo>
                    <a:pt x="16" y="70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19" y="75"/>
                  </a:lnTo>
                  <a:lnTo>
                    <a:pt x="20" y="72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2" y="81"/>
                  </a:lnTo>
                  <a:lnTo>
                    <a:pt x="23" y="90"/>
                  </a:lnTo>
                  <a:lnTo>
                    <a:pt x="24" y="99"/>
                  </a:lnTo>
                  <a:lnTo>
                    <a:pt x="25" y="104"/>
                  </a:lnTo>
                  <a:lnTo>
                    <a:pt x="26" y="102"/>
                  </a:lnTo>
                  <a:lnTo>
                    <a:pt x="27" y="92"/>
                  </a:lnTo>
                  <a:lnTo>
                    <a:pt x="28" y="75"/>
                  </a:lnTo>
                  <a:lnTo>
                    <a:pt x="29" y="54"/>
                  </a:lnTo>
                  <a:lnTo>
                    <a:pt x="30" y="35"/>
                  </a:lnTo>
                  <a:lnTo>
                    <a:pt x="31" y="20"/>
                  </a:lnTo>
                  <a:lnTo>
                    <a:pt x="32" y="10"/>
                  </a:lnTo>
                  <a:lnTo>
                    <a:pt x="33" y="6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8" y="8"/>
                  </a:lnTo>
                  <a:lnTo>
                    <a:pt x="39" y="20"/>
                  </a:lnTo>
                  <a:lnTo>
                    <a:pt x="40" y="37"/>
                  </a:lnTo>
                  <a:lnTo>
                    <a:pt x="41" y="57"/>
                  </a:lnTo>
                  <a:lnTo>
                    <a:pt x="42" y="78"/>
                  </a:lnTo>
                  <a:lnTo>
                    <a:pt x="43" y="100"/>
                  </a:lnTo>
                  <a:lnTo>
                    <a:pt x="44" y="121"/>
                  </a:lnTo>
                  <a:lnTo>
                    <a:pt x="45" y="140"/>
                  </a:lnTo>
                  <a:lnTo>
                    <a:pt x="46" y="156"/>
                  </a:lnTo>
                  <a:lnTo>
                    <a:pt x="47" y="168"/>
                  </a:lnTo>
                  <a:lnTo>
                    <a:pt x="48" y="176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532"/>
            <p:cNvSpPr>
              <a:spLocks/>
            </p:cNvSpPr>
            <p:nvPr/>
          </p:nvSpPr>
          <p:spPr bwMode="auto">
            <a:xfrm>
              <a:off x="4108762" y="3372382"/>
              <a:ext cx="48217" cy="35362"/>
            </a:xfrm>
            <a:custGeom>
              <a:avLst/>
              <a:gdLst/>
              <a:ahLst/>
              <a:cxnLst>
                <a:cxn ang="0">
                  <a:pos x="0" y="199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1" y="199"/>
                </a:cxn>
                <a:cxn ang="0">
                  <a:pos x="2" y="190"/>
                </a:cxn>
                <a:cxn ang="0">
                  <a:pos x="3" y="175"/>
                </a:cxn>
                <a:cxn ang="0">
                  <a:pos x="4" y="155"/>
                </a:cxn>
                <a:cxn ang="0">
                  <a:pos x="5" y="134"/>
                </a:cxn>
                <a:cxn ang="0">
                  <a:pos x="6" y="114"/>
                </a:cxn>
                <a:cxn ang="0">
                  <a:pos x="7" y="97"/>
                </a:cxn>
                <a:cxn ang="0">
                  <a:pos x="8" y="81"/>
                </a:cxn>
                <a:cxn ang="0">
                  <a:pos x="9" y="63"/>
                </a:cxn>
                <a:cxn ang="0">
                  <a:pos x="10" y="43"/>
                </a:cxn>
                <a:cxn ang="0">
                  <a:pos x="11" y="23"/>
                </a:cxn>
                <a:cxn ang="0">
                  <a:pos x="12" y="7"/>
                </a:cxn>
                <a:cxn ang="0">
                  <a:pos x="13" y="0"/>
                </a:cxn>
                <a:cxn ang="0">
                  <a:pos x="14" y="3"/>
                </a:cxn>
                <a:cxn ang="0">
                  <a:pos x="15" y="16"/>
                </a:cxn>
                <a:cxn ang="0">
                  <a:pos x="16" y="32"/>
                </a:cxn>
                <a:cxn ang="0">
                  <a:pos x="17" y="47"/>
                </a:cxn>
                <a:cxn ang="0">
                  <a:pos x="18" y="57"/>
                </a:cxn>
                <a:cxn ang="0">
                  <a:pos x="19" y="62"/>
                </a:cxn>
                <a:cxn ang="0">
                  <a:pos x="20" y="65"/>
                </a:cxn>
                <a:cxn ang="0">
                  <a:pos x="21" y="70"/>
                </a:cxn>
                <a:cxn ang="0">
                  <a:pos x="22" y="77"/>
                </a:cxn>
                <a:cxn ang="0">
                  <a:pos x="23" y="85"/>
                </a:cxn>
                <a:cxn ang="0">
                  <a:pos x="24" y="92"/>
                </a:cxn>
                <a:cxn ang="0">
                  <a:pos x="25" y="94"/>
                </a:cxn>
                <a:cxn ang="0">
                  <a:pos x="26" y="92"/>
                </a:cxn>
                <a:cxn ang="0">
                  <a:pos x="27" y="87"/>
                </a:cxn>
                <a:cxn ang="0">
                  <a:pos x="27" y="80"/>
                </a:cxn>
                <a:cxn ang="0">
                  <a:pos x="28" y="73"/>
                </a:cxn>
                <a:cxn ang="0">
                  <a:pos x="29" y="68"/>
                </a:cxn>
                <a:cxn ang="0">
                  <a:pos x="30" y="64"/>
                </a:cxn>
                <a:cxn ang="0">
                  <a:pos x="31" y="60"/>
                </a:cxn>
                <a:cxn ang="0">
                  <a:pos x="32" y="56"/>
                </a:cxn>
                <a:cxn ang="0">
                  <a:pos x="33" y="54"/>
                </a:cxn>
                <a:cxn ang="0">
                  <a:pos x="34" y="51"/>
                </a:cxn>
                <a:cxn ang="0">
                  <a:pos x="35" y="48"/>
                </a:cxn>
                <a:cxn ang="0">
                  <a:pos x="36" y="44"/>
                </a:cxn>
                <a:cxn ang="0">
                  <a:pos x="37" y="41"/>
                </a:cxn>
                <a:cxn ang="0">
                  <a:pos x="38" y="43"/>
                </a:cxn>
                <a:cxn ang="0">
                  <a:pos x="39" y="52"/>
                </a:cxn>
                <a:cxn ang="0">
                  <a:pos x="40" y="68"/>
                </a:cxn>
                <a:cxn ang="0">
                  <a:pos x="41" y="88"/>
                </a:cxn>
                <a:cxn ang="0">
                  <a:pos x="42" y="107"/>
                </a:cxn>
                <a:cxn ang="0">
                  <a:pos x="43" y="121"/>
                </a:cxn>
                <a:cxn ang="0">
                  <a:pos x="44" y="128"/>
                </a:cxn>
                <a:cxn ang="0">
                  <a:pos x="45" y="128"/>
                </a:cxn>
                <a:cxn ang="0">
                  <a:pos x="46" y="125"/>
                </a:cxn>
                <a:cxn ang="0">
                  <a:pos x="47" y="122"/>
                </a:cxn>
              </a:cxnLst>
              <a:rect l="0" t="0" r="r" b="b"/>
              <a:pathLst>
                <a:path w="47" h="202">
                  <a:moveTo>
                    <a:pt x="0" y="199"/>
                  </a:moveTo>
                  <a:lnTo>
                    <a:pt x="0" y="199"/>
                  </a:lnTo>
                  <a:lnTo>
                    <a:pt x="0" y="202"/>
                  </a:lnTo>
                  <a:lnTo>
                    <a:pt x="1" y="199"/>
                  </a:lnTo>
                  <a:lnTo>
                    <a:pt x="2" y="190"/>
                  </a:lnTo>
                  <a:lnTo>
                    <a:pt x="3" y="175"/>
                  </a:lnTo>
                  <a:lnTo>
                    <a:pt x="4" y="155"/>
                  </a:lnTo>
                  <a:lnTo>
                    <a:pt x="5" y="134"/>
                  </a:lnTo>
                  <a:lnTo>
                    <a:pt x="6" y="114"/>
                  </a:lnTo>
                  <a:lnTo>
                    <a:pt x="7" y="97"/>
                  </a:lnTo>
                  <a:lnTo>
                    <a:pt x="8" y="81"/>
                  </a:lnTo>
                  <a:lnTo>
                    <a:pt x="9" y="63"/>
                  </a:lnTo>
                  <a:lnTo>
                    <a:pt x="10" y="43"/>
                  </a:lnTo>
                  <a:lnTo>
                    <a:pt x="11" y="23"/>
                  </a:lnTo>
                  <a:lnTo>
                    <a:pt x="12" y="7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5" y="16"/>
                  </a:lnTo>
                  <a:lnTo>
                    <a:pt x="16" y="32"/>
                  </a:lnTo>
                  <a:lnTo>
                    <a:pt x="17" y="47"/>
                  </a:lnTo>
                  <a:lnTo>
                    <a:pt x="18" y="57"/>
                  </a:lnTo>
                  <a:lnTo>
                    <a:pt x="19" y="62"/>
                  </a:lnTo>
                  <a:lnTo>
                    <a:pt x="20" y="65"/>
                  </a:lnTo>
                  <a:lnTo>
                    <a:pt x="21" y="70"/>
                  </a:lnTo>
                  <a:lnTo>
                    <a:pt x="22" y="77"/>
                  </a:lnTo>
                  <a:lnTo>
                    <a:pt x="23" y="85"/>
                  </a:lnTo>
                  <a:lnTo>
                    <a:pt x="24" y="92"/>
                  </a:lnTo>
                  <a:lnTo>
                    <a:pt x="25" y="94"/>
                  </a:lnTo>
                  <a:lnTo>
                    <a:pt x="26" y="92"/>
                  </a:lnTo>
                  <a:lnTo>
                    <a:pt x="27" y="87"/>
                  </a:lnTo>
                  <a:lnTo>
                    <a:pt x="27" y="80"/>
                  </a:lnTo>
                  <a:lnTo>
                    <a:pt x="28" y="73"/>
                  </a:lnTo>
                  <a:lnTo>
                    <a:pt x="29" y="68"/>
                  </a:lnTo>
                  <a:lnTo>
                    <a:pt x="30" y="64"/>
                  </a:lnTo>
                  <a:lnTo>
                    <a:pt x="31" y="60"/>
                  </a:lnTo>
                  <a:lnTo>
                    <a:pt x="32" y="56"/>
                  </a:lnTo>
                  <a:lnTo>
                    <a:pt x="33" y="54"/>
                  </a:lnTo>
                  <a:lnTo>
                    <a:pt x="34" y="51"/>
                  </a:lnTo>
                  <a:lnTo>
                    <a:pt x="35" y="48"/>
                  </a:lnTo>
                  <a:lnTo>
                    <a:pt x="36" y="44"/>
                  </a:lnTo>
                  <a:lnTo>
                    <a:pt x="37" y="41"/>
                  </a:lnTo>
                  <a:lnTo>
                    <a:pt x="38" y="43"/>
                  </a:lnTo>
                  <a:lnTo>
                    <a:pt x="39" y="52"/>
                  </a:lnTo>
                  <a:lnTo>
                    <a:pt x="40" y="68"/>
                  </a:lnTo>
                  <a:lnTo>
                    <a:pt x="41" y="88"/>
                  </a:lnTo>
                  <a:lnTo>
                    <a:pt x="42" y="107"/>
                  </a:lnTo>
                  <a:lnTo>
                    <a:pt x="43" y="121"/>
                  </a:lnTo>
                  <a:lnTo>
                    <a:pt x="44" y="128"/>
                  </a:lnTo>
                  <a:lnTo>
                    <a:pt x="45" y="128"/>
                  </a:lnTo>
                  <a:lnTo>
                    <a:pt x="46" y="125"/>
                  </a:lnTo>
                  <a:lnTo>
                    <a:pt x="47" y="122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533"/>
            <p:cNvSpPr>
              <a:spLocks/>
            </p:cNvSpPr>
            <p:nvPr/>
          </p:nvSpPr>
          <p:spPr bwMode="auto">
            <a:xfrm>
              <a:off x="4156979" y="3374628"/>
              <a:ext cx="48217" cy="25259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0" y="109"/>
                </a:cxn>
                <a:cxn ang="0">
                  <a:pos x="1" y="108"/>
                </a:cxn>
                <a:cxn ang="0">
                  <a:pos x="2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5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7" y="105"/>
                </a:cxn>
                <a:cxn ang="0">
                  <a:pos x="8" y="99"/>
                </a:cxn>
                <a:cxn ang="0">
                  <a:pos x="9" y="92"/>
                </a:cxn>
                <a:cxn ang="0">
                  <a:pos x="10" y="84"/>
                </a:cxn>
                <a:cxn ang="0">
                  <a:pos x="11" y="78"/>
                </a:cxn>
                <a:cxn ang="0">
                  <a:pos x="12" y="73"/>
                </a:cxn>
                <a:cxn ang="0">
                  <a:pos x="13" y="70"/>
                </a:cxn>
                <a:cxn ang="0">
                  <a:pos x="14" y="66"/>
                </a:cxn>
                <a:cxn ang="0">
                  <a:pos x="15" y="61"/>
                </a:cxn>
                <a:cxn ang="0">
                  <a:pos x="16" y="53"/>
                </a:cxn>
                <a:cxn ang="0">
                  <a:pos x="17" y="41"/>
                </a:cxn>
                <a:cxn ang="0">
                  <a:pos x="18" y="27"/>
                </a:cxn>
                <a:cxn ang="0">
                  <a:pos x="19" y="13"/>
                </a:cxn>
                <a:cxn ang="0">
                  <a:pos x="20" y="4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23" y="6"/>
                </a:cxn>
                <a:cxn ang="0">
                  <a:pos x="24" y="12"/>
                </a:cxn>
                <a:cxn ang="0">
                  <a:pos x="25" y="19"/>
                </a:cxn>
                <a:cxn ang="0">
                  <a:pos x="26" y="27"/>
                </a:cxn>
                <a:cxn ang="0">
                  <a:pos x="27" y="37"/>
                </a:cxn>
                <a:cxn ang="0">
                  <a:pos x="28" y="49"/>
                </a:cxn>
                <a:cxn ang="0">
                  <a:pos x="29" y="64"/>
                </a:cxn>
                <a:cxn ang="0">
                  <a:pos x="30" y="78"/>
                </a:cxn>
                <a:cxn ang="0">
                  <a:pos x="31" y="91"/>
                </a:cxn>
                <a:cxn ang="0">
                  <a:pos x="32" y="102"/>
                </a:cxn>
                <a:cxn ang="0">
                  <a:pos x="33" y="110"/>
                </a:cxn>
                <a:cxn ang="0">
                  <a:pos x="34" y="118"/>
                </a:cxn>
                <a:cxn ang="0">
                  <a:pos x="34" y="125"/>
                </a:cxn>
                <a:cxn ang="0">
                  <a:pos x="35" y="133"/>
                </a:cxn>
                <a:cxn ang="0">
                  <a:pos x="36" y="139"/>
                </a:cxn>
                <a:cxn ang="0">
                  <a:pos x="37" y="143"/>
                </a:cxn>
                <a:cxn ang="0">
                  <a:pos x="38" y="144"/>
                </a:cxn>
                <a:cxn ang="0">
                  <a:pos x="39" y="142"/>
                </a:cxn>
                <a:cxn ang="0">
                  <a:pos x="40" y="138"/>
                </a:cxn>
                <a:cxn ang="0">
                  <a:pos x="41" y="134"/>
                </a:cxn>
                <a:cxn ang="0">
                  <a:pos x="42" y="128"/>
                </a:cxn>
                <a:cxn ang="0">
                  <a:pos x="43" y="120"/>
                </a:cxn>
                <a:cxn ang="0">
                  <a:pos x="44" y="107"/>
                </a:cxn>
                <a:cxn ang="0">
                  <a:pos x="45" y="90"/>
                </a:cxn>
                <a:cxn ang="0">
                  <a:pos x="46" y="71"/>
                </a:cxn>
                <a:cxn ang="0">
                  <a:pos x="47" y="56"/>
                </a:cxn>
              </a:cxnLst>
              <a:rect l="0" t="0" r="r" b="b"/>
              <a:pathLst>
                <a:path w="47" h="144">
                  <a:moveTo>
                    <a:pt x="0" y="109"/>
                  </a:moveTo>
                  <a:lnTo>
                    <a:pt x="0" y="109"/>
                  </a:lnTo>
                  <a:lnTo>
                    <a:pt x="1" y="108"/>
                  </a:lnTo>
                  <a:lnTo>
                    <a:pt x="2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5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7" y="105"/>
                  </a:lnTo>
                  <a:lnTo>
                    <a:pt x="8" y="99"/>
                  </a:lnTo>
                  <a:lnTo>
                    <a:pt x="9" y="92"/>
                  </a:lnTo>
                  <a:lnTo>
                    <a:pt x="10" y="84"/>
                  </a:lnTo>
                  <a:lnTo>
                    <a:pt x="11" y="78"/>
                  </a:lnTo>
                  <a:lnTo>
                    <a:pt x="12" y="73"/>
                  </a:lnTo>
                  <a:lnTo>
                    <a:pt x="13" y="70"/>
                  </a:lnTo>
                  <a:lnTo>
                    <a:pt x="14" y="66"/>
                  </a:lnTo>
                  <a:lnTo>
                    <a:pt x="15" y="61"/>
                  </a:lnTo>
                  <a:lnTo>
                    <a:pt x="16" y="53"/>
                  </a:lnTo>
                  <a:lnTo>
                    <a:pt x="17" y="41"/>
                  </a:lnTo>
                  <a:lnTo>
                    <a:pt x="18" y="27"/>
                  </a:lnTo>
                  <a:lnTo>
                    <a:pt x="19" y="13"/>
                  </a:lnTo>
                  <a:lnTo>
                    <a:pt x="20" y="4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3" y="6"/>
                  </a:lnTo>
                  <a:lnTo>
                    <a:pt x="24" y="12"/>
                  </a:lnTo>
                  <a:lnTo>
                    <a:pt x="25" y="19"/>
                  </a:lnTo>
                  <a:lnTo>
                    <a:pt x="26" y="27"/>
                  </a:lnTo>
                  <a:lnTo>
                    <a:pt x="27" y="37"/>
                  </a:lnTo>
                  <a:lnTo>
                    <a:pt x="28" y="49"/>
                  </a:lnTo>
                  <a:lnTo>
                    <a:pt x="29" y="64"/>
                  </a:lnTo>
                  <a:lnTo>
                    <a:pt x="30" y="78"/>
                  </a:lnTo>
                  <a:lnTo>
                    <a:pt x="31" y="91"/>
                  </a:lnTo>
                  <a:lnTo>
                    <a:pt x="32" y="102"/>
                  </a:lnTo>
                  <a:lnTo>
                    <a:pt x="33" y="110"/>
                  </a:lnTo>
                  <a:lnTo>
                    <a:pt x="34" y="118"/>
                  </a:lnTo>
                  <a:lnTo>
                    <a:pt x="34" y="125"/>
                  </a:lnTo>
                  <a:lnTo>
                    <a:pt x="35" y="133"/>
                  </a:lnTo>
                  <a:lnTo>
                    <a:pt x="36" y="139"/>
                  </a:lnTo>
                  <a:lnTo>
                    <a:pt x="37" y="143"/>
                  </a:lnTo>
                  <a:lnTo>
                    <a:pt x="38" y="144"/>
                  </a:lnTo>
                  <a:lnTo>
                    <a:pt x="39" y="142"/>
                  </a:lnTo>
                  <a:lnTo>
                    <a:pt x="40" y="138"/>
                  </a:lnTo>
                  <a:lnTo>
                    <a:pt x="41" y="134"/>
                  </a:lnTo>
                  <a:lnTo>
                    <a:pt x="42" y="128"/>
                  </a:lnTo>
                  <a:lnTo>
                    <a:pt x="43" y="120"/>
                  </a:lnTo>
                  <a:lnTo>
                    <a:pt x="44" y="107"/>
                  </a:lnTo>
                  <a:lnTo>
                    <a:pt x="45" y="90"/>
                  </a:lnTo>
                  <a:lnTo>
                    <a:pt x="46" y="71"/>
                  </a:lnTo>
                  <a:lnTo>
                    <a:pt x="47" y="56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534"/>
            <p:cNvSpPr>
              <a:spLocks/>
            </p:cNvSpPr>
            <p:nvPr/>
          </p:nvSpPr>
          <p:spPr bwMode="auto">
            <a:xfrm>
              <a:off x="4205199" y="3377995"/>
              <a:ext cx="45004" cy="14594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6"/>
                </a:cxn>
                <a:cxn ang="0">
                  <a:pos x="1" y="26"/>
                </a:cxn>
                <a:cxn ang="0">
                  <a:pos x="2" y="25"/>
                </a:cxn>
                <a:cxn ang="0">
                  <a:pos x="3" y="31"/>
                </a:cxn>
                <a:cxn ang="0">
                  <a:pos x="4" y="38"/>
                </a:cxn>
                <a:cxn ang="0">
                  <a:pos x="5" y="44"/>
                </a:cxn>
                <a:cxn ang="0">
                  <a:pos x="6" y="45"/>
                </a:cxn>
                <a:cxn ang="0">
                  <a:pos x="7" y="40"/>
                </a:cxn>
                <a:cxn ang="0">
                  <a:pos x="8" y="34"/>
                </a:cxn>
                <a:cxn ang="0">
                  <a:pos x="9" y="30"/>
                </a:cxn>
                <a:cxn ang="0">
                  <a:pos x="10" y="33"/>
                </a:cxn>
                <a:cxn ang="0">
                  <a:pos x="11" y="41"/>
                </a:cxn>
                <a:cxn ang="0">
                  <a:pos x="12" y="51"/>
                </a:cxn>
                <a:cxn ang="0">
                  <a:pos x="13" y="58"/>
                </a:cxn>
                <a:cxn ang="0">
                  <a:pos x="14" y="56"/>
                </a:cxn>
                <a:cxn ang="0">
                  <a:pos x="15" y="44"/>
                </a:cxn>
                <a:cxn ang="0">
                  <a:pos x="15" y="28"/>
                </a:cxn>
                <a:cxn ang="0">
                  <a:pos x="16" y="11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19" y="8"/>
                </a:cxn>
                <a:cxn ang="0">
                  <a:pos x="20" y="22"/>
                </a:cxn>
                <a:cxn ang="0">
                  <a:pos x="21" y="37"/>
                </a:cxn>
                <a:cxn ang="0">
                  <a:pos x="22" y="51"/>
                </a:cxn>
                <a:cxn ang="0">
                  <a:pos x="23" y="62"/>
                </a:cxn>
                <a:cxn ang="0">
                  <a:pos x="24" y="70"/>
                </a:cxn>
                <a:cxn ang="0">
                  <a:pos x="25" y="76"/>
                </a:cxn>
                <a:cxn ang="0">
                  <a:pos x="26" y="80"/>
                </a:cxn>
                <a:cxn ang="0">
                  <a:pos x="27" y="82"/>
                </a:cxn>
                <a:cxn ang="0">
                  <a:pos x="28" y="82"/>
                </a:cxn>
                <a:cxn ang="0">
                  <a:pos x="29" y="78"/>
                </a:cxn>
                <a:cxn ang="0">
                  <a:pos x="30" y="71"/>
                </a:cxn>
                <a:cxn ang="0">
                  <a:pos x="31" y="60"/>
                </a:cxn>
                <a:cxn ang="0">
                  <a:pos x="32" y="46"/>
                </a:cxn>
                <a:cxn ang="0">
                  <a:pos x="33" y="33"/>
                </a:cxn>
                <a:cxn ang="0">
                  <a:pos x="34" y="24"/>
                </a:cxn>
                <a:cxn ang="0">
                  <a:pos x="35" y="20"/>
                </a:cxn>
                <a:cxn ang="0">
                  <a:pos x="36" y="21"/>
                </a:cxn>
                <a:cxn ang="0">
                  <a:pos x="37" y="24"/>
                </a:cxn>
                <a:cxn ang="0">
                  <a:pos x="38" y="28"/>
                </a:cxn>
                <a:cxn ang="0">
                  <a:pos x="39" y="29"/>
                </a:cxn>
                <a:cxn ang="0">
                  <a:pos x="40" y="28"/>
                </a:cxn>
                <a:cxn ang="0">
                  <a:pos x="41" y="28"/>
                </a:cxn>
                <a:cxn ang="0">
                  <a:pos x="42" y="30"/>
                </a:cxn>
                <a:cxn ang="0">
                  <a:pos x="42" y="37"/>
                </a:cxn>
                <a:cxn ang="0">
                  <a:pos x="43" y="47"/>
                </a:cxn>
                <a:cxn ang="0">
                  <a:pos x="44" y="57"/>
                </a:cxn>
                <a:cxn ang="0">
                  <a:pos x="45" y="66"/>
                </a:cxn>
                <a:cxn ang="0">
                  <a:pos x="46" y="70"/>
                </a:cxn>
                <a:cxn ang="0">
                  <a:pos x="47" y="69"/>
                </a:cxn>
              </a:cxnLst>
              <a:rect l="0" t="0" r="r" b="b"/>
              <a:pathLst>
                <a:path w="47" h="82">
                  <a:moveTo>
                    <a:pt x="0" y="36"/>
                  </a:moveTo>
                  <a:lnTo>
                    <a:pt x="0" y="36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3" y="31"/>
                  </a:lnTo>
                  <a:lnTo>
                    <a:pt x="4" y="38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7" y="40"/>
                  </a:lnTo>
                  <a:lnTo>
                    <a:pt x="8" y="34"/>
                  </a:lnTo>
                  <a:lnTo>
                    <a:pt x="9" y="30"/>
                  </a:lnTo>
                  <a:lnTo>
                    <a:pt x="10" y="33"/>
                  </a:lnTo>
                  <a:lnTo>
                    <a:pt x="11" y="41"/>
                  </a:lnTo>
                  <a:lnTo>
                    <a:pt x="12" y="51"/>
                  </a:lnTo>
                  <a:lnTo>
                    <a:pt x="13" y="58"/>
                  </a:lnTo>
                  <a:lnTo>
                    <a:pt x="14" y="56"/>
                  </a:lnTo>
                  <a:lnTo>
                    <a:pt x="15" y="44"/>
                  </a:lnTo>
                  <a:lnTo>
                    <a:pt x="15" y="28"/>
                  </a:lnTo>
                  <a:lnTo>
                    <a:pt x="16" y="1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19" y="8"/>
                  </a:lnTo>
                  <a:lnTo>
                    <a:pt x="20" y="22"/>
                  </a:lnTo>
                  <a:lnTo>
                    <a:pt x="21" y="37"/>
                  </a:lnTo>
                  <a:lnTo>
                    <a:pt x="22" y="51"/>
                  </a:lnTo>
                  <a:lnTo>
                    <a:pt x="23" y="62"/>
                  </a:lnTo>
                  <a:lnTo>
                    <a:pt x="24" y="70"/>
                  </a:lnTo>
                  <a:lnTo>
                    <a:pt x="25" y="76"/>
                  </a:lnTo>
                  <a:lnTo>
                    <a:pt x="26" y="80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29" y="78"/>
                  </a:lnTo>
                  <a:lnTo>
                    <a:pt x="30" y="71"/>
                  </a:lnTo>
                  <a:lnTo>
                    <a:pt x="31" y="60"/>
                  </a:lnTo>
                  <a:lnTo>
                    <a:pt x="32" y="46"/>
                  </a:lnTo>
                  <a:lnTo>
                    <a:pt x="33" y="33"/>
                  </a:lnTo>
                  <a:lnTo>
                    <a:pt x="34" y="24"/>
                  </a:lnTo>
                  <a:lnTo>
                    <a:pt x="35" y="20"/>
                  </a:lnTo>
                  <a:lnTo>
                    <a:pt x="36" y="21"/>
                  </a:lnTo>
                  <a:lnTo>
                    <a:pt x="37" y="24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40" y="28"/>
                  </a:lnTo>
                  <a:lnTo>
                    <a:pt x="41" y="28"/>
                  </a:lnTo>
                  <a:lnTo>
                    <a:pt x="42" y="30"/>
                  </a:lnTo>
                  <a:lnTo>
                    <a:pt x="42" y="37"/>
                  </a:lnTo>
                  <a:lnTo>
                    <a:pt x="43" y="47"/>
                  </a:lnTo>
                  <a:lnTo>
                    <a:pt x="44" y="57"/>
                  </a:lnTo>
                  <a:lnTo>
                    <a:pt x="45" y="66"/>
                  </a:lnTo>
                  <a:lnTo>
                    <a:pt x="46" y="70"/>
                  </a:lnTo>
                  <a:lnTo>
                    <a:pt x="47" y="69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35"/>
            <p:cNvSpPr>
              <a:spLocks/>
            </p:cNvSpPr>
            <p:nvPr/>
          </p:nvSpPr>
          <p:spPr bwMode="auto">
            <a:xfrm>
              <a:off x="4250202" y="3372382"/>
              <a:ext cx="48217" cy="24697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104"/>
                </a:cxn>
                <a:cxn ang="0">
                  <a:pos x="1" y="101"/>
                </a:cxn>
                <a:cxn ang="0">
                  <a:pos x="2" y="96"/>
                </a:cxn>
                <a:cxn ang="0">
                  <a:pos x="3" y="93"/>
                </a:cxn>
                <a:cxn ang="0">
                  <a:pos x="4" y="94"/>
                </a:cxn>
                <a:cxn ang="0">
                  <a:pos x="5" y="99"/>
                </a:cxn>
                <a:cxn ang="0">
                  <a:pos x="6" y="107"/>
                </a:cxn>
                <a:cxn ang="0">
                  <a:pos x="7" y="116"/>
                </a:cxn>
                <a:cxn ang="0">
                  <a:pos x="8" y="125"/>
                </a:cxn>
                <a:cxn ang="0">
                  <a:pos x="9" y="132"/>
                </a:cxn>
                <a:cxn ang="0">
                  <a:pos x="10" y="137"/>
                </a:cxn>
                <a:cxn ang="0">
                  <a:pos x="11" y="140"/>
                </a:cxn>
                <a:cxn ang="0">
                  <a:pos x="12" y="142"/>
                </a:cxn>
                <a:cxn ang="0">
                  <a:pos x="13" y="142"/>
                </a:cxn>
                <a:cxn ang="0">
                  <a:pos x="14" y="141"/>
                </a:cxn>
                <a:cxn ang="0">
                  <a:pos x="15" y="140"/>
                </a:cxn>
                <a:cxn ang="0">
                  <a:pos x="16" y="140"/>
                </a:cxn>
                <a:cxn ang="0">
                  <a:pos x="17" y="141"/>
                </a:cxn>
                <a:cxn ang="0">
                  <a:pos x="18" y="142"/>
                </a:cxn>
                <a:cxn ang="0">
                  <a:pos x="19" y="141"/>
                </a:cxn>
                <a:cxn ang="0">
                  <a:pos x="20" y="134"/>
                </a:cxn>
                <a:cxn ang="0">
                  <a:pos x="21" y="122"/>
                </a:cxn>
                <a:cxn ang="0">
                  <a:pos x="22" y="104"/>
                </a:cxn>
                <a:cxn ang="0">
                  <a:pos x="22" y="86"/>
                </a:cxn>
                <a:cxn ang="0">
                  <a:pos x="23" y="70"/>
                </a:cxn>
                <a:cxn ang="0">
                  <a:pos x="24" y="59"/>
                </a:cxn>
                <a:cxn ang="0">
                  <a:pos x="25" y="53"/>
                </a:cxn>
                <a:cxn ang="0">
                  <a:pos x="26" y="48"/>
                </a:cxn>
                <a:cxn ang="0">
                  <a:pos x="27" y="41"/>
                </a:cxn>
                <a:cxn ang="0">
                  <a:pos x="28" y="30"/>
                </a:cxn>
                <a:cxn ang="0">
                  <a:pos x="29" y="18"/>
                </a:cxn>
                <a:cxn ang="0">
                  <a:pos x="30" y="7"/>
                </a:cxn>
                <a:cxn ang="0">
                  <a:pos x="31" y="1"/>
                </a:cxn>
                <a:cxn ang="0">
                  <a:pos x="32" y="0"/>
                </a:cxn>
                <a:cxn ang="0">
                  <a:pos x="33" y="4"/>
                </a:cxn>
                <a:cxn ang="0">
                  <a:pos x="34" y="13"/>
                </a:cxn>
                <a:cxn ang="0">
                  <a:pos x="35" y="23"/>
                </a:cxn>
                <a:cxn ang="0">
                  <a:pos x="36" y="35"/>
                </a:cxn>
                <a:cxn ang="0">
                  <a:pos x="37" y="44"/>
                </a:cxn>
                <a:cxn ang="0">
                  <a:pos x="38" y="51"/>
                </a:cxn>
                <a:cxn ang="0">
                  <a:pos x="39" y="55"/>
                </a:cxn>
                <a:cxn ang="0">
                  <a:pos x="40" y="55"/>
                </a:cxn>
                <a:cxn ang="0">
                  <a:pos x="41" y="53"/>
                </a:cxn>
                <a:cxn ang="0">
                  <a:pos x="42" y="51"/>
                </a:cxn>
                <a:cxn ang="0">
                  <a:pos x="43" y="50"/>
                </a:cxn>
                <a:cxn ang="0">
                  <a:pos x="44" y="51"/>
                </a:cxn>
                <a:cxn ang="0">
                  <a:pos x="45" y="54"/>
                </a:cxn>
                <a:cxn ang="0">
                  <a:pos x="46" y="60"/>
                </a:cxn>
                <a:cxn ang="0">
                  <a:pos x="47" y="68"/>
                </a:cxn>
                <a:cxn ang="0">
                  <a:pos x="48" y="77"/>
                </a:cxn>
              </a:cxnLst>
              <a:rect l="0" t="0" r="r" b="b"/>
              <a:pathLst>
                <a:path w="48" h="142">
                  <a:moveTo>
                    <a:pt x="0" y="104"/>
                  </a:moveTo>
                  <a:lnTo>
                    <a:pt x="0" y="104"/>
                  </a:lnTo>
                  <a:lnTo>
                    <a:pt x="1" y="101"/>
                  </a:lnTo>
                  <a:lnTo>
                    <a:pt x="2" y="96"/>
                  </a:lnTo>
                  <a:lnTo>
                    <a:pt x="3" y="93"/>
                  </a:lnTo>
                  <a:lnTo>
                    <a:pt x="4" y="94"/>
                  </a:lnTo>
                  <a:lnTo>
                    <a:pt x="5" y="99"/>
                  </a:lnTo>
                  <a:lnTo>
                    <a:pt x="6" y="107"/>
                  </a:lnTo>
                  <a:lnTo>
                    <a:pt x="7" y="116"/>
                  </a:lnTo>
                  <a:lnTo>
                    <a:pt x="8" y="125"/>
                  </a:lnTo>
                  <a:lnTo>
                    <a:pt x="9" y="132"/>
                  </a:lnTo>
                  <a:lnTo>
                    <a:pt x="10" y="137"/>
                  </a:lnTo>
                  <a:lnTo>
                    <a:pt x="11" y="140"/>
                  </a:lnTo>
                  <a:lnTo>
                    <a:pt x="12" y="142"/>
                  </a:lnTo>
                  <a:lnTo>
                    <a:pt x="13" y="142"/>
                  </a:lnTo>
                  <a:lnTo>
                    <a:pt x="14" y="141"/>
                  </a:lnTo>
                  <a:lnTo>
                    <a:pt x="15" y="140"/>
                  </a:lnTo>
                  <a:lnTo>
                    <a:pt x="16" y="140"/>
                  </a:lnTo>
                  <a:lnTo>
                    <a:pt x="17" y="141"/>
                  </a:lnTo>
                  <a:lnTo>
                    <a:pt x="18" y="142"/>
                  </a:lnTo>
                  <a:lnTo>
                    <a:pt x="19" y="141"/>
                  </a:lnTo>
                  <a:lnTo>
                    <a:pt x="20" y="134"/>
                  </a:lnTo>
                  <a:lnTo>
                    <a:pt x="21" y="122"/>
                  </a:lnTo>
                  <a:lnTo>
                    <a:pt x="22" y="104"/>
                  </a:lnTo>
                  <a:lnTo>
                    <a:pt x="22" y="86"/>
                  </a:lnTo>
                  <a:lnTo>
                    <a:pt x="23" y="70"/>
                  </a:lnTo>
                  <a:lnTo>
                    <a:pt x="24" y="59"/>
                  </a:lnTo>
                  <a:lnTo>
                    <a:pt x="25" y="53"/>
                  </a:lnTo>
                  <a:lnTo>
                    <a:pt x="26" y="48"/>
                  </a:lnTo>
                  <a:lnTo>
                    <a:pt x="27" y="41"/>
                  </a:lnTo>
                  <a:lnTo>
                    <a:pt x="28" y="30"/>
                  </a:lnTo>
                  <a:lnTo>
                    <a:pt x="29" y="18"/>
                  </a:lnTo>
                  <a:lnTo>
                    <a:pt x="30" y="7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3" y="4"/>
                  </a:lnTo>
                  <a:lnTo>
                    <a:pt x="34" y="13"/>
                  </a:lnTo>
                  <a:lnTo>
                    <a:pt x="35" y="23"/>
                  </a:lnTo>
                  <a:lnTo>
                    <a:pt x="36" y="35"/>
                  </a:lnTo>
                  <a:lnTo>
                    <a:pt x="37" y="44"/>
                  </a:lnTo>
                  <a:lnTo>
                    <a:pt x="38" y="51"/>
                  </a:lnTo>
                  <a:lnTo>
                    <a:pt x="39" y="55"/>
                  </a:lnTo>
                  <a:lnTo>
                    <a:pt x="40" y="55"/>
                  </a:lnTo>
                  <a:lnTo>
                    <a:pt x="41" y="53"/>
                  </a:lnTo>
                  <a:lnTo>
                    <a:pt x="42" y="51"/>
                  </a:lnTo>
                  <a:lnTo>
                    <a:pt x="43" y="50"/>
                  </a:lnTo>
                  <a:lnTo>
                    <a:pt x="44" y="51"/>
                  </a:lnTo>
                  <a:lnTo>
                    <a:pt x="45" y="54"/>
                  </a:lnTo>
                  <a:lnTo>
                    <a:pt x="46" y="60"/>
                  </a:lnTo>
                  <a:lnTo>
                    <a:pt x="47" y="68"/>
                  </a:lnTo>
                  <a:lnTo>
                    <a:pt x="48" y="77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536"/>
            <p:cNvSpPr>
              <a:spLocks/>
            </p:cNvSpPr>
            <p:nvPr/>
          </p:nvSpPr>
          <p:spPr bwMode="auto">
            <a:xfrm>
              <a:off x="4298420" y="3375750"/>
              <a:ext cx="48217" cy="26381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56"/>
                </a:cxn>
                <a:cxn ang="0">
                  <a:pos x="1" y="65"/>
                </a:cxn>
                <a:cxn ang="0">
                  <a:pos x="1" y="74"/>
                </a:cxn>
                <a:cxn ang="0">
                  <a:pos x="2" y="80"/>
                </a:cxn>
                <a:cxn ang="0">
                  <a:pos x="3" y="83"/>
                </a:cxn>
                <a:cxn ang="0">
                  <a:pos x="4" y="85"/>
                </a:cxn>
                <a:cxn ang="0">
                  <a:pos x="5" y="87"/>
                </a:cxn>
                <a:cxn ang="0">
                  <a:pos x="6" y="90"/>
                </a:cxn>
                <a:cxn ang="0">
                  <a:pos x="7" y="95"/>
                </a:cxn>
                <a:cxn ang="0">
                  <a:pos x="8" y="100"/>
                </a:cxn>
                <a:cxn ang="0">
                  <a:pos x="9" y="104"/>
                </a:cxn>
                <a:cxn ang="0">
                  <a:pos x="10" y="104"/>
                </a:cxn>
                <a:cxn ang="0">
                  <a:pos x="11" y="100"/>
                </a:cxn>
                <a:cxn ang="0">
                  <a:pos x="12" y="93"/>
                </a:cxn>
                <a:cxn ang="0">
                  <a:pos x="13" y="85"/>
                </a:cxn>
                <a:cxn ang="0">
                  <a:pos x="14" y="79"/>
                </a:cxn>
                <a:cxn ang="0">
                  <a:pos x="15" y="76"/>
                </a:cxn>
                <a:cxn ang="0">
                  <a:pos x="16" y="77"/>
                </a:cxn>
                <a:cxn ang="0">
                  <a:pos x="17" y="81"/>
                </a:cxn>
                <a:cxn ang="0">
                  <a:pos x="18" y="88"/>
                </a:cxn>
                <a:cxn ang="0">
                  <a:pos x="19" y="98"/>
                </a:cxn>
                <a:cxn ang="0">
                  <a:pos x="20" y="109"/>
                </a:cxn>
                <a:cxn ang="0">
                  <a:pos x="21" y="120"/>
                </a:cxn>
                <a:cxn ang="0">
                  <a:pos x="22" y="131"/>
                </a:cxn>
                <a:cxn ang="0">
                  <a:pos x="23" y="140"/>
                </a:cxn>
                <a:cxn ang="0">
                  <a:pos x="24" y="146"/>
                </a:cxn>
                <a:cxn ang="0">
                  <a:pos x="25" y="150"/>
                </a:cxn>
                <a:cxn ang="0">
                  <a:pos x="26" y="150"/>
                </a:cxn>
                <a:cxn ang="0">
                  <a:pos x="27" y="147"/>
                </a:cxn>
                <a:cxn ang="0">
                  <a:pos x="28" y="141"/>
                </a:cxn>
                <a:cxn ang="0">
                  <a:pos x="28" y="131"/>
                </a:cxn>
                <a:cxn ang="0">
                  <a:pos x="29" y="118"/>
                </a:cxn>
                <a:cxn ang="0">
                  <a:pos x="30" y="104"/>
                </a:cxn>
                <a:cxn ang="0">
                  <a:pos x="31" y="89"/>
                </a:cxn>
                <a:cxn ang="0">
                  <a:pos x="32" y="74"/>
                </a:cxn>
                <a:cxn ang="0">
                  <a:pos x="33" y="60"/>
                </a:cxn>
                <a:cxn ang="0">
                  <a:pos x="34" y="47"/>
                </a:cxn>
                <a:cxn ang="0">
                  <a:pos x="35" y="35"/>
                </a:cxn>
                <a:cxn ang="0">
                  <a:pos x="36" y="24"/>
                </a:cxn>
                <a:cxn ang="0">
                  <a:pos x="37" y="14"/>
                </a:cxn>
                <a:cxn ang="0">
                  <a:pos x="38" y="7"/>
                </a:cxn>
                <a:cxn ang="0">
                  <a:pos x="39" y="2"/>
                </a:cxn>
                <a:cxn ang="0">
                  <a:pos x="40" y="0"/>
                </a:cxn>
                <a:cxn ang="0">
                  <a:pos x="41" y="3"/>
                </a:cxn>
                <a:cxn ang="0">
                  <a:pos x="42" y="13"/>
                </a:cxn>
                <a:cxn ang="0">
                  <a:pos x="43" y="29"/>
                </a:cxn>
                <a:cxn ang="0">
                  <a:pos x="44" y="47"/>
                </a:cxn>
                <a:cxn ang="0">
                  <a:pos x="45" y="63"/>
                </a:cxn>
                <a:cxn ang="0">
                  <a:pos x="46" y="72"/>
                </a:cxn>
                <a:cxn ang="0">
                  <a:pos x="47" y="73"/>
                </a:cxn>
              </a:cxnLst>
              <a:rect l="0" t="0" r="r" b="b"/>
              <a:pathLst>
                <a:path w="47" h="150">
                  <a:moveTo>
                    <a:pt x="0" y="56"/>
                  </a:moveTo>
                  <a:lnTo>
                    <a:pt x="0" y="56"/>
                  </a:lnTo>
                  <a:lnTo>
                    <a:pt x="1" y="65"/>
                  </a:lnTo>
                  <a:lnTo>
                    <a:pt x="1" y="74"/>
                  </a:lnTo>
                  <a:lnTo>
                    <a:pt x="2" y="80"/>
                  </a:lnTo>
                  <a:lnTo>
                    <a:pt x="3" y="83"/>
                  </a:lnTo>
                  <a:lnTo>
                    <a:pt x="4" y="85"/>
                  </a:lnTo>
                  <a:lnTo>
                    <a:pt x="5" y="87"/>
                  </a:lnTo>
                  <a:lnTo>
                    <a:pt x="6" y="90"/>
                  </a:lnTo>
                  <a:lnTo>
                    <a:pt x="7" y="95"/>
                  </a:lnTo>
                  <a:lnTo>
                    <a:pt x="8" y="100"/>
                  </a:lnTo>
                  <a:lnTo>
                    <a:pt x="9" y="104"/>
                  </a:lnTo>
                  <a:lnTo>
                    <a:pt x="10" y="104"/>
                  </a:lnTo>
                  <a:lnTo>
                    <a:pt x="11" y="100"/>
                  </a:lnTo>
                  <a:lnTo>
                    <a:pt x="12" y="93"/>
                  </a:lnTo>
                  <a:lnTo>
                    <a:pt x="13" y="85"/>
                  </a:lnTo>
                  <a:lnTo>
                    <a:pt x="14" y="79"/>
                  </a:lnTo>
                  <a:lnTo>
                    <a:pt x="15" y="76"/>
                  </a:lnTo>
                  <a:lnTo>
                    <a:pt x="16" y="77"/>
                  </a:lnTo>
                  <a:lnTo>
                    <a:pt x="17" y="81"/>
                  </a:lnTo>
                  <a:lnTo>
                    <a:pt x="18" y="88"/>
                  </a:lnTo>
                  <a:lnTo>
                    <a:pt x="19" y="98"/>
                  </a:lnTo>
                  <a:lnTo>
                    <a:pt x="20" y="109"/>
                  </a:lnTo>
                  <a:lnTo>
                    <a:pt x="21" y="120"/>
                  </a:lnTo>
                  <a:lnTo>
                    <a:pt x="22" y="131"/>
                  </a:lnTo>
                  <a:lnTo>
                    <a:pt x="23" y="140"/>
                  </a:lnTo>
                  <a:lnTo>
                    <a:pt x="24" y="146"/>
                  </a:lnTo>
                  <a:lnTo>
                    <a:pt x="25" y="150"/>
                  </a:lnTo>
                  <a:lnTo>
                    <a:pt x="26" y="150"/>
                  </a:lnTo>
                  <a:lnTo>
                    <a:pt x="27" y="147"/>
                  </a:lnTo>
                  <a:lnTo>
                    <a:pt x="28" y="141"/>
                  </a:lnTo>
                  <a:lnTo>
                    <a:pt x="28" y="131"/>
                  </a:lnTo>
                  <a:lnTo>
                    <a:pt x="29" y="118"/>
                  </a:lnTo>
                  <a:lnTo>
                    <a:pt x="30" y="104"/>
                  </a:lnTo>
                  <a:lnTo>
                    <a:pt x="31" y="89"/>
                  </a:lnTo>
                  <a:lnTo>
                    <a:pt x="32" y="74"/>
                  </a:lnTo>
                  <a:lnTo>
                    <a:pt x="33" y="60"/>
                  </a:lnTo>
                  <a:lnTo>
                    <a:pt x="34" y="47"/>
                  </a:lnTo>
                  <a:lnTo>
                    <a:pt x="35" y="35"/>
                  </a:lnTo>
                  <a:lnTo>
                    <a:pt x="36" y="24"/>
                  </a:lnTo>
                  <a:lnTo>
                    <a:pt x="37" y="14"/>
                  </a:lnTo>
                  <a:lnTo>
                    <a:pt x="38" y="7"/>
                  </a:lnTo>
                  <a:lnTo>
                    <a:pt x="39" y="2"/>
                  </a:lnTo>
                  <a:lnTo>
                    <a:pt x="40" y="0"/>
                  </a:lnTo>
                  <a:lnTo>
                    <a:pt x="41" y="3"/>
                  </a:lnTo>
                  <a:lnTo>
                    <a:pt x="42" y="13"/>
                  </a:lnTo>
                  <a:lnTo>
                    <a:pt x="43" y="29"/>
                  </a:lnTo>
                  <a:lnTo>
                    <a:pt x="44" y="47"/>
                  </a:lnTo>
                  <a:lnTo>
                    <a:pt x="45" y="63"/>
                  </a:lnTo>
                  <a:lnTo>
                    <a:pt x="46" y="72"/>
                  </a:lnTo>
                  <a:lnTo>
                    <a:pt x="47" y="73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537"/>
            <p:cNvSpPr>
              <a:spLocks/>
            </p:cNvSpPr>
            <p:nvPr/>
          </p:nvSpPr>
          <p:spPr bwMode="auto">
            <a:xfrm>
              <a:off x="4346639" y="3379118"/>
              <a:ext cx="45004" cy="13471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55"/>
                </a:cxn>
                <a:cxn ang="0">
                  <a:pos x="1" y="48"/>
                </a:cxn>
                <a:cxn ang="0">
                  <a:pos x="2" y="37"/>
                </a:cxn>
                <a:cxn ang="0">
                  <a:pos x="3" y="28"/>
                </a:cxn>
                <a:cxn ang="0">
                  <a:pos x="4" y="23"/>
                </a:cxn>
                <a:cxn ang="0">
                  <a:pos x="5" y="23"/>
                </a:cxn>
                <a:cxn ang="0">
                  <a:pos x="6" y="28"/>
                </a:cxn>
                <a:cxn ang="0">
                  <a:pos x="7" y="32"/>
                </a:cxn>
                <a:cxn ang="0">
                  <a:pos x="8" y="33"/>
                </a:cxn>
                <a:cxn ang="0">
                  <a:pos x="8" y="32"/>
                </a:cxn>
                <a:cxn ang="0">
                  <a:pos x="9" y="31"/>
                </a:cxn>
                <a:cxn ang="0">
                  <a:pos x="10" y="31"/>
                </a:cxn>
                <a:cxn ang="0">
                  <a:pos x="11" y="36"/>
                </a:cxn>
                <a:cxn ang="0">
                  <a:pos x="12" y="43"/>
                </a:cxn>
                <a:cxn ang="0">
                  <a:pos x="13" y="51"/>
                </a:cxn>
                <a:cxn ang="0">
                  <a:pos x="14" y="57"/>
                </a:cxn>
                <a:cxn ang="0">
                  <a:pos x="15" y="59"/>
                </a:cxn>
                <a:cxn ang="0">
                  <a:pos x="16" y="56"/>
                </a:cxn>
                <a:cxn ang="0">
                  <a:pos x="17" y="51"/>
                </a:cxn>
                <a:cxn ang="0">
                  <a:pos x="18" y="45"/>
                </a:cxn>
                <a:cxn ang="0">
                  <a:pos x="19" y="42"/>
                </a:cxn>
                <a:cxn ang="0">
                  <a:pos x="20" y="43"/>
                </a:cxn>
                <a:cxn ang="0">
                  <a:pos x="21" y="50"/>
                </a:cxn>
                <a:cxn ang="0">
                  <a:pos x="22" y="60"/>
                </a:cxn>
                <a:cxn ang="0">
                  <a:pos x="23" y="70"/>
                </a:cxn>
                <a:cxn ang="0">
                  <a:pos x="24" y="77"/>
                </a:cxn>
                <a:cxn ang="0">
                  <a:pos x="25" y="79"/>
                </a:cxn>
                <a:cxn ang="0">
                  <a:pos x="26" y="76"/>
                </a:cxn>
                <a:cxn ang="0">
                  <a:pos x="27" y="68"/>
                </a:cxn>
                <a:cxn ang="0">
                  <a:pos x="28" y="59"/>
                </a:cxn>
                <a:cxn ang="0">
                  <a:pos x="29" y="51"/>
                </a:cxn>
                <a:cxn ang="0">
                  <a:pos x="30" y="44"/>
                </a:cxn>
                <a:cxn ang="0">
                  <a:pos x="31" y="39"/>
                </a:cxn>
                <a:cxn ang="0">
                  <a:pos x="32" y="34"/>
                </a:cxn>
                <a:cxn ang="0">
                  <a:pos x="33" y="27"/>
                </a:cxn>
                <a:cxn ang="0">
                  <a:pos x="34" y="19"/>
                </a:cxn>
                <a:cxn ang="0">
                  <a:pos x="35" y="11"/>
                </a:cxn>
                <a:cxn ang="0">
                  <a:pos x="35" y="5"/>
                </a:cxn>
                <a:cxn ang="0">
                  <a:pos x="36" y="1"/>
                </a:cxn>
                <a:cxn ang="0">
                  <a:pos x="37" y="0"/>
                </a:cxn>
                <a:cxn ang="0">
                  <a:pos x="38" y="2"/>
                </a:cxn>
                <a:cxn ang="0">
                  <a:pos x="39" y="6"/>
                </a:cxn>
                <a:cxn ang="0">
                  <a:pos x="40" y="10"/>
                </a:cxn>
                <a:cxn ang="0">
                  <a:pos x="41" y="12"/>
                </a:cxn>
                <a:cxn ang="0">
                  <a:pos x="42" y="11"/>
                </a:cxn>
                <a:cxn ang="0">
                  <a:pos x="43" y="9"/>
                </a:cxn>
                <a:cxn ang="0">
                  <a:pos x="44" y="7"/>
                </a:cxn>
                <a:cxn ang="0">
                  <a:pos x="45" y="10"/>
                </a:cxn>
                <a:cxn ang="0">
                  <a:pos x="46" y="19"/>
                </a:cxn>
                <a:cxn ang="0">
                  <a:pos x="47" y="35"/>
                </a:cxn>
              </a:cxnLst>
              <a:rect l="0" t="0" r="r" b="b"/>
              <a:pathLst>
                <a:path w="47" h="79">
                  <a:moveTo>
                    <a:pt x="0" y="55"/>
                  </a:moveTo>
                  <a:lnTo>
                    <a:pt x="0" y="55"/>
                  </a:lnTo>
                  <a:lnTo>
                    <a:pt x="1" y="48"/>
                  </a:lnTo>
                  <a:lnTo>
                    <a:pt x="2" y="37"/>
                  </a:lnTo>
                  <a:lnTo>
                    <a:pt x="3" y="28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6" y="28"/>
                  </a:lnTo>
                  <a:lnTo>
                    <a:pt x="7" y="32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1" y="36"/>
                  </a:lnTo>
                  <a:lnTo>
                    <a:pt x="12" y="43"/>
                  </a:lnTo>
                  <a:lnTo>
                    <a:pt x="13" y="51"/>
                  </a:lnTo>
                  <a:lnTo>
                    <a:pt x="14" y="57"/>
                  </a:lnTo>
                  <a:lnTo>
                    <a:pt x="15" y="59"/>
                  </a:lnTo>
                  <a:lnTo>
                    <a:pt x="16" y="56"/>
                  </a:lnTo>
                  <a:lnTo>
                    <a:pt x="17" y="51"/>
                  </a:lnTo>
                  <a:lnTo>
                    <a:pt x="18" y="45"/>
                  </a:lnTo>
                  <a:lnTo>
                    <a:pt x="19" y="42"/>
                  </a:lnTo>
                  <a:lnTo>
                    <a:pt x="20" y="43"/>
                  </a:lnTo>
                  <a:lnTo>
                    <a:pt x="21" y="50"/>
                  </a:lnTo>
                  <a:lnTo>
                    <a:pt x="22" y="60"/>
                  </a:lnTo>
                  <a:lnTo>
                    <a:pt x="23" y="70"/>
                  </a:lnTo>
                  <a:lnTo>
                    <a:pt x="24" y="77"/>
                  </a:lnTo>
                  <a:lnTo>
                    <a:pt x="25" y="79"/>
                  </a:lnTo>
                  <a:lnTo>
                    <a:pt x="26" y="76"/>
                  </a:lnTo>
                  <a:lnTo>
                    <a:pt x="27" y="68"/>
                  </a:lnTo>
                  <a:lnTo>
                    <a:pt x="28" y="59"/>
                  </a:lnTo>
                  <a:lnTo>
                    <a:pt x="29" y="51"/>
                  </a:lnTo>
                  <a:lnTo>
                    <a:pt x="30" y="44"/>
                  </a:lnTo>
                  <a:lnTo>
                    <a:pt x="31" y="39"/>
                  </a:lnTo>
                  <a:lnTo>
                    <a:pt x="32" y="34"/>
                  </a:lnTo>
                  <a:lnTo>
                    <a:pt x="33" y="27"/>
                  </a:lnTo>
                  <a:lnTo>
                    <a:pt x="34" y="19"/>
                  </a:lnTo>
                  <a:lnTo>
                    <a:pt x="35" y="11"/>
                  </a:lnTo>
                  <a:lnTo>
                    <a:pt x="35" y="5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2"/>
                  </a:lnTo>
                  <a:lnTo>
                    <a:pt x="39" y="6"/>
                  </a:lnTo>
                  <a:lnTo>
                    <a:pt x="40" y="10"/>
                  </a:lnTo>
                  <a:lnTo>
                    <a:pt x="41" y="12"/>
                  </a:lnTo>
                  <a:lnTo>
                    <a:pt x="42" y="11"/>
                  </a:lnTo>
                  <a:lnTo>
                    <a:pt x="43" y="9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9"/>
                  </a:lnTo>
                  <a:lnTo>
                    <a:pt x="47" y="35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538"/>
            <p:cNvSpPr>
              <a:spLocks/>
            </p:cNvSpPr>
            <p:nvPr/>
          </p:nvSpPr>
          <p:spPr bwMode="auto">
            <a:xfrm>
              <a:off x="4391643" y="3380241"/>
              <a:ext cx="48217" cy="2132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8"/>
                </a:cxn>
                <a:cxn ang="0">
                  <a:pos x="1" y="49"/>
                </a:cxn>
                <a:cxn ang="0">
                  <a:pos x="2" y="72"/>
                </a:cxn>
                <a:cxn ang="0">
                  <a:pos x="3" y="93"/>
                </a:cxn>
                <a:cxn ang="0">
                  <a:pos x="4" y="109"/>
                </a:cxn>
                <a:cxn ang="0">
                  <a:pos x="5" y="118"/>
                </a:cxn>
                <a:cxn ang="0">
                  <a:pos x="6" y="121"/>
                </a:cxn>
                <a:cxn ang="0">
                  <a:pos x="7" y="118"/>
                </a:cxn>
                <a:cxn ang="0">
                  <a:pos x="8" y="112"/>
                </a:cxn>
                <a:cxn ang="0">
                  <a:pos x="9" y="106"/>
                </a:cxn>
                <a:cxn ang="0">
                  <a:pos x="10" y="100"/>
                </a:cxn>
                <a:cxn ang="0">
                  <a:pos x="11" y="95"/>
                </a:cxn>
                <a:cxn ang="0">
                  <a:pos x="12" y="88"/>
                </a:cxn>
                <a:cxn ang="0">
                  <a:pos x="13" y="78"/>
                </a:cxn>
                <a:cxn ang="0">
                  <a:pos x="14" y="63"/>
                </a:cxn>
                <a:cxn ang="0">
                  <a:pos x="15" y="46"/>
                </a:cxn>
                <a:cxn ang="0">
                  <a:pos x="16" y="30"/>
                </a:cxn>
                <a:cxn ang="0">
                  <a:pos x="16" y="18"/>
                </a:cxn>
                <a:cxn ang="0">
                  <a:pos x="17" y="12"/>
                </a:cxn>
                <a:cxn ang="0">
                  <a:pos x="18" y="9"/>
                </a:cxn>
                <a:cxn ang="0">
                  <a:pos x="19" y="9"/>
                </a:cxn>
                <a:cxn ang="0">
                  <a:pos x="20" y="8"/>
                </a:cxn>
                <a:cxn ang="0">
                  <a:pos x="21" y="5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24" y="3"/>
                </a:cxn>
                <a:cxn ang="0">
                  <a:pos x="25" y="13"/>
                </a:cxn>
                <a:cxn ang="0">
                  <a:pos x="26" y="31"/>
                </a:cxn>
                <a:cxn ang="0">
                  <a:pos x="27" y="52"/>
                </a:cxn>
                <a:cxn ang="0">
                  <a:pos x="28" y="75"/>
                </a:cxn>
                <a:cxn ang="0">
                  <a:pos x="29" y="93"/>
                </a:cxn>
                <a:cxn ang="0">
                  <a:pos x="30" y="106"/>
                </a:cxn>
                <a:cxn ang="0">
                  <a:pos x="31" y="110"/>
                </a:cxn>
                <a:cxn ang="0">
                  <a:pos x="32" y="108"/>
                </a:cxn>
                <a:cxn ang="0">
                  <a:pos x="33" y="102"/>
                </a:cxn>
                <a:cxn ang="0">
                  <a:pos x="34" y="94"/>
                </a:cxn>
                <a:cxn ang="0">
                  <a:pos x="35" y="86"/>
                </a:cxn>
                <a:cxn ang="0">
                  <a:pos x="36" y="79"/>
                </a:cxn>
                <a:cxn ang="0">
                  <a:pos x="37" y="73"/>
                </a:cxn>
                <a:cxn ang="0">
                  <a:pos x="38" y="65"/>
                </a:cxn>
                <a:cxn ang="0">
                  <a:pos x="39" y="54"/>
                </a:cxn>
                <a:cxn ang="0">
                  <a:pos x="40" y="41"/>
                </a:cxn>
                <a:cxn ang="0">
                  <a:pos x="41" y="27"/>
                </a:cxn>
                <a:cxn ang="0">
                  <a:pos x="42" y="15"/>
                </a:cxn>
                <a:cxn ang="0">
                  <a:pos x="43" y="7"/>
                </a:cxn>
                <a:cxn ang="0">
                  <a:pos x="43" y="3"/>
                </a:cxn>
                <a:cxn ang="0">
                  <a:pos x="44" y="3"/>
                </a:cxn>
                <a:cxn ang="0">
                  <a:pos x="45" y="7"/>
                </a:cxn>
                <a:cxn ang="0">
                  <a:pos x="46" y="12"/>
                </a:cxn>
                <a:cxn ang="0">
                  <a:pos x="47" y="16"/>
                </a:cxn>
              </a:cxnLst>
              <a:rect l="0" t="0" r="r" b="b"/>
              <a:pathLst>
                <a:path w="47" h="121">
                  <a:moveTo>
                    <a:pt x="0" y="28"/>
                  </a:moveTo>
                  <a:lnTo>
                    <a:pt x="0" y="28"/>
                  </a:lnTo>
                  <a:lnTo>
                    <a:pt x="1" y="49"/>
                  </a:lnTo>
                  <a:lnTo>
                    <a:pt x="2" y="72"/>
                  </a:lnTo>
                  <a:lnTo>
                    <a:pt x="3" y="93"/>
                  </a:lnTo>
                  <a:lnTo>
                    <a:pt x="4" y="109"/>
                  </a:lnTo>
                  <a:lnTo>
                    <a:pt x="5" y="118"/>
                  </a:lnTo>
                  <a:lnTo>
                    <a:pt x="6" y="121"/>
                  </a:lnTo>
                  <a:lnTo>
                    <a:pt x="7" y="118"/>
                  </a:lnTo>
                  <a:lnTo>
                    <a:pt x="8" y="112"/>
                  </a:lnTo>
                  <a:lnTo>
                    <a:pt x="9" y="106"/>
                  </a:lnTo>
                  <a:lnTo>
                    <a:pt x="10" y="100"/>
                  </a:lnTo>
                  <a:lnTo>
                    <a:pt x="11" y="95"/>
                  </a:lnTo>
                  <a:lnTo>
                    <a:pt x="12" y="88"/>
                  </a:lnTo>
                  <a:lnTo>
                    <a:pt x="13" y="78"/>
                  </a:lnTo>
                  <a:lnTo>
                    <a:pt x="14" y="63"/>
                  </a:lnTo>
                  <a:lnTo>
                    <a:pt x="15" y="46"/>
                  </a:lnTo>
                  <a:lnTo>
                    <a:pt x="16" y="30"/>
                  </a:lnTo>
                  <a:lnTo>
                    <a:pt x="16" y="18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0" y="8"/>
                  </a:lnTo>
                  <a:lnTo>
                    <a:pt x="21" y="5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3"/>
                  </a:lnTo>
                  <a:lnTo>
                    <a:pt x="25" y="13"/>
                  </a:lnTo>
                  <a:lnTo>
                    <a:pt x="26" y="31"/>
                  </a:lnTo>
                  <a:lnTo>
                    <a:pt x="27" y="52"/>
                  </a:lnTo>
                  <a:lnTo>
                    <a:pt x="28" y="75"/>
                  </a:lnTo>
                  <a:lnTo>
                    <a:pt x="29" y="93"/>
                  </a:lnTo>
                  <a:lnTo>
                    <a:pt x="30" y="106"/>
                  </a:lnTo>
                  <a:lnTo>
                    <a:pt x="31" y="110"/>
                  </a:lnTo>
                  <a:lnTo>
                    <a:pt x="32" y="108"/>
                  </a:lnTo>
                  <a:lnTo>
                    <a:pt x="33" y="102"/>
                  </a:lnTo>
                  <a:lnTo>
                    <a:pt x="34" y="94"/>
                  </a:lnTo>
                  <a:lnTo>
                    <a:pt x="35" y="86"/>
                  </a:lnTo>
                  <a:lnTo>
                    <a:pt x="36" y="79"/>
                  </a:lnTo>
                  <a:lnTo>
                    <a:pt x="37" y="73"/>
                  </a:lnTo>
                  <a:lnTo>
                    <a:pt x="38" y="65"/>
                  </a:lnTo>
                  <a:lnTo>
                    <a:pt x="39" y="54"/>
                  </a:lnTo>
                  <a:lnTo>
                    <a:pt x="40" y="41"/>
                  </a:lnTo>
                  <a:lnTo>
                    <a:pt x="41" y="27"/>
                  </a:lnTo>
                  <a:lnTo>
                    <a:pt x="42" y="15"/>
                  </a:lnTo>
                  <a:lnTo>
                    <a:pt x="43" y="7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5" y="7"/>
                  </a:lnTo>
                  <a:lnTo>
                    <a:pt x="46" y="12"/>
                  </a:lnTo>
                  <a:lnTo>
                    <a:pt x="47" y="16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539"/>
            <p:cNvSpPr>
              <a:spLocks/>
            </p:cNvSpPr>
            <p:nvPr/>
          </p:nvSpPr>
          <p:spPr bwMode="auto">
            <a:xfrm>
              <a:off x="4439861" y="3379118"/>
              <a:ext cx="48217" cy="2189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1" y="23"/>
                </a:cxn>
                <a:cxn ang="0">
                  <a:pos x="2" y="23"/>
                </a:cxn>
                <a:cxn ang="0">
                  <a:pos x="3" y="20"/>
                </a:cxn>
                <a:cxn ang="0">
                  <a:pos x="4" y="16"/>
                </a:cxn>
                <a:cxn ang="0">
                  <a:pos x="5" y="11"/>
                </a:cxn>
                <a:cxn ang="0">
                  <a:pos x="6" y="8"/>
                </a:cxn>
                <a:cxn ang="0">
                  <a:pos x="7" y="5"/>
                </a:cxn>
                <a:cxn ang="0">
                  <a:pos x="8" y="3"/>
                </a:cxn>
                <a:cxn ang="0">
                  <a:pos x="9" y="2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3" y="6"/>
                </a:cxn>
                <a:cxn ang="0">
                  <a:pos x="14" y="14"/>
                </a:cxn>
                <a:cxn ang="0">
                  <a:pos x="15" y="25"/>
                </a:cxn>
                <a:cxn ang="0">
                  <a:pos x="16" y="37"/>
                </a:cxn>
                <a:cxn ang="0">
                  <a:pos x="17" y="50"/>
                </a:cxn>
                <a:cxn ang="0">
                  <a:pos x="18" y="61"/>
                </a:cxn>
                <a:cxn ang="0">
                  <a:pos x="19" y="69"/>
                </a:cxn>
                <a:cxn ang="0">
                  <a:pos x="20" y="74"/>
                </a:cxn>
                <a:cxn ang="0">
                  <a:pos x="21" y="80"/>
                </a:cxn>
                <a:cxn ang="0">
                  <a:pos x="22" y="88"/>
                </a:cxn>
                <a:cxn ang="0">
                  <a:pos x="23" y="99"/>
                </a:cxn>
                <a:cxn ang="0">
                  <a:pos x="23" y="111"/>
                </a:cxn>
                <a:cxn ang="0">
                  <a:pos x="24" y="120"/>
                </a:cxn>
                <a:cxn ang="0">
                  <a:pos x="25" y="123"/>
                </a:cxn>
                <a:cxn ang="0">
                  <a:pos x="26" y="118"/>
                </a:cxn>
                <a:cxn ang="0">
                  <a:pos x="27" y="108"/>
                </a:cxn>
                <a:cxn ang="0">
                  <a:pos x="28" y="93"/>
                </a:cxn>
                <a:cxn ang="0">
                  <a:pos x="29" y="76"/>
                </a:cxn>
                <a:cxn ang="0">
                  <a:pos x="30" y="61"/>
                </a:cxn>
                <a:cxn ang="0">
                  <a:pos x="31" y="47"/>
                </a:cxn>
                <a:cxn ang="0">
                  <a:pos x="32" y="36"/>
                </a:cxn>
                <a:cxn ang="0">
                  <a:pos x="33" y="27"/>
                </a:cxn>
                <a:cxn ang="0">
                  <a:pos x="34" y="21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38" y="27"/>
                </a:cxn>
                <a:cxn ang="0">
                  <a:pos x="39" y="33"/>
                </a:cxn>
                <a:cxn ang="0">
                  <a:pos x="40" y="37"/>
                </a:cxn>
                <a:cxn ang="0">
                  <a:pos x="41" y="39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44" y="26"/>
                </a:cxn>
                <a:cxn ang="0">
                  <a:pos x="45" y="21"/>
                </a:cxn>
                <a:cxn ang="0">
                  <a:pos x="46" y="18"/>
                </a:cxn>
                <a:cxn ang="0">
                  <a:pos x="47" y="18"/>
                </a:cxn>
                <a:cxn ang="0">
                  <a:pos x="48" y="18"/>
                </a:cxn>
              </a:cxnLst>
              <a:rect l="0" t="0" r="r" b="b"/>
              <a:pathLst>
                <a:path w="48" h="123">
                  <a:moveTo>
                    <a:pt x="0" y="21"/>
                  </a:moveTo>
                  <a:lnTo>
                    <a:pt x="0" y="21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6" y="8"/>
                  </a:lnTo>
                  <a:lnTo>
                    <a:pt x="7" y="5"/>
                  </a:lnTo>
                  <a:lnTo>
                    <a:pt x="8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3" y="6"/>
                  </a:lnTo>
                  <a:lnTo>
                    <a:pt x="14" y="14"/>
                  </a:lnTo>
                  <a:lnTo>
                    <a:pt x="15" y="25"/>
                  </a:lnTo>
                  <a:lnTo>
                    <a:pt x="16" y="37"/>
                  </a:lnTo>
                  <a:lnTo>
                    <a:pt x="17" y="50"/>
                  </a:lnTo>
                  <a:lnTo>
                    <a:pt x="18" y="61"/>
                  </a:lnTo>
                  <a:lnTo>
                    <a:pt x="19" y="69"/>
                  </a:lnTo>
                  <a:lnTo>
                    <a:pt x="20" y="74"/>
                  </a:lnTo>
                  <a:lnTo>
                    <a:pt x="21" y="80"/>
                  </a:lnTo>
                  <a:lnTo>
                    <a:pt x="22" y="88"/>
                  </a:lnTo>
                  <a:lnTo>
                    <a:pt x="23" y="99"/>
                  </a:lnTo>
                  <a:lnTo>
                    <a:pt x="23" y="111"/>
                  </a:lnTo>
                  <a:lnTo>
                    <a:pt x="24" y="120"/>
                  </a:lnTo>
                  <a:lnTo>
                    <a:pt x="25" y="123"/>
                  </a:lnTo>
                  <a:lnTo>
                    <a:pt x="26" y="118"/>
                  </a:lnTo>
                  <a:lnTo>
                    <a:pt x="27" y="108"/>
                  </a:lnTo>
                  <a:lnTo>
                    <a:pt x="28" y="93"/>
                  </a:lnTo>
                  <a:lnTo>
                    <a:pt x="29" y="76"/>
                  </a:lnTo>
                  <a:lnTo>
                    <a:pt x="30" y="61"/>
                  </a:lnTo>
                  <a:lnTo>
                    <a:pt x="31" y="47"/>
                  </a:lnTo>
                  <a:lnTo>
                    <a:pt x="32" y="36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38" y="27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1" y="39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44" y="26"/>
                  </a:lnTo>
                  <a:lnTo>
                    <a:pt x="45" y="21"/>
                  </a:lnTo>
                  <a:lnTo>
                    <a:pt x="46" y="18"/>
                  </a:lnTo>
                  <a:lnTo>
                    <a:pt x="47" y="18"/>
                  </a:lnTo>
                  <a:lnTo>
                    <a:pt x="48" y="18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540"/>
            <p:cNvSpPr>
              <a:spLocks/>
            </p:cNvSpPr>
            <p:nvPr/>
          </p:nvSpPr>
          <p:spPr bwMode="auto">
            <a:xfrm>
              <a:off x="4488080" y="3381363"/>
              <a:ext cx="48217" cy="17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4"/>
                </a:cxn>
                <a:cxn ang="0">
                  <a:pos x="6" y="11"/>
                </a:cxn>
                <a:cxn ang="0">
                  <a:pos x="7" y="20"/>
                </a:cxn>
                <a:cxn ang="0">
                  <a:pos x="8" y="30"/>
                </a:cxn>
                <a:cxn ang="0">
                  <a:pos x="9" y="42"/>
                </a:cxn>
                <a:cxn ang="0">
                  <a:pos x="10" y="53"/>
                </a:cxn>
                <a:cxn ang="0">
                  <a:pos x="11" y="65"/>
                </a:cxn>
                <a:cxn ang="0">
                  <a:pos x="12" y="75"/>
                </a:cxn>
                <a:cxn ang="0">
                  <a:pos x="13" y="85"/>
                </a:cxn>
                <a:cxn ang="0">
                  <a:pos x="14" y="92"/>
                </a:cxn>
                <a:cxn ang="0">
                  <a:pos x="15" y="97"/>
                </a:cxn>
                <a:cxn ang="0">
                  <a:pos x="16" y="98"/>
                </a:cxn>
                <a:cxn ang="0">
                  <a:pos x="17" y="95"/>
                </a:cxn>
                <a:cxn ang="0">
                  <a:pos x="18" y="88"/>
                </a:cxn>
                <a:cxn ang="0">
                  <a:pos x="19" y="79"/>
                </a:cxn>
                <a:cxn ang="0">
                  <a:pos x="20" y="70"/>
                </a:cxn>
                <a:cxn ang="0">
                  <a:pos x="21" y="60"/>
                </a:cxn>
                <a:cxn ang="0">
                  <a:pos x="22" y="50"/>
                </a:cxn>
                <a:cxn ang="0">
                  <a:pos x="23" y="39"/>
                </a:cxn>
                <a:cxn ang="0">
                  <a:pos x="24" y="28"/>
                </a:cxn>
                <a:cxn ang="0">
                  <a:pos x="25" y="17"/>
                </a:cxn>
                <a:cxn ang="0">
                  <a:pos x="26" y="8"/>
                </a:cxn>
                <a:cxn ang="0">
                  <a:pos x="27" y="3"/>
                </a:cxn>
                <a:cxn ang="0">
                  <a:pos x="28" y="4"/>
                </a:cxn>
                <a:cxn ang="0">
                  <a:pos x="29" y="9"/>
                </a:cxn>
                <a:cxn ang="0">
                  <a:pos x="29" y="15"/>
                </a:cxn>
                <a:cxn ang="0">
                  <a:pos x="30" y="20"/>
                </a:cxn>
                <a:cxn ang="0">
                  <a:pos x="31" y="22"/>
                </a:cxn>
                <a:cxn ang="0">
                  <a:pos x="32" y="23"/>
                </a:cxn>
                <a:cxn ang="0">
                  <a:pos x="33" y="23"/>
                </a:cxn>
                <a:cxn ang="0">
                  <a:pos x="34" y="24"/>
                </a:cxn>
                <a:cxn ang="0">
                  <a:pos x="35" y="25"/>
                </a:cxn>
                <a:cxn ang="0">
                  <a:pos x="36" y="25"/>
                </a:cxn>
                <a:cxn ang="0">
                  <a:pos x="37" y="22"/>
                </a:cxn>
                <a:cxn ang="0">
                  <a:pos x="38" y="16"/>
                </a:cxn>
                <a:cxn ang="0">
                  <a:pos x="39" y="10"/>
                </a:cxn>
                <a:cxn ang="0">
                  <a:pos x="40" y="5"/>
                </a:cxn>
                <a:cxn ang="0">
                  <a:pos x="41" y="4"/>
                </a:cxn>
                <a:cxn ang="0">
                  <a:pos x="42" y="8"/>
                </a:cxn>
                <a:cxn ang="0">
                  <a:pos x="43" y="14"/>
                </a:cxn>
                <a:cxn ang="0">
                  <a:pos x="44" y="22"/>
                </a:cxn>
                <a:cxn ang="0">
                  <a:pos x="45" y="31"/>
                </a:cxn>
                <a:cxn ang="0">
                  <a:pos x="46" y="39"/>
                </a:cxn>
                <a:cxn ang="0">
                  <a:pos x="47" y="47"/>
                </a:cxn>
              </a:cxnLst>
              <a:rect l="0" t="0" r="r" b="b"/>
              <a:pathLst>
                <a:path w="47" h="98">
                  <a:moveTo>
                    <a:pt x="0" y="5"/>
                  </a:moveTo>
                  <a:lnTo>
                    <a:pt x="0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4"/>
                  </a:lnTo>
                  <a:lnTo>
                    <a:pt x="6" y="11"/>
                  </a:lnTo>
                  <a:lnTo>
                    <a:pt x="7" y="20"/>
                  </a:lnTo>
                  <a:lnTo>
                    <a:pt x="8" y="30"/>
                  </a:lnTo>
                  <a:lnTo>
                    <a:pt x="9" y="42"/>
                  </a:lnTo>
                  <a:lnTo>
                    <a:pt x="10" y="53"/>
                  </a:lnTo>
                  <a:lnTo>
                    <a:pt x="11" y="65"/>
                  </a:lnTo>
                  <a:lnTo>
                    <a:pt x="12" y="75"/>
                  </a:lnTo>
                  <a:lnTo>
                    <a:pt x="13" y="85"/>
                  </a:lnTo>
                  <a:lnTo>
                    <a:pt x="14" y="92"/>
                  </a:lnTo>
                  <a:lnTo>
                    <a:pt x="15" y="97"/>
                  </a:lnTo>
                  <a:lnTo>
                    <a:pt x="16" y="98"/>
                  </a:lnTo>
                  <a:lnTo>
                    <a:pt x="17" y="95"/>
                  </a:lnTo>
                  <a:lnTo>
                    <a:pt x="18" y="88"/>
                  </a:lnTo>
                  <a:lnTo>
                    <a:pt x="19" y="79"/>
                  </a:lnTo>
                  <a:lnTo>
                    <a:pt x="20" y="70"/>
                  </a:lnTo>
                  <a:lnTo>
                    <a:pt x="21" y="60"/>
                  </a:lnTo>
                  <a:lnTo>
                    <a:pt x="22" y="50"/>
                  </a:lnTo>
                  <a:lnTo>
                    <a:pt x="23" y="39"/>
                  </a:lnTo>
                  <a:lnTo>
                    <a:pt x="24" y="28"/>
                  </a:lnTo>
                  <a:lnTo>
                    <a:pt x="25" y="17"/>
                  </a:lnTo>
                  <a:lnTo>
                    <a:pt x="26" y="8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30" y="20"/>
                  </a:lnTo>
                  <a:lnTo>
                    <a:pt x="31" y="22"/>
                  </a:lnTo>
                  <a:lnTo>
                    <a:pt x="32" y="23"/>
                  </a:lnTo>
                  <a:lnTo>
                    <a:pt x="33" y="23"/>
                  </a:lnTo>
                  <a:lnTo>
                    <a:pt x="34" y="24"/>
                  </a:lnTo>
                  <a:lnTo>
                    <a:pt x="35" y="25"/>
                  </a:lnTo>
                  <a:lnTo>
                    <a:pt x="36" y="25"/>
                  </a:lnTo>
                  <a:lnTo>
                    <a:pt x="37" y="22"/>
                  </a:lnTo>
                  <a:lnTo>
                    <a:pt x="38" y="16"/>
                  </a:lnTo>
                  <a:lnTo>
                    <a:pt x="39" y="10"/>
                  </a:lnTo>
                  <a:lnTo>
                    <a:pt x="40" y="5"/>
                  </a:lnTo>
                  <a:lnTo>
                    <a:pt x="41" y="4"/>
                  </a:lnTo>
                  <a:lnTo>
                    <a:pt x="42" y="8"/>
                  </a:lnTo>
                  <a:lnTo>
                    <a:pt x="43" y="14"/>
                  </a:lnTo>
                  <a:lnTo>
                    <a:pt x="44" y="22"/>
                  </a:lnTo>
                  <a:lnTo>
                    <a:pt x="45" y="31"/>
                  </a:lnTo>
                  <a:lnTo>
                    <a:pt x="46" y="39"/>
                  </a:lnTo>
                  <a:lnTo>
                    <a:pt x="47" y="47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541"/>
            <p:cNvSpPr>
              <a:spLocks/>
            </p:cNvSpPr>
            <p:nvPr/>
          </p:nvSpPr>
          <p:spPr bwMode="auto">
            <a:xfrm>
              <a:off x="4536298" y="3379679"/>
              <a:ext cx="45004" cy="1291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59"/>
                </a:cxn>
                <a:cxn ang="0">
                  <a:pos x="1" y="67"/>
                </a:cxn>
                <a:cxn ang="0">
                  <a:pos x="2" y="73"/>
                </a:cxn>
                <a:cxn ang="0">
                  <a:pos x="3" y="76"/>
                </a:cxn>
                <a:cxn ang="0">
                  <a:pos x="4" y="75"/>
                </a:cxn>
                <a:cxn ang="0">
                  <a:pos x="5" y="72"/>
                </a:cxn>
                <a:cxn ang="0">
                  <a:pos x="6" y="69"/>
                </a:cxn>
                <a:cxn ang="0">
                  <a:pos x="7" y="65"/>
                </a:cxn>
                <a:cxn ang="0">
                  <a:pos x="8" y="63"/>
                </a:cxn>
                <a:cxn ang="0">
                  <a:pos x="9" y="62"/>
                </a:cxn>
                <a:cxn ang="0">
                  <a:pos x="9" y="62"/>
                </a:cxn>
                <a:cxn ang="0">
                  <a:pos x="10" y="63"/>
                </a:cxn>
                <a:cxn ang="0">
                  <a:pos x="11" y="65"/>
                </a:cxn>
                <a:cxn ang="0">
                  <a:pos x="12" y="66"/>
                </a:cxn>
                <a:cxn ang="0">
                  <a:pos x="13" y="64"/>
                </a:cxn>
                <a:cxn ang="0">
                  <a:pos x="14" y="58"/>
                </a:cxn>
                <a:cxn ang="0">
                  <a:pos x="15" y="50"/>
                </a:cxn>
                <a:cxn ang="0">
                  <a:pos x="16" y="41"/>
                </a:cxn>
                <a:cxn ang="0">
                  <a:pos x="17" y="33"/>
                </a:cxn>
                <a:cxn ang="0">
                  <a:pos x="18" y="26"/>
                </a:cxn>
                <a:cxn ang="0">
                  <a:pos x="19" y="19"/>
                </a:cxn>
                <a:cxn ang="0">
                  <a:pos x="20" y="12"/>
                </a:cxn>
                <a:cxn ang="0">
                  <a:pos x="21" y="6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24" y="2"/>
                </a:cxn>
                <a:cxn ang="0">
                  <a:pos x="25" y="8"/>
                </a:cxn>
                <a:cxn ang="0">
                  <a:pos x="26" y="16"/>
                </a:cxn>
                <a:cxn ang="0">
                  <a:pos x="27" y="25"/>
                </a:cxn>
                <a:cxn ang="0">
                  <a:pos x="28" y="32"/>
                </a:cxn>
                <a:cxn ang="0">
                  <a:pos x="29" y="38"/>
                </a:cxn>
                <a:cxn ang="0">
                  <a:pos x="30" y="41"/>
                </a:cxn>
                <a:cxn ang="0">
                  <a:pos x="31" y="43"/>
                </a:cxn>
                <a:cxn ang="0">
                  <a:pos x="32" y="43"/>
                </a:cxn>
                <a:cxn ang="0">
                  <a:pos x="33" y="41"/>
                </a:cxn>
                <a:cxn ang="0">
                  <a:pos x="34" y="39"/>
                </a:cxn>
                <a:cxn ang="0">
                  <a:pos x="35" y="39"/>
                </a:cxn>
                <a:cxn ang="0">
                  <a:pos x="36" y="41"/>
                </a:cxn>
                <a:cxn ang="0">
                  <a:pos x="36" y="44"/>
                </a:cxn>
                <a:cxn ang="0">
                  <a:pos x="37" y="49"/>
                </a:cxn>
                <a:cxn ang="0">
                  <a:pos x="38" y="54"/>
                </a:cxn>
                <a:cxn ang="0">
                  <a:pos x="39" y="58"/>
                </a:cxn>
                <a:cxn ang="0">
                  <a:pos x="40" y="62"/>
                </a:cxn>
                <a:cxn ang="0">
                  <a:pos x="41" y="64"/>
                </a:cxn>
                <a:cxn ang="0">
                  <a:pos x="42" y="64"/>
                </a:cxn>
                <a:cxn ang="0">
                  <a:pos x="43" y="62"/>
                </a:cxn>
                <a:cxn ang="0">
                  <a:pos x="44" y="59"/>
                </a:cxn>
                <a:cxn ang="0">
                  <a:pos x="45" y="57"/>
                </a:cxn>
                <a:cxn ang="0">
                  <a:pos x="46" y="55"/>
                </a:cxn>
                <a:cxn ang="0">
                  <a:pos x="47" y="54"/>
                </a:cxn>
              </a:cxnLst>
              <a:rect l="0" t="0" r="r" b="b"/>
              <a:pathLst>
                <a:path w="47" h="76">
                  <a:moveTo>
                    <a:pt x="0" y="59"/>
                  </a:moveTo>
                  <a:lnTo>
                    <a:pt x="0" y="59"/>
                  </a:lnTo>
                  <a:lnTo>
                    <a:pt x="1" y="67"/>
                  </a:lnTo>
                  <a:lnTo>
                    <a:pt x="2" y="73"/>
                  </a:lnTo>
                  <a:lnTo>
                    <a:pt x="3" y="76"/>
                  </a:lnTo>
                  <a:lnTo>
                    <a:pt x="4" y="75"/>
                  </a:lnTo>
                  <a:lnTo>
                    <a:pt x="5" y="72"/>
                  </a:lnTo>
                  <a:lnTo>
                    <a:pt x="6" y="69"/>
                  </a:lnTo>
                  <a:lnTo>
                    <a:pt x="7" y="65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0" y="63"/>
                  </a:lnTo>
                  <a:lnTo>
                    <a:pt x="11" y="65"/>
                  </a:lnTo>
                  <a:lnTo>
                    <a:pt x="12" y="66"/>
                  </a:lnTo>
                  <a:lnTo>
                    <a:pt x="13" y="64"/>
                  </a:lnTo>
                  <a:lnTo>
                    <a:pt x="14" y="58"/>
                  </a:lnTo>
                  <a:lnTo>
                    <a:pt x="15" y="50"/>
                  </a:lnTo>
                  <a:lnTo>
                    <a:pt x="16" y="41"/>
                  </a:lnTo>
                  <a:lnTo>
                    <a:pt x="17" y="33"/>
                  </a:lnTo>
                  <a:lnTo>
                    <a:pt x="18" y="26"/>
                  </a:lnTo>
                  <a:lnTo>
                    <a:pt x="19" y="19"/>
                  </a:lnTo>
                  <a:lnTo>
                    <a:pt x="20" y="12"/>
                  </a:lnTo>
                  <a:lnTo>
                    <a:pt x="21" y="6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2"/>
                  </a:lnTo>
                  <a:lnTo>
                    <a:pt x="25" y="8"/>
                  </a:lnTo>
                  <a:lnTo>
                    <a:pt x="26" y="16"/>
                  </a:lnTo>
                  <a:lnTo>
                    <a:pt x="27" y="25"/>
                  </a:lnTo>
                  <a:lnTo>
                    <a:pt x="28" y="32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3" y="41"/>
                  </a:lnTo>
                  <a:lnTo>
                    <a:pt x="34" y="39"/>
                  </a:lnTo>
                  <a:lnTo>
                    <a:pt x="35" y="39"/>
                  </a:lnTo>
                  <a:lnTo>
                    <a:pt x="36" y="41"/>
                  </a:lnTo>
                  <a:lnTo>
                    <a:pt x="36" y="44"/>
                  </a:lnTo>
                  <a:lnTo>
                    <a:pt x="37" y="49"/>
                  </a:lnTo>
                  <a:lnTo>
                    <a:pt x="38" y="54"/>
                  </a:lnTo>
                  <a:lnTo>
                    <a:pt x="39" y="58"/>
                  </a:lnTo>
                  <a:lnTo>
                    <a:pt x="40" y="62"/>
                  </a:lnTo>
                  <a:lnTo>
                    <a:pt x="41" y="64"/>
                  </a:lnTo>
                  <a:lnTo>
                    <a:pt x="42" y="64"/>
                  </a:lnTo>
                  <a:lnTo>
                    <a:pt x="43" y="62"/>
                  </a:lnTo>
                  <a:lnTo>
                    <a:pt x="44" y="59"/>
                  </a:lnTo>
                  <a:lnTo>
                    <a:pt x="45" y="57"/>
                  </a:lnTo>
                  <a:lnTo>
                    <a:pt x="46" y="55"/>
                  </a:lnTo>
                  <a:lnTo>
                    <a:pt x="47" y="54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542"/>
            <p:cNvSpPr>
              <a:spLocks/>
            </p:cNvSpPr>
            <p:nvPr/>
          </p:nvSpPr>
          <p:spPr bwMode="auto">
            <a:xfrm>
              <a:off x="4581301" y="3381924"/>
              <a:ext cx="48217" cy="11226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41"/>
                </a:cxn>
                <a:cxn ang="0">
                  <a:pos x="1" y="40"/>
                </a:cxn>
                <a:cxn ang="0">
                  <a:pos x="2" y="39"/>
                </a:cxn>
                <a:cxn ang="0">
                  <a:pos x="3" y="39"/>
                </a:cxn>
                <a:cxn ang="0">
                  <a:pos x="4" y="38"/>
                </a:cxn>
                <a:cxn ang="0">
                  <a:pos x="5" y="38"/>
                </a:cxn>
                <a:cxn ang="0">
                  <a:pos x="6" y="38"/>
                </a:cxn>
                <a:cxn ang="0">
                  <a:pos x="7" y="41"/>
                </a:cxn>
                <a:cxn ang="0">
                  <a:pos x="8" y="46"/>
                </a:cxn>
                <a:cxn ang="0">
                  <a:pos x="9" y="53"/>
                </a:cxn>
                <a:cxn ang="0">
                  <a:pos x="10" y="60"/>
                </a:cxn>
                <a:cxn ang="0">
                  <a:pos x="11" y="64"/>
                </a:cxn>
                <a:cxn ang="0">
                  <a:pos x="12" y="62"/>
                </a:cxn>
                <a:cxn ang="0">
                  <a:pos x="13" y="55"/>
                </a:cxn>
                <a:cxn ang="0">
                  <a:pos x="14" y="44"/>
                </a:cxn>
                <a:cxn ang="0">
                  <a:pos x="15" y="34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7" y="26"/>
                </a:cxn>
                <a:cxn ang="0">
                  <a:pos x="18" y="27"/>
                </a:cxn>
                <a:cxn ang="0">
                  <a:pos x="19" y="26"/>
                </a:cxn>
                <a:cxn ang="0">
                  <a:pos x="20" y="23"/>
                </a:cxn>
                <a:cxn ang="0">
                  <a:pos x="21" y="18"/>
                </a:cxn>
                <a:cxn ang="0">
                  <a:pos x="22" y="14"/>
                </a:cxn>
                <a:cxn ang="0">
                  <a:pos x="23" y="13"/>
                </a:cxn>
                <a:cxn ang="0">
                  <a:pos x="24" y="16"/>
                </a:cxn>
                <a:cxn ang="0">
                  <a:pos x="25" y="21"/>
                </a:cxn>
                <a:cxn ang="0">
                  <a:pos x="26" y="26"/>
                </a:cxn>
                <a:cxn ang="0">
                  <a:pos x="27" y="31"/>
                </a:cxn>
                <a:cxn ang="0">
                  <a:pos x="28" y="34"/>
                </a:cxn>
                <a:cxn ang="0">
                  <a:pos x="29" y="36"/>
                </a:cxn>
                <a:cxn ang="0">
                  <a:pos x="30" y="38"/>
                </a:cxn>
                <a:cxn ang="0">
                  <a:pos x="31" y="41"/>
                </a:cxn>
                <a:cxn ang="0">
                  <a:pos x="32" y="45"/>
                </a:cxn>
                <a:cxn ang="0">
                  <a:pos x="33" y="49"/>
                </a:cxn>
                <a:cxn ang="0">
                  <a:pos x="34" y="53"/>
                </a:cxn>
                <a:cxn ang="0">
                  <a:pos x="35" y="55"/>
                </a:cxn>
                <a:cxn ang="0">
                  <a:pos x="36" y="56"/>
                </a:cxn>
                <a:cxn ang="0">
                  <a:pos x="37" y="55"/>
                </a:cxn>
                <a:cxn ang="0">
                  <a:pos x="38" y="54"/>
                </a:cxn>
                <a:cxn ang="0">
                  <a:pos x="39" y="52"/>
                </a:cxn>
                <a:cxn ang="0">
                  <a:pos x="40" y="50"/>
                </a:cxn>
                <a:cxn ang="0">
                  <a:pos x="41" y="48"/>
                </a:cxn>
                <a:cxn ang="0">
                  <a:pos x="42" y="45"/>
                </a:cxn>
                <a:cxn ang="0">
                  <a:pos x="43" y="41"/>
                </a:cxn>
                <a:cxn ang="0">
                  <a:pos x="44" y="35"/>
                </a:cxn>
                <a:cxn ang="0">
                  <a:pos x="44" y="27"/>
                </a:cxn>
                <a:cxn ang="0">
                  <a:pos x="45" y="17"/>
                </a:cxn>
                <a:cxn ang="0">
                  <a:pos x="46" y="8"/>
                </a:cxn>
                <a:cxn ang="0">
                  <a:pos x="47" y="0"/>
                </a:cxn>
              </a:cxnLst>
              <a:rect l="0" t="0" r="r" b="b"/>
              <a:pathLst>
                <a:path w="47" h="64">
                  <a:moveTo>
                    <a:pt x="0" y="41"/>
                  </a:moveTo>
                  <a:lnTo>
                    <a:pt x="0" y="41"/>
                  </a:lnTo>
                  <a:lnTo>
                    <a:pt x="1" y="40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7" y="41"/>
                  </a:lnTo>
                  <a:lnTo>
                    <a:pt x="8" y="46"/>
                  </a:lnTo>
                  <a:lnTo>
                    <a:pt x="9" y="53"/>
                  </a:lnTo>
                  <a:lnTo>
                    <a:pt x="10" y="60"/>
                  </a:lnTo>
                  <a:lnTo>
                    <a:pt x="11" y="64"/>
                  </a:lnTo>
                  <a:lnTo>
                    <a:pt x="12" y="62"/>
                  </a:lnTo>
                  <a:lnTo>
                    <a:pt x="13" y="55"/>
                  </a:lnTo>
                  <a:lnTo>
                    <a:pt x="14" y="44"/>
                  </a:lnTo>
                  <a:lnTo>
                    <a:pt x="15" y="34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8" y="27"/>
                  </a:lnTo>
                  <a:lnTo>
                    <a:pt x="19" y="26"/>
                  </a:lnTo>
                  <a:lnTo>
                    <a:pt x="20" y="23"/>
                  </a:lnTo>
                  <a:lnTo>
                    <a:pt x="21" y="18"/>
                  </a:lnTo>
                  <a:lnTo>
                    <a:pt x="22" y="14"/>
                  </a:lnTo>
                  <a:lnTo>
                    <a:pt x="23" y="13"/>
                  </a:lnTo>
                  <a:lnTo>
                    <a:pt x="24" y="16"/>
                  </a:lnTo>
                  <a:lnTo>
                    <a:pt x="25" y="21"/>
                  </a:lnTo>
                  <a:lnTo>
                    <a:pt x="26" y="26"/>
                  </a:lnTo>
                  <a:lnTo>
                    <a:pt x="27" y="31"/>
                  </a:lnTo>
                  <a:lnTo>
                    <a:pt x="28" y="34"/>
                  </a:lnTo>
                  <a:lnTo>
                    <a:pt x="29" y="36"/>
                  </a:lnTo>
                  <a:lnTo>
                    <a:pt x="30" y="38"/>
                  </a:lnTo>
                  <a:lnTo>
                    <a:pt x="31" y="41"/>
                  </a:lnTo>
                  <a:lnTo>
                    <a:pt x="32" y="45"/>
                  </a:lnTo>
                  <a:lnTo>
                    <a:pt x="33" y="49"/>
                  </a:lnTo>
                  <a:lnTo>
                    <a:pt x="34" y="53"/>
                  </a:lnTo>
                  <a:lnTo>
                    <a:pt x="35" y="55"/>
                  </a:lnTo>
                  <a:lnTo>
                    <a:pt x="36" y="56"/>
                  </a:lnTo>
                  <a:lnTo>
                    <a:pt x="37" y="55"/>
                  </a:lnTo>
                  <a:lnTo>
                    <a:pt x="38" y="54"/>
                  </a:lnTo>
                  <a:lnTo>
                    <a:pt x="39" y="52"/>
                  </a:lnTo>
                  <a:lnTo>
                    <a:pt x="40" y="50"/>
                  </a:lnTo>
                  <a:lnTo>
                    <a:pt x="41" y="48"/>
                  </a:lnTo>
                  <a:lnTo>
                    <a:pt x="42" y="45"/>
                  </a:lnTo>
                  <a:lnTo>
                    <a:pt x="43" y="41"/>
                  </a:lnTo>
                  <a:lnTo>
                    <a:pt x="44" y="35"/>
                  </a:lnTo>
                  <a:lnTo>
                    <a:pt x="44" y="27"/>
                  </a:lnTo>
                  <a:lnTo>
                    <a:pt x="45" y="17"/>
                  </a:lnTo>
                  <a:lnTo>
                    <a:pt x="46" y="8"/>
                  </a:lnTo>
                  <a:lnTo>
                    <a:pt x="47" y="0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543"/>
            <p:cNvSpPr>
              <a:spLocks/>
            </p:cNvSpPr>
            <p:nvPr/>
          </p:nvSpPr>
          <p:spPr bwMode="auto">
            <a:xfrm>
              <a:off x="4629521" y="3380241"/>
              <a:ext cx="48217" cy="1571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7" y="4"/>
                </a:cxn>
                <a:cxn ang="0">
                  <a:pos x="8" y="8"/>
                </a:cxn>
                <a:cxn ang="0">
                  <a:pos x="9" y="12"/>
                </a:cxn>
                <a:cxn ang="0">
                  <a:pos x="10" y="16"/>
                </a:cxn>
                <a:cxn ang="0">
                  <a:pos x="11" y="20"/>
                </a:cxn>
                <a:cxn ang="0">
                  <a:pos x="12" y="23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5" y="26"/>
                </a:cxn>
                <a:cxn ang="0">
                  <a:pos x="16" y="25"/>
                </a:cxn>
                <a:cxn ang="0">
                  <a:pos x="17" y="25"/>
                </a:cxn>
                <a:cxn ang="0">
                  <a:pos x="18" y="27"/>
                </a:cxn>
                <a:cxn ang="0">
                  <a:pos x="19" y="32"/>
                </a:cxn>
                <a:cxn ang="0">
                  <a:pos x="20" y="41"/>
                </a:cxn>
                <a:cxn ang="0">
                  <a:pos x="21" y="53"/>
                </a:cxn>
                <a:cxn ang="0">
                  <a:pos x="22" y="65"/>
                </a:cxn>
                <a:cxn ang="0">
                  <a:pos x="23" y="76"/>
                </a:cxn>
                <a:cxn ang="0">
                  <a:pos x="24" y="84"/>
                </a:cxn>
                <a:cxn ang="0">
                  <a:pos x="24" y="89"/>
                </a:cxn>
                <a:cxn ang="0">
                  <a:pos x="25" y="91"/>
                </a:cxn>
                <a:cxn ang="0">
                  <a:pos x="26" y="89"/>
                </a:cxn>
                <a:cxn ang="0">
                  <a:pos x="27" y="84"/>
                </a:cxn>
                <a:cxn ang="0">
                  <a:pos x="28" y="78"/>
                </a:cxn>
                <a:cxn ang="0">
                  <a:pos x="29" y="70"/>
                </a:cxn>
                <a:cxn ang="0">
                  <a:pos x="30" y="61"/>
                </a:cxn>
                <a:cxn ang="0">
                  <a:pos x="31" y="53"/>
                </a:cxn>
                <a:cxn ang="0">
                  <a:pos x="32" y="48"/>
                </a:cxn>
                <a:cxn ang="0">
                  <a:pos x="33" y="47"/>
                </a:cxn>
                <a:cxn ang="0">
                  <a:pos x="34" y="49"/>
                </a:cxn>
                <a:cxn ang="0">
                  <a:pos x="35" y="55"/>
                </a:cxn>
                <a:cxn ang="0">
                  <a:pos x="36" y="62"/>
                </a:cxn>
                <a:cxn ang="0">
                  <a:pos x="37" y="70"/>
                </a:cxn>
                <a:cxn ang="0">
                  <a:pos x="38" y="77"/>
                </a:cxn>
                <a:cxn ang="0">
                  <a:pos x="39" y="79"/>
                </a:cxn>
                <a:cxn ang="0">
                  <a:pos x="40" y="78"/>
                </a:cxn>
                <a:cxn ang="0">
                  <a:pos x="41" y="72"/>
                </a:cxn>
                <a:cxn ang="0">
                  <a:pos x="42" y="65"/>
                </a:cxn>
                <a:cxn ang="0">
                  <a:pos x="43" y="58"/>
                </a:cxn>
                <a:cxn ang="0">
                  <a:pos x="44" y="51"/>
                </a:cxn>
                <a:cxn ang="0">
                  <a:pos x="45" y="44"/>
                </a:cxn>
                <a:cxn ang="0">
                  <a:pos x="46" y="37"/>
                </a:cxn>
                <a:cxn ang="0">
                  <a:pos x="47" y="28"/>
                </a:cxn>
                <a:cxn ang="0">
                  <a:pos x="48" y="20"/>
                </a:cxn>
              </a:cxnLst>
              <a:rect l="0" t="0" r="r" b="b"/>
              <a:pathLst>
                <a:path w="48" h="91">
                  <a:moveTo>
                    <a:pt x="0" y="9"/>
                  </a:moveTo>
                  <a:lnTo>
                    <a:pt x="0" y="9"/>
                  </a:lnTo>
                  <a:lnTo>
                    <a:pt x="1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4"/>
                  </a:lnTo>
                  <a:lnTo>
                    <a:pt x="8" y="8"/>
                  </a:lnTo>
                  <a:lnTo>
                    <a:pt x="9" y="12"/>
                  </a:lnTo>
                  <a:lnTo>
                    <a:pt x="10" y="16"/>
                  </a:lnTo>
                  <a:lnTo>
                    <a:pt x="11" y="20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6" y="25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9" y="32"/>
                  </a:lnTo>
                  <a:lnTo>
                    <a:pt x="20" y="41"/>
                  </a:lnTo>
                  <a:lnTo>
                    <a:pt x="21" y="53"/>
                  </a:lnTo>
                  <a:lnTo>
                    <a:pt x="22" y="65"/>
                  </a:lnTo>
                  <a:lnTo>
                    <a:pt x="23" y="76"/>
                  </a:lnTo>
                  <a:lnTo>
                    <a:pt x="24" y="84"/>
                  </a:lnTo>
                  <a:lnTo>
                    <a:pt x="24" y="89"/>
                  </a:lnTo>
                  <a:lnTo>
                    <a:pt x="25" y="91"/>
                  </a:lnTo>
                  <a:lnTo>
                    <a:pt x="26" y="89"/>
                  </a:lnTo>
                  <a:lnTo>
                    <a:pt x="27" y="84"/>
                  </a:lnTo>
                  <a:lnTo>
                    <a:pt x="28" y="78"/>
                  </a:lnTo>
                  <a:lnTo>
                    <a:pt x="29" y="70"/>
                  </a:lnTo>
                  <a:lnTo>
                    <a:pt x="30" y="61"/>
                  </a:lnTo>
                  <a:lnTo>
                    <a:pt x="31" y="53"/>
                  </a:lnTo>
                  <a:lnTo>
                    <a:pt x="32" y="48"/>
                  </a:lnTo>
                  <a:lnTo>
                    <a:pt x="33" y="47"/>
                  </a:lnTo>
                  <a:lnTo>
                    <a:pt x="34" y="49"/>
                  </a:lnTo>
                  <a:lnTo>
                    <a:pt x="35" y="55"/>
                  </a:lnTo>
                  <a:lnTo>
                    <a:pt x="36" y="62"/>
                  </a:lnTo>
                  <a:lnTo>
                    <a:pt x="37" y="70"/>
                  </a:lnTo>
                  <a:lnTo>
                    <a:pt x="38" y="77"/>
                  </a:lnTo>
                  <a:lnTo>
                    <a:pt x="39" y="79"/>
                  </a:lnTo>
                  <a:lnTo>
                    <a:pt x="40" y="78"/>
                  </a:lnTo>
                  <a:lnTo>
                    <a:pt x="41" y="72"/>
                  </a:lnTo>
                  <a:lnTo>
                    <a:pt x="42" y="65"/>
                  </a:lnTo>
                  <a:lnTo>
                    <a:pt x="43" y="58"/>
                  </a:lnTo>
                  <a:lnTo>
                    <a:pt x="44" y="51"/>
                  </a:lnTo>
                  <a:lnTo>
                    <a:pt x="45" y="44"/>
                  </a:lnTo>
                  <a:lnTo>
                    <a:pt x="46" y="37"/>
                  </a:lnTo>
                  <a:lnTo>
                    <a:pt x="47" y="28"/>
                  </a:lnTo>
                  <a:lnTo>
                    <a:pt x="48" y="20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544"/>
            <p:cNvSpPr>
              <a:spLocks/>
            </p:cNvSpPr>
            <p:nvPr/>
          </p:nvSpPr>
          <p:spPr bwMode="auto">
            <a:xfrm>
              <a:off x="4677738" y="3381363"/>
              <a:ext cx="45004" cy="1066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1" y="6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8" y="15"/>
                </a:cxn>
                <a:cxn ang="0">
                  <a:pos x="9" y="22"/>
                </a:cxn>
                <a:cxn ang="0">
                  <a:pos x="10" y="29"/>
                </a:cxn>
                <a:cxn ang="0">
                  <a:pos x="11" y="35"/>
                </a:cxn>
                <a:cxn ang="0">
                  <a:pos x="12" y="37"/>
                </a:cxn>
                <a:cxn ang="0">
                  <a:pos x="13" y="37"/>
                </a:cxn>
                <a:cxn ang="0">
                  <a:pos x="14" y="35"/>
                </a:cxn>
                <a:cxn ang="0">
                  <a:pos x="15" y="32"/>
                </a:cxn>
                <a:cxn ang="0">
                  <a:pos x="16" y="28"/>
                </a:cxn>
                <a:cxn ang="0">
                  <a:pos x="17" y="25"/>
                </a:cxn>
                <a:cxn ang="0">
                  <a:pos x="18" y="22"/>
                </a:cxn>
                <a:cxn ang="0">
                  <a:pos x="19" y="20"/>
                </a:cxn>
                <a:cxn ang="0">
                  <a:pos x="20" y="19"/>
                </a:cxn>
                <a:cxn ang="0">
                  <a:pos x="21" y="18"/>
                </a:cxn>
                <a:cxn ang="0">
                  <a:pos x="22" y="17"/>
                </a:cxn>
                <a:cxn ang="0">
                  <a:pos x="23" y="16"/>
                </a:cxn>
                <a:cxn ang="0">
                  <a:pos x="24" y="16"/>
                </a:cxn>
                <a:cxn ang="0">
                  <a:pos x="25" y="16"/>
                </a:cxn>
                <a:cxn ang="0">
                  <a:pos x="26" y="16"/>
                </a:cxn>
                <a:cxn ang="0">
                  <a:pos x="27" y="17"/>
                </a:cxn>
                <a:cxn ang="0">
                  <a:pos x="28" y="19"/>
                </a:cxn>
                <a:cxn ang="0">
                  <a:pos x="29" y="21"/>
                </a:cxn>
                <a:cxn ang="0">
                  <a:pos x="30" y="26"/>
                </a:cxn>
                <a:cxn ang="0">
                  <a:pos x="30" y="32"/>
                </a:cxn>
                <a:cxn ang="0">
                  <a:pos x="31" y="40"/>
                </a:cxn>
                <a:cxn ang="0">
                  <a:pos x="32" y="49"/>
                </a:cxn>
                <a:cxn ang="0">
                  <a:pos x="33" y="55"/>
                </a:cxn>
                <a:cxn ang="0">
                  <a:pos x="34" y="60"/>
                </a:cxn>
                <a:cxn ang="0">
                  <a:pos x="35" y="61"/>
                </a:cxn>
                <a:cxn ang="0">
                  <a:pos x="36" y="59"/>
                </a:cxn>
                <a:cxn ang="0">
                  <a:pos x="37" y="57"/>
                </a:cxn>
                <a:cxn ang="0">
                  <a:pos x="38" y="55"/>
                </a:cxn>
                <a:cxn ang="0">
                  <a:pos x="39" y="56"/>
                </a:cxn>
                <a:cxn ang="0">
                  <a:pos x="40" y="58"/>
                </a:cxn>
                <a:cxn ang="0">
                  <a:pos x="41" y="61"/>
                </a:cxn>
                <a:cxn ang="0">
                  <a:pos x="42" y="62"/>
                </a:cxn>
                <a:cxn ang="0">
                  <a:pos x="43" y="62"/>
                </a:cxn>
                <a:cxn ang="0">
                  <a:pos x="44" y="58"/>
                </a:cxn>
                <a:cxn ang="0">
                  <a:pos x="45" y="53"/>
                </a:cxn>
                <a:cxn ang="0">
                  <a:pos x="46" y="48"/>
                </a:cxn>
                <a:cxn ang="0">
                  <a:pos x="47" y="42"/>
                </a:cxn>
              </a:cxnLst>
              <a:rect l="0" t="0" r="r" b="b"/>
              <a:pathLst>
                <a:path w="47" h="62">
                  <a:moveTo>
                    <a:pt x="0" y="13"/>
                  </a:moveTo>
                  <a:lnTo>
                    <a:pt x="0" y="13"/>
                  </a:lnTo>
                  <a:lnTo>
                    <a:pt x="1" y="6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5" y="4"/>
                  </a:lnTo>
                  <a:lnTo>
                    <a:pt x="6" y="7"/>
                  </a:lnTo>
                  <a:lnTo>
                    <a:pt x="7" y="10"/>
                  </a:lnTo>
                  <a:lnTo>
                    <a:pt x="8" y="15"/>
                  </a:lnTo>
                  <a:lnTo>
                    <a:pt x="9" y="22"/>
                  </a:lnTo>
                  <a:lnTo>
                    <a:pt x="10" y="29"/>
                  </a:lnTo>
                  <a:lnTo>
                    <a:pt x="11" y="35"/>
                  </a:lnTo>
                  <a:lnTo>
                    <a:pt x="12" y="37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2"/>
                  </a:lnTo>
                  <a:lnTo>
                    <a:pt x="16" y="28"/>
                  </a:lnTo>
                  <a:lnTo>
                    <a:pt x="17" y="25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31" y="40"/>
                  </a:lnTo>
                  <a:lnTo>
                    <a:pt x="32" y="49"/>
                  </a:lnTo>
                  <a:lnTo>
                    <a:pt x="33" y="55"/>
                  </a:lnTo>
                  <a:lnTo>
                    <a:pt x="34" y="60"/>
                  </a:lnTo>
                  <a:lnTo>
                    <a:pt x="35" y="61"/>
                  </a:lnTo>
                  <a:lnTo>
                    <a:pt x="36" y="59"/>
                  </a:lnTo>
                  <a:lnTo>
                    <a:pt x="37" y="57"/>
                  </a:lnTo>
                  <a:lnTo>
                    <a:pt x="38" y="55"/>
                  </a:lnTo>
                  <a:lnTo>
                    <a:pt x="39" y="56"/>
                  </a:lnTo>
                  <a:lnTo>
                    <a:pt x="40" y="58"/>
                  </a:lnTo>
                  <a:lnTo>
                    <a:pt x="41" y="61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4" y="58"/>
                  </a:lnTo>
                  <a:lnTo>
                    <a:pt x="45" y="53"/>
                  </a:lnTo>
                  <a:lnTo>
                    <a:pt x="46" y="48"/>
                  </a:lnTo>
                  <a:lnTo>
                    <a:pt x="47" y="42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545"/>
            <p:cNvSpPr>
              <a:spLocks/>
            </p:cNvSpPr>
            <p:nvPr/>
          </p:nvSpPr>
          <p:spPr bwMode="auto">
            <a:xfrm>
              <a:off x="4722742" y="3381924"/>
              <a:ext cx="48217" cy="11226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1" y="35"/>
                </a:cxn>
                <a:cxn ang="0">
                  <a:pos x="2" y="31"/>
                </a:cxn>
                <a:cxn ang="0">
                  <a:pos x="3" y="28"/>
                </a:cxn>
                <a:cxn ang="0">
                  <a:pos x="4" y="26"/>
                </a:cxn>
                <a:cxn ang="0">
                  <a:pos x="5" y="23"/>
                </a:cxn>
                <a:cxn ang="0">
                  <a:pos x="6" y="21"/>
                </a:cxn>
                <a:cxn ang="0">
                  <a:pos x="7" y="19"/>
                </a:cxn>
                <a:cxn ang="0">
                  <a:pos x="8" y="20"/>
                </a:cxn>
                <a:cxn ang="0">
                  <a:pos x="9" y="22"/>
                </a:cxn>
                <a:cxn ang="0">
                  <a:pos x="10" y="27"/>
                </a:cxn>
                <a:cxn ang="0">
                  <a:pos x="10" y="30"/>
                </a:cxn>
                <a:cxn ang="0">
                  <a:pos x="11" y="33"/>
                </a:cxn>
                <a:cxn ang="0">
                  <a:pos x="12" y="33"/>
                </a:cxn>
                <a:cxn ang="0">
                  <a:pos x="13" y="33"/>
                </a:cxn>
                <a:cxn ang="0">
                  <a:pos x="14" y="31"/>
                </a:cxn>
                <a:cxn ang="0">
                  <a:pos x="15" y="30"/>
                </a:cxn>
                <a:cxn ang="0">
                  <a:pos x="16" y="29"/>
                </a:cxn>
                <a:cxn ang="0">
                  <a:pos x="17" y="28"/>
                </a:cxn>
                <a:cxn ang="0">
                  <a:pos x="18" y="25"/>
                </a:cxn>
                <a:cxn ang="0">
                  <a:pos x="19" y="21"/>
                </a:cxn>
                <a:cxn ang="0">
                  <a:pos x="20" y="15"/>
                </a:cxn>
                <a:cxn ang="0">
                  <a:pos x="21" y="10"/>
                </a:cxn>
                <a:cxn ang="0">
                  <a:pos x="22" y="5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5" y="3"/>
                </a:cxn>
                <a:cxn ang="0">
                  <a:pos x="26" y="8"/>
                </a:cxn>
                <a:cxn ang="0">
                  <a:pos x="27" y="18"/>
                </a:cxn>
                <a:cxn ang="0">
                  <a:pos x="28" y="30"/>
                </a:cxn>
                <a:cxn ang="0">
                  <a:pos x="29" y="42"/>
                </a:cxn>
                <a:cxn ang="0">
                  <a:pos x="30" y="53"/>
                </a:cxn>
                <a:cxn ang="0">
                  <a:pos x="31" y="60"/>
                </a:cxn>
                <a:cxn ang="0">
                  <a:pos x="32" y="64"/>
                </a:cxn>
                <a:cxn ang="0">
                  <a:pos x="33" y="65"/>
                </a:cxn>
                <a:cxn ang="0">
                  <a:pos x="34" y="65"/>
                </a:cxn>
                <a:cxn ang="0">
                  <a:pos x="35" y="64"/>
                </a:cxn>
                <a:cxn ang="0">
                  <a:pos x="36" y="63"/>
                </a:cxn>
                <a:cxn ang="0">
                  <a:pos x="37" y="61"/>
                </a:cxn>
                <a:cxn ang="0">
                  <a:pos x="37" y="60"/>
                </a:cxn>
                <a:cxn ang="0">
                  <a:pos x="38" y="61"/>
                </a:cxn>
                <a:cxn ang="0">
                  <a:pos x="39" y="60"/>
                </a:cxn>
                <a:cxn ang="0">
                  <a:pos x="40" y="58"/>
                </a:cxn>
                <a:cxn ang="0">
                  <a:pos x="41" y="52"/>
                </a:cxn>
                <a:cxn ang="0">
                  <a:pos x="42" y="45"/>
                </a:cxn>
                <a:cxn ang="0">
                  <a:pos x="43" y="37"/>
                </a:cxn>
                <a:cxn ang="0">
                  <a:pos x="44" y="28"/>
                </a:cxn>
                <a:cxn ang="0">
                  <a:pos x="45" y="20"/>
                </a:cxn>
                <a:cxn ang="0">
                  <a:pos x="46" y="13"/>
                </a:cxn>
                <a:cxn ang="0">
                  <a:pos x="47" y="6"/>
                </a:cxn>
              </a:cxnLst>
              <a:rect l="0" t="0" r="r" b="b"/>
              <a:pathLst>
                <a:path w="47" h="65">
                  <a:moveTo>
                    <a:pt x="0" y="40"/>
                  </a:move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4" y="26"/>
                  </a:lnTo>
                  <a:lnTo>
                    <a:pt x="5" y="23"/>
                  </a:lnTo>
                  <a:lnTo>
                    <a:pt x="6" y="21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9" y="22"/>
                  </a:lnTo>
                  <a:lnTo>
                    <a:pt x="10" y="27"/>
                  </a:lnTo>
                  <a:lnTo>
                    <a:pt x="10" y="30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1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8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20" y="15"/>
                  </a:lnTo>
                  <a:lnTo>
                    <a:pt x="21" y="10"/>
                  </a:lnTo>
                  <a:lnTo>
                    <a:pt x="22" y="5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6" y="8"/>
                  </a:lnTo>
                  <a:lnTo>
                    <a:pt x="27" y="18"/>
                  </a:lnTo>
                  <a:lnTo>
                    <a:pt x="28" y="30"/>
                  </a:lnTo>
                  <a:lnTo>
                    <a:pt x="29" y="42"/>
                  </a:lnTo>
                  <a:lnTo>
                    <a:pt x="30" y="53"/>
                  </a:lnTo>
                  <a:lnTo>
                    <a:pt x="31" y="60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4" y="65"/>
                  </a:lnTo>
                  <a:lnTo>
                    <a:pt x="35" y="64"/>
                  </a:lnTo>
                  <a:lnTo>
                    <a:pt x="36" y="63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8" y="61"/>
                  </a:lnTo>
                  <a:lnTo>
                    <a:pt x="39" y="60"/>
                  </a:lnTo>
                  <a:lnTo>
                    <a:pt x="40" y="58"/>
                  </a:lnTo>
                  <a:lnTo>
                    <a:pt x="41" y="52"/>
                  </a:lnTo>
                  <a:lnTo>
                    <a:pt x="42" y="45"/>
                  </a:lnTo>
                  <a:lnTo>
                    <a:pt x="43" y="37"/>
                  </a:lnTo>
                  <a:lnTo>
                    <a:pt x="44" y="28"/>
                  </a:lnTo>
                  <a:lnTo>
                    <a:pt x="45" y="20"/>
                  </a:lnTo>
                  <a:lnTo>
                    <a:pt x="46" y="13"/>
                  </a:lnTo>
                  <a:lnTo>
                    <a:pt x="47" y="6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546"/>
            <p:cNvSpPr>
              <a:spLocks/>
            </p:cNvSpPr>
            <p:nvPr/>
          </p:nvSpPr>
          <p:spPr bwMode="auto">
            <a:xfrm>
              <a:off x="4770962" y="3377434"/>
              <a:ext cx="48217" cy="1571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1" y="25"/>
                </a:cxn>
                <a:cxn ang="0">
                  <a:pos x="2" y="19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6"/>
                </a:cxn>
                <a:cxn ang="0">
                  <a:pos x="6" y="23"/>
                </a:cxn>
                <a:cxn ang="0">
                  <a:pos x="7" y="34"/>
                </a:cxn>
                <a:cxn ang="0">
                  <a:pos x="8" y="46"/>
                </a:cxn>
                <a:cxn ang="0">
                  <a:pos x="9" y="57"/>
                </a:cxn>
                <a:cxn ang="0">
                  <a:pos x="10" y="66"/>
                </a:cxn>
                <a:cxn ang="0">
                  <a:pos x="11" y="73"/>
                </a:cxn>
                <a:cxn ang="0">
                  <a:pos x="12" y="78"/>
                </a:cxn>
                <a:cxn ang="0">
                  <a:pos x="13" y="81"/>
                </a:cxn>
                <a:cxn ang="0">
                  <a:pos x="14" y="82"/>
                </a:cxn>
                <a:cxn ang="0">
                  <a:pos x="15" y="82"/>
                </a:cxn>
                <a:cxn ang="0">
                  <a:pos x="16" y="81"/>
                </a:cxn>
                <a:cxn ang="0">
                  <a:pos x="17" y="81"/>
                </a:cxn>
                <a:cxn ang="0">
                  <a:pos x="17" y="81"/>
                </a:cxn>
                <a:cxn ang="0">
                  <a:pos x="18" y="83"/>
                </a:cxn>
                <a:cxn ang="0">
                  <a:pos x="19" y="86"/>
                </a:cxn>
                <a:cxn ang="0">
                  <a:pos x="20" y="89"/>
                </a:cxn>
                <a:cxn ang="0">
                  <a:pos x="21" y="91"/>
                </a:cxn>
                <a:cxn ang="0">
                  <a:pos x="22" y="90"/>
                </a:cxn>
                <a:cxn ang="0">
                  <a:pos x="23" y="87"/>
                </a:cxn>
                <a:cxn ang="0">
                  <a:pos x="24" y="80"/>
                </a:cxn>
                <a:cxn ang="0">
                  <a:pos x="25" y="71"/>
                </a:cxn>
                <a:cxn ang="0">
                  <a:pos x="26" y="59"/>
                </a:cxn>
                <a:cxn ang="0">
                  <a:pos x="27" y="46"/>
                </a:cxn>
                <a:cxn ang="0">
                  <a:pos x="28" y="32"/>
                </a:cxn>
                <a:cxn ang="0">
                  <a:pos x="29" y="19"/>
                </a:cxn>
                <a:cxn ang="0">
                  <a:pos x="30" y="9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33" y="2"/>
                </a:cxn>
                <a:cxn ang="0">
                  <a:pos x="34" y="7"/>
                </a:cxn>
                <a:cxn ang="0">
                  <a:pos x="35" y="15"/>
                </a:cxn>
                <a:cxn ang="0">
                  <a:pos x="36" y="22"/>
                </a:cxn>
                <a:cxn ang="0">
                  <a:pos x="37" y="28"/>
                </a:cxn>
                <a:cxn ang="0">
                  <a:pos x="38" y="35"/>
                </a:cxn>
                <a:cxn ang="0">
                  <a:pos x="39" y="41"/>
                </a:cxn>
                <a:cxn ang="0">
                  <a:pos x="40" y="46"/>
                </a:cxn>
                <a:cxn ang="0">
                  <a:pos x="41" y="51"/>
                </a:cxn>
                <a:cxn ang="0">
                  <a:pos x="42" y="55"/>
                </a:cxn>
                <a:cxn ang="0">
                  <a:pos x="43" y="59"/>
                </a:cxn>
                <a:cxn ang="0">
                  <a:pos x="44" y="63"/>
                </a:cxn>
                <a:cxn ang="0">
                  <a:pos x="44" y="66"/>
                </a:cxn>
                <a:cxn ang="0">
                  <a:pos x="45" y="70"/>
                </a:cxn>
                <a:cxn ang="0">
                  <a:pos x="46" y="74"/>
                </a:cxn>
                <a:cxn ang="0">
                  <a:pos x="47" y="77"/>
                </a:cxn>
              </a:cxnLst>
              <a:rect l="0" t="0" r="r" b="b"/>
              <a:pathLst>
                <a:path w="47" h="91">
                  <a:moveTo>
                    <a:pt x="0" y="32"/>
                  </a:move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6"/>
                  </a:lnTo>
                  <a:lnTo>
                    <a:pt x="6" y="23"/>
                  </a:lnTo>
                  <a:lnTo>
                    <a:pt x="7" y="34"/>
                  </a:lnTo>
                  <a:lnTo>
                    <a:pt x="8" y="46"/>
                  </a:lnTo>
                  <a:lnTo>
                    <a:pt x="9" y="57"/>
                  </a:lnTo>
                  <a:lnTo>
                    <a:pt x="10" y="66"/>
                  </a:lnTo>
                  <a:lnTo>
                    <a:pt x="11" y="73"/>
                  </a:lnTo>
                  <a:lnTo>
                    <a:pt x="12" y="78"/>
                  </a:lnTo>
                  <a:lnTo>
                    <a:pt x="13" y="81"/>
                  </a:lnTo>
                  <a:lnTo>
                    <a:pt x="14" y="82"/>
                  </a:lnTo>
                  <a:lnTo>
                    <a:pt x="15" y="82"/>
                  </a:lnTo>
                  <a:lnTo>
                    <a:pt x="16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3"/>
                  </a:lnTo>
                  <a:lnTo>
                    <a:pt x="19" y="86"/>
                  </a:lnTo>
                  <a:lnTo>
                    <a:pt x="20" y="89"/>
                  </a:lnTo>
                  <a:lnTo>
                    <a:pt x="21" y="91"/>
                  </a:lnTo>
                  <a:lnTo>
                    <a:pt x="22" y="90"/>
                  </a:lnTo>
                  <a:lnTo>
                    <a:pt x="23" y="87"/>
                  </a:lnTo>
                  <a:lnTo>
                    <a:pt x="24" y="80"/>
                  </a:lnTo>
                  <a:lnTo>
                    <a:pt x="25" y="71"/>
                  </a:lnTo>
                  <a:lnTo>
                    <a:pt x="26" y="59"/>
                  </a:lnTo>
                  <a:lnTo>
                    <a:pt x="27" y="46"/>
                  </a:lnTo>
                  <a:lnTo>
                    <a:pt x="28" y="32"/>
                  </a:lnTo>
                  <a:lnTo>
                    <a:pt x="29" y="19"/>
                  </a:lnTo>
                  <a:lnTo>
                    <a:pt x="30" y="9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33" y="2"/>
                  </a:lnTo>
                  <a:lnTo>
                    <a:pt x="34" y="7"/>
                  </a:lnTo>
                  <a:lnTo>
                    <a:pt x="35" y="15"/>
                  </a:lnTo>
                  <a:lnTo>
                    <a:pt x="36" y="22"/>
                  </a:lnTo>
                  <a:lnTo>
                    <a:pt x="37" y="28"/>
                  </a:lnTo>
                  <a:lnTo>
                    <a:pt x="38" y="35"/>
                  </a:lnTo>
                  <a:lnTo>
                    <a:pt x="39" y="41"/>
                  </a:lnTo>
                  <a:lnTo>
                    <a:pt x="40" y="46"/>
                  </a:lnTo>
                  <a:lnTo>
                    <a:pt x="41" y="51"/>
                  </a:lnTo>
                  <a:lnTo>
                    <a:pt x="42" y="55"/>
                  </a:lnTo>
                  <a:lnTo>
                    <a:pt x="43" y="59"/>
                  </a:lnTo>
                  <a:lnTo>
                    <a:pt x="44" y="63"/>
                  </a:lnTo>
                  <a:lnTo>
                    <a:pt x="44" y="66"/>
                  </a:lnTo>
                  <a:lnTo>
                    <a:pt x="45" y="70"/>
                  </a:lnTo>
                  <a:lnTo>
                    <a:pt x="46" y="74"/>
                  </a:lnTo>
                  <a:lnTo>
                    <a:pt x="47" y="77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547"/>
            <p:cNvSpPr>
              <a:spLocks/>
            </p:cNvSpPr>
            <p:nvPr/>
          </p:nvSpPr>
          <p:spPr bwMode="auto">
            <a:xfrm>
              <a:off x="4819179" y="3377434"/>
              <a:ext cx="48217" cy="19084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0" y="75"/>
                </a:cxn>
                <a:cxn ang="0">
                  <a:pos x="1" y="76"/>
                </a:cxn>
                <a:cxn ang="0">
                  <a:pos x="2" y="76"/>
                </a:cxn>
                <a:cxn ang="0">
                  <a:pos x="3" y="76"/>
                </a:cxn>
                <a:cxn ang="0">
                  <a:pos x="4" y="77"/>
                </a:cxn>
                <a:cxn ang="0">
                  <a:pos x="5" y="79"/>
                </a:cxn>
                <a:cxn ang="0">
                  <a:pos x="6" y="83"/>
                </a:cxn>
                <a:cxn ang="0">
                  <a:pos x="7" y="85"/>
                </a:cxn>
                <a:cxn ang="0">
                  <a:pos x="8" y="86"/>
                </a:cxn>
                <a:cxn ang="0">
                  <a:pos x="9" y="84"/>
                </a:cxn>
                <a:cxn ang="0">
                  <a:pos x="10" y="80"/>
                </a:cxn>
                <a:cxn ang="0">
                  <a:pos x="11" y="73"/>
                </a:cxn>
                <a:cxn ang="0">
                  <a:pos x="12" y="66"/>
                </a:cxn>
                <a:cxn ang="0">
                  <a:pos x="13" y="59"/>
                </a:cxn>
                <a:cxn ang="0">
                  <a:pos x="14" y="53"/>
                </a:cxn>
                <a:cxn ang="0">
                  <a:pos x="15" y="48"/>
                </a:cxn>
                <a:cxn ang="0">
                  <a:pos x="16" y="45"/>
                </a:cxn>
                <a:cxn ang="0">
                  <a:pos x="17" y="45"/>
                </a:cxn>
                <a:cxn ang="0">
                  <a:pos x="18" y="46"/>
                </a:cxn>
                <a:cxn ang="0">
                  <a:pos x="19" y="49"/>
                </a:cxn>
                <a:cxn ang="0">
                  <a:pos x="20" y="52"/>
                </a:cxn>
                <a:cxn ang="0">
                  <a:pos x="21" y="55"/>
                </a:cxn>
                <a:cxn ang="0">
                  <a:pos x="22" y="57"/>
                </a:cxn>
                <a:cxn ang="0">
                  <a:pos x="23" y="61"/>
                </a:cxn>
                <a:cxn ang="0">
                  <a:pos x="24" y="67"/>
                </a:cxn>
                <a:cxn ang="0">
                  <a:pos x="24" y="75"/>
                </a:cxn>
                <a:cxn ang="0">
                  <a:pos x="25" y="85"/>
                </a:cxn>
                <a:cxn ang="0">
                  <a:pos x="26" y="94"/>
                </a:cxn>
                <a:cxn ang="0">
                  <a:pos x="27" y="102"/>
                </a:cxn>
                <a:cxn ang="0">
                  <a:pos x="28" y="106"/>
                </a:cxn>
                <a:cxn ang="0">
                  <a:pos x="29" y="107"/>
                </a:cxn>
                <a:cxn ang="0">
                  <a:pos x="30" y="105"/>
                </a:cxn>
                <a:cxn ang="0">
                  <a:pos x="31" y="101"/>
                </a:cxn>
                <a:cxn ang="0">
                  <a:pos x="32" y="95"/>
                </a:cxn>
                <a:cxn ang="0">
                  <a:pos x="33" y="89"/>
                </a:cxn>
                <a:cxn ang="0">
                  <a:pos x="34" y="81"/>
                </a:cxn>
                <a:cxn ang="0">
                  <a:pos x="35" y="72"/>
                </a:cxn>
                <a:cxn ang="0">
                  <a:pos x="36" y="62"/>
                </a:cxn>
                <a:cxn ang="0">
                  <a:pos x="37" y="50"/>
                </a:cxn>
                <a:cxn ang="0">
                  <a:pos x="38" y="39"/>
                </a:cxn>
                <a:cxn ang="0">
                  <a:pos x="39" y="29"/>
                </a:cxn>
                <a:cxn ang="0">
                  <a:pos x="40" y="22"/>
                </a:cxn>
                <a:cxn ang="0">
                  <a:pos x="41" y="16"/>
                </a:cxn>
                <a:cxn ang="0">
                  <a:pos x="42" y="11"/>
                </a:cxn>
                <a:cxn ang="0">
                  <a:pos x="43" y="7"/>
                </a:cxn>
                <a:cxn ang="0">
                  <a:pos x="44" y="3"/>
                </a:cxn>
                <a:cxn ang="0">
                  <a:pos x="45" y="1"/>
                </a:cxn>
                <a:cxn ang="0">
                  <a:pos x="46" y="0"/>
                </a:cxn>
                <a:cxn ang="0">
                  <a:pos x="47" y="3"/>
                </a:cxn>
                <a:cxn ang="0">
                  <a:pos x="48" y="8"/>
                </a:cxn>
              </a:cxnLst>
              <a:rect l="0" t="0" r="r" b="b"/>
              <a:pathLst>
                <a:path w="48" h="107">
                  <a:moveTo>
                    <a:pt x="0" y="75"/>
                  </a:moveTo>
                  <a:lnTo>
                    <a:pt x="0" y="75"/>
                  </a:lnTo>
                  <a:lnTo>
                    <a:pt x="1" y="76"/>
                  </a:lnTo>
                  <a:lnTo>
                    <a:pt x="2" y="76"/>
                  </a:lnTo>
                  <a:lnTo>
                    <a:pt x="3" y="76"/>
                  </a:lnTo>
                  <a:lnTo>
                    <a:pt x="4" y="77"/>
                  </a:lnTo>
                  <a:lnTo>
                    <a:pt x="5" y="79"/>
                  </a:lnTo>
                  <a:lnTo>
                    <a:pt x="6" y="83"/>
                  </a:lnTo>
                  <a:lnTo>
                    <a:pt x="7" y="85"/>
                  </a:lnTo>
                  <a:lnTo>
                    <a:pt x="8" y="86"/>
                  </a:lnTo>
                  <a:lnTo>
                    <a:pt x="9" y="84"/>
                  </a:lnTo>
                  <a:lnTo>
                    <a:pt x="10" y="80"/>
                  </a:lnTo>
                  <a:lnTo>
                    <a:pt x="11" y="73"/>
                  </a:lnTo>
                  <a:lnTo>
                    <a:pt x="12" y="66"/>
                  </a:lnTo>
                  <a:lnTo>
                    <a:pt x="13" y="59"/>
                  </a:lnTo>
                  <a:lnTo>
                    <a:pt x="14" y="53"/>
                  </a:lnTo>
                  <a:lnTo>
                    <a:pt x="15" y="48"/>
                  </a:lnTo>
                  <a:lnTo>
                    <a:pt x="16" y="45"/>
                  </a:lnTo>
                  <a:lnTo>
                    <a:pt x="17" y="45"/>
                  </a:lnTo>
                  <a:lnTo>
                    <a:pt x="18" y="46"/>
                  </a:lnTo>
                  <a:lnTo>
                    <a:pt x="19" y="49"/>
                  </a:lnTo>
                  <a:lnTo>
                    <a:pt x="20" y="52"/>
                  </a:lnTo>
                  <a:lnTo>
                    <a:pt x="21" y="55"/>
                  </a:lnTo>
                  <a:lnTo>
                    <a:pt x="22" y="57"/>
                  </a:lnTo>
                  <a:lnTo>
                    <a:pt x="23" y="61"/>
                  </a:lnTo>
                  <a:lnTo>
                    <a:pt x="24" y="67"/>
                  </a:lnTo>
                  <a:lnTo>
                    <a:pt x="24" y="75"/>
                  </a:lnTo>
                  <a:lnTo>
                    <a:pt x="25" y="85"/>
                  </a:lnTo>
                  <a:lnTo>
                    <a:pt x="26" y="94"/>
                  </a:lnTo>
                  <a:lnTo>
                    <a:pt x="27" y="102"/>
                  </a:lnTo>
                  <a:lnTo>
                    <a:pt x="28" y="106"/>
                  </a:lnTo>
                  <a:lnTo>
                    <a:pt x="29" y="107"/>
                  </a:lnTo>
                  <a:lnTo>
                    <a:pt x="30" y="105"/>
                  </a:lnTo>
                  <a:lnTo>
                    <a:pt x="31" y="101"/>
                  </a:lnTo>
                  <a:lnTo>
                    <a:pt x="32" y="95"/>
                  </a:lnTo>
                  <a:lnTo>
                    <a:pt x="33" y="89"/>
                  </a:lnTo>
                  <a:lnTo>
                    <a:pt x="34" y="81"/>
                  </a:lnTo>
                  <a:lnTo>
                    <a:pt x="35" y="72"/>
                  </a:lnTo>
                  <a:lnTo>
                    <a:pt x="36" y="62"/>
                  </a:lnTo>
                  <a:lnTo>
                    <a:pt x="37" y="50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0" y="22"/>
                  </a:lnTo>
                  <a:lnTo>
                    <a:pt x="41" y="16"/>
                  </a:lnTo>
                  <a:lnTo>
                    <a:pt x="42" y="11"/>
                  </a:lnTo>
                  <a:lnTo>
                    <a:pt x="43" y="7"/>
                  </a:lnTo>
                  <a:lnTo>
                    <a:pt x="44" y="3"/>
                  </a:lnTo>
                  <a:lnTo>
                    <a:pt x="45" y="1"/>
                  </a:lnTo>
                  <a:lnTo>
                    <a:pt x="46" y="0"/>
                  </a:lnTo>
                  <a:lnTo>
                    <a:pt x="47" y="3"/>
                  </a:lnTo>
                  <a:lnTo>
                    <a:pt x="48" y="8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548"/>
            <p:cNvSpPr>
              <a:spLocks/>
            </p:cNvSpPr>
            <p:nvPr/>
          </p:nvSpPr>
          <p:spPr bwMode="auto">
            <a:xfrm>
              <a:off x="4867399" y="3379118"/>
              <a:ext cx="45004" cy="123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2" y="18"/>
                </a:cxn>
                <a:cxn ang="0">
                  <a:pos x="3" y="29"/>
                </a:cxn>
                <a:cxn ang="0">
                  <a:pos x="4" y="38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8" y="44"/>
                </a:cxn>
                <a:cxn ang="0">
                  <a:pos x="9" y="43"/>
                </a:cxn>
                <a:cxn ang="0">
                  <a:pos x="10" y="43"/>
                </a:cxn>
                <a:cxn ang="0">
                  <a:pos x="11" y="43"/>
                </a:cxn>
                <a:cxn ang="0">
                  <a:pos x="12" y="43"/>
                </a:cxn>
                <a:cxn ang="0">
                  <a:pos x="13" y="43"/>
                </a:cxn>
                <a:cxn ang="0">
                  <a:pos x="14" y="45"/>
                </a:cxn>
                <a:cxn ang="0">
                  <a:pos x="15" y="47"/>
                </a:cxn>
                <a:cxn ang="0">
                  <a:pos x="16" y="50"/>
                </a:cxn>
                <a:cxn ang="0">
                  <a:pos x="17" y="53"/>
                </a:cxn>
                <a:cxn ang="0">
                  <a:pos x="18" y="54"/>
                </a:cxn>
                <a:cxn ang="0">
                  <a:pos x="19" y="53"/>
                </a:cxn>
                <a:cxn ang="0">
                  <a:pos x="20" y="51"/>
                </a:cxn>
                <a:cxn ang="0">
                  <a:pos x="21" y="49"/>
                </a:cxn>
                <a:cxn ang="0">
                  <a:pos x="22" y="48"/>
                </a:cxn>
                <a:cxn ang="0">
                  <a:pos x="23" y="48"/>
                </a:cxn>
                <a:cxn ang="0">
                  <a:pos x="24" y="49"/>
                </a:cxn>
                <a:cxn ang="0">
                  <a:pos x="25" y="50"/>
                </a:cxn>
                <a:cxn ang="0">
                  <a:pos x="26" y="50"/>
                </a:cxn>
                <a:cxn ang="0">
                  <a:pos x="27" y="50"/>
                </a:cxn>
                <a:cxn ang="0">
                  <a:pos x="28" y="49"/>
                </a:cxn>
                <a:cxn ang="0">
                  <a:pos x="29" y="48"/>
                </a:cxn>
                <a:cxn ang="0">
                  <a:pos x="30" y="49"/>
                </a:cxn>
                <a:cxn ang="0">
                  <a:pos x="31" y="51"/>
                </a:cxn>
                <a:cxn ang="0">
                  <a:pos x="31" y="55"/>
                </a:cxn>
                <a:cxn ang="0">
                  <a:pos x="32" y="61"/>
                </a:cxn>
                <a:cxn ang="0">
                  <a:pos x="33" y="66"/>
                </a:cxn>
                <a:cxn ang="0">
                  <a:pos x="34" y="69"/>
                </a:cxn>
                <a:cxn ang="0">
                  <a:pos x="35" y="71"/>
                </a:cxn>
                <a:cxn ang="0">
                  <a:pos x="36" y="71"/>
                </a:cxn>
                <a:cxn ang="0">
                  <a:pos x="37" y="69"/>
                </a:cxn>
                <a:cxn ang="0">
                  <a:pos x="38" y="66"/>
                </a:cxn>
                <a:cxn ang="0">
                  <a:pos x="39" y="64"/>
                </a:cxn>
                <a:cxn ang="0">
                  <a:pos x="40" y="62"/>
                </a:cxn>
                <a:cxn ang="0">
                  <a:pos x="41" y="61"/>
                </a:cxn>
                <a:cxn ang="0">
                  <a:pos x="42" y="60"/>
                </a:cxn>
                <a:cxn ang="0">
                  <a:pos x="43" y="58"/>
                </a:cxn>
                <a:cxn ang="0">
                  <a:pos x="44" y="58"/>
                </a:cxn>
                <a:cxn ang="0">
                  <a:pos x="45" y="58"/>
                </a:cxn>
                <a:cxn ang="0">
                  <a:pos x="46" y="59"/>
                </a:cxn>
                <a:cxn ang="0">
                  <a:pos x="47" y="60"/>
                </a:cxn>
              </a:cxnLst>
              <a:rect l="0" t="0" r="r" b="b"/>
              <a:pathLst>
                <a:path w="47" h="71">
                  <a:moveTo>
                    <a:pt x="0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3" y="29"/>
                  </a:lnTo>
                  <a:lnTo>
                    <a:pt x="4" y="38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6" y="47"/>
                  </a:lnTo>
                  <a:lnTo>
                    <a:pt x="7" y="46"/>
                  </a:lnTo>
                  <a:lnTo>
                    <a:pt x="8" y="44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5"/>
                  </a:lnTo>
                  <a:lnTo>
                    <a:pt x="15" y="47"/>
                  </a:lnTo>
                  <a:lnTo>
                    <a:pt x="16" y="50"/>
                  </a:lnTo>
                  <a:lnTo>
                    <a:pt x="17" y="53"/>
                  </a:lnTo>
                  <a:lnTo>
                    <a:pt x="18" y="54"/>
                  </a:lnTo>
                  <a:lnTo>
                    <a:pt x="19" y="53"/>
                  </a:lnTo>
                  <a:lnTo>
                    <a:pt x="20" y="51"/>
                  </a:lnTo>
                  <a:lnTo>
                    <a:pt x="21" y="49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9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29" y="48"/>
                  </a:lnTo>
                  <a:lnTo>
                    <a:pt x="30" y="49"/>
                  </a:lnTo>
                  <a:lnTo>
                    <a:pt x="31" y="51"/>
                  </a:lnTo>
                  <a:lnTo>
                    <a:pt x="31" y="55"/>
                  </a:lnTo>
                  <a:lnTo>
                    <a:pt x="32" y="61"/>
                  </a:lnTo>
                  <a:lnTo>
                    <a:pt x="33" y="66"/>
                  </a:lnTo>
                  <a:lnTo>
                    <a:pt x="34" y="69"/>
                  </a:lnTo>
                  <a:lnTo>
                    <a:pt x="35" y="71"/>
                  </a:lnTo>
                  <a:lnTo>
                    <a:pt x="36" y="71"/>
                  </a:lnTo>
                  <a:lnTo>
                    <a:pt x="37" y="69"/>
                  </a:lnTo>
                  <a:lnTo>
                    <a:pt x="38" y="66"/>
                  </a:lnTo>
                  <a:lnTo>
                    <a:pt x="39" y="64"/>
                  </a:lnTo>
                  <a:lnTo>
                    <a:pt x="40" y="62"/>
                  </a:lnTo>
                  <a:lnTo>
                    <a:pt x="41" y="61"/>
                  </a:lnTo>
                  <a:lnTo>
                    <a:pt x="42" y="60"/>
                  </a:lnTo>
                  <a:lnTo>
                    <a:pt x="43" y="58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6" y="59"/>
                  </a:lnTo>
                  <a:lnTo>
                    <a:pt x="47" y="60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549"/>
            <p:cNvSpPr>
              <a:spLocks/>
            </p:cNvSpPr>
            <p:nvPr/>
          </p:nvSpPr>
          <p:spPr bwMode="auto">
            <a:xfrm>
              <a:off x="4912402" y="3383608"/>
              <a:ext cx="48217" cy="729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1" y="32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4" y="33"/>
                </a:cxn>
                <a:cxn ang="0">
                  <a:pos x="5" y="35"/>
                </a:cxn>
                <a:cxn ang="0">
                  <a:pos x="6" y="37"/>
                </a:cxn>
                <a:cxn ang="0">
                  <a:pos x="7" y="38"/>
                </a:cxn>
                <a:cxn ang="0">
                  <a:pos x="8" y="39"/>
                </a:cxn>
                <a:cxn ang="0">
                  <a:pos x="9" y="38"/>
                </a:cxn>
                <a:cxn ang="0">
                  <a:pos x="10" y="36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12" y="21"/>
                </a:cxn>
                <a:cxn ang="0">
                  <a:pos x="13" y="16"/>
                </a:cxn>
                <a:cxn ang="0">
                  <a:pos x="14" y="11"/>
                </a:cxn>
                <a:cxn ang="0">
                  <a:pos x="15" y="9"/>
                </a:cxn>
                <a:cxn ang="0">
                  <a:pos x="16" y="7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9" y="3"/>
                </a:cxn>
                <a:cxn ang="0">
                  <a:pos x="20" y="2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4" y="11"/>
                </a:cxn>
                <a:cxn ang="0">
                  <a:pos x="25" y="12"/>
                </a:cxn>
                <a:cxn ang="0">
                  <a:pos x="26" y="10"/>
                </a:cxn>
                <a:cxn ang="0">
                  <a:pos x="27" y="7"/>
                </a:cxn>
                <a:cxn ang="0">
                  <a:pos x="28" y="3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3"/>
                </a:cxn>
                <a:cxn ang="0">
                  <a:pos x="32" y="7"/>
                </a:cxn>
                <a:cxn ang="0">
                  <a:pos x="33" y="13"/>
                </a:cxn>
                <a:cxn ang="0">
                  <a:pos x="34" y="18"/>
                </a:cxn>
                <a:cxn ang="0">
                  <a:pos x="35" y="24"/>
                </a:cxn>
                <a:cxn ang="0">
                  <a:pos x="36" y="29"/>
                </a:cxn>
                <a:cxn ang="0">
                  <a:pos x="37" y="34"/>
                </a:cxn>
                <a:cxn ang="0">
                  <a:pos x="38" y="38"/>
                </a:cxn>
                <a:cxn ang="0">
                  <a:pos x="38" y="41"/>
                </a:cxn>
                <a:cxn ang="0">
                  <a:pos x="39" y="42"/>
                </a:cxn>
                <a:cxn ang="0">
                  <a:pos x="40" y="40"/>
                </a:cxn>
                <a:cxn ang="0">
                  <a:pos x="41" y="35"/>
                </a:cxn>
                <a:cxn ang="0">
                  <a:pos x="42" y="27"/>
                </a:cxn>
                <a:cxn ang="0">
                  <a:pos x="43" y="19"/>
                </a:cxn>
                <a:cxn ang="0">
                  <a:pos x="44" y="12"/>
                </a:cxn>
                <a:cxn ang="0">
                  <a:pos x="45" y="7"/>
                </a:cxn>
                <a:cxn ang="0">
                  <a:pos x="46" y="3"/>
                </a:cxn>
                <a:cxn ang="0">
                  <a:pos x="47" y="0"/>
                </a:cxn>
              </a:cxnLst>
              <a:rect l="0" t="0" r="r" b="b"/>
              <a:pathLst>
                <a:path w="47" h="42">
                  <a:moveTo>
                    <a:pt x="0" y="32"/>
                  </a:moveTo>
                  <a:lnTo>
                    <a:pt x="0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4" y="33"/>
                  </a:lnTo>
                  <a:lnTo>
                    <a:pt x="5" y="35"/>
                  </a:lnTo>
                  <a:lnTo>
                    <a:pt x="6" y="37"/>
                  </a:lnTo>
                  <a:lnTo>
                    <a:pt x="7" y="38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10" y="36"/>
                  </a:lnTo>
                  <a:lnTo>
                    <a:pt x="11" y="33"/>
                  </a:lnTo>
                  <a:lnTo>
                    <a:pt x="11" y="27"/>
                  </a:lnTo>
                  <a:lnTo>
                    <a:pt x="12" y="21"/>
                  </a:lnTo>
                  <a:lnTo>
                    <a:pt x="13" y="16"/>
                  </a:lnTo>
                  <a:lnTo>
                    <a:pt x="14" y="11"/>
                  </a:lnTo>
                  <a:lnTo>
                    <a:pt x="15" y="9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3" y="8"/>
                  </a:lnTo>
                  <a:lnTo>
                    <a:pt x="24" y="11"/>
                  </a:lnTo>
                  <a:lnTo>
                    <a:pt x="25" y="12"/>
                  </a:lnTo>
                  <a:lnTo>
                    <a:pt x="26" y="10"/>
                  </a:lnTo>
                  <a:lnTo>
                    <a:pt x="27" y="7"/>
                  </a:lnTo>
                  <a:lnTo>
                    <a:pt x="28" y="3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3"/>
                  </a:lnTo>
                  <a:lnTo>
                    <a:pt x="32" y="7"/>
                  </a:lnTo>
                  <a:lnTo>
                    <a:pt x="33" y="13"/>
                  </a:lnTo>
                  <a:lnTo>
                    <a:pt x="34" y="18"/>
                  </a:lnTo>
                  <a:lnTo>
                    <a:pt x="35" y="24"/>
                  </a:lnTo>
                  <a:lnTo>
                    <a:pt x="36" y="29"/>
                  </a:lnTo>
                  <a:lnTo>
                    <a:pt x="37" y="34"/>
                  </a:lnTo>
                  <a:lnTo>
                    <a:pt x="38" y="38"/>
                  </a:lnTo>
                  <a:lnTo>
                    <a:pt x="38" y="41"/>
                  </a:lnTo>
                  <a:lnTo>
                    <a:pt x="39" y="42"/>
                  </a:lnTo>
                  <a:lnTo>
                    <a:pt x="40" y="40"/>
                  </a:lnTo>
                  <a:lnTo>
                    <a:pt x="41" y="35"/>
                  </a:lnTo>
                  <a:lnTo>
                    <a:pt x="42" y="27"/>
                  </a:lnTo>
                  <a:lnTo>
                    <a:pt x="43" y="19"/>
                  </a:lnTo>
                  <a:lnTo>
                    <a:pt x="44" y="12"/>
                  </a:lnTo>
                  <a:lnTo>
                    <a:pt x="45" y="7"/>
                  </a:lnTo>
                  <a:lnTo>
                    <a:pt x="46" y="3"/>
                  </a:lnTo>
                  <a:lnTo>
                    <a:pt x="47" y="0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550"/>
            <p:cNvSpPr>
              <a:spLocks/>
            </p:cNvSpPr>
            <p:nvPr/>
          </p:nvSpPr>
          <p:spPr bwMode="auto">
            <a:xfrm>
              <a:off x="4960620" y="3382486"/>
              <a:ext cx="48217" cy="112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6" y="6"/>
                </a:cxn>
                <a:cxn ang="0">
                  <a:pos x="7" y="11"/>
                </a:cxn>
                <a:cxn ang="0">
                  <a:pos x="8" y="16"/>
                </a:cxn>
                <a:cxn ang="0">
                  <a:pos x="9" y="22"/>
                </a:cxn>
                <a:cxn ang="0">
                  <a:pos x="10" y="28"/>
                </a:cxn>
                <a:cxn ang="0">
                  <a:pos x="11" y="34"/>
                </a:cxn>
                <a:cxn ang="0">
                  <a:pos x="12" y="40"/>
                </a:cxn>
                <a:cxn ang="0">
                  <a:pos x="13" y="46"/>
                </a:cxn>
                <a:cxn ang="0">
                  <a:pos x="14" y="51"/>
                </a:cxn>
                <a:cxn ang="0">
                  <a:pos x="15" y="53"/>
                </a:cxn>
                <a:cxn ang="0">
                  <a:pos x="16" y="53"/>
                </a:cxn>
                <a:cxn ang="0">
                  <a:pos x="17" y="51"/>
                </a:cxn>
                <a:cxn ang="0">
                  <a:pos x="18" y="48"/>
                </a:cxn>
                <a:cxn ang="0">
                  <a:pos x="18" y="45"/>
                </a:cxn>
                <a:cxn ang="0">
                  <a:pos x="19" y="41"/>
                </a:cxn>
                <a:cxn ang="0">
                  <a:pos x="20" y="38"/>
                </a:cxn>
                <a:cxn ang="0">
                  <a:pos x="21" y="35"/>
                </a:cxn>
                <a:cxn ang="0">
                  <a:pos x="22" y="32"/>
                </a:cxn>
                <a:cxn ang="0">
                  <a:pos x="23" y="29"/>
                </a:cxn>
                <a:cxn ang="0">
                  <a:pos x="24" y="26"/>
                </a:cxn>
                <a:cxn ang="0">
                  <a:pos x="25" y="23"/>
                </a:cxn>
                <a:cxn ang="0">
                  <a:pos x="26" y="21"/>
                </a:cxn>
                <a:cxn ang="0">
                  <a:pos x="27" y="18"/>
                </a:cxn>
                <a:cxn ang="0">
                  <a:pos x="28" y="16"/>
                </a:cxn>
                <a:cxn ang="0">
                  <a:pos x="29" y="14"/>
                </a:cxn>
                <a:cxn ang="0">
                  <a:pos x="30" y="14"/>
                </a:cxn>
                <a:cxn ang="0">
                  <a:pos x="31" y="16"/>
                </a:cxn>
                <a:cxn ang="0">
                  <a:pos x="32" y="20"/>
                </a:cxn>
                <a:cxn ang="0">
                  <a:pos x="33" y="25"/>
                </a:cxn>
                <a:cxn ang="0">
                  <a:pos x="34" y="31"/>
                </a:cxn>
                <a:cxn ang="0">
                  <a:pos x="35" y="36"/>
                </a:cxn>
                <a:cxn ang="0">
                  <a:pos x="36" y="40"/>
                </a:cxn>
                <a:cxn ang="0">
                  <a:pos x="37" y="43"/>
                </a:cxn>
                <a:cxn ang="0">
                  <a:pos x="38" y="44"/>
                </a:cxn>
                <a:cxn ang="0">
                  <a:pos x="39" y="46"/>
                </a:cxn>
                <a:cxn ang="0">
                  <a:pos x="40" y="49"/>
                </a:cxn>
                <a:cxn ang="0">
                  <a:pos x="41" y="52"/>
                </a:cxn>
                <a:cxn ang="0">
                  <a:pos x="42" y="56"/>
                </a:cxn>
                <a:cxn ang="0">
                  <a:pos x="43" y="60"/>
                </a:cxn>
                <a:cxn ang="0">
                  <a:pos x="44" y="63"/>
                </a:cxn>
                <a:cxn ang="0">
                  <a:pos x="45" y="64"/>
                </a:cxn>
                <a:cxn ang="0">
                  <a:pos x="45" y="65"/>
                </a:cxn>
                <a:cxn ang="0">
                  <a:pos x="46" y="65"/>
                </a:cxn>
                <a:cxn ang="0">
                  <a:pos x="47" y="63"/>
                </a:cxn>
              </a:cxnLst>
              <a:rect l="0" t="0" r="r" b="b"/>
              <a:pathLst>
                <a:path w="47" h="65">
                  <a:moveTo>
                    <a:pt x="0" y="9"/>
                  </a:moveTo>
                  <a:lnTo>
                    <a:pt x="0" y="9"/>
                  </a:lnTo>
                  <a:lnTo>
                    <a:pt x="1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6" y="6"/>
                  </a:lnTo>
                  <a:lnTo>
                    <a:pt x="7" y="11"/>
                  </a:lnTo>
                  <a:lnTo>
                    <a:pt x="8" y="16"/>
                  </a:lnTo>
                  <a:lnTo>
                    <a:pt x="9" y="22"/>
                  </a:lnTo>
                  <a:lnTo>
                    <a:pt x="10" y="28"/>
                  </a:lnTo>
                  <a:lnTo>
                    <a:pt x="11" y="34"/>
                  </a:lnTo>
                  <a:lnTo>
                    <a:pt x="12" y="40"/>
                  </a:lnTo>
                  <a:lnTo>
                    <a:pt x="13" y="46"/>
                  </a:lnTo>
                  <a:lnTo>
                    <a:pt x="14" y="51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7" y="51"/>
                  </a:lnTo>
                  <a:lnTo>
                    <a:pt x="18" y="48"/>
                  </a:lnTo>
                  <a:lnTo>
                    <a:pt x="18" y="45"/>
                  </a:lnTo>
                  <a:lnTo>
                    <a:pt x="19" y="41"/>
                  </a:lnTo>
                  <a:lnTo>
                    <a:pt x="20" y="38"/>
                  </a:lnTo>
                  <a:lnTo>
                    <a:pt x="21" y="35"/>
                  </a:lnTo>
                  <a:lnTo>
                    <a:pt x="22" y="32"/>
                  </a:lnTo>
                  <a:lnTo>
                    <a:pt x="23" y="29"/>
                  </a:lnTo>
                  <a:lnTo>
                    <a:pt x="24" y="26"/>
                  </a:lnTo>
                  <a:lnTo>
                    <a:pt x="25" y="23"/>
                  </a:lnTo>
                  <a:lnTo>
                    <a:pt x="26" y="21"/>
                  </a:lnTo>
                  <a:lnTo>
                    <a:pt x="27" y="18"/>
                  </a:lnTo>
                  <a:lnTo>
                    <a:pt x="28" y="16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2" y="20"/>
                  </a:lnTo>
                  <a:lnTo>
                    <a:pt x="33" y="25"/>
                  </a:lnTo>
                  <a:lnTo>
                    <a:pt x="34" y="31"/>
                  </a:lnTo>
                  <a:lnTo>
                    <a:pt x="35" y="36"/>
                  </a:lnTo>
                  <a:lnTo>
                    <a:pt x="36" y="40"/>
                  </a:lnTo>
                  <a:lnTo>
                    <a:pt x="37" y="43"/>
                  </a:lnTo>
                  <a:lnTo>
                    <a:pt x="38" y="44"/>
                  </a:lnTo>
                  <a:lnTo>
                    <a:pt x="39" y="46"/>
                  </a:lnTo>
                  <a:lnTo>
                    <a:pt x="40" y="49"/>
                  </a:lnTo>
                  <a:lnTo>
                    <a:pt x="41" y="52"/>
                  </a:lnTo>
                  <a:lnTo>
                    <a:pt x="42" y="56"/>
                  </a:lnTo>
                  <a:lnTo>
                    <a:pt x="43" y="60"/>
                  </a:lnTo>
                  <a:lnTo>
                    <a:pt x="44" y="63"/>
                  </a:lnTo>
                  <a:lnTo>
                    <a:pt x="45" y="64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7" y="63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51"/>
            <p:cNvSpPr>
              <a:spLocks/>
            </p:cNvSpPr>
            <p:nvPr/>
          </p:nvSpPr>
          <p:spPr bwMode="auto">
            <a:xfrm>
              <a:off x="5008839" y="3380241"/>
              <a:ext cx="45004" cy="1291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0" y="75"/>
                </a:cxn>
                <a:cxn ang="0">
                  <a:pos x="1" y="72"/>
                </a:cxn>
                <a:cxn ang="0">
                  <a:pos x="2" y="68"/>
                </a:cxn>
                <a:cxn ang="0">
                  <a:pos x="3" y="64"/>
                </a:cxn>
                <a:cxn ang="0">
                  <a:pos x="4" y="58"/>
                </a:cxn>
                <a:cxn ang="0">
                  <a:pos x="5" y="51"/>
                </a:cxn>
                <a:cxn ang="0">
                  <a:pos x="6" y="41"/>
                </a:cxn>
                <a:cxn ang="0">
                  <a:pos x="7" y="31"/>
                </a:cxn>
                <a:cxn ang="0">
                  <a:pos x="8" y="22"/>
                </a:cxn>
                <a:cxn ang="0">
                  <a:pos x="9" y="15"/>
                </a:cxn>
                <a:cxn ang="0">
                  <a:pos x="10" y="9"/>
                </a:cxn>
                <a:cxn ang="0">
                  <a:pos x="11" y="5"/>
                </a:cxn>
                <a:cxn ang="0">
                  <a:pos x="12" y="2"/>
                </a:cxn>
                <a:cxn ang="0">
                  <a:pos x="13" y="1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7" y="6"/>
                </a:cxn>
                <a:cxn ang="0">
                  <a:pos x="18" y="7"/>
                </a:cxn>
                <a:cxn ang="0">
                  <a:pos x="19" y="9"/>
                </a:cxn>
                <a:cxn ang="0">
                  <a:pos x="20" y="10"/>
                </a:cxn>
                <a:cxn ang="0">
                  <a:pos x="21" y="13"/>
                </a:cxn>
                <a:cxn ang="0">
                  <a:pos x="22" y="17"/>
                </a:cxn>
                <a:cxn ang="0">
                  <a:pos x="23" y="23"/>
                </a:cxn>
                <a:cxn ang="0">
                  <a:pos x="24" y="30"/>
                </a:cxn>
                <a:cxn ang="0">
                  <a:pos x="25" y="37"/>
                </a:cxn>
                <a:cxn ang="0">
                  <a:pos x="25" y="44"/>
                </a:cxn>
                <a:cxn ang="0">
                  <a:pos x="26" y="51"/>
                </a:cxn>
                <a:cxn ang="0">
                  <a:pos x="27" y="58"/>
                </a:cxn>
                <a:cxn ang="0">
                  <a:pos x="28" y="63"/>
                </a:cxn>
                <a:cxn ang="0">
                  <a:pos x="29" y="66"/>
                </a:cxn>
                <a:cxn ang="0">
                  <a:pos x="30" y="67"/>
                </a:cxn>
                <a:cxn ang="0">
                  <a:pos x="31" y="66"/>
                </a:cxn>
                <a:cxn ang="0">
                  <a:pos x="32" y="63"/>
                </a:cxn>
                <a:cxn ang="0">
                  <a:pos x="33" y="61"/>
                </a:cxn>
                <a:cxn ang="0">
                  <a:pos x="34" y="59"/>
                </a:cxn>
                <a:cxn ang="0">
                  <a:pos x="35" y="60"/>
                </a:cxn>
                <a:cxn ang="0">
                  <a:pos x="36" y="61"/>
                </a:cxn>
                <a:cxn ang="0">
                  <a:pos x="37" y="62"/>
                </a:cxn>
                <a:cxn ang="0">
                  <a:pos x="38" y="64"/>
                </a:cxn>
                <a:cxn ang="0">
                  <a:pos x="39" y="65"/>
                </a:cxn>
                <a:cxn ang="0">
                  <a:pos x="40" y="65"/>
                </a:cxn>
                <a:cxn ang="0">
                  <a:pos x="41" y="64"/>
                </a:cxn>
                <a:cxn ang="0">
                  <a:pos x="42" y="61"/>
                </a:cxn>
                <a:cxn ang="0">
                  <a:pos x="43" y="56"/>
                </a:cxn>
                <a:cxn ang="0">
                  <a:pos x="44" y="51"/>
                </a:cxn>
                <a:cxn ang="0">
                  <a:pos x="45" y="45"/>
                </a:cxn>
                <a:cxn ang="0">
                  <a:pos x="46" y="39"/>
                </a:cxn>
                <a:cxn ang="0">
                  <a:pos x="47" y="33"/>
                </a:cxn>
                <a:cxn ang="0">
                  <a:pos x="48" y="28"/>
                </a:cxn>
              </a:cxnLst>
              <a:rect l="0" t="0" r="r" b="b"/>
              <a:pathLst>
                <a:path w="48" h="75">
                  <a:moveTo>
                    <a:pt x="0" y="75"/>
                  </a:moveTo>
                  <a:lnTo>
                    <a:pt x="0" y="75"/>
                  </a:lnTo>
                  <a:lnTo>
                    <a:pt x="1" y="72"/>
                  </a:lnTo>
                  <a:lnTo>
                    <a:pt x="2" y="68"/>
                  </a:lnTo>
                  <a:lnTo>
                    <a:pt x="3" y="64"/>
                  </a:lnTo>
                  <a:lnTo>
                    <a:pt x="4" y="58"/>
                  </a:lnTo>
                  <a:lnTo>
                    <a:pt x="5" y="51"/>
                  </a:lnTo>
                  <a:lnTo>
                    <a:pt x="6" y="41"/>
                  </a:lnTo>
                  <a:lnTo>
                    <a:pt x="7" y="31"/>
                  </a:lnTo>
                  <a:lnTo>
                    <a:pt x="8" y="22"/>
                  </a:lnTo>
                  <a:lnTo>
                    <a:pt x="9" y="15"/>
                  </a:lnTo>
                  <a:lnTo>
                    <a:pt x="10" y="9"/>
                  </a:lnTo>
                  <a:lnTo>
                    <a:pt x="11" y="5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19" y="9"/>
                  </a:lnTo>
                  <a:lnTo>
                    <a:pt x="20" y="10"/>
                  </a:lnTo>
                  <a:lnTo>
                    <a:pt x="21" y="13"/>
                  </a:lnTo>
                  <a:lnTo>
                    <a:pt x="22" y="17"/>
                  </a:lnTo>
                  <a:lnTo>
                    <a:pt x="23" y="23"/>
                  </a:lnTo>
                  <a:lnTo>
                    <a:pt x="24" y="30"/>
                  </a:lnTo>
                  <a:lnTo>
                    <a:pt x="25" y="37"/>
                  </a:lnTo>
                  <a:lnTo>
                    <a:pt x="25" y="44"/>
                  </a:lnTo>
                  <a:lnTo>
                    <a:pt x="26" y="51"/>
                  </a:lnTo>
                  <a:lnTo>
                    <a:pt x="27" y="58"/>
                  </a:lnTo>
                  <a:lnTo>
                    <a:pt x="28" y="63"/>
                  </a:lnTo>
                  <a:lnTo>
                    <a:pt x="29" y="66"/>
                  </a:lnTo>
                  <a:lnTo>
                    <a:pt x="30" y="67"/>
                  </a:lnTo>
                  <a:lnTo>
                    <a:pt x="31" y="66"/>
                  </a:lnTo>
                  <a:lnTo>
                    <a:pt x="32" y="63"/>
                  </a:lnTo>
                  <a:lnTo>
                    <a:pt x="33" y="61"/>
                  </a:lnTo>
                  <a:lnTo>
                    <a:pt x="34" y="59"/>
                  </a:lnTo>
                  <a:lnTo>
                    <a:pt x="35" y="60"/>
                  </a:lnTo>
                  <a:lnTo>
                    <a:pt x="36" y="61"/>
                  </a:lnTo>
                  <a:lnTo>
                    <a:pt x="37" y="62"/>
                  </a:lnTo>
                  <a:lnTo>
                    <a:pt x="38" y="64"/>
                  </a:lnTo>
                  <a:lnTo>
                    <a:pt x="39" y="65"/>
                  </a:lnTo>
                  <a:lnTo>
                    <a:pt x="40" y="65"/>
                  </a:lnTo>
                  <a:lnTo>
                    <a:pt x="41" y="64"/>
                  </a:lnTo>
                  <a:lnTo>
                    <a:pt x="42" y="61"/>
                  </a:lnTo>
                  <a:lnTo>
                    <a:pt x="43" y="56"/>
                  </a:lnTo>
                  <a:lnTo>
                    <a:pt x="44" y="51"/>
                  </a:lnTo>
                  <a:lnTo>
                    <a:pt x="45" y="45"/>
                  </a:lnTo>
                  <a:lnTo>
                    <a:pt x="46" y="39"/>
                  </a:lnTo>
                  <a:lnTo>
                    <a:pt x="47" y="33"/>
                  </a:lnTo>
                  <a:lnTo>
                    <a:pt x="48" y="28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52"/>
            <p:cNvSpPr>
              <a:spLocks/>
            </p:cNvSpPr>
            <p:nvPr/>
          </p:nvSpPr>
          <p:spPr bwMode="auto">
            <a:xfrm>
              <a:off x="5053843" y="3383047"/>
              <a:ext cx="48217" cy="842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2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5" y="3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1"/>
                </a:cxn>
                <a:cxn ang="0">
                  <a:pos x="9" y="2"/>
                </a:cxn>
                <a:cxn ang="0">
                  <a:pos x="10" y="6"/>
                </a:cxn>
                <a:cxn ang="0">
                  <a:pos x="11" y="11"/>
                </a:cxn>
                <a:cxn ang="0">
                  <a:pos x="12" y="18"/>
                </a:cxn>
                <a:cxn ang="0">
                  <a:pos x="13" y="25"/>
                </a:cxn>
                <a:cxn ang="0">
                  <a:pos x="14" y="32"/>
                </a:cxn>
                <a:cxn ang="0">
                  <a:pos x="15" y="38"/>
                </a:cxn>
                <a:cxn ang="0">
                  <a:pos x="16" y="40"/>
                </a:cxn>
                <a:cxn ang="0">
                  <a:pos x="17" y="41"/>
                </a:cxn>
                <a:cxn ang="0">
                  <a:pos x="18" y="40"/>
                </a:cxn>
                <a:cxn ang="0">
                  <a:pos x="19" y="38"/>
                </a:cxn>
                <a:cxn ang="0">
                  <a:pos x="20" y="37"/>
                </a:cxn>
                <a:cxn ang="0">
                  <a:pos x="21" y="35"/>
                </a:cxn>
                <a:cxn ang="0">
                  <a:pos x="22" y="35"/>
                </a:cxn>
                <a:cxn ang="0">
                  <a:pos x="23" y="34"/>
                </a:cxn>
                <a:cxn ang="0">
                  <a:pos x="24" y="32"/>
                </a:cxn>
                <a:cxn ang="0">
                  <a:pos x="25" y="29"/>
                </a:cxn>
                <a:cxn ang="0">
                  <a:pos x="26" y="26"/>
                </a:cxn>
                <a:cxn ang="0">
                  <a:pos x="27" y="23"/>
                </a:cxn>
                <a:cxn ang="0">
                  <a:pos x="28" y="21"/>
                </a:cxn>
                <a:cxn ang="0">
                  <a:pos x="29" y="19"/>
                </a:cxn>
                <a:cxn ang="0">
                  <a:pos x="30" y="17"/>
                </a:cxn>
                <a:cxn ang="0">
                  <a:pos x="31" y="16"/>
                </a:cxn>
                <a:cxn ang="0">
                  <a:pos x="32" y="16"/>
                </a:cxn>
                <a:cxn ang="0">
                  <a:pos x="32" y="15"/>
                </a:cxn>
                <a:cxn ang="0">
                  <a:pos x="33" y="15"/>
                </a:cxn>
                <a:cxn ang="0">
                  <a:pos x="34" y="16"/>
                </a:cxn>
                <a:cxn ang="0">
                  <a:pos x="35" y="19"/>
                </a:cxn>
                <a:cxn ang="0">
                  <a:pos x="36" y="24"/>
                </a:cxn>
                <a:cxn ang="0">
                  <a:pos x="37" y="31"/>
                </a:cxn>
                <a:cxn ang="0">
                  <a:pos x="38" y="38"/>
                </a:cxn>
                <a:cxn ang="0">
                  <a:pos x="39" y="44"/>
                </a:cxn>
                <a:cxn ang="0">
                  <a:pos x="40" y="48"/>
                </a:cxn>
                <a:cxn ang="0">
                  <a:pos x="41" y="49"/>
                </a:cxn>
                <a:cxn ang="0">
                  <a:pos x="42" y="47"/>
                </a:cxn>
                <a:cxn ang="0">
                  <a:pos x="43" y="44"/>
                </a:cxn>
                <a:cxn ang="0">
                  <a:pos x="44" y="41"/>
                </a:cxn>
                <a:cxn ang="0">
                  <a:pos x="45" y="39"/>
                </a:cxn>
                <a:cxn ang="0">
                  <a:pos x="46" y="40"/>
                </a:cxn>
                <a:cxn ang="0">
                  <a:pos x="47" y="42"/>
                </a:cxn>
              </a:cxnLst>
              <a:rect l="0" t="0" r="r" b="b"/>
              <a:pathLst>
                <a:path w="47" h="49">
                  <a:moveTo>
                    <a:pt x="0" y="12"/>
                  </a:moveTo>
                  <a:lnTo>
                    <a:pt x="0" y="12"/>
                  </a:lnTo>
                  <a:lnTo>
                    <a:pt x="1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3"/>
                  </a:lnTo>
                  <a:lnTo>
                    <a:pt x="6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10" y="6"/>
                  </a:lnTo>
                  <a:lnTo>
                    <a:pt x="11" y="11"/>
                  </a:lnTo>
                  <a:lnTo>
                    <a:pt x="12" y="18"/>
                  </a:lnTo>
                  <a:lnTo>
                    <a:pt x="13" y="25"/>
                  </a:lnTo>
                  <a:lnTo>
                    <a:pt x="14" y="32"/>
                  </a:lnTo>
                  <a:lnTo>
                    <a:pt x="15" y="38"/>
                  </a:lnTo>
                  <a:lnTo>
                    <a:pt x="16" y="40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1" y="35"/>
                  </a:lnTo>
                  <a:lnTo>
                    <a:pt x="22" y="35"/>
                  </a:lnTo>
                  <a:lnTo>
                    <a:pt x="23" y="34"/>
                  </a:lnTo>
                  <a:lnTo>
                    <a:pt x="24" y="32"/>
                  </a:lnTo>
                  <a:lnTo>
                    <a:pt x="25" y="29"/>
                  </a:lnTo>
                  <a:lnTo>
                    <a:pt x="26" y="26"/>
                  </a:lnTo>
                  <a:lnTo>
                    <a:pt x="27" y="23"/>
                  </a:lnTo>
                  <a:lnTo>
                    <a:pt x="28" y="21"/>
                  </a:lnTo>
                  <a:lnTo>
                    <a:pt x="29" y="19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4" y="16"/>
                  </a:lnTo>
                  <a:lnTo>
                    <a:pt x="35" y="19"/>
                  </a:lnTo>
                  <a:lnTo>
                    <a:pt x="36" y="24"/>
                  </a:lnTo>
                  <a:lnTo>
                    <a:pt x="37" y="31"/>
                  </a:lnTo>
                  <a:lnTo>
                    <a:pt x="38" y="38"/>
                  </a:lnTo>
                  <a:lnTo>
                    <a:pt x="39" y="44"/>
                  </a:lnTo>
                  <a:lnTo>
                    <a:pt x="40" y="48"/>
                  </a:lnTo>
                  <a:lnTo>
                    <a:pt x="41" y="49"/>
                  </a:lnTo>
                  <a:lnTo>
                    <a:pt x="42" y="47"/>
                  </a:lnTo>
                  <a:lnTo>
                    <a:pt x="43" y="44"/>
                  </a:lnTo>
                  <a:lnTo>
                    <a:pt x="44" y="41"/>
                  </a:lnTo>
                  <a:lnTo>
                    <a:pt x="45" y="39"/>
                  </a:lnTo>
                  <a:lnTo>
                    <a:pt x="46" y="40"/>
                  </a:lnTo>
                  <a:lnTo>
                    <a:pt x="47" y="42"/>
                  </a:lnTo>
                </a:path>
              </a:pathLst>
            </a:custGeom>
            <a:noFill/>
            <a:ln w="6350" cap="sq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53"/>
            <p:cNvSpPr>
              <a:spLocks/>
            </p:cNvSpPr>
            <p:nvPr/>
          </p:nvSpPr>
          <p:spPr bwMode="auto">
            <a:xfrm>
              <a:off x="5102061" y="3383047"/>
              <a:ext cx="48217" cy="729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" y="43"/>
                </a:cxn>
                <a:cxn ang="0">
                  <a:pos x="2" y="43"/>
                </a:cxn>
                <a:cxn ang="0">
                  <a:pos x="3" y="40"/>
                </a:cxn>
                <a:cxn ang="0">
                  <a:pos x="4" y="34"/>
                </a:cxn>
                <a:cxn ang="0">
                  <a:pos x="5" y="26"/>
                </a:cxn>
                <a:cxn ang="0">
                  <a:pos x="6" y="17"/>
                </a:cxn>
                <a:cxn ang="0">
                  <a:pos x="7" y="9"/>
                </a:cxn>
                <a:cxn ang="0">
                  <a:pos x="8" y="4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2" y="4"/>
                </a:cxn>
                <a:cxn ang="0">
                  <a:pos x="12" y="9"/>
                </a:cxn>
                <a:cxn ang="0">
                  <a:pos x="13" y="13"/>
                </a:cxn>
                <a:cxn ang="0">
                  <a:pos x="14" y="17"/>
                </a:cxn>
                <a:cxn ang="0">
                  <a:pos x="15" y="21"/>
                </a:cxn>
                <a:cxn ang="0">
                  <a:pos x="16" y="24"/>
                </a:cxn>
                <a:cxn ang="0">
                  <a:pos x="17" y="27"/>
                </a:cxn>
                <a:cxn ang="0">
                  <a:pos x="18" y="30"/>
                </a:cxn>
                <a:cxn ang="0">
                  <a:pos x="19" y="33"/>
                </a:cxn>
                <a:cxn ang="0">
                  <a:pos x="20" y="36"/>
                </a:cxn>
                <a:cxn ang="0">
                  <a:pos x="21" y="36"/>
                </a:cxn>
                <a:cxn ang="0">
                  <a:pos x="22" y="34"/>
                </a:cxn>
                <a:cxn ang="0">
                  <a:pos x="23" y="32"/>
                </a:cxn>
                <a:cxn ang="0">
                  <a:pos x="24" y="30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1" y="17"/>
                </a:cxn>
                <a:cxn ang="0">
                  <a:pos x="32" y="16"/>
                </a:cxn>
                <a:cxn ang="0">
                  <a:pos x="33" y="16"/>
                </a:cxn>
                <a:cxn ang="0">
                  <a:pos x="34" y="16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7" y="19"/>
                </a:cxn>
                <a:cxn ang="0">
                  <a:pos x="38" y="19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40" y="20"/>
                </a:cxn>
                <a:cxn ang="0">
                  <a:pos x="41" y="20"/>
                </a:cxn>
                <a:cxn ang="0">
                  <a:pos x="42" y="20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5" y="28"/>
                </a:cxn>
                <a:cxn ang="0">
                  <a:pos x="46" y="33"/>
                </a:cxn>
                <a:cxn ang="0">
                  <a:pos x="47" y="37"/>
                </a:cxn>
              </a:cxnLst>
              <a:rect l="0" t="0" r="r" b="b"/>
              <a:pathLst>
                <a:path w="47" h="43">
                  <a:moveTo>
                    <a:pt x="0" y="42"/>
                  </a:moveTo>
                  <a:lnTo>
                    <a:pt x="0" y="42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3" y="40"/>
                  </a:lnTo>
                  <a:lnTo>
                    <a:pt x="4" y="34"/>
                  </a:lnTo>
                  <a:lnTo>
                    <a:pt x="5" y="26"/>
                  </a:lnTo>
                  <a:lnTo>
                    <a:pt x="6" y="17"/>
                  </a:lnTo>
                  <a:lnTo>
                    <a:pt x="7" y="9"/>
                  </a:lnTo>
                  <a:lnTo>
                    <a:pt x="8" y="4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2" y="4"/>
                  </a:lnTo>
                  <a:lnTo>
                    <a:pt x="12" y="9"/>
                  </a:lnTo>
                  <a:lnTo>
                    <a:pt x="13" y="13"/>
                  </a:lnTo>
                  <a:lnTo>
                    <a:pt x="14" y="17"/>
                  </a:lnTo>
                  <a:lnTo>
                    <a:pt x="15" y="21"/>
                  </a:lnTo>
                  <a:lnTo>
                    <a:pt x="16" y="24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19" y="33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2" y="34"/>
                  </a:lnTo>
                  <a:lnTo>
                    <a:pt x="23" y="32"/>
                  </a:lnTo>
                  <a:lnTo>
                    <a:pt x="24" y="30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5" y="17"/>
                  </a:lnTo>
                  <a:lnTo>
                    <a:pt x="36" y="18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5" y="28"/>
                  </a:lnTo>
                  <a:lnTo>
                    <a:pt x="46" y="33"/>
                  </a:lnTo>
                  <a:lnTo>
                    <a:pt x="47" y="37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54"/>
            <p:cNvSpPr>
              <a:spLocks/>
            </p:cNvSpPr>
            <p:nvPr/>
          </p:nvSpPr>
          <p:spPr bwMode="auto">
            <a:xfrm>
              <a:off x="5150280" y="3381924"/>
              <a:ext cx="45004" cy="11787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1" y="45"/>
                </a:cxn>
                <a:cxn ang="0">
                  <a:pos x="2" y="47"/>
                </a:cxn>
                <a:cxn ang="0">
                  <a:pos x="3" y="47"/>
                </a:cxn>
                <a:cxn ang="0">
                  <a:pos x="4" y="47"/>
                </a:cxn>
                <a:cxn ang="0">
                  <a:pos x="5" y="45"/>
                </a:cxn>
                <a:cxn ang="0">
                  <a:pos x="6" y="44"/>
                </a:cxn>
                <a:cxn ang="0">
                  <a:pos x="7" y="43"/>
                </a:cxn>
                <a:cxn ang="0">
                  <a:pos x="8" y="42"/>
                </a:cxn>
                <a:cxn ang="0">
                  <a:pos x="9" y="42"/>
                </a:cxn>
                <a:cxn ang="0">
                  <a:pos x="10" y="43"/>
                </a:cxn>
                <a:cxn ang="0">
                  <a:pos x="11" y="42"/>
                </a:cxn>
                <a:cxn ang="0">
                  <a:pos x="12" y="41"/>
                </a:cxn>
                <a:cxn ang="0">
                  <a:pos x="13" y="37"/>
                </a:cxn>
                <a:cxn ang="0">
                  <a:pos x="14" y="32"/>
                </a:cxn>
                <a:cxn ang="0">
                  <a:pos x="15" y="25"/>
                </a:cxn>
                <a:cxn ang="0">
                  <a:pos x="16" y="18"/>
                </a:cxn>
                <a:cxn ang="0">
                  <a:pos x="17" y="13"/>
                </a:cxn>
                <a:cxn ang="0">
                  <a:pos x="18" y="8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20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3"/>
                </a:cxn>
                <a:cxn ang="0">
                  <a:pos x="24" y="9"/>
                </a:cxn>
                <a:cxn ang="0">
                  <a:pos x="25" y="17"/>
                </a:cxn>
                <a:cxn ang="0">
                  <a:pos x="26" y="27"/>
                </a:cxn>
                <a:cxn ang="0">
                  <a:pos x="27" y="36"/>
                </a:cxn>
                <a:cxn ang="0">
                  <a:pos x="28" y="44"/>
                </a:cxn>
                <a:cxn ang="0">
                  <a:pos x="29" y="50"/>
                </a:cxn>
                <a:cxn ang="0">
                  <a:pos x="30" y="56"/>
                </a:cxn>
                <a:cxn ang="0">
                  <a:pos x="31" y="61"/>
                </a:cxn>
                <a:cxn ang="0">
                  <a:pos x="32" y="66"/>
                </a:cxn>
                <a:cxn ang="0">
                  <a:pos x="33" y="68"/>
                </a:cxn>
                <a:cxn ang="0">
                  <a:pos x="34" y="68"/>
                </a:cxn>
                <a:cxn ang="0">
                  <a:pos x="35" y="65"/>
                </a:cxn>
                <a:cxn ang="0">
                  <a:pos x="36" y="61"/>
                </a:cxn>
                <a:cxn ang="0">
                  <a:pos x="37" y="55"/>
                </a:cxn>
                <a:cxn ang="0">
                  <a:pos x="38" y="49"/>
                </a:cxn>
                <a:cxn ang="0">
                  <a:pos x="39" y="44"/>
                </a:cxn>
                <a:cxn ang="0">
                  <a:pos x="40" y="40"/>
                </a:cxn>
                <a:cxn ang="0">
                  <a:pos x="41" y="35"/>
                </a:cxn>
                <a:cxn ang="0">
                  <a:pos x="42" y="31"/>
                </a:cxn>
                <a:cxn ang="0">
                  <a:pos x="43" y="28"/>
                </a:cxn>
                <a:cxn ang="0">
                  <a:pos x="44" y="24"/>
                </a:cxn>
                <a:cxn ang="0">
                  <a:pos x="45" y="23"/>
                </a:cxn>
                <a:cxn ang="0">
                  <a:pos x="46" y="23"/>
                </a:cxn>
                <a:cxn ang="0">
                  <a:pos x="46" y="25"/>
                </a:cxn>
                <a:cxn ang="0">
                  <a:pos x="47" y="29"/>
                </a:cxn>
              </a:cxnLst>
              <a:rect l="0" t="0" r="r" b="b"/>
              <a:pathLst>
                <a:path w="47" h="68">
                  <a:moveTo>
                    <a:pt x="0" y="43"/>
                  </a:moveTo>
                  <a:lnTo>
                    <a:pt x="0" y="43"/>
                  </a:lnTo>
                  <a:lnTo>
                    <a:pt x="1" y="45"/>
                  </a:lnTo>
                  <a:lnTo>
                    <a:pt x="2" y="47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5" y="45"/>
                  </a:lnTo>
                  <a:lnTo>
                    <a:pt x="6" y="44"/>
                  </a:lnTo>
                  <a:lnTo>
                    <a:pt x="7" y="43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10" y="43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7"/>
                  </a:lnTo>
                  <a:lnTo>
                    <a:pt x="14" y="32"/>
                  </a:lnTo>
                  <a:lnTo>
                    <a:pt x="15" y="25"/>
                  </a:lnTo>
                  <a:lnTo>
                    <a:pt x="16" y="18"/>
                  </a:lnTo>
                  <a:lnTo>
                    <a:pt x="17" y="13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3"/>
                  </a:lnTo>
                  <a:lnTo>
                    <a:pt x="24" y="9"/>
                  </a:lnTo>
                  <a:lnTo>
                    <a:pt x="25" y="17"/>
                  </a:lnTo>
                  <a:lnTo>
                    <a:pt x="26" y="27"/>
                  </a:lnTo>
                  <a:lnTo>
                    <a:pt x="27" y="36"/>
                  </a:lnTo>
                  <a:lnTo>
                    <a:pt x="28" y="44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1" y="61"/>
                  </a:lnTo>
                  <a:lnTo>
                    <a:pt x="32" y="66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6" y="61"/>
                  </a:lnTo>
                  <a:lnTo>
                    <a:pt x="37" y="55"/>
                  </a:lnTo>
                  <a:lnTo>
                    <a:pt x="38" y="49"/>
                  </a:lnTo>
                  <a:lnTo>
                    <a:pt x="39" y="44"/>
                  </a:lnTo>
                  <a:lnTo>
                    <a:pt x="40" y="40"/>
                  </a:lnTo>
                  <a:lnTo>
                    <a:pt x="41" y="35"/>
                  </a:lnTo>
                  <a:lnTo>
                    <a:pt x="42" y="31"/>
                  </a:lnTo>
                  <a:lnTo>
                    <a:pt x="43" y="28"/>
                  </a:lnTo>
                  <a:lnTo>
                    <a:pt x="44" y="24"/>
                  </a:lnTo>
                  <a:lnTo>
                    <a:pt x="45" y="23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7" y="29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55"/>
            <p:cNvSpPr>
              <a:spLocks/>
            </p:cNvSpPr>
            <p:nvPr/>
          </p:nvSpPr>
          <p:spPr bwMode="auto">
            <a:xfrm>
              <a:off x="5195284" y="3383608"/>
              <a:ext cx="48217" cy="561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2" y="25"/>
                </a:cxn>
                <a:cxn ang="0">
                  <a:pos x="3" y="27"/>
                </a:cxn>
                <a:cxn ang="0">
                  <a:pos x="4" y="26"/>
                </a:cxn>
                <a:cxn ang="0">
                  <a:pos x="5" y="25"/>
                </a:cxn>
                <a:cxn ang="0">
                  <a:pos x="6" y="24"/>
                </a:cxn>
                <a:cxn ang="0">
                  <a:pos x="7" y="23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10" y="14"/>
                </a:cxn>
                <a:cxn ang="0">
                  <a:pos x="11" y="8"/>
                </a:cxn>
                <a:cxn ang="0">
                  <a:pos x="12" y="2"/>
                </a:cxn>
                <a:cxn ang="0">
                  <a:pos x="13" y="0"/>
                </a:cxn>
                <a:cxn ang="0">
                  <a:pos x="14" y="1"/>
                </a:cxn>
                <a:cxn ang="0">
                  <a:pos x="15" y="5"/>
                </a:cxn>
                <a:cxn ang="0">
                  <a:pos x="16" y="10"/>
                </a:cxn>
                <a:cxn ang="0">
                  <a:pos x="17" y="14"/>
                </a:cxn>
                <a:cxn ang="0">
                  <a:pos x="18" y="16"/>
                </a:cxn>
                <a:cxn ang="0">
                  <a:pos x="19" y="17"/>
                </a:cxn>
                <a:cxn ang="0">
                  <a:pos x="20" y="17"/>
                </a:cxn>
                <a:cxn ang="0">
                  <a:pos x="21" y="19"/>
                </a:cxn>
                <a:cxn ang="0">
                  <a:pos x="22" y="21"/>
                </a:cxn>
                <a:cxn ang="0">
                  <a:pos x="23" y="24"/>
                </a:cxn>
                <a:cxn ang="0">
                  <a:pos x="24" y="24"/>
                </a:cxn>
                <a:cxn ang="0">
                  <a:pos x="25" y="23"/>
                </a:cxn>
                <a:cxn ang="0">
                  <a:pos x="26" y="20"/>
                </a:cxn>
                <a:cxn ang="0">
                  <a:pos x="26" y="1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29" y="13"/>
                </a:cxn>
                <a:cxn ang="0">
                  <a:pos x="30" y="12"/>
                </a:cxn>
                <a:cxn ang="0">
                  <a:pos x="31" y="11"/>
                </a:cxn>
                <a:cxn ang="0">
                  <a:pos x="32" y="10"/>
                </a:cxn>
                <a:cxn ang="0">
                  <a:pos x="33" y="10"/>
                </a:cxn>
                <a:cxn ang="0">
                  <a:pos x="34" y="12"/>
                </a:cxn>
                <a:cxn ang="0">
                  <a:pos x="35" y="15"/>
                </a:cxn>
                <a:cxn ang="0">
                  <a:pos x="36" y="20"/>
                </a:cxn>
                <a:cxn ang="0">
                  <a:pos x="37" y="25"/>
                </a:cxn>
                <a:cxn ang="0">
                  <a:pos x="38" y="29"/>
                </a:cxn>
                <a:cxn ang="0">
                  <a:pos x="39" y="32"/>
                </a:cxn>
                <a:cxn ang="0">
                  <a:pos x="40" y="33"/>
                </a:cxn>
                <a:cxn ang="0">
                  <a:pos x="41" y="33"/>
                </a:cxn>
                <a:cxn ang="0">
                  <a:pos x="42" y="31"/>
                </a:cxn>
                <a:cxn ang="0">
                  <a:pos x="43" y="29"/>
                </a:cxn>
                <a:cxn ang="0">
                  <a:pos x="44" y="28"/>
                </a:cxn>
                <a:cxn ang="0">
                  <a:pos x="45" y="27"/>
                </a:cxn>
                <a:cxn ang="0">
                  <a:pos x="46" y="28"/>
                </a:cxn>
                <a:cxn ang="0">
                  <a:pos x="47" y="28"/>
                </a:cxn>
                <a:cxn ang="0">
                  <a:pos x="48" y="28"/>
                </a:cxn>
              </a:cxnLst>
              <a:rect l="0" t="0" r="r" b="b"/>
              <a:pathLst>
                <a:path w="48" h="33">
                  <a:moveTo>
                    <a:pt x="0" y="19"/>
                  </a:move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7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6" y="24"/>
                  </a:lnTo>
                  <a:lnTo>
                    <a:pt x="7" y="23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10" y="14"/>
                  </a:lnTo>
                  <a:lnTo>
                    <a:pt x="11" y="8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5" y="5"/>
                  </a:lnTo>
                  <a:lnTo>
                    <a:pt x="16" y="10"/>
                  </a:lnTo>
                  <a:lnTo>
                    <a:pt x="17" y="14"/>
                  </a:lnTo>
                  <a:lnTo>
                    <a:pt x="18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9"/>
                  </a:lnTo>
                  <a:lnTo>
                    <a:pt x="22" y="21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0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12"/>
                  </a:lnTo>
                  <a:lnTo>
                    <a:pt x="35" y="15"/>
                  </a:lnTo>
                  <a:lnTo>
                    <a:pt x="36" y="20"/>
                  </a:lnTo>
                  <a:lnTo>
                    <a:pt x="37" y="25"/>
                  </a:lnTo>
                  <a:lnTo>
                    <a:pt x="38" y="29"/>
                  </a:lnTo>
                  <a:lnTo>
                    <a:pt x="39" y="32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2" y="31"/>
                  </a:lnTo>
                  <a:lnTo>
                    <a:pt x="43" y="29"/>
                  </a:lnTo>
                  <a:lnTo>
                    <a:pt x="44" y="28"/>
                  </a:lnTo>
                  <a:lnTo>
                    <a:pt x="45" y="27"/>
                  </a:lnTo>
                  <a:lnTo>
                    <a:pt x="46" y="28"/>
                  </a:lnTo>
                  <a:lnTo>
                    <a:pt x="47" y="28"/>
                  </a:lnTo>
                  <a:lnTo>
                    <a:pt x="48" y="28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320"/>
            <p:cNvSpPr>
              <a:spLocks noChangeArrowheads="1"/>
            </p:cNvSpPr>
            <p:nvPr/>
          </p:nvSpPr>
          <p:spPr bwMode="auto">
            <a:xfrm>
              <a:off x="4038876" y="3233767"/>
              <a:ext cx="1157012" cy="137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Helvetica"/>
                  <a:cs typeface="Arial" pitchFamily="34" charset="0"/>
                </a:rPr>
                <a:t>1996,</a:t>
              </a:r>
              <a:r>
                <a:rPr lang="en-US" dirty="0" smtClean="0">
                  <a:solidFill>
                    <a:srgbClr val="FF0000"/>
                  </a:solidFill>
                  <a:latin typeface="Helvetica"/>
                  <a:cs typeface="Arial" pitchFamily="34" charset="0"/>
                </a:rPr>
                <a:t> ID:30104990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063843" y="4599177"/>
            <a:ext cx="7678637" cy="851116"/>
            <a:chOff x="2360040" y="3704110"/>
            <a:chExt cx="2883461" cy="423220"/>
          </a:xfrm>
        </p:grpSpPr>
        <p:sp>
          <p:nvSpPr>
            <p:cNvPr id="144" name="Freeform 371"/>
            <p:cNvSpPr>
              <a:spLocks/>
            </p:cNvSpPr>
            <p:nvPr/>
          </p:nvSpPr>
          <p:spPr bwMode="auto">
            <a:xfrm>
              <a:off x="2360040" y="3911230"/>
              <a:ext cx="48217" cy="392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2" y="12"/>
                </a:cxn>
                <a:cxn ang="0">
                  <a:pos x="3" y="11"/>
                </a:cxn>
                <a:cxn ang="0">
                  <a:pos x="4" y="8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10" y="10"/>
                </a:cxn>
                <a:cxn ang="0">
                  <a:pos x="11" y="11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3" y="11"/>
                </a:cxn>
                <a:cxn ang="0">
                  <a:pos x="14" y="14"/>
                </a:cxn>
                <a:cxn ang="0">
                  <a:pos x="15" y="18"/>
                </a:cxn>
                <a:cxn ang="0">
                  <a:pos x="16" y="21"/>
                </a:cxn>
                <a:cxn ang="0">
                  <a:pos x="17" y="19"/>
                </a:cxn>
                <a:cxn ang="0">
                  <a:pos x="18" y="15"/>
                </a:cxn>
                <a:cxn ang="0">
                  <a:pos x="19" y="10"/>
                </a:cxn>
                <a:cxn ang="0">
                  <a:pos x="20" y="6"/>
                </a:cxn>
                <a:cxn ang="0">
                  <a:pos x="21" y="3"/>
                </a:cxn>
                <a:cxn ang="0">
                  <a:pos x="22" y="2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6" y="6"/>
                </a:cxn>
                <a:cxn ang="0">
                  <a:pos x="27" y="11"/>
                </a:cxn>
                <a:cxn ang="0">
                  <a:pos x="28" y="14"/>
                </a:cxn>
                <a:cxn ang="0">
                  <a:pos x="29" y="13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12"/>
                </a:cxn>
                <a:cxn ang="0">
                  <a:pos x="33" y="18"/>
                </a:cxn>
                <a:cxn ang="0">
                  <a:pos x="34" y="22"/>
                </a:cxn>
                <a:cxn ang="0">
                  <a:pos x="35" y="23"/>
                </a:cxn>
                <a:cxn ang="0">
                  <a:pos x="36" y="19"/>
                </a:cxn>
                <a:cxn ang="0">
                  <a:pos x="37" y="14"/>
                </a:cxn>
                <a:cxn ang="0">
                  <a:pos x="38" y="12"/>
                </a:cxn>
                <a:cxn ang="0">
                  <a:pos x="39" y="14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1" y="12"/>
                </a:cxn>
                <a:cxn ang="0">
                  <a:pos x="42" y="8"/>
                </a:cxn>
                <a:cxn ang="0">
                  <a:pos x="43" y="5"/>
                </a:cxn>
                <a:cxn ang="0">
                  <a:pos x="44" y="5"/>
                </a:cxn>
                <a:cxn ang="0">
                  <a:pos x="45" y="7"/>
                </a:cxn>
                <a:cxn ang="0">
                  <a:pos x="46" y="9"/>
                </a:cxn>
                <a:cxn ang="0">
                  <a:pos x="47" y="11"/>
                </a:cxn>
              </a:cxnLst>
              <a:rect l="0" t="0" r="r" b="b"/>
              <a:pathLst>
                <a:path w="47" h="23">
                  <a:moveTo>
                    <a:pt x="0" y="10"/>
                  </a:moveTo>
                  <a:lnTo>
                    <a:pt x="0" y="10"/>
                  </a:lnTo>
                  <a:lnTo>
                    <a:pt x="1" y="11"/>
                  </a:lnTo>
                  <a:lnTo>
                    <a:pt x="2" y="12"/>
                  </a:lnTo>
                  <a:lnTo>
                    <a:pt x="3" y="11"/>
                  </a:lnTo>
                  <a:lnTo>
                    <a:pt x="4" y="8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7"/>
                  </a:lnTo>
                  <a:lnTo>
                    <a:pt x="9" y="8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3" y="11"/>
                  </a:lnTo>
                  <a:lnTo>
                    <a:pt x="14" y="14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7" y="19"/>
                  </a:lnTo>
                  <a:lnTo>
                    <a:pt x="18" y="15"/>
                  </a:lnTo>
                  <a:lnTo>
                    <a:pt x="19" y="10"/>
                  </a:lnTo>
                  <a:lnTo>
                    <a:pt x="20" y="6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6" y="6"/>
                  </a:lnTo>
                  <a:lnTo>
                    <a:pt x="27" y="11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12"/>
                  </a:lnTo>
                  <a:lnTo>
                    <a:pt x="33" y="18"/>
                  </a:lnTo>
                  <a:lnTo>
                    <a:pt x="34" y="22"/>
                  </a:lnTo>
                  <a:lnTo>
                    <a:pt x="35" y="23"/>
                  </a:lnTo>
                  <a:lnTo>
                    <a:pt x="36" y="19"/>
                  </a:lnTo>
                  <a:lnTo>
                    <a:pt x="37" y="14"/>
                  </a:lnTo>
                  <a:lnTo>
                    <a:pt x="38" y="12"/>
                  </a:lnTo>
                  <a:lnTo>
                    <a:pt x="39" y="1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1" y="12"/>
                  </a:lnTo>
                  <a:lnTo>
                    <a:pt x="42" y="8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5" y="7"/>
                  </a:lnTo>
                  <a:lnTo>
                    <a:pt x="46" y="9"/>
                  </a:lnTo>
                  <a:lnTo>
                    <a:pt x="47" y="11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72"/>
            <p:cNvSpPr>
              <a:spLocks/>
            </p:cNvSpPr>
            <p:nvPr/>
          </p:nvSpPr>
          <p:spPr bwMode="auto">
            <a:xfrm>
              <a:off x="2408257" y="3904494"/>
              <a:ext cx="48217" cy="1066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7"/>
                </a:cxn>
                <a:cxn ang="0">
                  <a:pos x="1" y="47"/>
                </a:cxn>
                <a:cxn ang="0">
                  <a:pos x="2" y="47"/>
                </a:cxn>
                <a:cxn ang="0">
                  <a:pos x="3" y="48"/>
                </a:cxn>
                <a:cxn ang="0">
                  <a:pos x="4" y="49"/>
                </a:cxn>
                <a:cxn ang="0">
                  <a:pos x="5" y="50"/>
                </a:cxn>
                <a:cxn ang="0">
                  <a:pos x="6" y="50"/>
                </a:cxn>
                <a:cxn ang="0">
                  <a:pos x="7" y="49"/>
                </a:cxn>
                <a:cxn ang="0">
                  <a:pos x="8" y="46"/>
                </a:cxn>
                <a:cxn ang="0">
                  <a:pos x="9" y="43"/>
                </a:cxn>
                <a:cxn ang="0">
                  <a:pos x="10" y="42"/>
                </a:cxn>
                <a:cxn ang="0">
                  <a:pos x="11" y="42"/>
                </a:cxn>
                <a:cxn ang="0">
                  <a:pos x="12" y="41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5" y="42"/>
                </a:cxn>
                <a:cxn ang="0">
                  <a:pos x="16" y="48"/>
                </a:cxn>
                <a:cxn ang="0">
                  <a:pos x="17" y="55"/>
                </a:cxn>
                <a:cxn ang="0">
                  <a:pos x="18" y="59"/>
                </a:cxn>
                <a:cxn ang="0">
                  <a:pos x="19" y="57"/>
                </a:cxn>
                <a:cxn ang="0">
                  <a:pos x="20" y="52"/>
                </a:cxn>
                <a:cxn ang="0">
                  <a:pos x="20" y="49"/>
                </a:cxn>
                <a:cxn ang="0">
                  <a:pos x="21" y="47"/>
                </a:cxn>
                <a:cxn ang="0">
                  <a:pos x="22" y="47"/>
                </a:cxn>
                <a:cxn ang="0">
                  <a:pos x="23" y="46"/>
                </a:cxn>
                <a:cxn ang="0">
                  <a:pos x="24" y="43"/>
                </a:cxn>
                <a:cxn ang="0">
                  <a:pos x="25" y="38"/>
                </a:cxn>
                <a:cxn ang="0">
                  <a:pos x="26" y="33"/>
                </a:cxn>
                <a:cxn ang="0">
                  <a:pos x="27" y="31"/>
                </a:cxn>
                <a:cxn ang="0">
                  <a:pos x="28" y="33"/>
                </a:cxn>
                <a:cxn ang="0">
                  <a:pos x="29" y="36"/>
                </a:cxn>
                <a:cxn ang="0">
                  <a:pos x="30" y="41"/>
                </a:cxn>
                <a:cxn ang="0">
                  <a:pos x="31" y="44"/>
                </a:cxn>
                <a:cxn ang="0">
                  <a:pos x="32" y="45"/>
                </a:cxn>
                <a:cxn ang="0">
                  <a:pos x="33" y="44"/>
                </a:cxn>
                <a:cxn ang="0">
                  <a:pos x="34" y="41"/>
                </a:cxn>
                <a:cxn ang="0">
                  <a:pos x="35" y="39"/>
                </a:cxn>
                <a:cxn ang="0">
                  <a:pos x="36" y="37"/>
                </a:cxn>
                <a:cxn ang="0">
                  <a:pos x="37" y="36"/>
                </a:cxn>
                <a:cxn ang="0">
                  <a:pos x="38" y="33"/>
                </a:cxn>
                <a:cxn ang="0">
                  <a:pos x="39" y="27"/>
                </a:cxn>
                <a:cxn ang="0">
                  <a:pos x="40" y="19"/>
                </a:cxn>
                <a:cxn ang="0">
                  <a:pos x="41" y="9"/>
                </a:cxn>
                <a:cxn ang="0">
                  <a:pos x="42" y="3"/>
                </a:cxn>
                <a:cxn ang="0">
                  <a:pos x="43" y="0"/>
                </a:cxn>
                <a:cxn ang="0">
                  <a:pos x="44" y="2"/>
                </a:cxn>
                <a:cxn ang="0">
                  <a:pos x="45" y="6"/>
                </a:cxn>
                <a:cxn ang="0">
                  <a:pos x="46" y="11"/>
                </a:cxn>
                <a:cxn ang="0">
                  <a:pos x="47" y="18"/>
                </a:cxn>
                <a:cxn ang="0">
                  <a:pos x="48" y="28"/>
                </a:cxn>
              </a:cxnLst>
              <a:rect l="0" t="0" r="r" b="b"/>
              <a:pathLst>
                <a:path w="48" h="59">
                  <a:moveTo>
                    <a:pt x="0" y="47"/>
                  </a:moveTo>
                  <a:lnTo>
                    <a:pt x="0" y="47"/>
                  </a:lnTo>
                  <a:lnTo>
                    <a:pt x="1" y="47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8" y="46"/>
                  </a:lnTo>
                  <a:lnTo>
                    <a:pt x="9" y="43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5" y="42"/>
                  </a:lnTo>
                  <a:lnTo>
                    <a:pt x="16" y="48"/>
                  </a:lnTo>
                  <a:lnTo>
                    <a:pt x="17" y="55"/>
                  </a:lnTo>
                  <a:lnTo>
                    <a:pt x="18" y="59"/>
                  </a:lnTo>
                  <a:lnTo>
                    <a:pt x="19" y="57"/>
                  </a:lnTo>
                  <a:lnTo>
                    <a:pt x="20" y="52"/>
                  </a:lnTo>
                  <a:lnTo>
                    <a:pt x="20" y="49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3" y="46"/>
                  </a:lnTo>
                  <a:lnTo>
                    <a:pt x="24" y="43"/>
                  </a:lnTo>
                  <a:lnTo>
                    <a:pt x="25" y="38"/>
                  </a:lnTo>
                  <a:lnTo>
                    <a:pt x="26" y="33"/>
                  </a:lnTo>
                  <a:lnTo>
                    <a:pt x="27" y="31"/>
                  </a:lnTo>
                  <a:lnTo>
                    <a:pt x="28" y="33"/>
                  </a:lnTo>
                  <a:lnTo>
                    <a:pt x="29" y="36"/>
                  </a:lnTo>
                  <a:lnTo>
                    <a:pt x="30" y="41"/>
                  </a:lnTo>
                  <a:lnTo>
                    <a:pt x="31" y="44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1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38" y="33"/>
                  </a:lnTo>
                  <a:lnTo>
                    <a:pt x="39" y="27"/>
                  </a:lnTo>
                  <a:lnTo>
                    <a:pt x="40" y="19"/>
                  </a:lnTo>
                  <a:lnTo>
                    <a:pt x="41" y="9"/>
                  </a:lnTo>
                  <a:lnTo>
                    <a:pt x="42" y="3"/>
                  </a:lnTo>
                  <a:lnTo>
                    <a:pt x="43" y="0"/>
                  </a:lnTo>
                  <a:lnTo>
                    <a:pt x="44" y="2"/>
                  </a:lnTo>
                  <a:lnTo>
                    <a:pt x="45" y="6"/>
                  </a:lnTo>
                  <a:lnTo>
                    <a:pt x="46" y="11"/>
                  </a:lnTo>
                  <a:lnTo>
                    <a:pt x="47" y="18"/>
                  </a:lnTo>
                  <a:lnTo>
                    <a:pt x="48" y="28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73"/>
            <p:cNvSpPr>
              <a:spLocks/>
            </p:cNvSpPr>
            <p:nvPr/>
          </p:nvSpPr>
          <p:spPr bwMode="auto">
            <a:xfrm>
              <a:off x="2456476" y="3832086"/>
              <a:ext cx="45004" cy="124608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0" y="444"/>
                </a:cxn>
                <a:cxn ang="0">
                  <a:pos x="0" y="459"/>
                </a:cxn>
                <a:cxn ang="0">
                  <a:pos x="1" y="477"/>
                </a:cxn>
                <a:cxn ang="0">
                  <a:pos x="2" y="497"/>
                </a:cxn>
                <a:cxn ang="0">
                  <a:pos x="3" y="520"/>
                </a:cxn>
                <a:cxn ang="0">
                  <a:pos x="4" y="546"/>
                </a:cxn>
                <a:cxn ang="0">
                  <a:pos x="5" y="573"/>
                </a:cxn>
                <a:cxn ang="0">
                  <a:pos x="6" y="599"/>
                </a:cxn>
                <a:cxn ang="0">
                  <a:pos x="7" y="615"/>
                </a:cxn>
                <a:cxn ang="0">
                  <a:pos x="8" y="615"/>
                </a:cxn>
                <a:cxn ang="0">
                  <a:pos x="9" y="594"/>
                </a:cxn>
                <a:cxn ang="0">
                  <a:pos x="10" y="559"/>
                </a:cxn>
                <a:cxn ang="0">
                  <a:pos x="11" y="515"/>
                </a:cxn>
                <a:cxn ang="0">
                  <a:pos x="12" y="470"/>
                </a:cxn>
                <a:cxn ang="0">
                  <a:pos x="13" y="423"/>
                </a:cxn>
                <a:cxn ang="0">
                  <a:pos x="14" y="377"/>
                </a:cxn>
                <a:cxn ang="0">
                  <a:pos x="15" y="334"/>
                </a:cxn>
                <a:cxn ang="0">
                  <a:pos x="16" y="304"/>
                </a:cxn>
                <a:cxn ang="0">
                  <a:pos x="17" y="294"/>
                </a:cxn>
                <a:cxn ang="0">
                  <a:pos x="18" y="303"/>
                </a:cxn>
                <a:cxn ang="0">
                  <a:pos x="19" y="321"/>
                </a:cxn>
                <a:cxn ang="0">
                  <a:pos x="20" y="338"/>
                </a:cxn>
                <a:cxn ang="0">
                  <a:pos x="21" y="351"/>
                </a:cxn>
                <a:cxn ang="0">
                  <a:pos x="22" y="367"/>
                </a:cxn>
                <a:cxn ang="0">
                  <a:pos x="23" y="392"/>
                </a:cxn>
                <a:cxn ang="0">
                  <a:pos x="24" y="429"/>
                </a:cxn>
                <a:cxn ang="0">
                  <a:pos x="25" y="475"/>
                </a:cxn>
                <a:cxn ang="0">
                  <a:pos x="26" y="524"/>
                </a:cxn>
                <a:cxn ang="0">
                  <a:pos x="27" y="575"/>
                </a:cxn>
                <a:cxn ang="0">
                  <a:pos x="27" y="628"/>
                </a:cxn>
                <a:cxn ang="0">
                  <a:pos x="28" y="679"/>
                </a:cxn>
                <a:cxn ang="0">
                  <a:pos x="29" y="714"/>
                </a:cxn>
                <a:cxn ang="0">
                  <a:pos x="30" y="707"/>
                </a:cxn>
                <a:cxn ang="0">
                  <a:pos x="31" y="643"/>
                </a:cxn>
                <a:cxn ang="0">
                  <a:pos x="32" y="534"/>
                </a:cxn>
                <a:cxn ang="0">
                  <a:pos x="33" y="422"/>
                </a:cxn>
                <a:cxn ang="0">
                  <a:pos x="34" y="365"/>
                </a:cxn>
                <a:cxn ang="0">
                  <a:pos x="35" y="398"/>
                </a:cxn>
                <a:cxn ang="0">
                  <a:pos x="36" y="507"/>
                </a:cxn>
                <a:cxn ang="0">
                  <a:pos x="37" y="625"/>
                </a:cxn>
                <a:cxn ang="0">
                  <a:pos x="38" y="665"/>
                </a:cxn>
                <a:cxn ang="0">
                  <a:pos x="39" y="575"/>
                </a:cxn>
                <a:cxn ang="0">
                  <a:pos x="40" y="374"/>
                </a:cxn>
                <a:cxn ang="0">
                  <a:pos x="41" y="148"/>
                </a:cxn>
                <a:cxn ang="0">
                  <a:pos x="42" y="2"/>
                </a:cxn>
                <a:cxn ang="0">
                  <a:pos x="43" y="0"/>
                </a:cxn>
                <a:cxn ang="0">
                  <a:pos x="44" y="136"/>
                </a:cxn>
                <a:cxn ang="0">
                  <a:pos x="45" y="339"/>
                </a:cxn>
                <a:cxn ang="0">
                  <a:pos x="46" y="515"/>
                </a:cxn>
                <a:cxn ang="0">
                  <a:pos x="47" y="593"/>
                </a:cxn>
              </a:cxnLst>
              <a:rect l="0" t="0" r="r" b="b"/>
              <a:pathLst>
                <a:path w="47" h="714">
                  <a:moveTo>
                    <a:pt x="0" y="444"/>
                  </a:moveTo>
                  <a:lnTo>
                    <a:pt x="0" y="444"/>
                  </a:lnTo>
                  <a:lnTo>
                    <a:pt x="0" y="459"/>
                  </a:lnTo>
                  <a:lnTo>
                    <a:pt x="1" y="477"/>
                  </a:lnTo>
                  <a:lnTo>
                    <a:pt x="2" y="497"/>
                  </a:lnTo>
                  <a:lnTo>
                    <a:pt x="3" y="520"/>
                  </a:lnTo>
                  <a:lnTo>
                    <a:pt x="4" y="546"/>
                  </a:lnTo>
                  <a:lnTo>
                    <a:pt x="5" y="573"/>
                  </a:lnTo>
                  <a:lnTo>
                    <a:pt x="6" y="599"/>
                  </a:lnTo>
                  <a:lnTo>
                    <a:pt x="7" y="615"/>
                  </a:lnTo>
                  <a:lnTo>
                    <a:pt x="8" y="615"/>
                  </a:lnTo>
                  <a:lnTo>
                    <a:pt x="9" y="594"/>
                  </a:lnTo>
                  <a:lnTo>
                    <a:pt x="10" y="559"/>
                  </a:lnTo>
                  <a:lnTo>
                    <a:pt x="11" y="515"/>
                  </a:lnTo>
                  <a:lnTo>
                    <a:pt x="12" y="470"/>
                  </a:lnTo>
                  <a:lnTo>
                    <a:pt x="13" y="423"/>
                  </a:lnTo>
                  <a:lnTo>
                    <a:pt x="14" y="377"/>
                  </a:lnTo>
                  <a:lnTo>
                    <a:pt x="15" y="334"/>
                  </a:lnTo>
                  <a:lnTo>
                    <a:pt x="16" y="304"/>
                  </a:lnTo>
                  <a:lnTo>
                    <a:pt x="17" y="294"/>
                  </a:lnTo>
                  <a:lnTo>
                    <a:pt x="18" y="303"/>
                  </a:lnTo>
                  <a:lnTo>
                    <a:pt x="19" y="321"/>
                  </a:lnTo>
                  <a:lnTo>
                    <a:pt x="20" y="338"/>
                  </a:lnTo>
                  <a:lnTo>
                    <a:pt x="21" y="351"/>
                  </a:lnTo>
                  <a:lnTo>
                    <a:pt x="22" y="367"/>
                  </a:lnTo>
                  <a:lnTo>
                    <a:pt x="23" y="392"/>
                  </a:lnTo>
                  <a:lnTo>
                    <a:pt x="24" y="429"/>
                  </a:lnTo>
                  <a:lnTo>
                    <a:pt x="25" y="475"/>
                  </a:lnTo>
                  <a:lnTo>
                    <a:pt x="26" y="524"/>
                  </a:lnTo>
                  <a:lnTo>
                    <a:pt x="27" y="575"/>
                  </a:lnTo>
                  <a:lnTo>
                    <a:pt x="27" y="628"/>
                  </a:lnTo>
                  <a:lnTo>
                    <a:pt x="28" y="679"/>
                  </a:lnTo>
                  <a:lnTo>
                    <a:pt x="29" y="714"/>
                  </a:lnTo>
                  <a:lnTo>
                    <a:pt x="30" y="707"/>
                  </a:lnTo>
                  <a:lnTo>
                    <a:pt x="31" y="643"/>
                  </a:lnTo>
                  <a:lnTo>
                    <a:pt x="32" y="534"/>
                  </a:lnTo>
                  <a:lnTo>
                    <a:pt x="33" y="422"/>
                  </a:lnTo>
                  <a:lnTo>
                    <a:pt x="34" y="365"/>
                  </a:lnTo>
                  <a:lnTo>
                    <a:pt x="35" y="398"/>
                  </a:lnTo>
                  <a:lnTo>
                    <a:pt x="36" y="507"/>
                  </a:lnTo>
                  <a:lnTo>
                    <a:pt x="37" y="625"/>
                  </a:lnTo>
                  <a:lnTo>
                    <a:pt x="38" y="665"/>
                  </a:lnTo>
                  <a:lnTo>
                    <a:pt x="39" y="575"/>
                  </a:lnTo>
                  <a:lnTo>
                    <a:pt x="40" y="374"/>
                  </a:lnTo>
                  <a:lnTo>
                    <a:pt x="41" y="148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4" y="136"/>
                  </a:lnTo>
                  <a:lnTo>
                    <a:pt x="45" y="339"/>
                  </a:lnTo>
                  <a:lnTo>
                    <a:pt x="46" y="515"/>
                  </a:lnTo>
                  <a:lnTo>
                    <a:pt x="47" y="593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74"/>
            <p:cNvSpPr>
              <a:spLocks/>
            </p:cNvSpPr>
            <p:nvPr/>
          </p:nvSpPr>
          <p:spPr bwMode="auto">
            <a:xfrm>
              <a:off x="2501480" y="3857906"/>
              <a:ext cx="48217" cy="113944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0" y="444"/>
                </a:cxn>
                <a:cxn ang="0">
                  <a:pos x="1" y="418"/>
                </a:cxn>
                <a:cxn ang="0">
                  <a:pos x="2" y="337"/>
                </a:cxn>
                <a:cxn ang="0">
                  <a:pos x="3" y="274"/>
                </a:cxn>
                <a:cxn ang="0">
                  <a:pos x="4" y="276"/>
                </a:cxn>
                <a:cxn ang="0">
                  <a:pos x="5" y="347"/>
                </a:cxn>
                <a:cxn ang="0">
                  <a:pos x="6" y="453"/>
                </a:cxn>
                <a:cxn ang="0">
                  <a:pos x="7" y="556"/>
                </a:cxn>
                <a:cxn ang="0">
                  <a:pos x="7" y="629"/>
                </a:cxn>
                <a:cxn ang="0">
                  <a:pos x="8" y="651"/>
                </a:cxn>
                <a:cxn ang="0">
                  <a:pos x="9" y="604"/>
                </a:cxn>
                <a:cxn ang="0">
                  <a:pos x="10" y="485"/>
                </a:cxn>
                <a:cxn ang="0">
                  <a:pos x="11" y="316"/>
                </a:cxn>
                <a:cxn ang="0">
                  <a:pos x="12" y="149"/>
                </a:cxn>
                <a:cxn ang="0">
                  <a:pos x="13" y="36"/>
                </a:cxn>
                <a:cxn ang="0">
                  <a:pos x="14" y="0"/>
                </a:cxn>
                <a:cxn ang="0">
                  <a:pos x="15" y="33"/>
                </a:cxn>
                <a:cxn ang="0">
                  <a:pos x="16" y="102"/>
                </a:cxn>
                <a:cxn ang="0">
                  <a:pos x="17" y="171"/>
                </a:cxn>
                <a:cxn ang="0">
                  <a:pos x="18" y="217"/>
                </a:cxn>
                <a:cxn ang="0">
                  <a:pos x="19" y="235"/>
                </a:cxn>
                <a:cxn ang="0">
                  <a:pos x="20" y="238"/>
                </a:cxn>
                <a:cxn ang="0">
                  <a:pos x="21" y="239"/>
                </a:cxn>
                <a:cxn ang="0">
                  <a:pos x="22" y="241"/>
                </a:cxn>
                <a:cxn ang="0">
                  <a:pos x="23" y="242"/>
                </a:cxn>
                <a:cxn ang="0">
                  <a:pos x="24" y="246"/>
                </a:cxn>
                <a:cxn ang="0">
                  <a:pos x="25" y="274"/>
                </a:cxn>
                <a:cxn ang="0">
                  <a:pos x="26" y="344"/>
                </a:cxn>
                <a:cxn ang="0">
                  <a:pos x="27" y="450"/>
                </a:cxn>
                <a:cxn ang="0">
                  <a:pos x="28" y="552"/>
                </a:cxn>
                <a:cxn ang="0">
                  <a:pos x="29" y="601"/>
                </a:cxn>
                <a:cxn ang="0">
                  <a:pos x="30" y="567"/>
                </a:cxn>
                <a:cxn ang="0">
                  <a:pos x="31" y="463"/>
                </a:cxn>
                <a:cxn ang="0">
                  <a:pos x="32" y="343"/>
                </a:cxn>
                <a:cxn ang="0">
                  <a:pos x="33" y="274"/>
                </a:cxn>
                <a:cxn ang="0">
                  <a:pos x="34" y="293"/>
                </a:cxn>
                <a:cxn ang="0">
                  <a:pos x="34" y="386"/>
                </a:cxn>
                <a:cxn ang="0">
                  <a:pos x="35" y="486"/>
                </a:cxn>
                <a:cxn ang="0">
                  <a:pos x="36" y="520"/>
                </a:cxn>
                <a:cxn ang="0">
                  <a:pos x="37" y="453"/>
                </a:cxn>
                <a:cxn ang="0">
                  <a:pos x="38" y="311"/>
                </a:cxn>
                <a:cxn ang="0">
                  <a:pos x="39" y="167"/>
                </a:cxn>
                <a:cxn ang="0">
                  <a:pos x="40" y="94"/>
                </a:cxn>
                <a:cxn ang="0">
                  <a:pos x="41" y="128"/>
                </a:cxn>
                <a:cxn ang="0">
                  <a:pos x="42" y="246"/>
                </a:cxn>
                <a:cxn ang="0">
                  <a:pos x="43" y="374"/>
                </a:cxn>
                <a:cxn ang="0">
                  <a:pos x="44" y="434"/>
                </a:cxn>
                <a:cxn ang="0">
                  <a:pos x="45" y="387"/>
                </a:cxn>
                <a:cxn ang="0">
                  <a:pos x="46" y="267"/>
                </a:cxn>
                <a:cxn ang="0">
                  <a:pos x="47" y="157"/>
                </a:cxn>
              </a:cxnLst>
              <a:rect l="0" t="0" r="r" b="b"/>
              <a:pathLst>
                <a:path w="47" h="651">
                  <a:moveTo>
                    <a:pt x="0" y="444"/>
                  </a:moveTo>
                  <a:lnTo>
                    <a:pt x="0" y="444"/>
                  </a:lnTo>
                  <a:lnTo>
                    <a:pt x="1" y="418"/>
                  </a:lnTo>
                  <a:lnTo>
                    <a:pt x="2" y="337"/>
                  </a:lnTo>
                  <a:lnTo>
                    <a:pt x="3" y="274"/>
                  </a:lnTo>
                  <a:lnTo>
                    <a:pt x="4" y="276"/>
                  </a:lnTo>
                  <a:lnTo>
                    <a:pt x="5" y="347"/>
                  </a:lnTo>
                  <a:lnTo>
                    <a:pt x="6" y="453"/>
                  </a:lnTo>
                  <a:lnTo>
                    <a:pt x="7" y="556"/>
                  </a:lnTo>
                  <a:lnTo>
                    <a:pt x="7" y="629"/>
                  </a:lnTo>
                  <a:lnTo>
                    <a:pt x="8" y="651"/>
                  </a:lnTo>
                  <a:lnTo>
                    <a:pt x="9" y="604"/>
                  </a:lnTo>
                  <a:lnTo>
                    <a:pt x="10" y="485"/>
                  </a:lnTo>
                  <a:lnTo>
                    <a:pt x="11" y="316"/>
                  </a:lnTo>
                  <a:lnTo>
                    <a:pt x="12" y="149"/>
                  </a:lnTo>
                  <a:lnTo>
                    <a:pt x="13" y="36"/>
                  </a:lnTo>
                  <a:lnTo>
                    <a:pt x="14" y="0"/>
                  </a:lnTo>
                  <a:lnTo>
                    <a:pt x="15" y="33"/>
                  </a:lnTo>
                  <a:lnTo>
                    <a:pt x="16" y="102"/>
                  </a:lnTo>
                  <a:lnTo>
                    <a:pt x="17" y="171"/>
                  </a:lnTo>
                  <a:lnTo>
                    <a:pt x="18" y="217"/>
                  </a:lnTo>
                  <a:lnTo>
                    <a:pt x="19" y="235"/>
                  </a:lnTo>
                  <a:lnTo>
                    <a:pt x="20" y="238"/>
                  </a:lnTo>
                  <a:lnTo>
                    <a:pt x="21" y="239"/>
                  </a:lnTo>
                  <a:lnTo>
                    <a:pt x="22" y="241"/>
                  </a:lnTo>
                  <a:lnTo>
                    <a:pt x="23" y="242"/>
                  </a:lnTo>
                  <a:lnTo>
                    <a:pt x="24" y="246"/>
                  </a:lnTo>
                  <a:lnTo>
                    <a:pt x="25" y="274"/>
                  </a:lnTo>
                  <a:lnTo>
                    <a:pt x="26" y="344"/>
                  </a:lnTo>
                  <a:lnTo>
                    <a:pt x="27" y="450"/>
                  </a:lnTo>
                  <a:lnTo>
                    <a:pt x="28" y="552"/>
                  </a:lnTo>
                  <a:lnTo>
                    <a:pt x="29" y="601"/>
                  </a:lnTo>
                  <a:lnTo>
                    <a:pt x="30" y="567"/>
                  </a:lnTo>
                  <a:lnTo>
                    <a:pt x="31" y="463"/>
                  </a:lnTo>
                  <a:lnTo>
                    <a:pt x="32" y="343"/>
                  </a:lnTo>
                  <a:lnTo>
                    <a:pt x="33" y="274"/>
                  </a:lnTo>
                  <a:lnTo>
                    <a:pt x="34" y="293"/>
                  </a:lnTo>
                  <a:lnTo>
                    <a:pt x="34" y="386"/>
                  </a:lnTo>
                  <a:lnTo>
                    <a:pt x="35" y="486"/>
                  </a:lnTo>
                  <a:lnTo>
                    <a:pt x="36" y="520"/>
                  </a:lnTo>
                  <a:lnTo>
                    <a:pt x="37" y="453"/>
                  </a:lnTo>
                  <a:lnTo>
                    <a:pt x="38" y="311"/>
                  </a:lnTo>
                  <a:lnTo>
                    <a:pt x="39" y="167"/>
                  </a:lnTo>
                  <a:lnTo>
                    <a:pt x="40" y="94"/>
                  </a:lnTo>
                  <a:lnTo>
                    <a:pt x="41" y="128"/>
                  </a:lnTo>
                  <a:lnTo>
                    <a:pt x="42" y="246"/>
                  </a:lnTo>
                  <a:lnTo>
                    <a:pt x="43" y="374"/>
                  </a:lnTo>
                  <a:lnTo>
                    <a:pt x="44" y="434"/>
                  </a:lnTo>
                  <a:lnTo>
                    <a:pt x="45" y="387"/>
                  </a:lnTo>
                  <a:lnTo>
                    <a:pt x="46" y="267"/>
                  </a:lnTo>
                  <a:lnTo>
                    <a:pt x="47" y="157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75"/>
            <p:cNvSpPr>
              <a:spLocks/>
            </p:cNvSpPr>
            <p:nvPr/>
          </p:nvSpPr>
          <p:spPr bwMode="auto">
            <a:xfrm>
              <a:off x="2549698" y="3861835"/>
              <a:ext cx="45004" cy="85317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0" y="134"/>
                </a:cxn>
                <a:cxn ang="0">
                  <a:pos x="1" y="105"/>
                </a:cxn>
                <a:cxn ang="0">
                  <a:pos x="2" y="169"/>
                </a:cxn>
                <a:cxn ang="0">
                  <a:pos x="3" y="278"/>
                </a:cxn>
                <a:cxn ang="0">
                  <a:pos x="4" y="366"/>
                </a:cxn>
                <a:cxn ang="0">
                  <a:pos x="5" y="391"/>
                </a:cxn>
                <a:cxn ang="0">
                  <a:pos x="6" y="352"/>
                </a:cxn>
                <a:cxn ang="0">
                  <a:pos x="7" y="280"/>
                </a:cxn>
                <a:cxn ang="0">
                  <a:pos x="8" y="216"/>
                </a:cxn>
                <a:cxn ang="0">
                  <a:pos x="9" y="195"/>
                </a:cxn>
                <a:cxn ang="0">
                  <a:pos x="10" y="229"/>
                </a:cxn>
                <a:cxn ang="0">
                  <a:pos x="11" y="307"/>
                </a:cxn>
                <a:cxn ang="0">
                  <a:pos x="12" y="396"/>
                </a:cxn>
                <a:cxn ang="0">
                  <a:pos x="13" y="459"/>
                </a:cxn>
                <a:cxn ang="0">
                  <a:pos x="14" y="473"/>
                </a:cxn>
                <a:cxn ang="0">
                  <a:pos x="14" y="439"/>
                </a:cxn>
                <a:cxn ang="0">
                  <a:pos x="15" y="367"/>
                </a:cxn>
                <a:cxn ang="0">
                  <a:pos x="16" y="273"/>
                </a:cxn>
                <a:cxn ang="0">
                  <a:pos x="17" y="174"/>
                </a:cxn>
                <a:cxn ang="0">
                  <a:pos x="18" y="97"/>
                </a:cxn>
                <a:cxn ang="0">
                  <a:pos x="19" y="79"/>
                </a:cxn>
                <a:cxn ang="0">
                  <a:pos x="20" y="142"/>
                </a:cxn>
                <a:cxn ang="0">
                  <a:pos x="21" y="272"/>
                </a:cxn>
                <a:cxn ang="0">
                  <a:pos x="22" y="404"/>
                </a:cxn>
                <a:cxn ang="0">
                  <a:pos x="23" y="455"/>
                </a:cxn>
                <a:cxn ang="0">
                  <a:pos x="24" y="384"/>
                </a:cxn>
                <a:cxn ang="0">
                  <a:pos x="25" y="224"/>
                </a:cxn>
                <a:cxn ang="0">
                  <a:pos x="26" y="66"/>
                </a:cxn>
                <a:cxn ang="0">
                  <a:pos x="27" y="0"/>
                </a:cxn>
                <a:cxn ang="0">
                  <a:pos x="28" y="54"/>
                </a:cxn>
                <a:cxn ang="0">
                  <a:pos x="29" y="188"/>
                </a:cxn>
                <a:cxn ang="0">
                  <a:pos x="30" y="327"/>
                </a:cxn>
                <a:cxn ang="0">
                  <a:pos x="31" y="412"/>
                </a:cxn>
                <a:cxn ang="0">
                  <a:pos x="32" y="425"/>
                </a:cxn>
                <a:cxn ang="0">
                  <a:pos x="33" y="391"/>
                </a:cxn>
                <a:cxn ang="0">
                  <a:pos x="34" y="349"/>
                </a:cxn>
                <a:cxn ang="0">
                  <a:pos x="35" y="323"/>
                </a:cxn>
                <a:cxn ang="0">
                  <a:pos x="36" y="315"/>
                </a:cxn>
                <a:cxn ang="0">
                  <a:pos x="37" y="309"/>
                </a:cxn>
                <a:cxn ang="0">
                  <a:pos x="38" y="305"/>
                </a:cxn>
                <a:cxn ang="0">
                  <a:pos x="39" y="317"/>
                </a:cxn>
                <a:cxn ang="0">
                  <a:pos x="40" y="362"/>
                </a:cxn>
                <a:cxn ang="0">
                  <a:pos x="41" y="431"/>
                </a:cxn>
                <a:cxn ang="0">
                  <a:pos x="41" y="485"/>
                </a:cxn>
                <a:cxn ang="0">
                  <a:pos x="42" y="483"/>
                </a:cxn>
                <a:cxn ang="0">
                  <a:pos x="43" y="408"/>
                </a:cxn>
                <a:cxn ang="0">
                  <a:pos x="44" y="278"/>
                </a:cxn>
                <a:cxn ang="0">
                  <a:pos x="45" y="140"/>
                </a:cxn>
                <a:cxn ang="0">
                  <a:pos x="46" y="53"/>
                </a:cxn>
                <a:cxn ang="0">
                  <a:pos x="47" y="58"/>
                </a:cxn>
              </a:cxnLst>
              <a:rect l="0" t="0" r="r" b="b"/>
              <a:pathLst>
                <a:path w="47" h="485">
                  <a:moveTo>
                    <a:pt x="0" y="134"/>
                  </a:moveTo>
                  <a:lnTo>
                    <a:pt x="0" y="134"/>
                  </a:lnTo>
                  <a:lnTo>
                    <a:pt x="1" y="105"/>
                  </a:lnTo>
                  <a:lnTo>
                    <a:pt x="2" y="169"/>
                  </a:lnTo>
                  <a:lnTo>
                    <a:pt x="3" y="278"/>
                  </a:lnTo>
                  <a:lnTo>
                    <a:pt x="4" y="366"/>
                  </a:lnTo>
                  <a:lnTo>
                    <a:pt x="5" y="391"/>
                  </a:lnTo>
                  <a:lnTo>
                    <a:pt x="6" y="352"/>
                  </a:lnTo>
                  <a:lnTo>
                    <a:pt x="7" y="280"/>
                  </a:lnTo>
                  <a:lnTo>
                    <a:pt x="8" y="216"/>
                  </a:lnTo>
                  <a:lnTo>
                    <a:pt x="9" y="195"/>
                  </a:lnTo>
                  <a:lnTo>
                    <a:pt x="10" y="229"/>
                  </a:lnTo>
                  <a:lnTo>
                    <a:pt x="11" y="307"/>
                  </a:lnTo>
                  <a:lnTo>
                    <a:pt x="12" y="396"/>
                  </a:lnTo>
                  <a:lnTo>
                    <a:pt x="13" y="459"/>
                  </a:lnTo>
                  <a:lnTo>
                    <a:pt x="14" y="473"/>
                  </a:lnTo>
                  <a:lnTo>
                    <a:pt x="14" y="439"/>
                  </a:lnTo>
                  <a:lnTo>
                    <a:pt x="15" y="367"/>
                  </a:lnTo>
                  <a:lnTo>
                    <a:pt x="16" y="273"/>
                  </a:lnTo>
                  <a:lnTo>
                    <a:pt x="17" y="174"/>
                  </a:lnTo>
                  <a:lnTo>
                    <a:pt x="18" y="97"/>
                  </a:lnTo>
                  <a:lnTo>
                    <a:pt x="19" y="79"/>
                  </a:lnTo>
                  <a:lnTo>
                    <a:pt x="20" y="142"/>
                  </a:lnTo>
                  <a:lnTo>
                    <a:pt x="21" y="272"/>
                  </a:lnTo>
                  <a:lnTo>
                    <a:pt x="22" y="404"/>
                  </a:lnTo>
                  <a:lnTo>
                    <a:pt x="23" y="455"/>
                  </a:lnTo>
                  <a:lnTo>
                    <a:pt x="24" y="384"/>
                  </a:lnTo>
                  <a:lnTo>
                    <a:pt x="25" y="224"/>
                  </a:lnTo>
                  <a:lnTo>
                    <a:pt x="26" y="66"/>
                  </a:lnTo>
                  <a:lnTo>
                    <a:pt x="27" y="0"/>
                  </a:lnTo>
                  <a:lnTo>
                    <a:pt x="28" y="54"/>
                  </a:lnTo>
                  <a:lnTo>
                    <a:pt x="29" y="188"/>
                  </a:lnTo>
                  <a:lnTo>
                    <a:pt x="30" y="327"/>
                  </a:lnTo>
                  <a:lnTo>
                    <a:pt x="31" y="412"/>
                  </a:lnTo>
                  <a:lnTo>
                    <a:pt x="32" y="425"/>
                  </a:lnTo>
                  <a:lnTo>
                    <a:pt x="33" y="391"/>
                  </a:lnTo>
                  <a:lnTo>
                    <a:pt x="34" y="349"/>
                  </a:lnTo>
                  <a:lnTo>
                    <a:pt x="35" y="323"/>
                  </a:lnTo>
                  <a:lnTo>
                    <a:pt x="36" y="315"/>
                  </a:lnTo>
                  <a:lnTo>
                    <a:pt x="37" y="309"/>
                  </a:lnTo>
                  <a:lnTo>
                    <a:pt x="38" y="305"/>
                  </a:lnTo>
                  <a:lnTo>
                    <a:pt x="39" y="317"/>
                  </a:lnTo>
                  <a:lnTo>
                    <a:pt x="40" y="362"/>
                  </a:lnTo>
                  <a:lnTo>
                    <a:pt x="41" y="431"/>
                  </a:lnTo>
                  <a:lnTo>
                    <a:pt x="41" y="485"/>
                  </a:lnTo>
                  <a:lnTo>
                    <a:pt x="42" y="483"/>
                  </a:lnTo>
                  <a:lnTo>
                    <a:pt x="43" y="408"/>
                  </a:lnTo>
                  <a:lnTo>
                    <a:pt x="44" y="278"/>
                  </a:lnTo>
                  <a:lnTo>
                    <a:pt x="45" y="140"/>
                  </a:lnTo>
                  <a:lnTo>
                    <a:pt x="46" y="53"/>
                  </a:lnTo>
                  <a:lnTo>
                    <a:pt x="47" y="58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76"/>
            <p:cNvSpPr>
              <a:spLocks/>
            </p:cNvSpPr>
            <p:nvPr/>
          </p:nvSpPr>
          <p:spPr bwMode="auto">
            <a:xfrm>
              <a:off x="2594702" y="3839945"/>
              <a:ext cx="48217" cy="139764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0" y="183"/>
                </a:cxn>
                <a:cxn ang="0">
                  <a:pos x="1" y="280"/>
                </a:cxn>
                <a:cxn ang="0">
                  <a:pos x="2" y="429"/>
                </a:cxn>
                <a:cxn ang="0">
                  <a:pos x="3" y="564"/>
                </a:cxn>
                <a:cxn ang="0">
                  <a:pos x="4" y="631"/>
                </a:cxn>
                <a:cxn ang="0">
                  <a:pos x="5" y="600"/>
                </a:cxn>
                <a:cxn ang="0">
                  <a:pos x="6" y="485"/>
                </a:cxn>
                <a:cxn ang="0">
                  <a:pos x="7" y="333"/>
                </a:cxn>
                <a:cxn ang="0">
                  <a:pos x="8" y="214"/>
                </a:cxn>
                <a:cxn ang="0">
                  <a:pos x="9" y="179"/>
                </a:cxn>
                <a:cxn ang="0">
                  <a:pos x="10" y="240"/>
                </a:cxn>
                <a:cxn ang="0">
                  <a:pos x="11" y="367"/>
                </a:cxn>
                <a:cxn ang="0">
                  <a:pos x="12" y="506"/>
                </a:cxn>
                <a:cxn ang="0">
                  <a:pos x="13" y="603"/>
                </a:cxn>
                <a:cxn ang="0">
                  <a:pos x="14" y="626"/>
                </a:cxn>
                <a:cxn ang="0">
                  <a:pos x="15" y="577"/>
                </a:cxn>
                <a:cxn ang="0">
                  <a:pos x="16" y="488"/>
                </a:cxn>
                <a:cxn ang="0">
                  <a:pos x="17" y="407"/>
                </a:cxn>
                <a:cxn ang="0">
                  <a:pos x="18" y="369"/>
                </a:cxn>
                <a:cxn ang="0">
                  <a:pos x="19" y="374"/>
                </a:cxn>
                <a:cxn ang="0">
                  <a:pos x="20" y="392"/>
                </a:cxn>
                <a:cxn ang="0">
                  <a:pos x="21" y="379"/>
                </a:cxn>
                <a:cxn ang="0">
                  <a:pos x="21" y="308"/>
                </a:cxn>
                <a:cxn ang="0">
                  <a:pos x="22" y="189"/>
                </a:cxn>
                <a:cxn ang="0">
                  <a:pos x="23" y="67"/>
                </a:cxn>
                <a:cxn ang="0">
                  <a:pos x="24" y="0"/>
                </a:cxn>
                <a:cxn ang="0">
                  <a:pos x="25" y="30"/>
                </a:cxn>
                <a:cxn ang="0">
                  <a:pos x="26" y="160"/>
                </a:cxn>
                <a:cxn ang="0">
                  <a:pos x="27" y="353"/>
                </a:cxn>
                <a:cxn ang="0">
                  <a:pos x="28" y="544"/>
                </a:cxn>
                <a:cxn ang="0">
                  <a:pos x="29" y="671"/>
                </a:cxn>
                <a:cxn ang="0">
                  <a:pos x="30" y="701"/>
                </a:cxn>
                <a:cxn ang="0">
                  <a:pos x="31" y="645"/>
                </a:cxn>
                <a:cxn ang="0">
                  <a:pos x="32" y="557"/>
                </a:cxn>
                <a:cxn ang="0">
                  <a:pos x="33" y="504"/>
                </a:cxn>
                <a:cxn ang="0">
                  <a:pos x="34" y="530"/>
                </a:cxn>
                <a:cxn ang="0">
                  <a:pos x="35" y="628"/>
                </a:cxn>
                <a:cxn ang="0">
                  <a:pos x="36" y="743"/>
                </a:cxn>
                <a:cxn ang="0">
                  <a:pos x="37" y="797"/>
                </a:cxn>
                <a:cxn ang="0">
                  <a:pos x="38" y="742"/>
                </a:cxn>
                <a:cxn ang="0">
                  <a:pos x="39" y="593"/>
                </a:cxn>
                <a:cxn ang="0">
                  <a:pos x="40" y="424"/>
                </a:cxn>
                <a:cxn ang="0">
                  <a:pos x="41" y="315"/>
                </a:cxn>
                <a:cxn ang="0">
                  <a:pos x="42" y="297"/>
                </a:cxn>
                <a:cxn ang="0">
                  <a:pos x="43" y="329"/>
                </a:cxn>
                <a:cxn ang="0">
                  <a:pos x="44" y="341"/>
                </a:cxn>
                <a:cxn ang="0">
                  <a:pos x="45" y="290"/>
                </a:cxn>
                <a:cxn ang="0">
                  <a:pos x="46" y="196"/>
                </a:cxn>
                <a:cxn ang="0">
                  <a:pos x="47" y="121"/>
                </a:cxn>
                <a:cxn ang="0">
                  <a:pos x="48" y="118"/>
                </a:cxn>
              </a:cxnLst>
              <a:rect l="0" t="0" r="r" b="b"/>
              <a:pathLst>
                <a:path w="48" h="797">
                  <a:moveTo>
                    <a:pt x="0" y="183"/>
                  </a:moveTo>
                  <a:lnTo>
                    <a:pt x="0" y="183"/>
                  </a:lnTo>
                  <a:lnTo>
                    <a:pt x="1" y="280"/>
                  </a:lnTo>
                  <a:lnTo>
                    <a:pt x="2" y="429"/>
                  </a:lnTo>
                  <a:lnTo>
                    <a:pt x="3" y="564"/>
                  </a:lnTo>
                  <a:lnTo>
                    <a:pt x="4" y="631"/>
                  </a:lnTo>
                  <a:lnTo>
                    <a:pt x="5" y="600"/>
                  </a:lnTo>
                  <a:lnTo>
                    <a:pt x="6" y="485"/>
                  </a:lnTo>
                  <a:lnTo>
                    <a:pt x="7" y="333"/>
                  </a:lnTo>
                  <a:lnTo>
                    <a:pt x="8" y="214"/>
                  </a:lnTo>
                  <a:lnTo>
                    <a:pt x="9" y="179"/>
                  </a:lnTo>
                  <a:lnTo>
                    <a:pt x="10" y="240"/>
                  </a:lnTo>
                  <a:lnTo>
                    <a:pt x="11" y="367"/>
                  </a:lnTo>
                  <a:lnTo>
                    <a:pt x="12" y="506"/>
                  </a:lnTo>
                  <a:lnTo>
                    <a:pt x="13" y="603"/>
                  </a:lnTo>
                  <a:lnTo>
                    <a:pt x="14" y="626"/>
                  </a:lnTo>
                  <a:lnTo>
                    <a:pt x="15" y="577"/>
                  </a:lnTo>
                  <a:lnTo>
                    <a:pt x="16" y="488"/>
                  </a:lnTo>
                  <a:lnTo>
                    <a:pt x="17" y="407"/>
                  </a:lnTo>
                  <a:lnTo>
                    <a:pt x="18" y="369"/>
                  </a:lnTo>
                  <a:lnTo>
                    <a:pt x="19" y="374"/>
                  </a:lnTo>
                  <a:lnTo>
                    <a:pt x="20" y="392"/>
                  </a:lnTo>
                  <a:lnTo>
                    <a:pt x="21" y="379"/>
                  </a:lnTo>
                  <a:lnTo>
                    <a:pt x="21" y="308"/>
                  </a:lnTo>
                  <a:lnTo>
                    <a:pt x="22" y="189"/>
                  </a:lnTo>
                  <a:lnTo>
                    <a:pt x="23" y="67"/>
                  </a:lnTo>
                  <a:lnTo>
                    <a:pt x="24" y="0"/>
                  </a:lnTo>
                  <a:lnTo>
                    <a:pt x="25" y="30"/>
                  </a:lnTo>
                  <a:lnTo>
                    <a:pt x="26" y="160"/>
                  </a:lnTo>
                  <a:lnTo>
                    <a:pt x="27" y="353"/>
                  </a:lnTo>
                  <a:lnTo>
                    <a:pt x="28" y="544"/>
                  </a:lnTo>
                  <a:lnTo>
                    <a:pt x="29" y="671"/>
                  </a:lnTo>
                  <a:lnTo>
                    <a:pt x="30" y="701"/>
                  </a:lnTo>
                  <a:lnTo>
                    <a:pt x="31" y="645"/>
                  </a:lnTo>
                  <a:lnTo>
                    <a:pt x="32" y="557"/>
                  </a:lnTo>
                  <a:lnTo>
                    <a:pt x="33" y="504"/>
                  </a:lnTo>
                  <a:lnTo>
                    <a:pt x="34" y="530"/>
                  </a:lnTo>
                  <a:lnTo>
                    <a:pt x="35" y="628"/>
                  </a:lnTo>
                  <a:lnTo>
                    <a:pt x="36" y="743"/>
                  </a:lnTo>
                  <a:lnTo>
                    <a:pt x="37" y="797"/>
                  </a:lnTo>
                  <a:lnTo>
                    <a:pt x="38" y="742"/>
                  </a:lnTo>
                  <a:lnTo>
                    <a:pt x="39" y="593"/>
                  </a:lnTo>
                  <a:lnTo>
                    <a:pt x="40" y="424"/>
                  </a:lnTo>
                  <a:lnTo>
                    <a:pt x="41" y="315"/>
                  </a:lnTo>
                  <a:lnTo>
                    <a:pt x="42" y="297"/>
                  </a:lnTo>
                  <a:lnTo>
                    <a:pt x="43" y="329"/>
                  </a:lnTo>
                  <a:lnTo>
                    <a:pt x="44" y="341"/>
                  </a:lnTo>
                  <a:lnTo>
                    <a:pt x="45" y="290"/>
                  </a:lnTo>
                  <a:lnTo>
                    <a:pt x="46" y="196"/>
                  </a:lnTo>
                  <a:lnTo>
                    <a:pt x="47" y="121"/>
                  </a:lnTo>
                  <a:lnTo>
                    <a:pt x="48" y="118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77"/>
            <p:cNvSpPr>
              <a:spLocks/>
            </p:cNvSpPr>
            <p:nvPr/>
          </p:nvSpPr>
          <p:spPr bwMode="auto">
            <a:xfrm>
              <a:off x="2642921" y="3821422"/>
              <a:ext cx="48217" cy="161093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0" y="224"/>
                </a:cxn>
                <a:cxn ang="0">
                  <a:pos x="0" y="301"/>
                </a:cxn>
                <a:cxn ang="0">
                  <a:pos x="1" y="416"/>
                </a:cxn>
                <a:cxn ang="0">
                  <a:pos x="2" y="512"/>
                </a:cxn>
                <a:cxn ang="0">
                  <a:pos x="3" y="559"/>
                </a:cxn>
                <a:cxn ang="0">
                  <a:pos x="4" y="567"/>
                </a:cxn>
                <a:cxn ang="0">
                  <a:pos x="5" y="567"/>
                </a:cxn>
                <a:cxn ang="0">
                  <a:pos x="6" y="585"/>
                </a:cxn>
                <a:cxn ang="0">
                  <a:pos x="7" y="626"/>
                </a:cxn>
                <a:cxn ang="0">
                  <a:pos x="8" y="678"/>
                </a:cxn>
                <a:cxn ang="0">
                  <a:pos x="9" y="730"/>
                </a:cxn>
                <a:cxn ang="0">
                  <a:pos x="10" y="772"/>
                </a:cxn>
                <a:cxn ang="0">
                  <a:pos x="11" y="793"/>
                </a:cxn>
                <a:cxn ang="0">
                  <a:pos x="12" y="774"/>
                </a:cxn>
                <a:cxn ang="0">
                  <a:pos x="13" y="693"/>
                </a:cxn>
                <a:cxn ang="0">
                  <a:pos x="14" y="539"/>
                </a:cxn>
                <a:cxn ang="0">
                  <a:pos x="15" y="328"/>
                </a:cxn>
                <a:cxn ang="0">
                  <a:pos x="16" y="121"/>
                </a:cxn>
                <a:cxn ang="0">
                  <a:pos x="17" y="0"/>
                </a:cxn>
                <a:cxn ang="0">
                  <a:pos x="18" y="25"/>
                </a:cxn>
                <a:cxn ang="0">
                  <a:pos x="19" y="178"/>
                </a:cxn>
                <a:cxn ang="0">
                  <a:pos x="20" y="368"/>
                </a:cxn>
                <a:cxn ang="0">
                  <a:pos x="21" y="490"/>
                </a:cxn>
                <a:cxn ang="0">
                  <a:pos x="22" y="497"/>
                </a:cxn>
                <a:cxn ang="0">
                  <a:pos x="23" y="433"/>
                </a:cxn>
                <a:cxn ang="0">
                  <a:pos x="24" y="394"/>
                </a:cxn>
                <a:cxn ang="0">
                  <a:pos x="25" y="450"/>
                </a:cxn>
                <a:cxn ang="0">
                  <a:pos x="26" y="599"/>
                </a:cxn>
                <a:cxn ang="0">
                  <a:pos x="27" y="778"/>
                </a:cxn>
                <a:cxn ang="0">
                  <a:pos x="27" y="902"/>
                </a:cxn>
                <a:cxn ang="0">
                  <a:pos x="28" y="921"/>
                </a:cxn>
                <a:cxn ang="0">
                  <a:pos x="29" y="837"/>
                </a:cxn>
                <a:cxn ang="0">
                  <a:pos x="30" y="710"/>
                </a:cxn>
                <a:cxn ang="0">
                  <a:pos x="31" y="618"/>
                </a:cxn>
                <a:cxn ang="0">
                  <a:pos x="32" y="617"/>
                </a:cxn>
                <a:cxn ang="0">
                  <a:pos x="33" y="697"/>
                </a:cxn>
                <a:cxn ang="0">
                  <a:pos x="34" y="784"/>
                </a:cxn>
                <a:cxn ang="0">
                  <a:pos x="35" y="789"/>
                </a:cxn>
                <a:cxn ang="0">
                  <a:pos x="36" y="669"/>
                </a:cxn>
                <a:cxn ang="0">
                  <a:pos x="37" y="457"/>
                </a:cxn>
                <a:cxn ang="0">
                  <a:pos x="38" y="239"/>
                </a:cxn>
                <a:cxn ang="0">
                  <a:pos x="39" y="92"/>
                </a:cxn>
                <a:cxn ang="0">
                  <a:pos x="40" y="42"/>
                </a:cxn>
                <a:cxn ang="0">
                  <a:pos x="41" y="59"/>
                </a:cxn>
                <a:cxn ang="0">
                  <a:pos x="42" y="102"/>
                </a:cxn>
                <a:cxn ang="0">
                  <a:pos x="43" y="154"/>
                </a:cxn>
                <a:cxn ang="0">
                  <a:pos x="44" y="235"/>
                </a:cxn>
                <a:cxn ang="0">
                  <a:pos x="45" y="366"/>
                </a:cxn>
                <a:cxn ang="0">
                  <a:pos x="46" y="540"/>
                </a:cxn>
                <a:cxn ang="0">
                  <a:pos x="47" y="713"/>
                </a:cxn>
              </a:cxnLst>
              <a:rect l="0" t="0" r="r" b="b"/>
              <a:pathLst>
                <a:path w="47" h="921">
                  <a:moveTo>
                    <a:pt x="0" y="224"/>
                  </a:moveTo>
                  <a:lnTo>
                    <a:pt x="0" y="224"/>
                  </a:lnTo>
                  <a:lnTo>
                    <a:pt x="0" y="301"/>
                  </a:lnTo>
                  <a:lnTo>
                    <a:pt x="1" y="416"/>
                  </a:lnTo>
                  <a:lnTo>
                    <a:pt x="2" y="512"/>
                  </a:lnTo>
                  <a:lnTo>
                    <a:pt x="3" y="559"/>
                  </a:lnTo>
                  <a:lnTo>
                    <a:pt x="4" y="567"/>
                  </a:lnTo>
                  <a:lnTo>
                    <a:pt x="5" y="567"/>
                  </a:lnTo>
                  <a:lnTo>
                    <a:pt x="6" y="585"/>
                  </a:lnTo>
                  <a:lnTo>
                    <a:pt x="7" y="626"/>
                  </a:lnTo>
                  <a:lnTo>
                    <a:pt x="8" y="678"/>
                  </a:lnTo>
                  <a:lnTo>
                    <a:pt x="9" y="730"/>
                  </a:lnTo>
                  <a:lnTo>
                    <a:pt x="10" y="772"/>
                  </a:lnTo>
                  <a:lnTo>
                    <a:pt x="11" y="793"/>
                  </a:lnTo>
                  <a:lnTo>
                    <a:pt x="12" y="774"/>
                  </a:lnTo>
                  <a:lnTo>
                    <a:pt x="13" y="693"/>
                  </a:lnTo>
                  <a:lnTo>
                    <a:pt x="14" y="539"/>
                  </a:lnTo>
                  <a:lnTo>
                    <a:pt x="15" y="328"/>
                  </a:lnTo>
                  <a:lnTo>
                    <a:pt x="16" y="121"/>
                  </a:lnTo>
                  <a:lnTo>
                    <a:pt x="17" y="0"/>
                  </a:lnTo>
                  <a:lnTo>
                    <a:pt x="18" y="25"/>
                  </a:lnTo>
                  <a:lnTo>
                    <a:pt x="19" y="178"/>
                  </a:lnTo>
                  <a:lnTo>
                    <a:pt x="20" y="368"/>
                  </a:lnTo>
                  <a:lnTo>
                    <a:pt x="21" y="490"/>
                  </a:lnTo>
                  <a:lnTo>
                    <a:pt x="22" y="497"/>
                  </a:lnTo>
                  <a:lnTo>
                    <a:pt x="23" y="433"/>
                  </a:lnTo>
                  <a:lnTo>
                    <a:pt x="24" y="394"/>
                  </a:lnTo>
                  <a:lnTo>
                    <a:pt x="25" y="450"/>
                  </a:lnTo>
                  <a:lnTo>
                    <a:pt x="26" y="599"/>
                  </a:lnTo>
                  <a:lnTo>
                    <a:pt x="27" y="778"/>
                  </a:lnTo>
                  <a:lnTo>
                    <a:pt x="27" y="902"/>
                  </a:lnTo>
                  <a:lnTo>
                    <a:pt x="28" y="921"/>
                  </a:lnTo>
                  <a:lnTo>
                    <a:pt x="29" y="837"/>
                  </a:lnTo>
                  <a:lnTo>
                    <a:pt x="30" y="710"/>
                  </a:lnTo>
                  <a:lnTo>
                    <a:pt x="31" y="618"/>
                  </a:lnTo>
                  <a:lnTo>
                    <a:pt x="32" y="617"/>
                  </a:lnTo>
                  <a:lnTo>
                    <a:pt x="33" y="697"/>
                  </a:lnTo>
                  <a:lnTo>
                    <a:pt x="34" y="784"/>
                  </a:lnTo>
                  <a:lnTo>
                    <a:pt x="35" y="789"/>
                  </a:lnTo>
                  <a:lnTo>
                    <a:pt x="36" y="669"/>
                  </a:lnTo>
                  <a:lnTo>
                    <a:pt x="37" y="457"/>
                  </a:lnTo>
                  <a:lnTo>
                    <a:pt x="38" y="239"/>
                  </a:lnTo>
                  <a:lnTo>
                    <a:pt x="39" y="92"/>
                  </a:lnTo>
                  <a:lnTo>
                    <a:pt x="40" y="42"/>
                  </a:lnTo>
                  <a:lnTo>
                    <a:pt x="41" y="59"/>
                  </a:lnTo>
                  <a:lnTo>
                    <a:pt x="42" y="102"/>
                  </a:lnTo>
                  <a:lnTo>
                    <a:pt x="43" y="154"/>
                  </a:lnTo>
                  <a:lnTo>
                    <a:pt x="44" y="235"/>
                  </a:lnTo>
                  <a:lnTo>
                    <a:pt x="45" y="366"/>
                  </a:lnTo>
                  <a:lnTo>
                    <a:pt x="46" y="540"/>
                  </a:lnTo>
                  <a:lnTo>
                    <a:pt x="47" y="713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78"/>
            <p:cNvSpPr>
              <a:spLocks/>
            </p:cNvSpPr>
            <p:nvPr/>
          </p:nvSpPr>
          <p:spPr bwMode="auto">
            <a:xfrm>
              <a:off x="2691138" y="3861835"/>
              <a:ext cx="48217" cy="107769"/>
            </a:xfrm>
            <a:custGeom>
              <a:avLst/>
              <a:gdLst/>
              <a:ahLst/>
              <a:cxnLst>
                <a:cxn ang="0">
                  <a:pos x="0" y="484"/>
                </a:cxn>
                <a:cxn ang="0">
                  <a:pos x="0" y="484"/>
                </a:cxn>
                <a:cxn ang="0">
                  <a:pos x="1" y="595"/>
                </a:cxn>
                <a:cxn ang="0">
                  <a:pos x="2" y="618"/>
                </a:cxn>
                <a:cxn ang="0">
                  <a:pos x="3" y="572"/>
                </a:cxn>
                <a:cxn ang="0">
                  <a:pos x="4" y="506"/>
                </a:cxn>
                <a:cxn ang="0">
                  <a:pos x="5" y="464"/>
                </a:cxn>
                <a:cxn ang="0">
                  <a:pos x="6" y="458"/>
                </a:cxn>
                <a:cxn ang="0">
                  <a:pos x="7" y="470"/>
                </a:cxn>
                <a:cxn ang="0">
                  <a:pos x="8" y="474"/>
                </a:cxn>
                <a:cxn ang="0">
                  <a:pos x="8" y="452"/>
                </a:cxn>
                <a:cxn ang="0">
                  <a:pos x="9" y="404"/>
                </a:cxn>
                <a:cxn ang="0">
                  <a:pos x="10" y="339"/>
                </a:cxn>
                <a:cxn ang="0">
                  <a:pos x="11" y="273"/>
                </a:cxn>
                <a:cxn ang="0">
                  <a:pos x="12" y="219"/>
                </a:cxn>
                <a:cxn ang="0">
                  <a:pos x="13" y="194"/>
                </a:cxn>
                <a:cxn ang="0">
                  <a:pos x="14" y="206"/>
                </a:cxn>
                <a:cxn ang="0">
                  <a:pos x="15" y="253"/>
                </a:cxn>
                <a:cxn ang="0">
                  <a:pos x="16" y="314"/>
                </a:cxn>
                <a:cxn ang="0">
                  <a:pos x="17" y="355"/>
                </a:cxn>
                <a:cxn ang="0">
                  <a:pos x="18" y="342"/>
                </a:cxn>
                <a:cxn ang="0">
                  <a:pos x="19" y="266"/>
                </a:cxn>
                <a:cxn ang="0">
                  <a:pos x="20" y="152"/>
                </a:cxn>
                <a:cxn ang="0">
                  <a:pos x="21" y="48"/>
                </a:cxn>
                <a:cxn ang="0">
                  <a:pos x="22" y="0"/>
                </a:cxn>
                <a:cxn ang="0">
                  <a:pos x="23" y="25"/>
                </a:cxn>
                <a:cxn ang="0">
                  <a:pos x="24" y="102"/>
                </a:cxn>
                <a:cxn ang="0">
                  <a:pos x="25" y="192"/>
                </a:cxn>
                <a:cxn ang="0">
                  <a:pos x="26" y="257"/>
                </a:cxn>
                <a:cxn ang="0">
                  <a:pos x="27" y="286"/>
                </a:cxn>
                <a:cxn ang="0">
                  <a:pos x="28" y="294"/>
                </a:cxn>
                <a:cxn ang="0">
                  <a:pos x="29" y="306"/>
                </a:cxn>
                <a:cxn ang="0">
                  <a:pos x="30" y="333"/>
                </a:cxn>
                <a:cxn ang="0">
                  <a:pos x="31" y="367"/>
                </a:cxn>
                <a:cxn ang="0">
                  <a:pos x="32" y="388"/>
                </a:cxn>
                <a:cxn ang="0">
                  <a:pos x="33" y="384"/>
                </a:cxn>
                <a:cxn ang="0">
                  <a:pos x="34" y="365"/>
                </a:cxn>
                <a:cxn ang="0">
                  <a:pos x="35" y="353"/>
                </a:cxn>
                <a:cxn ang="0">
                  <a:pos x="35" y="366"/>
                </a:cxn>
                <a:cxn ang="0">
                  <a:pos x="36" y="408"/>
                </a:cxn>
                <a:cxn ang="0">
                  <a:pos x="37" y="463"/>
                </a:cxn>
                <a:cxn ang="0">
                  <a:pos x="38" y="503"/>
                </a:cxn>
                <a:cxn ang="0">
                  <a:pos x="39" y="499"/>
                </a:cxn>
                <a:cxn ang="0">
                  <a:pos x="40" y="434"/>
                </a:cxn>
                <a:cxn ang="0">
                  <a:pos x="41" y="319"/>
                </a:cxn>
                <a:cxn ang="0">
                  <a:pos x="42" y="198"/>
                </a:cxn>
                <a:cxn ang="0">
                  <a:pos x="43" y="125"/>
                </a:cxn>
                <a:cxn ang="0">
                  <a:pos x="44" y="134"/>
                </a:cxn>
                <a:cxn ang="0">
                  <a:pos x="45" y="207"/>
                </a:cxn>
                <a:cxn ang="0">
                  <a:pos x="46" y="287"/>
                </a:cxn>
                <a:cxn ang="0">
                  <a:pos x="47" y="323"/>
                </a:cxn>
              </a:cxnLst>
              <a:rect l="0" t="0" r="r" b="b"/>
              <a:pathLst>
                <a:path w="47" h="618">
                  <a:moveTo>
                    <a:pt x="0" y="484"/>
                  </a:moveTo>
                  <a:lnTo>
                    <a:pt x="0" y="484"/>
                  </a:lnTo>
                  <a:lnTo>
                    <a:pt x="1" y="595"/>
                  </a:lnTo>
                  <a:lnTo>
                    <a:pt x="2" y="618"/>
                  </a:lnTo>
                  <a:lnTo>
                    <a:pt x="3" y="572"/>
                  </a:lnTo>
                  <a:lnTo>
                    <a:pt x="4" y="506"/>
                  </a:lnTo>
                  <a:lnTo>
                    <a:pt x="5" y="464"/>
                  </a:lnTo>
                  <a:lnTo>
                    <a:pt x="6" y="458"/>
                  </a:lnTo>
                  <a:lnTo>
                    <a:pt x="7" y="470"/>
                  </a:lnTo>
                  <a:lnTo>
                    <a:pt x="8" y="474"/>
                  </a:lnTo>
                  <a:lnTo>
                    <a:pt x="8" y="452"/>
                  </a:lnTo>
                  <a:lnTo>
                    <a:pt x="9" y="404"/>
                  </a:lnTo>
                  <a:lnTo>
                    <a:pt x="10" y="339"/>
                  </a:lnTo>
                  <a:lnTo>
                    <a:pt x="11" y="273"/>
                  </a:lnTo>
                  <a:lnTo>
                    <a:pt x="12" y="219"/>
                  </a:lnTo>
                  <a:lnTo>
                    <a:pt x="13" y="194"/>
                  </a:lnTo>
                  <a:lnTo>
                    <a:pt x="14" y="206"/>
                  </a:lnTo>
                  <a:lnTo>
                    <a:pt x="15" y="253"/>
                  </a:lnTo>
                  <a:lnTo>
                    <a:pt x="16" y="314"/>
                  </a:lnTo>
                  <a:lnTo>
                    <a:pt x="17" y="355"/>
                  </a:lnTo>
                  <a:lnTo>
                    <a:pt x="18" y="342"/>
                  </a:lnTo>
                  <a:lnTo>
                    <a:pt x="19" y="266"/>
                  </a:lnTo>
                  <a:lnTo>
                    <a:pt x="20" y="152"/>
                  </a:lnTo>
                  <a:lnTo>
                    <a:pt x="21" y="48"/>
                  </a:lnTo>
                  <a:lnTo>
                    <a:pt x="22" y="0"/>
                  </a:lnTo>
                  <a:lnTo>
                    <a:pt x="23" y="25"/>
                  </a:lnTo>
                  <a:lnTo>
                    <a:pt x="24" y="102"/>
                  </a:lnTo>
                  <a:lnTo>
                    <a:pt x="25" y="192"/>
                  </a:lnTo>
                  <a:lnTo>
                    <a:pt x="26" y="257"/>
                  </a:lnTo>
                  <a:lnTo>
                    <a:pt x="27" y="286"/>
                  </a:lnTo>
                  <a:lnTo>
                    <a:pt x="28" y="294"/>
                  </a:lnTo>
                  <a:lnTo>
                    <a:pt x="29" y="306"/>
                  </a:lnTo>
                  <a:lnTo>
                    <a:pt x="30" y="333"/>
                  </a:lnTo>
                  <a:lnTo>
                    <a:pt x="31" y="367"/>
                  </a:lnTo>
                  <a:lnTo>
                    <a:pt x="32" y="388"/>
                  </a:lnTo>
                  <a:lnTo>
                    <a:pt x="33" y="384"/>
                  </a:lnTo>
                  <a:lnTo>
                    <a:pt x="34" y="365"/>
                  </a:lnTo>
                  <a:lnTo>
                    <a:pt x="35" y="353"/>
                  </a:lnTo>
                  <a:lnTo>
                    <a:pt x="35" y="366"/>
                  </a:lnTo>
                  <a:lnTo>
                    <a:pt x="36" y="408"/>
                  </a:lnTo>
                  <a:lnTo>
                    <a:pt x="37" y="463"/>
                  </a:lnTo>
                  <a:lnTo>
                    <a:pt x="38" y="503"/>
                  </a:lnTo>
                  <a:lnTo>
                    <a:pt x="39" y="499"/>
                  </a:lnTo>
                  <a:lnTo>
                    <a:pt x="40" y="434"/>
                  </a:lnTo>
                  <a:lnTo>
                    <a:pt x="41" y="319"/>
                  </a:lnTo>
                  <a:lnTo>
                    <a:pt x="42" y="198"/>
                  </a:lnTo>
                  <a:lnTo>
                    <a:pt x="43" y="125"/>
                  </a:lnTo>
                  <a:lnTo>
                    <a:pt x="44" y="134"/>
                  </a:lnTo>
                  <a:lnTo>
                    <a:pt x="45" y="207"/>
                  </a:lnTo>
                  <a:lnTo>
                    <a:pt x="46" y="287"/>
                  </a:lnTo>
                  <a:lnTo>
                    <a:pt x="47" y="323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79"/>
            <p:cNvSpPr>
              <a:spLocks/>
            </p:cNvSpPr>
            <p:nvPr/>
          </p:nvSpPr>
          <p:spPr bwMode="auto">
            <a:xfrm>
              <a:off x="2739358" y="3847803"/>
              <a:ext cx="45004" cy="122363"/>
            </a:xfrm>
            <a:custGeom>
              <a:avLst/>
              <a:gdLst/>
              <a:ahLst/>
              <a:cxnLst>
                <a:cxn ang="0">
                  <a:pos x="0" y="403"/>
                </a:cxn>
                <a:cxn ang="0">
                  <a:pos x="0" y="403"/>
                </a:cxn>
                <a:cxn ang="0">
                  <a:pos x="1" y="386"/>
                </a:cxn>
                <a:cxn ang="0">
                  <a:pos x="2" y="348"/>
                </a:cxn>
                <a:cxn ang="0">
                  <a:pos x="3" y="323"/>
                </a:cxn>
                <a:cxn ang="0">
                  <a:pos x="4" y="319"/>
                </a:cxn>
                <a:cxn ang="0">
                  <a:pos x="5" y="314"/>
                </a:cxn>
                <a:cxn ang="0">
                  <a:pos x="6" y="284"/>
                </a:cxn>
                <a:cxn ang="0">
                  <a:pos x="7" y="228"/>
                </a:cxn>
                <a:cxn ang="0">
                  <a:pos x="8" y="174"/>
                </a:cxn>
                <a:cxn ang="0">
                  <a:pos x="9" y="160"/>
                </a:cxn>
                <a:cxn ang="0">
                  <a:pos x="10" y="211"/>
                </a:cxn>
                <a:cxn ang="0">
                  <a:pos x="11" y="318"/>
                </a:cxn>
                <a:cxn ang="0">
                  <a:pos x="12" y="437"/>
                </a:cxn>
                <a:cxn ang="0">
                  <a:pos x="13" y="516"/>
                </a:cxn>
                <a:cxn ang="0">
                  <a:pos x="14" y="523"/>
                </a:cxn>
                <a:cxn ang="0">
                  <a:pos x="15" y="469"/>
                </a:cxn>
                <a:cxn ang="0">
                  <a:pos x="15" y="405"/>
                </a:cxn>
                <a:cxn ang="0">
                  <a:pos x="16" y="383"/>
                </a:cxn>
                <a:cxn ang="0">
                  <a:pos x="17" y="422"/>
                </a:cxn>
                <a:cxn ang="0">
                  <a:pos x="18" y="494"/>
                </a:cxn>
                <a:cxn ang="0">
                  <a:pos x="19" y="542"/>
                </a:cxn>
                <a:cxn ang="0">
                  <a:pos x="20" y="525"/>
                </a:cxn>
                <a:cxn ang="0">
                  <a:pos x="21" y="438"/>
                </a:cxn>
                <a:cxn ang="0">
                  <a:pos x="22" y="315"/>
                </a:cxn>
                <a:cxn ang="0">
                  <a:pos x="23" y="205"/>
                </a:cxn>
                <a:cxn ang="0">
                  <a:pos x="24" y="155"/>
                </a:cxn>
                <a:cxn ang="0">
                  <a:pos x="25" y="188"/>
                </a:cxn>
                <a:cxn ang="0">
                  <a:pos x="26" y="302"/>
                </a:cxn>
                <a:cxn ang="0">
                  <a:pos x="27" y="459"/>
                </a:cxn>
                <a:cxn ang="0">
                  <a:pos x="28" y="605"/>
                </a:cxn>
                <a:cxn ang="0">
                  <a:pos x="29" y="692"/>
                </a:cxn>
                <a:cxn ang="0">
                  <a:pos x="30" y="700"/>
                </a:cxn>
                <a:cxn ang="0">
                  <a:pos x="31" y="644"/>
                </a:cxn>
                <a:cxn ang="0">
                  <a:pos x="32" y="551"/>
                </a:cxn>
                <a:cxn ang="0">
                  <a:pos x="33" y="446"/>
                </a:cxn>
                <a:cxn ang="0">
                  <a:pos x="34" y="338"/>
                </a:cxn>
                <a:cxn ang="0">
                  <a:pos x="35" y="228"/>
                </a:cxn>
                <a:cxn ang="0">
                  <a:pos x="36" y="118"/>
                </a:cxn>
                <a:cxn ang="0">
                  <a:pos x="37" y="31"/>
                </a:cxn>
                <a:cxn ang="0">
                  <a:pos x="38" y="0"/>
                </a:cxn>
                <a:cxn ang="0">
                  <a:pos x="39" y="52"/>
                </a:cxn>
                <a:cxn ang="0">
                  <a:pos x="40" y="179"/>
                </a:cxn>
                <a:cxn ang="0">
                  <a:pos x="41" y="334"/>
                </a:cxn>
                <a:cxn ang="0">
                  <a:pos x="42" y="449"/>
                </a:cxn>
                <a:cxn ang="0">
                  <a:pos x="42" y="473"/>
                </a:cxn>
                <a:cxn ang="0">
                  <a:pos x="43" y="404"/>
                </a:cxn>
                <a:cxn ang="0">
                  <a:pos x="44" y="289"/>
                </a:cxn>
                <a:cxn ang="0">
                  <a:pos x="45" y="194"/>
                </a:cxn>
                <a:cxn ang="0">
                  <a:pos x="46" y="171"/>
                </a:cxn>
                <a:cxn ang="0">
                  <a:pos x="47" y="235"/>
                </a:cxn>
              </a:cxnLst>
              <a:rect l="0" t="0" r="r" b="b"/>
              <a:pathLst>
                <a:path w="47" h="700">
                  <a:moveTo>
                    <a:pt x="0" y="403"/>
                  </a:moveTo>
                  <a:lnTo>
                    <a:pt x="0" y="403"/>
                  </a:lnTo>
                  <a:lnTo>
                    <a:pt x="1" y="386"/>
                  </a:lnTo>
                  <a:lnTo>
                    <a:pt x="2" y="348"/>
                  </a:lnTo>
                  <a:lnTo>
                    <a:pt x="3" y="323"/>
                  </a:lnTo>
                  <a:lnTo>
                    <a:pt x="4" y="319"/>
                  </a:lnTo>
                  <a:lnTo>
                    <a:pt x="5" y="314"/>
                  </a:lnTo>
                  <a:lnTo>
                    <a:pt x="6" y="284"/>
                  </a:lnTo>
                  <a:lnTo>
                    <a:pt x="7" y="228"/>
                  </a:lnTo>
                  <a:lnTo>
                    <a:pt x="8" y="174"/>
                  </a:lnTo>
                  <a:lnTo>
                    <a:pt x="9" y="160"/>
                  </a:lnTo>
                  <a:lnTo>
                    <a:pt x="10" y="211"/>
                  </a:lnTo>
                  <a:lnTo>
                    <a:pt x="11" y="318"/>
                  </a:lnTo>
                  <a:lnTo>
                    <a:pt x="12" y="437"/>
                  </a:lnTo>
                  <a:lnTo>
                    <a:pt x="13" y="516"/>
                  </a:lnTo>
                  <a:lnTo>
                    <a:pt x="14" y="523"/>
                  </a:lnTo>
                  <a:lnTo>
                    <a:pt x="15" y="469"/>
                  </a:lnTo>
                  <a:lnTo>
                    <a:pt x="15" y="405"/>
                  </a:lnTo>
                  <a:lnTo>
                    <a:pt x="16" y="383"/>
                  </a:lnTo>
                  <a:lnTo>
                    <a:pt x="17" y="422"/>
                  </a:lnTo>
                  <a:lnTo>
                    <a:pt x="18" y="494"/>
                  </a:lnTo>
                  <a:lnTo>
                    <a:pt x="19" y="542"/>
                  </a:lnTo>
                  <a:lnTo>
                    <a:pt x="20" y="525"/>
                  </a:lnTo>
                  <a:lnTo>
                    <a:pt x="21" y="438"/>
                  </a:lnTo>
                  <a:lnTo>
                    <a:pt x="22" y="315"/>
                  </a:lnTo>
                  <a:lnTo>
                    <a:pt x="23" y="205"/>
                  </a:lnTo>
                  <a:lnTo>
                    <a:pt x="24" y="155"/>
                  </a:lnTo>
                  <a:lnTo>
                    <a:pt x="25" y="188"/>
                  </a:lnTo>
                  <a:lnTo>
                    <a:pt x="26" y="302"/>
                  </a:lnTo>
                  <a:lnTo>
                    <a:pt x="27" y="459"/>
                  </a:lnTo>
                  <a:lnTo>
                    <a:pt x="28" y="605"/>
                  </a:lnTo>
                  <a:lnTo>
                    <a:pt x="29" y="692"/>
                  </a:lnTo>
                  <a:lnTo>
                    <a:pt x="30" y="700"/>
                  </a:lnTo>
                  <a:lnTo>
                    <a:pt x="31" y="644"/>
                  </a:lnTo>
                  <a:lnTo>
                    <a:pt x="32" y="551"/>
                  </a:lnTo>
                  <a:lnTo>
                    <a:pt x="33" y="446"/>
                  </a:lnTo>
                  <a:lnTo>
                    <a:pt x="34" y="338"/>
                  </a:lnTo>
                  <a:lnTo>
                    <a:pt x="35" y="228"/>
                  </a:lnTo>
                  <a:lnTo>
                    <a:pt x="36" y="118"/>
                  </a:lnTo>
                  <a:lnTo>
                    <a:pt x="37" y="31"/>
                  </a:lnTo>
                  <a:lnTo>
                    <a:pt x="38" y="0"/>
                  </a:lnTo>
                  <a:lnTo>
                    <a:pt x="39" y="52"/>
                  </a:lnTo>
                  <a:lnTo>
                    <a:pt x="40" y="179"/>
                  </a:lnTo>
                  <a:lnTo>
                    <a:pt x="41" y="334"/>
                  </a:lnTo>
                  <a:lnTo>
                    <a:pt x="42" y="449"/>
                  </a:lnTo>
                  <a:lnTo>
                    <a:pt x="42" y="473"/>
                  </a:lnTo>
                  <a:lnTo>
                    <a:pt x="43" y="404"/>
                  </a:lnTo>
                  <a:lnTo>
                    <a:pt x="44" y="289"/>
                  </a:lnTo>
                  <a:lnTo>
                    <a:pt x="45" y="194"/>
                  </a:lnTo>
                  <a:lnTo>
                    <a:pt x="46" y="171"/>
                  </a:lnTo>
                  <a:lnTo>
                    <a:pt x="47" y="235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80"/>
            <p:cNvSpPr>
              <a:spLocks/>
            </p:cNvSpPr>
            <p:nvPr/>
          </p:nvSpPr>
          <p:spPr bwMode="auto">
            <a:xfrm>
              <a:off x="2784362" y="3844435"/>
              <a:ext cx="48217" cy="140325"/>
            </a:xfrm>
            <a:custGeom>
              <a:avLst/>
              <a:gdLst/>
              <a:ahLst/>
              <a:cxnLst>
                <a:cxn ang="0">
                  <a:pos x="0" y="255"/>
                </a:cxn>
                <a:cxn ang="0">
                  <a:pos x="0" y="255"/>
                </a:cxn>
                <a:cxn ang="0">
                  <a:pos x="1" y="386"/>
                </a:cxn>
                <a:cxn ang="0">
                  <a:pos x="2" y="539"/>
                </a:cxn>
                <a:cxn ang="0">
                  <a:pos x="3" y="655"/>
                </a:cxn>
                <a:cxn ang="0">
                  <a:pos x="4" y="685"/>
                </a:cxn>
                <a:cxn ang="0">
                  <a:pos x="5" y="614"/>
                </a:cxn>
                <a:cxn ang="0">
                  <a:pos x="6" y="480"/>
                </a:cxn>
                <a:cxn ang="0">
                  <a:pos x="7" y="364"/>
                </a:cxn>
                <a:cxn ang="0">
                  <a:pos x="8" y="346"/>
                </a:cxn>
                <a:cxn ang="0">
                  <a:pos x="9" y="452"/>
                </a:cxn>
                <a:cxn ang="0">
                  <a:pos x="10" y="632"/>
                </a:cxn>
                <a:cxn ang="0">
                  <a:pos x="11" y="780"/>
                </a:cxn>
                <a:cxn ang="0">
                  <a:pos x="12" y="802"/>
                </a:cxn>
                <a:cxn ang="0">
                  <a:pos x="13" y="664"/>
                </a:cxn>
                <a:cxn ang="0">
                  <a:pos x="14" y="418"/>
                </a:cxn>
                <a:cxn ang="0">
                  <a:pos x="15" y="166"/>
                </a:cxn>
                <a:cxn ang="0">
                  <a:pos x="16" y="10"/>
                </a:cxn>
                <a:cxn ang="0">
                  <a:pos x="17" y="0"/>
                </a:cxn>
                <a:cxn ang="0">
                  <a:pos x="18" y="112"/>
                </a:cxn>
                <a:cxn ang="0">
                  <a:pos x="19" y="271"/>
                </a:cxn>
                <a:cxn ang="0">
                  <a:pos x="20" y="389"/>
                </a:cxn>
                <a:cxn ang="0">
                  <a:pos x="21" y="424"/>
                </a:cxn>
                <a:cxn ang="0">
                  <a:pos x="22" y="388"/>
                </a:cxn>
                <a:cxn ang="0">
                  <a:pos x="22" y="333"/>
                </a:cxn>
                <a:cxn ang="0">
                  <a:pos x="23" y="310"/>
                </a:cxn>
                <a:cxn ang="0">
                  <a:pos x="24" y="329"/>
                </a:cxn>
                <a:cxn ang="0">
                  <a:pos x="25" y="366"/>
                </a:cxn>
                <a:cxn ang="0">
                  <a:pos x="26" y="382"/>
                </a:cxn>
                <a:cxn ang="0">
                  <a:pos x="27" y="361"/>
                </a:cxn>
                <a:cxn ang="0">
                  <a:pos x="28" y="328"/>
                </a:cxn>
                <a:cxn ang="0">
                  <a:pos x="29" y="325"/>
                </a:cxn>
                <a:cxn ang="0">
                  <a:pos x="30" y="372"/>
                </a:cxn>
                <a:cxn ang="0">
                  <a:pos x="31" y="450"/>
                </a:cxn>
                <a:cxn ang="0">
                  <a:pos x="32" y="514"/>
                </a:cxn>
                <a:cxn ang="0">
                  <a:pos x="33" y="527"/>
                </a:cxn>
                <a:cxn ang="0">
                  <a:pos x="34" y="491"/>
                </a:cxn>
                <a:cxn ang="0">
                  <a:pos x="35" y="441"/>
                </a:cxn>
                <a:cxn ang="0">
                  <a:pos x="36" y="411"/>
                </a:cxn>
                <a:cxn ang="0">
                  <a:pos x="37" y="413"/>
                </a:cxn>
                <a:cxn ang="0">
                  <a:pos x="38" y="428"/>
                </a:cxn>
                <a:cxn ang="0">
                  <a:pos x="39" y="423"/>
                </a:cxn>
                <a:cxn ang="0">
                  <a:pos x="40" y="380"/>
                </a:cxn>
                <a:cxn ang="0">
                  <a:pos x="41" y="306"/>
                </a:cxn>
                <a:cxn ang="0">
                  <a:pos x="42" y="231"/>
                </a:cxn>
                <a:cxn ang="0">
                  <a:pos x="43" y="191"/>
                </a:cxn>
                <a:cxn ang="0">
                  <a:pos x="44" y="204"/>
                </a:cxn>
                <a:cxn ang="0">
                  <a:pos x="45" y="261"/>
                </a:cxn>
                <a:cxn ang="0">
                  <a:pos x="46" y="338"/>
                </a:cxn>
                <a:cxn ang="0">
                  <a:pos x="47" y="418"/>
                </a:cxn>
                <a:cxn ang="0">
                  <a:pos x="48" y="500"/>
                </a:cxn>
              </a:cxnLst>
              <a:rect l="0" t="0" r="r" b="b"/>
              <a:pathLst>
                <a:path w="48" h="802">
                  <a:moveTo>
                    <a:pt x="0" y="255"/>
                  </a:moveTo>
                  <a:lnTo>
                    <a:pt x="0" y="255"/>
                  </a:lnTo>
                  <a:lnTo>
                    <a:pt x="1" y="386"/>
                  </a:lnTo>
                  <a:lnTo>
                    <a:pt x="2" y="539"/>
                  </a:lnTo>
                  <a:lnTo>
                    <a:pt x="3" y="655"/>
                  </a:lnTo>
                  <a:lnTo>
                    <a:pt x="4" y="685"/>
                  </a:lnTo>
                  <a:lnTo>
                    <a:pt x="5" y="614"/>
                  </a:lnTo>
                  <a:lnTo>
                    <a:pt x="6" y="480"/>
                  </a:lnTo>
                  <a:lnTo>
                    <a:pt x="7" y="364"/>
                  </a:lnTo>
                  <a:lnTo>
                    <a:pt x="8" y="346"/>
                  </a:lnTo>
                  <a:lnTo>
                    <a:pt x="9" y="452"/>
                  </a:lnTo>
                  <a:lnTo>
                    <a:pt x="10" y="632"/>
                  </a:lnTo>
                  <a:lnTo>
                    <a:pt x="11" y="780"/>
                  </a:lnTo>
                  <a:lnTo>
                    <a:pt x="12" y="802"/>
                  </a:lnTo>
                  <a:lnTo>
                    <a:pt x="13" y="664"/>
                  </a:lnTo>
                  <a:lnTo>
                    <a:pt x="14" y="418"/>
                  </a:lnTo>
                  <a:lnTo>
                    <a:pt x="15" y="166"/>
                  </a:lnTo>
                  <a:lnTo>
                    <a:pt x="16" y="10"/>
                  </a:lnTo>
                  <a:lnTo>
                    <a:pt x="17" y="0"/>
                  </a:lnTo>
                  <a:lnTo>
                    <a:pt x="18" y="112"/>
                  </a:lnTo>
                  <a:lnTo>
                    <a:pt x="19" y="271"/>
                  </a:lnTo>
                  <a:lnTo>
                    <a:pt x="20" y="389"/>
                  </a:lnTo>
                  <a:lnTo>
                    <a:pt x="21" y="424"/>
                  </a:lnTo>
                  <a:lnTo>
                    <a:pt x="22" y="388"/>
                  </a:lnTo>
                  <a:lnTo>
                    <a:pt x="22" y="333"/>
                  </a:lnTo>
                  <a:lnTo>
                    <a:pt x="23" y="310"/>
                  </a:lnTo>
                  <a:lnTo>
                    <a:pt x="24" y="329"/>
                  </a:lnTo>
                  <a:lnTo>
                    <a:pt x="25" y="366"/>
                  </a:lnTo>
                  <a:lnTo>
                    <a:pt x="26" y="382"/>
                  </a:lnTo>
                  <a:lnTo>
                    <a:pt x="27" y="361"/>
                  </a:lnTo>
                  <a:lnTo>
                    <a:pt x="28" y="328"/>
                  </a:lnTo>
                  <a:lnTo>
                    <a:pt x="29" y="325"/>
                  </a:lnTo>
                  <a:lnTo>
                    <a:pt x="30" y="372"/>
                  </a:lnTo>
                  <a:lnTo>
                    <a:pt x="31" y="450"/>
                  </a:lnTo>
                  <a:lnTo>
                    <a:pt x="32" y="514"/>
                  </a:lnTo>
                  <a:lnTo>
                    <a:pt x="33" y="527"/>
                  </a:lnTo>
                  <a:lnTo>
                    <a:pt x="34" y="491"/>
                  </a:lnTo>
                  <a:lnTo>
                    <a:pt x="35" y="441"/>
                  </a:lnTo>
                  <a:lnTo>
                    <a:pt x="36" y="411"/>
                  </a:lnTo>
                  <a:lnTo>
                    <a:pt x="37" y="413"/>
                  </a:lnTo>
                  <a:lnTo>
                    <a:pt x="38" y="428"/>
                  </a:lnTo>
                  <a:lnTo>
                    <a:pt x="39" y="423"/>
                  </a:lnTo>
                  <a:lnTo>
                    <a:pt x="40" y="380"/>
                  </a:lnTo>
                  <a:lnTo>
                    <a:pt x="41" y="306"/>
                  </a:lnTo>
                  <a:lnTo>
                    <a:pt x="42" y="231"/>
                  </a:lnTo>
                  <a:lnTo>
                    <a:pt x="43" y="191"/>
                  </a:lnTo>
                  <a:lnTo>
                    <a:pt x="44" y="204"/>
                  </a:lnTo>
                  <a:lnTo>
                    <a:pt x="45" y="261"/>
                  </a:lnTo>
                  <a:lnTo>
                    <a:pt x="46" y="338"/>
                  </a:lnTo>
                  <a:lnTo>
                    <a:pt x="47" y="418"/>
                  </a:lnTo>
                  <a:lnTo>
                    <a:pt x="48" y="500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81"/>
            <p:cNvSpPr>
              <a:spLocks/>
            </p:cNvSpPr>
            <p:nvPr/>
          </p:nvSpPr>
          <p:spPr bwMode="auto">
            <a:xfrm>
              <a:off x="2832579" y="3836016"/>
              <a:ext cx="48217" cy="130221"/>
            </a:xfrm>
            <a:custGeom>
              <a:avLst/>
              <a:gdLst/>
              <a:ahLst/>
              <a:cxnLst>
                <a:cxn ang="0">
                  <a:pos x="0" y="546"/>
                </a:cxn>
                <a:cxn ang="0">
                  <a:pos x="0" y="546"/>
                </a:cxn>
                <a:cxn ang="0">
                  <a:pos x="1" y="634"/>
                </a:cxn>
                <a:cxn ang="0">
                  <a:pos x="1" y="711"/>
                </a:cxn>
                <a:cxn ang="0">
                  <a:pos x="2" y="743"/>
                </a:cxn>
                <a:cxn ang="0">
                  <a:pos x="3" y="698"/>
                </a:cxn>
                <a:cxn ang="0">
                  <a:pos x="4" y="586"/>
                </a:cxn>
                <a:cxn ang="0">
                  <a:pos x="5" y="462"/>
                </a:cxn>
                <a:cxn ang="0">
                  <a:pos x="6" y="396"/>
                </a:cxn>
                <a:cxn ang="0">
                  <a:pos x="7" y="418"/>
                </a:cxn>
                <a:cxn ang="0">
                  <a:pos x="8" y="494"/>
                </a:cxn>
                <a:cxn ang="0">
                  <a:pos x="9" y="547"/>
                </a:cxn>
                <a:cxn ang="0">
                  <a:pos x="10" y="510"/>
                </a:cxn>
                <a:cxn ang="0">
                  <a:pos x="11" y="376"/>
                </a:cxn>
                <a:cxn ang="0">
                  <a:pos x="12" y="199"/>
                </a:cxn>
                <a:cxn ang="0">
                  <a:pos x="13" y="55"/>
                </a:cxn>
                <a:cxn ang="0">
                  <a:pos x="14" y="0"/>
                </a:cxn>
                <a:cxn ang="0">
                  <a:pos x="15" y="47"/>
                </a:cxn>
                <a:cxn ang="0">
                  <a:pos x="16" y="162"/>
                </a:cxn>
                <a:cxn ang="0">
                  <a:pos x="17" y="299"/>
                </a:cxn>
                <a:cxn ang="0">
                  <a:pos x="18" y="419"/>
                </a:cxn>
                <a:cxn ang="0">
                  <a:pos x="19" y="509"/>
                </a:cxn>
                <a:cxn ang="0">
                  <a:pos x="20" y="575"/>
                </a:cxn>
                <a:cxn ang="0">
                  <a:pos x="21" y="629"/>
                </a:cxn>
                <a:cxn ang="0">
                  <a:pos x="22" y="670"/>
                </a:cxn>
                <a:cxn ang="0">
                  <a:pos x="23" y="688"/>
                </a:cxn>
                <a:cxn ang="0">
                  <a:pos x="24" y="672"/>
                </a:cxn>
                <a:cxn ang="0">
                  <a:pos x="25" y="616"/>
                </a:cxn>
                <a:cxn ang="0">
                  <a:pos x="26" y="533"/>
                </a:cxn>
                <a:cxn ang="0">
                  <a:pos x="27" y="452"/>
                </a:cxn>
                <a:cxn ang="0">
                  <a:pos x="28" y="407"/>
                </a:cxn>
                <a:cxn ang="0">
                  <a:pos x="28" y="419"/>
                </a:cxn>
                <a:cxn ang="0">
                  <a:pos x="29" y="474"/>
                </a:cxn>
                <a:cxn ang="0">
                  <a:pos x="30" y="526"/>
                </a:cxn>
                <a:cxn ang="0">
                  <a:pos x="31" y="530"/>
                </a:cxn>
                <a:cxn ang="0">
                  <a:pos x="32" y="471"/>
                </a:cxn>
                <a:cxn ang="0">
                  <a:pos x="33" y="379"/>
                </a:cxn>
                <a:cxn ang="0">
                  <a:pos x="34" y="301"/>
                </a:cxn>
                <a:cxn ang="0">
                  <a:pos x="35" y="270"/>
                </a:cxn>
                <a:cxn ang="0">
                  <a:pos x="36" y="281"/>
                </a:cxn>
                <a:cxn ang="0">
                  <a:pos x="37" y="307"/>
                </a:cxn>
                <a:cxn ang="0">
                  <a:pos x="38" y="327"/>
                </a:cxn>
                <a:cxn ang="0">
                  <a:pos x="39" y="341"/>
                </a:cxn>
                <a:cxn ang="0">
                  <a:pos x="40" y="375"/>
                </a:cxn>
                <a:cxn ang="0">
                  <a:pos x="41" y="447"/>
                </a:cxn>
                <a:cxn ang="0">
                  <a:pos x="42" y="551"/>
                </a:cxn>
                <a:cxn ang="0">
                  <a:pos x="43" y="653"/>
                </a:cxn>
                <a:cxn ang="0">
                  <a:pos x="44" y="709"/>
                </a:cxn>
                <a:cxn ang="0">
                  <a:pos x="45" y="697"/>
                </a:cxn>
                <a:cxn ang="0">
                  <a:pos x="46" y="631"/>
                </a:cxn>
                <a:cxn ang="0">
                  <a:pos x="47" y="554"/>
                </a:cxn>
              </a:cxnLst>
              <a:rect l="0" t="0" r="r" b="b"/>
              <a:pathLst>
                <a:path w="47" h="743">
                  <a:moveTo>
                    <a:pt x="0" y="546"/>
                  </a:moveTo>
                  <a:lnTo>
                    <a:pt x="0" y="546"/>
                  </a:lnTo>
                  <a:lnTo>
                    <a:pt x="1" y="634"/>
                  </a:lnTo>
                  <a:lnTo>
                    <a:pt x="1" y="711"/>
                  </a:lnTo>
                  <a:lnTo>
                    <a:pt x="2" y="743"/>
                  </a:lnTo>
                  <a:lnTo>
                    <a:pt x="3" y="698"/>
                  </a:lnTo>
                  <a:lnTo>
                    <a:pt x="4" y="586"/>
                  </a:lnTo>
                  <a:lnTo>
                    <a:pt x="5" y="462"/>
                  </a:lnTo>
                  <a:lnTo>
                    <a:pt x="6" y="396"/>
                  </a:lnTo>
                  <a:lnTo>
                    <a:pt x="7" y="418"/>
                  </a:lnTo>
                  <a:lnTo>
                    <a:pt x="8" y="494"/>
                  </a:lnTo>
                  <a:lnTo>
                    <a:pt x="9" y="547"/>
                  </a:lnTo>
                  <a:lnTo>
                    <a:pt x="10" y="510"/>
                  </a:lnTo>
                  <a:lnTo>
                    <a:pt x="11" y="376"/>
                  </a:lnTo>
                  <a:lnTo>
                    <a:pt x="12" y="199"/>
                  </a:lnTo>
                  <a:lnTo>
                    <a:pt x="13" y="55"/>
                  </a:lnTo>
                  <a:lnTo>
                    <a:pt x="14" y="0"/>
                  </a:lnTo>
                  <a:lnTo>
                    <a:pt x="15" y="47"/>
                  </a:lnTo>
                  <a:lnTo>
                    <a:pt x="16" y="162"/>
                  </a:lnTo>
                  <a:lnTo>
                    <a:pt x="17" y="299"/>
                  </a:lnTo>
                  <a:lnTo>
                    <a:pt x="18" y="419"/>
                  </a:lnTo>
                  <a:lnTo>
                    <a:pt x="19" y="509"/>
                  </a:lnTo>
                  <a:lnTo>
                    <a:pt x="20" y="575"/>
                  </a:lnTo>
                  <a:lnTo>
                    <a:pt x="21" y="629"/>
                  </a:lnTo>
                  <a:lnTo>
                    <a:pt x="22" y="670"/>
                  </a:lnTo>
                  <a:lnTo>
                    <a:pt x="23" y="688"/>
                  </a:lnTo>
                  <a:lnTo>
                    <a:pt x="24" y="672"/>
                  </a:lnTo>
                  <a:lnTo>
                    <a:pt x="25" y="616"/>
                  </a:lnTo>
                  <a:lnTo>
                    <a:pt x="26" y="533"/>
                  </a:lnTo>
                  <a:lnTo>
                    <a:pt x="27" y="452"/>
                  </a:lnTo>
                  <a:lnTo>
                    <a:pt x="28" y="407"/>
                  </a:lnTo>
                  <a:lnTo>
                    <a:pt x="28" y="419"/>
                  </a:lnTo>
                  <a:lnTo>
                    <a:pt x="29" y="474"/>
                  </a:lnTo>
                  <a:lnTo>
                    <a:pt x="30" y="526"/>
                  </a:lnTo>
                  <a:lnTo>
                    <a:pt x="31" y="530"/>
                  </a:lnTo>
                  <a:lnTo>
                    <a:pt x="32" y="471"/>
                  </a:lnTo>
                  <a:lnTo>
                    <a:pt x="33" y="379"/>
                  </a:lnTo>
                  <a:lnTo>
                    <a:pt x="34" y="301"/>
                  </a:lnTo>
                  <a:lnTo>
                    <a:pt x="35" y="270"/>
                  </a:lnTo>
                  <a:lnTo>
                    <a:pt x="36" y="281"/>
                  </a:lnTo>
                  <a:lnTo>
                    <a:pt x="37" y="307"/>
                  </a:lnTo>
                  <a:lnTo>
                    <a:pt x="38" y="327"/>
                  </a:lnTo>
                  <a:lnTo>
                    <a:pt x="39" y="341"/>
                  </a:lnTo>
                  <a:lnTo>
                    <a:pt x="40" y="375"/>
                  </a:lnTo>
                  <a:lnTo>
                    <a:pt x="41" y="447"/>
                  </a:lnTo>
                  <a:lnTo>
                    <a:pt x="42" y="551"/>
                  </a:lnTo>
                  <a:lnTo>
                    <a:pt x="43" y="653"/>
                  </a:lnTo>
                  <a:lnTo>
                    <a:pt x="44" y="709"/>
                  </a:lnTo>
                  <a:lnTo>
                    <a:pt x="45" y="697"/>
                  </a:lnTo>
                  <a:lnTo>
                    <a:pt x="46" y="631"/>
                  </a:lnTo>
                  <a:lnTo>
                    <a:pt x="47" y="554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82"/>
            <p:cNvSpPr>
              <a:spLocks/>
            </p:cNvSpPr>
            <p:nvPr/>
          </p:nvSpPr>
          <p:spPr bwMode="auto">
            <a:xfrm>
              <a:off x="2880799" y="3853977"/>
              <a:ext cx="45004" cy="118995"/>
            </a:xfrm>
            <a:custGeom>
              <a:avLst/>
              <a:gdLst/>
              <a:ahLst/>
              <a:cxnLst>
                <a:cxn ang="0">
                  <a:pos x="0" y="451"/>
                </a:cxn>
                <a:cxn ang="0">
                  <a:pos x="0" y="451"/>
                </a:cxn>
                <a:cxn ang="0">
                  <a:pos x="1" y="399"/>
                </a:cxn>
                <a:cxn ang="0">
                  <a:pos x="2" y="374"/>
                </a:cxn>
                <a:cxn ang="0">
                  <a:pos x="3" y="350"/>
                </a:cxn>
                <a:cxn ang="0">
                  <a:pos x="4" y="293"/>
                </a:cxn>
                <a:cxn ang="0">
                  <a:pos x="5" y="197"/>
                </a:cxn>
                <a:cxn ang="0">
                  <a:pos x="6" y="88"/>
                </a:cxn>
                <a:cxn ang="0">
                  <a:pos x="7" y="10"/>
                </a:cxn>
                <a:cxn ang="0">
                  <a:pos x="8" y="0"/>
                </a:cxn>
                <a:cxn ang="0">
                  <a:pos x="8" y="71"/>
                </a:cxn>
                <a:cxn ang="0">
                  <a:pos x="9" y="200"/>
                </a:cxn>
                <a:cxn ang="0">
                  <a:pos x="10" y="345"/>
                </a:cxn>
                <a:cxn ang="0">
                  <a:pos x="11" y="456"/>
                </a:cxn>
                <a:cxn ang="0">
                  <a:pos x="12" y="494"/>
                </a:cxn>
                <a:cxn ang="0">
                  <a:pos x="13" y="456"/>
                </a:cxn>
                <a:cxn ang="0">
                  <a:pos x="14" y="371"/>
                </a:cxn>
                <a:cxn ang="0">
                  <a:pos x="15" y="289"/>
                </a:cxn>
                <a:cxn ang="0">
                  <a:pos x="16" y="246"/>
                </a:cxn>
                <a:cxn ang="0">
                  <a:pos x="17" y="247"/>
                </a:cxn>
                <a:cxn ang="0">
                  <a:pos x="18" y="270"/>
                </a:cxn>
                <a:cxn ang="0">
                  <a:pos x="19" y="289"/>
                </a:cxn>
                <a:cxn ang="0">
                  <a:pos x="20" y="295"/>
                </a:cxn>
                <a:cxn ang="0">
                  <a:pos x="21" y="297"/>
                </a:cxn>
                <a:cxn ang="0">
                  <a:pos x="22" y="304"/>
                </a:cxn>
                <a:cxn ang="0">
                  <a:pos x="23" y="324"/>
                </a:cxn>
                <a:cxn ang="0">
                  <a:pos x="24" y="362"/>
                </a:cxn>
                <a:cxn ang="0">
                  <a:pos x="25" y="425"/>
                </a:cxn>
                <a:cxn ang="0">
                  <a:pos x="26" y="512"/>
                </a:cxn>
                <a:cxn ang="0">
                  <a:pos x="27" y="603"/>
                </a:cxn>
                <a:cxn ang="0">
                  <a:pos x="28" y="668"/>
                </a:cxn>
                <a:cxn ang="0">
                  <a:pos x="29" y="679"/>
                </a:cxn>
                <a:cxn ang="0">
                  <a:pos x="30" y="624"/>
                </a:cxn>
                <a:cxn ang="0">
                  <a:pos x="31" y="515"/>
                </a:cxn>
                <a:cxn ang="0">
                  <a:pos x="32" y="379"/>
                </a:cxn>
                <a:cxn ang="0">
                  <a:pos x="33" y="247"/>
                </a:cxn>
                <a:cxn ang="0">
                  <a:pos x="34" y="145"/>
                </a:cxn>
                <a:cxn ang="0">
                  <a:pos x="35" y="86"/>
                </a:cxn>
                <a:cxn ang="0">
                  <a:pos x="36" y="68"/>
                </a:cxn>
                <a:cxn ang="0">
                  <a:pos x="36" y="85"/>
                </a:cxn>
                <a:cxn ang="0">
                  <a:pos x="37" y="128"/>
                </a:cxn>
                <a:cxn ang="0">
                  <a:pos x="38" y="195"/>
                </a:cxn>
                <a:cxn ang="0">
                  <a:pos x="39" y="280"/>
                </a:cxn>
                <a:cxn ang="0">
                  <a:pos x="40" y="369"/>
                </a:cxn>
                <a:cxn ang="0">
                  <a:pos x="41" y="442"/>
                </a:cxn>
                <a:cxn ang="0">
                  <a:pos x="42" y="482"/>
                </a:cxn>
                <a:cxn ang="0">
                  <a:pos x="43" y="484"/>
                </a:cxn>
                <a:cxn ang="0">
                  <a:pos x="44" y="458"/>
                </a:cxn>
                <a:cxn ang="0">
                  <a:pos x="45" y="424"/>
                </a:cxn>
                <a:cxn ang="0">
                  <a:pos x="46" y="400"/>
                </a:cxn>
                <a:cxn ang="0">
                  <a:pos x="47" y="388"/>
                </a:cxn>
              </a:cxnLst>
              <a:rect l="0" t="0" r="r" b="b"/>
              <a:pathLst>
                <a:path w="47" h="679">
                  <a:moveTo>
                    <a:pt x="0" y="451"/>
                  </a:moveTo>
                  <a:lnTo>
                    <a:pt x="0" y="451"/>
                  </a:lnTo>
                  <a:lnTo>
                    <a:pt x="1" y="399"/>
                  </a:lnTo>
                  <a:lnTo>
                    <a:pt x="2" y="374"/>
                  </a:lnTo>
                  <a:lnTo>
                    <a:pt x="3" y="350"/>
                  </a:lnTo>
                  <a:lnTo>
                    <a:pt x="4" y="293"/>
                  </a:lnTo>
                  <a:lnTo>
                    <a:pt x="5" y="197"/>
                  </a:lnTo>
                  <a:lnTo>
                    <a:pt x="6" y="88"/>
                  </a:lnTo>
                  <a:lnTo>
                    <a:pt x="7" y="10"/>
                  </a:lnTo>
                  <a:lnTo>
                    <a:pt x="8" y="0"/>
                  </a:lnTo>
                  <a:lnTo>
                    <a:pt x="8" y="71"/>
                  </a:lnTo>
                  <a:lnTo>
                    <a:pt x="9" y="200"/>
                  </a:lnTo>
                  <a:lnTo>
                    <a:pt x="10" y="345"/>
                  </a:lnTo>
                  <a:lnTo>
                    <a:pt x="11" y="456"/>
                  </a:lnTo>
                  <a:lnTo>
                    <a:pt x="12" y="494"/>
                  </a:lnTo>
                  <a:lnTo>
                    <a:pt x="13" y="456"/>
                  </a:lnTo>
                  <a:lnTo>
                    <a:pt x="14" y="371"/>
                  </a:lnTo>
                  <a:lnTo>
                    <a:pt x="15" y="289"/>
                  </a:lnTo>
                  <a:lnTo>
                    <a:pt x="16" y="246"/>
                  </a:lnTo>
                  <a:lnTo>
                    <a:pt x="17" y="247"/>
                  </a:lnTo>
                  <a:lnTo>
                    <a:pt x="18" y="270"/>
                  </a:lnTo>
                  <a:lnTo>
                    <a:pt x="19" y="289"/>
                  </a:lnTo>
                  <a:lnTo>
                    <a:pt x="20" y="295"/>
                  </a:lnTo>
                  <a:lnTo>
                    <a:pt x="21" y="297"/>
                  </a:lnTo>
                  <a:lnTo>
                    <a:pt x="22" y="304"/>
                  </a:lnTo>
                  <a:lnTo>
                    <a:pt x="23" y="324"/>
                  </a:lnTo>
                  <a:lnTo>
                    <a:pt x="24" y="362"/>
                  </a:lnTo>
                  <a:lnTo>
                    <a:pt x="25" y="425"/>
                  </a:lnTo>
                  <a:lnTo>
                    <a:pt x="26" y="512"/>
                  </a:lnTo>
                  <a:lnTo>
                    <a:pt x="27" y="603"/>
                  </a:lnTo>
                  <a:lnTo>
                    <a:pt x="28" y="668"/>
                  </a:lnTo>
                  <a:lnTo>
                    <a:pt x="29" y="679"/>
                  </a:lnTo>
                  <a:lnTo>
                    <a:pt x="30" y="624"/>
                  </a:lnTo>
                  <a:lnTo>
                    <a:pt x="31" y="515"/>
                  </a:lnTo>
                  <a:lnTo>
                    <a:pt x="32" y="379"/>
                  </a:lnTo>
                  <a:lnTo>
                    <a:pt x="33" y="247"/>
                  </a:lnTo>
                  <a:lnTo>
                    <a:pt x="34" y="145"/>
                  </a:lnTo>
                  <a:lnTo>
                    <a:pt x="35" y="86"/>
                  </a:lnTo>
                  <a:lnTo>
                    <a:pt x="36" y="68"/>
                  </a:lnTo>
                  <a:lnTo>
                    <a:pt x="36" y="85"/>
                  </a:lnTo>
                  <a:lnTo>
                    <a:pt x="37" y="128"/>
                  </a:lnTo>
                  <a:lnTo>
                    <a:pt x="38" y="195"/>
                  </a:lnTo>
                  <a:lnTo>
                    <a:pt x="39" y="280"/>
                  </a:lnTo>
                  <a:lnTo>
                    <a:pt x="40" y="369"/>
                  </a:lnTo>
                  <a:lnTo>
                    <a:pt x="41" y="442"/>
                  </a:lnTo>
                  <a:lnTo>
                    <a:pt x="42" y="482"/>
                  </a:lnTo>
                  <a:lnTo>
                    <a:pt x="43" y="484"/>
                  </a:lnTo>
                  <a:lnTo>
                    <a:pt x="44" y="458"/>
                  </a:lnTo>
                  <a:lnTo>
                    <a:pt x="45" y="424"/>
                  </a:lnTo>
                  <a:lnTo>
                    <a:pt x="46" y="400"/>
                  </a:lnTo>
                  <a:lnTo>
                    <a:pt x="47" y="388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83"/>
            <p:cNvSpPr>
              <a:spLocks/>
            </p:cNvSpPr>
            <p:nvPr/>
          </p:nvSpPr>
          <p:spPr bwMode="auto">
            <a:xfrm>
              <a:off x="2925803" y="3842751"/>
              <a:ext cx="48217" cy="159409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0" y="454"/>
                </a:cxn>
                <a:cxn ang="0">
                  <a:pos x="1" y="441"/>
                </a:cxn>
                <a:cxn ang="0">
                  <a:pos x="2" y="406"/>
                </a:cxn>
                <a:cxn ang="0">
                  <a:pos x="3" y="339"/>
                </a:cxn>
                <a:cxn ang="0">
                  <a:pos x="4" y="253"/>
                </a:cxn>
                <a:cxn ang="0">
                  <a:pos x="5" y="179"/>
                </a:cxn>
                <a:cxn ang="0">
                  <a:pos x="6" y="149"/>
                </a:cxn>
                <a:cxn ang="0">
                  <a:pos x="7" y="176"/>
                </a:cxn>
                <a:cxn ang="0">
                  <a:pos x="8" y="242"/>
                </a:cxn>
                <a:cxn ang="0">
                  <a:pos x="9" y="312"/>
                </a:cxn>
                <a:cxn ang="0">
                  <a:pos x="10" y="362"/>
                </a:cxn>
                <a:cxn ang="0">
                  <a:pos x="11" y="391"/>
                </a:cxn>
                <a:cxn ang="0">
                  <a:pos x="12" y="423"/>
                </a:cxn>
                <a:cxn ang="0">
                  <a:pos x="13" y="474"/>
                </a:cxn>
                <a:cxn ang="0">
                  <a:pos x="14" y="540"/>
                </a:cxn>
                <a:cxn ang="0">
                  <a:pos x="15" y="589"/>
                </a:cxn>
                <a:cxn ang="0">
                  <a:pos x="16" y="586"/>
                </a:cxn>
                <a:cxn ang="0">
                  <a:pos x="16" y="518"/>
                </a:cxn>
                <a:cxn ang="0">
                  <a:pos x="17" y="401"/>
                </a:cxn>
                <a:cxn ang="0">
                  <a:pos x="18" y="270"/>
                </a:cxn>
                <a:cxn ang="0">
                  <a:pos x="19" y="166"/>
                </a:cxn>
                <a:cxn ang="0">
                  <a:pos x="20" y="116"/>
                </a:cxn>
                <a:cxn ang="0">
                  <a:pos x="21" y="134"/>
                </a:cxn>
                <a:cxn ang="0">
                  <a:pos x="22" y="209"/>
                </a:cxn>
                <a:cxn ang="0">
                  <a:pos x="23" y="313"/>
                </a:cxn>
                <a:cxn ang="0">
                  <a:pos x="24" y="403"/>
                </a:cxn>
                <a:cxn ang="0">
                  <a:pos x="25" y="447"/>
                </a:cxn>
                <a:cxn ang="0">
                  <a:pos x="26" y="444"/>
                </a:cxn>
                <a:cxn ang="0">
                  <a:pos x="27" y="420"/>
                </a:cxn>
                <a:cxn ang="0">
                  <a:pos x="28" y="420"/>
                </a:cxn>
                <a:cxn ang="0">
                  <a:pos x="29" y="475"/>
                </a:cxn>
                <a:cxn ang="0">
                  <a:pos x="30" y="586"/>
                </a:cxn>
                <a:cxn ang="0">
                  <a:pos x="31" y="726"/>
                </a:cxn>
                <a:cxn ang="0">
                  <a:pos x="32" y="849"/>
                </a:cxn>
                <a:cxn ang="0">
                  <a:pos x="33" y="911"/>
                </a:cxn>
                <a:cxn ang="0">
                  <a:pos x="34" y="889"/>
                </a:cxn>
                <a:cxn ang="0">
                  <a:pos x="35" y="798"/>
                </a:cxn>
                <a:cxn ang="0">
                  <a:pos x="36" y="674"/>
                </a:cxn>
                <a:cxn ang="0">
                  <a:pos x="37" y="554"/>
                </a:cxn>
                <a:cxn ang="0">
                  <a:pos x="38" y="451"/>
                </a:cxn>
                <a:cxn ang="0">
                  <a:pos x="39" y="353"/>
                </a:cxn>
                <a:cxn ang="0">
                  <a:pos x="40" y="247"/>
                </a:cxn>
                <a:cxn ang="0">
                  <a:pos x="41" y="134"/>
                </a:cxn>
                <a:cxn ang="0">
                  <a:pos x="42" y="41"/>
                </a:cxn>
                <a:cxn ang="0">
                  <a:pos x="43" y="0"/>
                </a:cxn>
                <a:cxn ang="0">
                  <a:pos x="43" y="34"/>
                </a:cxn>
                <a:cxn ang="0">
                  <a:pos x="44" y="136"/>
                </a:cxn>
                <a:cxn ang="0">
                  <a:pos x="45" y="276"/>
                </a:cxn>
                <a:cxn ang="0">
                  <a:pos x="46" y="412"/>
                </a:cxn>
                <a:cxn ang="0">
                  <a:pos x="47" y="513"/>
                </a:cxn>
              </a:cxnLst>
              <a:rect l="0" t="0" r="r" b="b"/>
              <a:pathLst>
                <a:path w="47" h="911">
                  <a:moveTo>
                    <a:pt x="0" y="454"/>
                  </a:moveTo>
                  <a:lnTo>
                    <a:pt x="0" y="454"/>
                  </a:lnTo>
                  <a:lnTo>
                    <a:pt x="1" y="441"/>
                  </a:lnTo>
                  <a:lnTo>
                    <a:pt x="2" y="406"/>
                  </a:lnTo>
                  <a:lnTo>
                    <a:pt x="3" y="339"/>
                  </a:lnTo>
                  <a:lnTo>
                    <a:pt x="4" y="253"/>
                  </a:lnTo>
                  <a:lnTo>
                    <a:pt x="5" y="179"/>
                  </a:lnTo>
                  <a:lnTo>
                    <a:pt x="6" y="149"/>
                  </a:lnTo>
                  <a:lnTo>
                    <a:pt x="7" y="176"/>
                  </a:lnTo>
                  <a:lnTo>
                    <a:pt x="8" y="242"/>
                  </a:lnTo>
                  <a:lnTo>
                    <a:pt x="9" y="312"/>
                  </a:lnTo>
                  <a:lnTo>
                    <a:pt x="10" y="362"/>
                  </a:lnTo>
                  <a:lnTo>
                    <a:pt x="11" y="391"/>
                  </a:lnTo>
                  <a:lnTo>
                    <a:pt x="12" y="423"/>
                  </a:lnTo>
                  <a:lnTo>
                    <a:pt x="13" y="474"/>
                  </a:lnTo>
                  <a:lnTo>
                    <a:pt x="14" y="540"/>
                  </a:lnTo>
                  <a:lnTo>
                    <a:pt x="15" y="589"/>
                  </a:lnTo>
                  <a:lnTo>
                    <a:pt x="16" y="586"/>
                  </a:lnTo>
                  <a:lnTo>
                    <a:pt x="16" y="518"/>
                  </a:lnTo>
                  <a:lnTo>
                    <a:pt x="17" y="401"/>
                  </a:lnTo>
                  <a:lnTo>
                    <a:pt x="18" y="270"/>
                  </a:lnTo>
                  <a:lnTo>
                    <a:pt x="19" y="166"/>
                  </a:lnTo>
                  <a:lnTo>
                    <a:pt x="20" y="116"/>
                  </a:lnTo>
                  <a:lnTo>
                    <a:pt x="21" y="134"/>
                  </a:lnTo>
                  <a:lnTo>
                    <a:pt x="22" y="209"/>
                  </a:lnTo>
                  <a:lnTo>
                    <a:pt x="23" y="313"/>
                  </a:lnTo>
                  <a:lnTo>
                    <a:pt x="24" y="403"/>
                  </a:lnTo>
                  <a:lnTo>
                    <a:pt x="25" y="447"/>
                  </a:lnTo>
                  <a:lnTo>
                    <a:pt x="26" y="444"/>
                  </a:lnTo>
                  <a:lnTo>
                    <a:pt x="27" y="420"/>
                  </a:lnTo>
                  <a:lnTo>
                    <a:pt x="28" y="420"/>
                  </a:lnTo>
                  <a:lnTo>
                    <a:pt x="29" y="475"/>
                  </a:lnTo>
                  <a:lnTo>
                    <a:pt x="30" y="586"/>
                  </a:lnTo>
                  <a:lnTo>
                    <a:pt x="31" y="726"/>
                  </a:lnTo>
                  <a:lnTo>
                    <a:pt x="32" y="849"/>
                  </a:lnTo>
                  <a:lnTo>
                    <a:pt x="33" y="911"/>
                  </a:lnTo>
                  <a:lnTo>
                    <a:pt x="34" y="889"/>
                  </a:lnTo>
                  <a:lnTo>
                    <a:pt x="35" y="798"/>
                  </a:lnTo>
                  <a:lnTo>
                    <a:pt x="36" y="674"/>
                  </a:lnTo>
                  <a:lnTo>
                    <a:pt x="37" y="554"/>
                  </a:lnTo>
                  <a:lnTo>
                    <a:pt x="38" y="451"/>
                  </a:lnTo>
                  <a:lnTo>
                    <a:pt x="39" y="353"/>
                  </a:lnTo>
                  <a:lnTo>
                    <a:pt x="40" y="247"/>
                  </a:lnTo>
                  <a:lnTo>
                    <a:pt x="41" y="134"/>
                  </a:lnTo>
                  <a:lnTo>
                    <a:pt x="42" y="41"/>
                  </a:lnTo>
                  <a:lnTo>
                    <a:pt x="43" y="0"/>
                  </a:lnTo>
                  <a:lnTo>
                    <a:pt x="43" y="34"/>
                  </a:lnTo>
                  <a:lnTo>
                    <a:pt x="44" y="136"/>
                  </a:lnTo>
                  <a:lnTo>
                    <a:pt x="45" y="276"/>
                  </a:lnTo>
                  <a:lnTo>
                    <a:pt x="46" y="412"/>
                  </a:lnTo>
                  <a:lnTo>
                    <a:pt x="47" y="513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84"/>
            <p:cNvSpPr>
              <a:spLocks/>
            </p:cNvSpPr>
            <p:nvPr/>
          </p:nvSpPr>
          <p:spPr bwMode="auto">
            <a:xfrm>
              <a:off x="2974020" y="3786060"/>
              <a:ext cx="48217" cy="316012"/>
            </a:xfrm>
            <a:custGeom>
              <a:avLst/>
              <a:gdLst/>
              <a:ahLst/>
              <a:cxnLst>
                <a:cxn ang="0">
                  <a:pos x="0" y="836"/>
                </a:cxn>
                <a:cxn ang="0">
                  <a:pos x="0" y="836"/>
                </a:cxn>
                <a:cxn ang="0">
                  <a:pos x="1" y="893"/>
                </a:cxn>
                <a:cxn ang="0">
                  <a:pos x="2" y="917"/>
                </a:cxn>
                <a:cxn ang="0">
                  <a:pos x="3" y="919"/>
                </a:cxn>
                <a:cxn ang="0">
                  <a:pos x="4" y="896"/>
                </a:cxn>
                <a:cxn ang="0">
                  <a:pos x="5" y="833"/>
                </a:cxn>
                <a:cxn ang="0">
                  <a:pos x="6" y="726"/>
                </a:cxn>
                <a:cxn ang="0">
                  <a:pos x="7" y="589"/>
                </a:cxn>
                <a:cxn ang="0">
                  <a:pos x="8" y="464"/>
                </a:cxn>
                <a:cxn ang="0">
                  <a:pos x="9" y="394"/>
                </a:cxn>
                <a:cxn ang="0">
                  <a:pos x="10" y="402"/>
                </a:cxn>
                <a:cxn ang="0">
                  <a:pos x="11" y="479"/>
                </a:cxn>
                <a:cxn ang="0">
                  <a:pos x="12" y="587"/>
                </a:cxn>
                <a:cxn ang="0">
                  <a:pos x="13" y="687"/>
                </a:cxn>
                <a:cxn ang="0">
                  <a:pos x="14" y="756"/>
                </a:cxn>
                <a:cxn ang="0">
                  <a:pos x="15" y="801"/>
                </a:cxn>
                <a:cxn ang="0">
                  <a:pos x="16" y="839"/>
                </a:cxn>
                <a:cxn ang="0">
                  <a:pos x="17" y="877"/>
                </a:cxn>
                <a:cxn ang="0">
                  <a:pos x="18" y="899"/>
                </a:cxn>
                <a:cxn ang="0">
                  <a:pos x="19" y="876"/>
                </a:cxn>
                <a:cxn ang="0">
                  <a:pos x="20" y="785"/>
                </a:cxn>
                <a:cxn ang="0">
                  <a:pos x="21" y="624"/>
                </a:cxn>
                <a:cxn ang="0">
                  <a:pos x="22" y="414"/>
                </a:cxn>
                <a:cxn ang="0">
                  <a:pos x="23" y="206"/>
                </a:cxn>
                <a:cxn ang="0">
                  <a:pos x="23" y="74"/>
                </a:cxn>
                <a:cxn ang="0">
                  <a:pos x="24" y="91"/>
                </a:cxn>
                <a:cxn ang="0">
                  <a:pos x="25" y="291"/>
                </a:cxn>
                <a:cxn ang="0">
                  <a:pos x="26" y="649"/>
                </a:cxn>
                <a:cxn ang="0">
                  <a:pos x="27" y="1083"/>
                </a:cxn>
                <a:cxn ang="0">
                  <a:pos x="28" y="1482"/>
                </a:cxn>
                <a:cxn ang="0">
                  <a:pos x="29" y="1746"/>
                </a:cxn>
                <a:cxn ang="0">
                  <a:pos x="30" y="1807"/>
                </a:cxn>
                <a:cxn ang="0">
                  <a:pos x="31" y="1643"/>
                </a:cxn>
                <a:cxn ang="0">
                  <a:pos x="32" y="1288"/>
                </a:cxn>
                <a:cxn ang="0">
                  <a:pos x="33" y="828"/>
                </a:cxn>
                <a:cxn ang="0">
                  <a:pos x="34" y="385"/>
                </a:cxn>
                <a:cxn ang="0">
                  <a:pos x="35" y="87"/>
                </a:cxn>
                <a:cxn ang="0">
                  <a:pos x="36" y="19"/>
                </a:cxn>
                <a:cxn ang="0">
                  <a:pos x="37" y="187"/>
                </a:cxn>
                <a:cxn ang="0">
                  <a:pos x="38" y="513"/>
                </a:cxn>
                <a:cxn ang="0">
                  <a:pos x="39" y="854"/>
                </a:cxn>
                <a:cxn ang="0">
                  <a:pos x="40" y="1068"/>
                </a:cxn>
                <a:cxn ang="0">
                  <a:pos x="41" y="1065"/>
                </a:cxn>
                <a:cxn ang="0">
                  <a:pos x="42" y="852"/>
                </a:cxn>
                <a:cxn ang="0">
                  <a:pos x="43" y="519"/>
                </a:cxn>
                <a:cxn ang="0">
                  <a:pos x="44" y="200"/>
                </a:cxn>
                <a:cxn ang="0">
                  <a:pos x="45" y="9"/>
                </a:cxn>
                <a:cxn ang="0">
                  <a:pos x="46" y="0"/>
                </a:cxn>
                <a:cxn ang="0">
                  <a:pos x="47" y="154"/>
                </a:cxn>
                <a:cxn ang="0">
                  <a:pos x="48" y="400"/>
                </a:cxn>
              </a:cxnLst>
              <a:rect l="0" t="0" r="r" b="b"/>
              <a:pathLst>
                <a:path w="48" h="1807">
                  <a:moveTo>
                    <a:pt x="0" y="836"/>
                  </a:moveTo>
                  <a:lnTo>
                    <a:pt x="0" y="836"/>
                  </a:lnTo>
                  <a:lnTo>
                    <a:pt x="1" y="893"/>
                  </a:lnTo>
                  <a:lnTo>
                    <a:pt x="2" y="917"/>
                  </a:lnTo>
                  <a:lnTo>
                    <a:pt x="3" y="919"/>
                  </a:lnTo>
                  <a:lnTo>
                    <a:pt x="4" y="896"/>
                  </a:lnTo>
                  <a:lnTo>
                    <a:pt x="5" y="833"/>
                  </a:lnTo>
                  <a:lnTo>
                    <a:pt x="6" y="726"/>
                  </a:lnTo>
                  <a:lnTo>
                    <a:pt x="7" y="589"/>
                  </a:lnTo>
                  <a:lnTo>
                    <a:pt x="8" y="464"/>
                  </a:lnTo>
                  <a:lnTo>
                    <a:pt x="9" y="394"/>
                  </a:lnTo>
                  <a:lnTo>
                    <a:pt x="10" y="402"/>
                  </a:lnTo>
                  <a:lnTo>
                    <a:pt x="11" y="479"/>
                  </a:lnTo>
                  <a:lnTo>
                    <a:pt x="12" y="587"/>
                  </a:lnTo>
                  <a:lnTo>
                    <a:pt x="13" y="687"/>
                  </a:lnTo>
                  <a:lnTo>
                    <a:pt x="14" y="756"/>
                  </a:lnTo>
                  <a:lnTo>
                    <a:pt x="15" y="801"/>
                  </a:lnTo>
                  <a:lnTo>
                    <a:pt x="16" y="839"/>
                  </a:lnTo>
                  <a:lnTo>
                    <a:pt x="17" y="877"/>
                  </a:lnTo>
                  <a:lnTo>
                    <a:pt x="18" y="899"/>
                  </a:lnTo>
                  <a:lnTo>
                    <a:pt x="19" y="876"/>
                  </a:lnTo>
                  <a:lnTo>
                    <a:pt x="20" y="785"/>
                  </a:lnTo>
                  <a:lnTo>
                    <a:pt x="21" y="624"/>
                  </a:lnTo>
                  <a:lnTo>
                    <a:pt x="22" y="414"/>
                  </a:lnTo>
                  <a:lnTo>
                    <a:pt x="23" y="206"/>
                  </a:lnTo>
                  <a:lnTo>
                    <a:pt x="23" y="74"/>
                  </a:lnTo>
                  <a:lnTo>
                    <a:pt x="24" y="91"/>
                  </a:lnTo>
                  <a:lnTo>
                    <a:pt x="25" y="291"/>
                  </a:lnTo>
                  <a:lnTo>
                    <a:pt x="26" y="649"/>
                  </a:lnTo>
                  <a:lnTo>
                    <a:pt x="27" y="1083"/>
                  </a:lnTo>
                  <a:lnTo>
                    <a:pt x="28" y="1482"/>
                  </a:lnTo>
                  <a:lnTo>
                    <a:pt x="29" y="1746"/>
                  </a:lnTo>
                  <a:lnTo>
                    <a:pt x="30" y="1807"/>
                  </a:lnTo>
                  <a:lnTo>
                    <a:pt x="31" y="1643"/>
                  </a:lnTo>
                  <a:lnTo>
                    <a:pt x="32" y="1288"/>
                  </a:lnTo>
                  <a:lnTo>
                    <a:pt x="33" y="828"/>
                  </a:lnTo>
                  <a:lnTo>
                    <a:pt x="34" y="385"/>
                  </a:lnTo>
                  <a:lnTo>
                    <a:pt x="35" y="87"/>
                  </a:lnTo>
                  <a:lnTo>
                    <a:pt x="36" y="19"/>
                  </a:lnTo>
                  <a:lnTo>
                    <a:pt x="37" y="187"/>
                  </a:lnTo>
                  <a:lnTo>
                    <a:pt x="38" y="513"/>
                  </a:lnTo>
                  <a:lnTo>
                    <a:pt x="39" y="854"/>
                  </a:lnTo>
                  <a:lnTo>
                    <a:pt x="40" y="1068"/>
                  </a:lnTo>
                  <a:lnTo>
                    <a:pt x="41" y="1065"/>
                  </a:lnTo>
                  <a:lnTo>
                    <a:pt x="42" y="852"/>
                  </a:lnTo>
                  <a:lnTo>
                    <a:pt x="43" y="519"/>
                  </a:lnTo>
                  <a:lnTo>
                    <a:pt x="44" y="200"/>
                  </a:lnTo>
                  <a:lnTo>
                    <a:pt x="45" y="9"/>
                  </a:lnTo>
                  <a:lnTo>
                    <a:pt x="46" y="0"/>
                  </a:lnTo>
                  <a:lnTo>
                    <a:pt x="47" y="154"/>
                  </a:lnTo>
                  <a:lnTo>
                    <a:pt x="48" y="400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86"/>
            <p:cNvSpPr>
              <a:spLocks/>
            </p:cNvSpPr>
            <p:nvPr/>
          </p:nvSpPr>
          <p:spPr bwMode="auto">
            <a:xfrm>
              <a:off x="3070457" y="3795602"/>
              <a:ext cx="45004" cy="262688"/>
            </a:xfrm>
            <a:custGeom>
              <a:avLst/>
              <a:gdLst/>
              <a:ahLst/>
              <a:cxnLst>
                <a:cxn ang="0">
                  <a:pos x="0" y="625"/>
                </a:cxn>
                <a:cxn ang="0">
                  <a:pos x="0" y="625"/>
                </a:cxn>
                <a:cxn ang="0">
                  <a:pos x="1" y="470"/>
                </a:cxn>
                <a:cxn ang="0">
                  <a:pos x="2" y="337"/>
                </a:cxn>
                <a:cxn ang="0">
                  <a:pos x="3" y="199"/>
                </a:cxn>
                <a:cxn ang="0">
                  <a:pos x="4" y="68"/>
                </a:cxn>
                <a:cxn ang="0">
                  <a:pos x="5" y="0"/>
                </a:cxn>
                <a:cxn ang="0">
                  <a:pos x="6" y="49"/>
                </a:cxn>
                <a:cxn ang="0">
                  <a:pos x="7" y="228"/>
                </a:cxn>
                <a:cxn ang="0">
                  <a:pos x="8" y="481"/>
                </a:cxn>
                <a:cxn ang="0">
                  <a:pos x="9" y="709"/>
                </a:cxn>
                <a:cxn ang="0">
                  <a:pos x="9" y="814"/>
                </a:cxn>
                <a:cxn ang="0">
                  <a:pos x="10" y="755"/>
                </a:cxn>
                <a:cxn ang="0">
                  <a:pos x="11" y="563"/>
                </a:cxn>
                <a:cxn ang="0">
                  <a:pos x="12" y="327"/>
                </a:cxn>
                <a:cxn ang="0">
                  <a:pos x="13" y="146"/>
                </a:cxn>
                <a:cxn ang="0">
                  <a:pos x="14" y="84"/>
                </a:cxn>
                <a:cxn ang="0">
                  <a:pos x="15" y="144"/>
                </a:cxn>
                <a:cxn ang="0">
                  <a:pos x="16" y="280"/>
                </a:cxn>
                <a:cxn ang="0">
                  <a:pos x="17" y="436"/>
                </a:cxn>
                <a:cxn ang="0">
                  <a:pos x="18" y="584"/>
                </a:cxn>
                <a:cxn ang="0">
                  <a:pos x="19" y="725"/>
                </a:cxn>
                <a:cxn ang="0">
                  <a:pos x="20" y="882"/>
                </a:cxn>
                <a:cxn ang="0">
                  <a:pos x="21" y="1064"/>
                </a:cxn>
                <a:cxn ang="0">
                  <a:pos x="22" y="1256"/>
                </a:cxn>
                <a:cxn ang="0">
                  <a:pos x="23" y="1418"/>
                </a:cxn>
                <a:cxn ang="0">
                  <a:pos x="24" y="1502"/>
                </a:cxn>
                <a:cxn ang="0">
                  <a:pos x="25" y="1469"/>
                </a:cxn>
                <a:cxn ang="0">
                  <a:pos x="26" y="1312"/>
                </a:cxn>
                <a:cxn ang="0">
                  <a:pos x="27" y="1063"/>
                </a:cxn>
                <a:cxn ang="0">
                  <a:pos x="28" y="784"/>
                </a:cxn>
                <a:cxn ang="0">
                  <a:pos x="29" y="545"/>
                </a:cxn>
                <a:cxn ang="0">
                  <a:pos x="30" y="390"/>
                </a:cxn>
                <a:cxn ang="0">
                  <a:pos x="31" y="319"/>
                </a:cxn>
                <a:cxn ang="0">
                  <a:pos x="32" y="293"/>
                </a:cxn>
                <a:cxn ang="0">
                  <a:pos x="33" y="263"/>
                </a:cxn>
                <a:cxn ang="0">
                  <a:pos x="34" y="208"/>
                </a:cxn>
                <a:cxn ang="0">
                  <a:pos x="35" y="151"/>
                </a:cxn>
                <a:cxn ang="0">
                  <a:pos x="36" y="154"/>
                </a:cxn>
                <a:cxn ang="0">
                  <a:pos x="37" y="272"/>
                </a:cxn>
                <a:cxn ang="0">
                  <a:pos x="37" y="514"/>
                </a:cxn>
                <a:cxn ang="0">
                  <a:pos x="38" y="817"/>
                </a:cxn>
                <a:cxn ang="0">
                  <a:pos x="39" y="1073"/>
                </a:cxn>
                <a:cxn ang="0">
                  <a:pos x="40" y="1172"/>
                </a:cxn>
                <a:cxn ang="0">
                  <a:pos x="41" y="1067"/>
                </a:cxn>
                <a:cxn ang="0">
                  <a:pos x="42" y="801"/>
                </a:cxn>
                <a:cxn ang="0">
                  <a:pos x="43" y="498"/>
                </a:cxn>
                <a:cxn ang="0">
                  <a:pos x="44" y="301"/>
                </a:cxn>
                <a:cxn ang="0">
                  <a:pos x="45" y="301"/>
                </a:cxn>
                <a:cxn ang="0">
                  <a:pos x="46" y="492"/>
                </a:cxn>
                <a:cxn ang="0">
                  <a:pos x="47" y="781"/>
                </a:cxn>
              </a:cxnLst>
              <a:rect l="0" t="0" r="r" b="b"/>
              <a:pathLst>
                <a:path w="47" h="1502">
                  <a:moveTo>
                    <a:pt x="0" y="625"/>
                  </a:moveTo>
                  <a:lnTo>
                    <a:pt x="0" y="625"/>
                  </a:lnTo>
                  <a:lnTo>
                    <a:pt x="1" y="470"/>
                  </a:lnTo>
                  <a:lnTo>
                    <a:pt x="2" y="337"/>
                  </a:lnTo>
                  <a:lnTo>
                    <a:pt x="3" y="199"/>
                  </a:lnTo>
                  <a:lnTo>
                    <a:pt x="4" y="68"/>
                  </a:lnTo>
                  <a:lnTo>
                    <a:pt x="5" y="0"/>
                  </a:lnTo>
                  <a:lnTo>
                    <a:pt x="6" y="49"/>
                  </a:lnTo>
                  <a:lnTo>
                    <a:pt x="7" y="228"/>
                  </a:lnTo>
                  <a:lnTo>
                    <a:pt x="8" y="481"/>
                  </a:lnTo>
                  <a:lnTo>
                    <a:pt x="9" y="709"/>
                  </a:lnTo>
                  <a:lnTo>
                    <a:pt x="9" y="814"/>
                  </a:lnTo>
                  <a:lnTo>
                    <a:pt x="10" y="755"/>
                  </a:lnTo>
                  <a:lnTo>
                    <a:pt x="11" y="563"/>
                  </a:lnTo>
                  <a:lnTo>
                    <a:pt x="12" y="327"/>
                  </a:lnTo>
                  <a:lnTo>
                    <a:pt x="13" y="146"/>
                  </a:lnTo>
                  <a:lnTo>
                    <a:pt x="14" y="84"/>
                  </a:lnTo>
                  <a:lnTo>
                    <a:pt x="15" y="144"/>
                  </a:lnTo>
                  <a:lnTo>
                    <a:pt x="16" y="280"/>
                  </a:lnTo>
                  <a:lnTo>
                    <a:pt x="17" y="436"/>
                  </a:lnTo>
                  <a:lnTo>
                    <a:pt x="18" y="584"/>
                  </a:lnTo>
                  <a:lnTo>
                    <a:pt x="19" y="725"/>
                  </a:lnTo>
                  <a:lnTo>
                    <a:pt x="20" y="882"/>
                  </a:lnTo>
                  <a:lnTo>
                    <a:pt x="21" y="1064"/>
                  </a:lnTo>
                  <a:lnTo>
                    <a:pt x="22" y="1256"/>
                  </a:lnTo>
                  <a:lnTo>
                    <a:pt x="23" y="1418"/>
                  </a:lnTo>
                  <a:lnTo>
                    <a:pt x="24" y="1502"/>
                  </a:lnTo>
                  <a:lnTo>
                    <a:pt x="25" y="1469"/>
                  </a:lnTo>
                  <a:lnTo>
                    <a:pt x="26" y="1312"/>
                  </a:lnTo>
                  <a:lnTo>
                    <a:pt x="27" y="1063"/>
                  </a:lnTo>
                  <a:lnTo>
                    <a:pt x="28" y="784"/>
                  </a:lnTo>
                  <a:lnTo>
                    <a:pt x="29" y="545"/>
                  </a:lnTo>
                  <a:lnTo>
                    <a:pt x="30" y="390"/>
                  </a:lnTo>
                  <a:lnTo>
                    <a:pt x="31" y="319"/>
                  </a:lnTo>
                  <a:lnTo>
                    <a:pt x="32" y="293"/>
                  </a:lnTo>
                  <a:lnTo>
                    <a:pt x="33" y="263"/>
                  </a:lnTo>
                  <a:lnTo>
                    <a:pt x="34" y="208"/>
                  </a:lnTo>
                  <a:lnTo>
                    <a:pt x="35" y="151"/>
                  </a:lnTo>
                  <a:lnTo>
                    <a:pt x="36" y="154"/>
                  </a:lnTo>
                  <a:lnTo>
                    <a:pt x="37" y="272"/>
                  </a:lnTo>
                  <a:lnTo>
                    <a:pt x="37" y="514"/>
                  </a:lnTo>
                  <a:lnTo>
                    <a:pt x="38" y="817"/>
                  </a:lnTo>
                  <a:lnTo>
                    <a:pt x="39" y="1073"/>
                  </a:lnTo>
                  <a:lnTo>
                    <a:pt x="40" y="1172"/>
                  </a:lnTo>
                  <a:lnTo>
                    <a:pt x="41" y="1067"/>
                  </a:lnTo>
                  <a:lnTo>
                    <a:pt x="42" y="801"/>
                  </a:lnTo>
                  <a:lnTo>
                    <a:pt x="43" y="498"/>
                  </a:lnTo>
                  <a:lnTo>
                    <a:pt x="44" y="301"/>
                  </a:lnTo>
                  <a:lnTo>
                    <a:pt x="45" y="301"/>
                  </a:lnTo>
                  <a:lnTo>
                    <a:pt x="46" y="492"/>
                  </a:lnTo>
                  <a:lnTo>
                    <a:pt x="47" y="781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87"/>
            <p:cNvSpPr>
              <a:spLocks/>
            </p:cNvSpPr>
            <p:nvPr/>
          </p:nvSpPr>
          <p:spPr bwMode="auto">
            <a:xfrm>
              <a:off x="3115461" y="3719265"/>
              <a:ext cx="48217" cy="408065"/>
            </a:xfrm>
            <a:custGeom>
              <a:avLst/>
              <a:gdLst/>
              <a:ahLst/>
              <a:cxnLst>
                <a:cxn ang="0">
                  <a:pos x="0" y="1217"/>
                </a:cxn>
                <a:cxn ang="0">
                  <a:pos x="0" y="1217"/>
                </a:cxn>
                <a:cxn ang="0">
                  <a:pos x="1" y="1466"/>
                </a:cxn>
                <a:cxn ang="0">
                  <a:pos x="2" y="1559"/>
                </a:cxn>
                <a:cxn ang="0">
                  <a:pos x="3" y="1445"/>
                </a:cxn>
                <a:cxn ang="0">
                  <a:pos x="4" y="1155"/>
                </a:cxn>
                <a:cxn ang="0">
                  <a:pos x="5" y="789"/>
                </a:cxn>
                <a:cxn ang="0">
                  <a:pos x="6" y="481"/>
                </a:cxn>
                <a:cxn ang="0">
                  <a:pos x="7" y="349"/>
                </a:cxn>
                <a:cxn ang="0">
                  <a:pos x="8" y="448"/>
                </a:cxn>
                <a:cxn ang="0">
                  <a:pos x="9" y="751"/>
                </a:cxn>
                <a:cxn ang="0">
                  <a:pos x="10" y="1167"/>
                </a:cxn>
                <a:cxn ang="0">
                  <a:pos x="11" y="1580"/>
                </a:cxn>
                <a:cxn ang="0">
                  <a:pos x="12" y="1893"/>
                </a:cxn>
                <a:cxn ang="0">
                  <a:pos x="13" y="2053"/>
                </a:cxn>
                <a:cxn ang="0">
                  <a:pos x="14" y="2057"/>
                </a:cxn>
                <a:cxn ang="0">
                  <a:pos x="15" y="1936"/>
                </a:cxn>
                <a:cxn ang="0">
                  <a:pos x="16" y="1745"/>
                </a:cxn>
                <a:cxn ang="0">
                  <a:pos x="17" y="1540"/>
                </a:cxn>
                <a:cxn ang="0">
                  <a:pos x="17" y="1361"/>
                </a:cxn>
                <a:cxn ang="0">
                  <a:pos x="18" y="1217"/>
                </a:cxn>
                <a:cxn ang="0">
                  <a:pos x="19" y="1084"/>
                </a:cxn>
                <a:cxn ang="0">
                  <a:pos x="20" y="926"/>
                </a:cxn>
                <a:cxn ang="0">
                  <a:pos x="21" y="717"/>
                </a:cxn>
                <a:cxn ang="0">
                  <a:pos x="22" y="464"/>
                </a:cxn>
                <a:cxn ang="0">
                  <a:pos x="23" y="213"/>
                </a:cxn>
                <a:cxn ang="0">
                  <a:pos x="24" y="35"/>
                </a:cxn>
                <a:cxn ang="0">
                  <a:pos x="25" y="0"/>
                </a:cxn>
                <a:cxn ang="0">
                  <a:pos x="26" y="148"/>
                </a:cxn>
                <a:cxn ang="0">
                  <a:pos x="27" y="464"/>
                </a:cxn>
                <a:cxn ang="0">
                  <a:pos x="28" y="873"/>
                </a:cxn>
                <a:cxn ang="0">
                  <a:pos x="29" y="1263"/>
                </a:cxn>
                <a:cxn ang="0">
                  <a:pos x="30" y="1525"/>
                </a:cxn>
                <a:cxn ang="0">
                  <a:pos x="31" y="1591"/>
                </a:cxn>
                <a:cxn ang="0">
                  <a:pos x="32" y="1464"/>
                </a:cxn>
                <a:cxn ang="0">
                  <a:pos x="33" y="1218"/>
                </a:cxn>
                <a:cxn ang="0">
                  <a:pos x="34" y="967"/>
                </a:cxn>
                <a:cxn ang="0">
                  <a:pos x="35" y="828"/>
                </a:cxn>
                <a:cxn ang="0">
                  <a:pos x="36" y="870"/>
                </a:cxn>
                <a:cxn ang="0">
                  <a:pos x="37" y="1094"/>
                </a:cxn>
                <a:cxn ang="0">
                  <a:pos x="38" y="1441"/>
                </a:cxn>
                <a:cxn ang="0">
                  <a:pos x="39" y="1820"/>
                </a:cxn>
                <a:cxn ang="0">
                  <a:pos x="40" y="2138"/>
                </a:cxn>
                <a:cxn ang="0">
                  <a:pos x="41" y="2324"/>
                </a:cxn>
                <a:cxn ang="0">
                  <a:pos x="42" y="2335"/>
                </a:cxn>
                <a:cxn ang="0">
                  <a:pos x="43" y="2163"/>
                </a:cxn>
                <a:cxn ang="0">
                  <a:pos x="44" y="1838"/>
                </a:cxn>
                <a:cxn ang="0">
                  <a:pos x="44" y="1412"/>
                </a:cxn>
                <a:cxn ang="0">
                  <a:pos x="45" y="954"/>
                </a:cxn>
                <a:cxn ang="0">
                  <a:pos x="46" y="529"/>
                </a:cxn>
                <a:cxn ang="0">
                  <a:pos x="47" y="191"/>
                </a:cxn>
              </a:cxnLst>
              <a:rect l="0" t="0" r="r" b="b"/>
              <a:pathLst>
                <a:path w="47" h="2335">
                  <a:moveTo>
                    <a:pt x="0" y="1217"/>
                  </a:moveTo>
                  <a:lnTo>
                    <a:pt x="0" y="1217"/>
                  </a:lnTo>
                  <a:lnTo>
                    <a:pt x="1" y="1466"/>
                  </a:lnTo>
                  <a:lnTo>
                    <a:pt x="2" y="1559"/>
                  </a:lnTo>
                  <a:lnTo>
                    <a:pt x="3" y="1445"/>
                  </a:lnTo>
                  <a:lnTo>
                    <a:pt x="4" y="1155"/>
                  </a:lnTo>
                  <a:lnTo>
                    <a:pt x="5" y="789"/>
                  </a:lnTo>
                  <a:lnTo>
                    <a:pt x="6" y="481"/>
                  </a:lnTo>
                  <a:lnTo>
                    <a:pt x="7" y="349"/>
                  </a:lnTo>
                  <a:lnTo>
                    <a:pt x="8" y="448"/>
                  </a:lnTo>
                  <a:lnTo>
                    <a:pt x="9" y="751"/>
                  </a:lnTo>
                  <a:lnTo>
                    <a:pt x="10" y="1167"/>
                  </a:lnTo>
                  <a:lnTo>
                    <a:pt x="11" y="1580"/>
                  </a:lnTo>
                  <a:lnTo>
                    <a:pt x="12" y="1893"/>
                  </a:lnTo>
                  <a:lnTo>
                    <a:pt x="13" y="2053"/>
                  </a:lnTo>
                  <a:lnTo>
                    <a:pt x="14" y="2057"/>
                  </a:lnTo>
                  <a:lnTo>
                    <a:pt x="15" y="1936"/>
                  </a:lnTo>
                  <a:lnTo>
                    <a:pt x="16" y="1745"/>
                  </a:lnTo>
                  <a:lnTo>
                    <a:pt x="17" y="1540"/>
                  </a:lnTo>
                  <a:lnTo>
                    <a:pt x="17" y="1361"/>
                  </a:lnTo>
                  <a:lnTo>
                    <a:pt x="18" y="1217"/>
                  </a:lnTo>
                  <a:lnTo>
                    <a:pt x="19" y="1084"/>
                  </a:lnTo>
                  <a:lnTo>
                    <a:pt x="20" y="926"/>
                  </a:lnTo>
                  <a:lnTo>
                    <a:pt x="21" y="717"/>
                  </a:lnTo>
                  <a:lnTo>
                    <a:pt x="22" y="464"/>
                  </a:lnTo>
                  <a:lnTo>
                    <a:pt x="23" y="213"/>
                  </a:lnTo>
                  <a:lnTo>
                    <a:pt x="24" y="35"/>
                  </a:lnTo>
                  <a:lnTo>
                    <a:pt x="25" y="0"/>
                  </a:lnTo>
                  <a:lnTo>
                    <a:pt x="26" y="148"/>
                  </a:lnTo>
                  <a:lnTo>
                    <a:pt x="27" y="464"/>
                  </a:lnTo>
                  <a:lnTo>
                    <a:pt x="28" y="873"/>
                  </a:lnTo>
                  <a:lnTo>
                    <a:pt x="29" y="1263"/>
                  </a:lnTo>
                  <a:lnTo>
                    <a:pt x="30" y="1525"/>
                  </a:lnTo>
                  <a:lnTo>
                    <a:pt x="31" y="1591"/>
                  </a:lnTo>
                  <a:lnTo>
                    <a:pt x="32" y="1464"/>
                  </a:lnTo>
                  <a:lnTo>
                    <a:pt x="33" y="1218"/>
                  </a:lnTo>
                  <a:lnTo>
                    <a:pt x="34" y="967"/>
                  </a:lnTo>
                  <a:lnTo>
                    <a:pt x="35" y="828"/>
                  </a:lnTo>
                  <a:lnTo>
                    <a:pt x="36" y="870"/>
                  </a:lnTo>
                  <a:lnTo>
                    <a:pt x="37" y="1094"/>
                  </a:lnTo>
                  <a:lnTo>
                    <a:pt x="38" y="1441"/>
                  </a:lnTo>
                  <a:lnTo>
                    <a:pt x="39" y="1820"/>
                  </a:lnTo>
                  <a:lnTo>
                    <a:pt x="40" y="2138"/>
                  </a:lnTo>
                  <a:lnTo>
                    <a:pt x="41" y="2324"/>
                  </a:lnTo>
                  <a:lnTo>
                    <a:pt x="42" y="2335"/>
                  </a:lnTo>
                  <a:lnTo>
                    <a:pt x="43" y="2163"/>
                  </a:lnTo>
                  <a:lnTo>
                    <a:pt x="44" y="1838"/>
                  </a:lnTo>
                  <a:lnTo>
                    <a:pt x="44" y="1412"/>
                  </a:lnTo>
                  <a:lnTo>
                    <a:pt x="45" y="954"/>
                  </a:lnTo>
                  <a:lnTo>
                    <a:pt x="46" y="529"/>
                  </a:lnTo>
                  <a:lnTo>
                    <a:pt x="47" y="191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88"/>
            <p:cNvSpPr>
              <a:spLocks/>
            </p:cNvSpPr>
            <p:nvPr/>
          </p:nvSpPr>
          <p:spPr bwMode="auto">
            <a:xfrm>
              <a:off x="3163680" y="3704110"/>
              <a:ext cx="48217" cy="380000"/>
            </a:xfrm>
            <a:custGeom>
              <a:avLst/>
              <a:gdLst/>
              <a:ahLst/>
              <a:cxnLst>
                <a:cxn ang="0">
                  <a:pos x="0" y="277"/>
                </a:cxn>
                <a:cxn ang="0">
                  <a:pos x="0" y="277"/>
                </a:cxn>
                <a:cxn ang="0">
                  <a:pos x="1" y="65"/>
                </a:cxn>
                <a:cxn ang="0">
                  <a:pos x="2" y="0"/>
                </a:cxn>
                <a:cxn ang="0">
                  <a:pos x="3" y="82"/>
                </a:cxn>
                <a:cxn ang="0">
                  <a:pos x="4" y="291"/>
                </a:cxn>
                <a:cxn ang="0">
                  <a:pos x="5" y="580"/>
                </a:cxn>
                <a:cxn ang="0">
                  <a:pos x="6" y="891"/>
                </a:cxn>
                <a:cxn ang="0">
                  <a:pos x="7" y="1173"/>
                </a:cxn>
                <a:cxn ang="0">
                  <a:pos x="8" y="1402"/>
                </a:cxn>
                <a:cxn ang="0">
                  <a:pos x="9" y="1575"/>
                </a:cxn>
                <a:cxn ang="0">
                  <a:pos x="10" y="1699"/>
                </a:cxn>
                <a:cxn ang="0">
                  <a:pos x="11" y="1768"/>
                </a:cxn>
                <a:cxn ang="0">
                  <a:pos x="12" y="1765"/>
                </a:cxn>
                <a:cxn ang="0">
                  <a:pos x="13" y="1675"/>
                </a:cxn>
                <a:cxn ang="0">
                  <a:pos x="14" y="1511"/>
                </a:cxn>
                <a:cxn ang="0">
                  <a:pos x="15" y="1321"/>
                </a:cxn>
                <a:cxn ang="0">
                  <a:pos x="16" y="1169"/>
                </a:cxn>
                <a:cxn ang="0">
                  <a:pos x="17" y="1097"/>
                </a:cxn>
                <a:cxn ang="0">
                  <a:pos x="18" y="1102"/>
                </a:cxn>
                <a:cxn ang="0">
                  <a:pos x="19" y="1141"/>
                </a:cxn>
                <a:cxn ang="0">
                  <a:pos x="20" y="1158"/>
                </a:cxn>
                <a:cxn ang="0">
                  <a:pos x="21" y="1118"/>
                </a:cxn>
                <a:cxn ang="0">
                  <a:pos x="22" y="1023"/>
                </a:cxn>
                <a:cxn ang="0">
                  <a:pos x="23" y="907"/>
                </a:cxn>
                <a:cxn ang="0">
                  <a:pos x="24" y="807"/>
                </a:cxn>
                <a:cxn ang="0">
                  <a:pos x="24" y="745"/>
                </a:cxn>
                <a:cxn ang="0">
                  <a:pos x="25" y="712"/>
                </a:cxn>
                <a:cxn ang="0">
                  <a:pos x="26" y="688"/>
                </a:cxn>
                <a:cxn ang="0">
                  <a:pos x="27" y="664"/>
                </a:cxn>
                <a:cxn ang="0">
                  <a:pos x="28" y="660"/>
                </a:cxn>
                <a:cxn ang="0">
                  <a:pos x="29" y="714"/>
                </a:cxn>
                <a:cxn ang="0">
                  <a:pos x="30" y="860"/>
                </a:cxn>
                <a:cxn ang="0">
                  <a:pos x="31" y="1107"/>
                </a:cxn>
                <a:cxn ang="0">
                  <a:pos x="32" y="1422"/>
                </a:cxn>
                <a:cxn ang="0">
                  <a:pos x="33" y="1745"/>
                </a:cxn>
                <a:cxn ang="0">
                  <a:pos x="34" y="2007"/>
                </a:cxn>
                <a:cxn ang="0">
                  <a:pos x="35" y="2155"/>
                </a:cxn>
                <a:cxn ang="0">
                  <a:pos x="36" y="2172"/>
                </a:cxn>
                <a:cxn ang="0">
                  <a:pos x="37" y="2075"/>
                </a:cxn>
                <a:cxn ang="0">
                  <a:pos x="38" y="1905"/>
                </a:cxn>
                <a:cxn ang="0">
                  <a:pos x="39" y="1712"/>
                </a:cxn>
                <a:cxn ang="0">
                  <a:pos x="40" y="1541"/>
                </a:cxn>
                <a:cxn ang="0">
                  <a:pos x="41" y="1418"/>
                </a:cxn>
                <a:cxn ang="0">
                  <a:pos x="42" y="1355"/>
                </a:cxn>
                <a:cxn ang="0">
                  <a:pos x="43" y="1345"/>
                </a:cxn>
                <a:cxn ang="0">
                  <a:pos x="44" y="1373"/>
                </a:cxn>
                <a:cxn ang="0">
                  <a:pos x="45" y="1420"/>
                </a:cxn>
                <a:cxn ang="0">
                  <a:pos x="46" y="1468"/>
                </a:cxn>
                <a:cxn ang="0">
                  <a:pos x="47" y="1494"/>
                </a:cxn>
                <a:cxn ang="0">
                  <a:pos x="48" y="1476"/>
                </a:cxn>
              </a:cxnLst>
              <a:rect l="0" t="0" r="r" b="b"/>
              <a:pathLst>
                <a:path w="48" h="2172">
                  <a:moveTo>
                    <a:pt x="0" y="277"/>
                  </a:moveTo>
                  <a:lnTo>
                    <a:pt x="0" y="277"/>
                  </a:lnTo>
                  <a:lnTo>
                    <a:pt x="1" y="65"/>
                  </a:lnTo>
                  <a:lnTo>
                    <a:pt x="2" y="0"/>
                  </a:lnTo>
                  <a:lnTo>
                    <a:pt x="3" y="82"/>
                  </a:lnTo>
                  <a:lnTo>
                    <a:pt x="4" y="291"/>
                  </a:lnTo>
                  <a:lnTo>
                    <a:pt x="5" y="580"/>
                  </a:lnTo>
                  <a:lnTo>
                    <a:pt x="6" y="891"/>
                  </a:lnTo>
                  <a:lnTo>
                    <a:pt x="7" y="1173"/>
                  </a:lnTo>
                  <a:lnTo>
                    <a:pt x="8" y="1402"/>
                  </a:lnTo>
                  <a:lnTo>
                    <a:pt x="9" y="1575"/>
                  </a:lnTo>
                  <a:lnTo>
                    <a:pt x="10" y="1699"/>
                  </a:lnTo>
                  <a:lnTo>
                    <a:pt x="11" y="1768"/>
                  </a:lnTo>
                  <a:lnTo>
                    <a:pt x="12" y="1765"/>
                  </a:lnTo>
                  <a:lnTo>
                    <a:pt x="13" y="1675"/>
                  </a:lnTo>
                  <a:lnTo>
                    <a:pt x="14" y="1511"/>
                  </a:lnTo>
                  <a:lnTo>
                    <a:pt x="15" y="1321"/>
                  </a:lnTo>
                  <a:lnTo>
                    <a:pt x="16" y="1169"/>
                  </a:lnTo>
                  <a:lnTo>
                    <a:pt x="17" y="1097"/>
                  </a:lnTo>
                  <a:lnTo>
                    <a:pt x="18" y="1102"/>
                  </a:lnTo>
                  <a:lnTo>
                    <a:pt x="19" y="1141"/>
                  </a:lnTo>
                  <a:lnTo>
                    <a:pt x="20" y="1158"/>
                  </a:lnTo>
                  <a:lnTo>
                    <a:pt x="21" y="1118"/>
                  </a:lnTo>
                  <a:lnTo>
                    <a:pt x="22" y="1023"/>
                  </a:lnTo>
                  <a:lnTo>
                    <a:pt x="23" y="907"/>
                  </a:lnTo>
                  <a:lnTo>
                    <a:pt x="24" y="807"/>
                  </a:lnTo>
                  <a:lnTo>
                    <a:pt x="24" y="745"/>
                  </a:lnTo>
                  <a:lnTo>
                    <a:pt x="25" y="712"/>
                  </a:lnTo>
                  <a:lnTo>
                    <a:pt x="26" y="688"/>
                  </a:lnTo>
                  <a:lnTo>
                    <a:pt x="27" y="664"/>
                  </a:lnTo>
                  <a:lnTo>
                    <a:pt x="28" y="660"/>
                  </a:lnTo>
                  <a:lnTo>
                    <a:pt x="29" y="714"/>
                  </a:lnTo>
                  <a:lnTo>
                    <a:pt x="30" y="860"/>
                  </a:lnTo>
                  <a:lnTo>
                    <a:pt x="31" y="1107"/>
                  </a:lnTo>
                  <a:lnTo>
                    <a:pt x="32" y="1422"/>
                  </a:lnTo>
                  <a:lnTo>
                    <a:pt x="33" y="1745"/>
                  </a:lnTo>
                  <a:lnTo>
                    <a:pt x="34" y="2007"/>
                  </a:lnTo>
                  <a:lnTo>
                    <a:pt x="35" y="2155"/>
                  </a:lnTo>
                  <a:lnTo>
                    <a:pt x="36" y="2172"/>
                  </a:lnTo>
                  <a:lnTo>
                    <a:pt x="37" y="2075"/>
                  </a:lnTo>
                  <a:lnTo>
                    <a:pt x="38" y="1905"/>
                  </a:lnTo>
                  <a:lnTo>
                    <a:pt x="39" y="1712"/>
                  </a:lnTo>
                  <a:lnTo>
                    <a:pt x="40" y="1541"/>
                  </a:lnTo>
                  <a:lnTo>
                    <a:pt x="41" y="1418"/>
                  </a:lnTo>
                  <a:lnTo>
                    <a:pt x="42" y="1355"/>
                  </a:lnTo>
                  <a:lnTo>
                    <a:pt x="43" y="1345"/>
                  </a:lnTo>
                  <a:lnTo>
                    <a:pt x="44" y="1373"/>
                  </a:lnTo>
                  <a:lnTo>
                    <a:pt x="45" y="1420"/>
                  </a:lnTo>
                  <a:lnTo>
                    <a:pt x="46" y="1468"/>
                  </a:lnTo>
                  <a:lnTo>
                    <a:pt x="47" y="1494"/>
                  </a:lnTo>
                  <a:lnTo>
                    <a:pt x="48" y="1476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89"/>
            <p:cNvSpPr>
              <a:spLocks/>
            </p:cNvSpPr>
            <p:nvPr/>
          </p:nvSpPr>
          <p:spPr bwMode="auto">
            <a:xfrm>
              <a:off x="3211898" y="3738350"/>
              <a:ext cx="48217" cy="353619"/>
            </a:xfrm>
            <a:custGeom>
              <a:avLst/>
              <a:gdLst/>
              <a:ahLst/>
              <a:cxnLst>
                <a:cxn ang="0">
                  <a:pos x="0" y="1279"/>
                </a:cxn>
                <a:cxn ang="0">
                  <a:pos x="0" y="1279"/>
                </a:cxn>
                <a:cxn ang="0">
                  <a:pos x="1" y="1204"/>
                </a:cxn>
                <a:cxn ang="0">
                  <a:pos x="2" y="1068"/>
                </a:cxn>
                <a:cxn ang="0">
                  <a:pos x="3" y="879"/>
                </a:cxn>
                <a:cxn ang="0">
                  <a:pos x="3" y="656"/>
                </a:cxn>
                <a:cxn ang="0">
                  <a:pos x="4" y="420"/>
                </a:cxn>
                <a:cxn ang="0">
                  <a:pos x="5" y="203"/>
                </a:cxn>
                <a:cxn ang="0">
                  <a:pos x="6" y="49"/>
                </a:cxn>
                <a:cxn ang="0">
                  <a:pos x="7" y="0"/>
                </a:cxn>
                <a:cxn ang="0">
                  <a:pos x="8" y="81"/>
                </a:cxn>
                <a:cxn ang="0">
                  <a:pos x="9" y="278"/>
                </a:cxn>
                <a:cxn ang="0">
                  <a:pos x="10" y="527"/>
                </a:cxn>
                <a:cxn ang="0">
                  <a:pos x="11" y="742"/>
                </a:cxn>
                <a:cxn ang="0">
                  <a:pos x="12" y="847"/>
                </a:cxn>
                <a:cxn ang="0">
                  <a:pos x="13" y="813"/>
                </a:cxn>
                <a:cxn ang="0">
                  <a:pos x="14" y="670"/>
                </a:cxn>
                <a:cxn ang="0">
                  <a:pos x="15" y="492"/>
                </a:cxn>
                <a:cxn ang="0">
                  <a:pos x="16" y="365"/>
                </a:cxn>
                <a:cxn ang="0">
                  <a:pos x="17" y="356"/>
                </a:cxn>
                <a:cxn ang="0">
                  <a:pos x="18" y="497"/>
                </a:cxn>
                <a:cxn ang="0">
                  <a:pos x="19" y="776"/>
                </a:cxn>
                <a:cxn ang="0">
                  <a:pos x="20" y="1137"/>
                </a:cxn>
                <a:cxn ang="0">
                  <a:pos x="21" y="1504"/>
                </a:cxn>
                <a:cxn ang="0">
                  <a:pos x="22" y="1800"/>
                </a:cxn>
                <a:cxn ang="0">
                  <a:pos x="23" y="1975"/>
                </a:cxn>
                <a:cxn ang="0">
                  <a:pos x="24" y="2019"/>
                </a:cxn>
                <a:cxn ang="0">
                  <a:pos x="25" y="1958"/>
                </a:cxn>
                <a:cxn ang="0">
                  <a:pos x="26" y="1833"/>
                </a:cxn>
                <a:cxn ang="0">
                  <a:pos x="27" y="1688"/>
                </a:cxn>
                <a:cxn ang="0">
                  <a:pos x="28" y="1553"/>
                </a:cxn>
                <a:cxn ang="0">
                  <a:pos x="29" y="1440"/>
                </a:cxn>
                <a:cxn ang="0">
                  <a:pos x="30" y="1351"/>
                </a:cxn>
                <a:cxn ang="0">
                  <a:pos x="30" y="1278"/>
                </a:cxn>
                <a:cxn ang="0">
                  <a:pos x="31" y="1203"/>
                </a:cxn>
                <a:cxn ang="0">
                  <a:pos x="32" y="1108"/>
                </a:cxn>
                <a:cxn ang="0">
                  <a:pos x="33" y="970"/>
                </a:cxn>
                <a:cxn ang="0">
                  <a:pos x="34" y="777"/>
                </a:cxn>
                <a:cxn ang="0">
                  <a:pos x="35" y="542"/>
                </a:cxn>
                <a:cxn ang="0">
                  <a:pos x="36" y="306"/>
                </a:cxn>
                <a:cxn ang="0">
                  <a:pos x="37" y="134"/>
                </a:cxn>
                <a:cxn ang="0">
                  <a:pos x="38" y="84"/>
                </a:cxn>
                <a:cxn ang="0">
                  <a:pos x="39" y="186"/>
                </a:cxn>
                <a:cxn ang="0">
                  <a:pos x="40" y="424"/>
                </a:cxn>
                <a:cxn ang="0">
                  <a:pos x="41" y="737"/>
                </a:cxn>
                <a:cxn ang="0">
                  <a:pos x="42" y="1044"/>
                </a:cxn>
                <a:cxn ang="0">
                  <a:pos x="43" y="1274"/>
                </a:cxn>
                <a:cxn ang="0">
                  <a:pos x="44" y="1388"/>
                </a:cxn>
                <a:cxn ang="0">
                  <a:pos x="45" y="1386"/>
                </a:cxn>
                <a:cxn ang="0">
                  <a:pos x="46" y="1299"/>
                </a:cxn>
                <a:cxn ang="0">
                  <a:pos x="47" y="1178"/>
                </a:cxn>
              </a:cxnLst>
              <a:rect l="0" t="0" r="r" b="b"/>
              <a:pathLst>
                <a:path w="47" h="2019">
                  <a:moveTo>
                    <a:pt x="0" y="1279"/>
                  </a:moveTo>
                  <a:lnTo>
                    <a:pt x="0" y="1279"/>
                  </a:lnTo>
                  <a:lnTo>
                    <a:pt x="1" y="1204"/>
                  </a:lnTo>
                  <a:lnTo>
                    <a:pt x="2" y="1068"/>
                  </a:lnTo>
                  <a:lnTo>
                    <a:pt x="3" y="879"/>
                  </a:lnTo>
                  <a:lnTo>
                    <a:pt x="3" y="656"/>
                  </a:lnTo>
                  <a:lnTo>
                    <a:pt x="4" y="420"/>
                  </a:lnTo>
                  <a:lnTo>
                    <a:pt x="5" y="203"/>
                  </a:lnTo>
                  <a:lnTo>
                    <a:pt x="6" y="49"/>
                  </a:lnTo>
                  <a:lnTo>
                    <a:pt x="7" y="0"/>
                  </a:lnTo>
                  <a:lnTo>
                    <a:pt x="8" y="81"/>
                  </a:lnTo>
                  <a:lnTo>
                    <a:pt x="9" y="278"/>
                  </a:lnTo>
                  <a:lnTo>
                    <a:pt x="10" y="527"/>
                  </a:lnTo>
                  <a:lnTo>
                    <a:pt x="11" y="742"/>
                  </a:lnTo>
                  <a:lnTo>
                    <a:pt x="12" y="847"/>
                  </a:lnTo>
                  <a:lnTo>
                    <a:pt x="13" y="813"/>
                  </a:lnTo>
                  <a:lnTo>
                    <a:pt x="14" y="670"/>
                  </a:lnTo>
                  <a:lnTo>
                    <a:pt x="15" y="492"/>
                  </a:lnTo>
                  <a:lnTo>
                    <a:pt x="16" y="365"/>
                  </a:lnTo>
                  <a:lnTo>
                    <a:pt x="17" y="356"/>
                  </a:lnTo>
                  <a:lnTo>
                    <a:pt x="18" y="497"/>
                  </a:lnTo>
                  <a:lnTo>
                    <a:pt x="19" y="776"/>
                  </a:lnTo>
                  <a:lnTo>
                    <a:pt x="20" y="1137"/>
                  </a:lnTo>
                  <a:lnTo>
                    <a:pt x="21" y="1504"/>
                  </a:lnTo>
                  <a:lnTo>
                    <a:pt x="22" y="1800"/>
                  </a:lnTo>
                  <a:lnTo>
                    <a:pt x="23" y="1975"/>
                  </a:lnTo>
                  <a:lnTo>
                    <a:pt x="24" y="2019"/>
                  </a:lnTo>
                  <a:lnTo>
                    <a:pt x="25" y="1958"/>
                  </a:lnTo>
                  <a:lnTo>
                    <a:pt x="26" y="1833"/>
                  </a:lnTo>
                  <a:lnTo>
                    <a:pt x="27" y="1688"/>
                  </a:lnTo>
                  <a:lnTo>
                    <a:pt x="28" y="1553"/>
                  </a:lnTo>
                  <a:lnTo>
                    <a:pt x="29" y="1440"/>
                  </a:lnTo>
                  <a:lnTo>
                    <a:pt x="30" y="1351"/>
                  </a:lnTo>
                  <a:lnTo>
                    <a:pt x="30" y="1278"/>
                  </a:lnTo>
                  <a:lnTo>
                    <a:pt x="31" y="1203"/>
                  </a:lnTo>
                  <a:lnTo>
                    <a:pt x="32" y="1108"/>
                  </a:lnTo>
                  <a:lnTo>
                    <a:pt x="33" y="970"/>
                  </a:lnTo>
                  <a:lnTo>
                    <a:pt x="34" y="777"/>
                  </a:lnTo>
                  <a:lnTo>
                    <a:pt x="35" y="542"/>
                  </a:lnTo>
                  <a:lnTo>
                    <a:pt x="36" y="306"/>
                  </a:lnTo>
                  <a:lnTo>
                    <a:pt x="37" y="134"/>
                  </a:lnTo>
                  <a:lnTo>
                    <a:pt x="38" y="84"/>
                  </a:lnTo>
                  <a:lnTo>
                    <a:pt x="39" y="186"/>
                  </a:lnTo>
                  <a:lnTo>
                    <a:pt x="40" y="424"/>
                  </a:lnTo>
                  <a:lnTo>
                    <a:pt x="41" y="737"/>
                  </a:lnTo>
                  <a:lnTo>
                    <a:pt x="42" y="1044"/>
                  </a:lnTo>
                  <a:lnTo>
                    <a:pt x="43" y="1274"/>
                  </a:lnTo>
                  <a:lnTo>
                    <a:pt x="44" y="1388"/>
                  </a:lnTo>
                  <a:lnTo>
                    <a:pt x="45" y="1386"/>
                  </a:lnTo>
                  <a:lnTo>
                    <a:pt x="46" y="1299"/>
                  </a:lnTo>
                  <a:lnTo>
                    <a:pt x="47" y="1178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90"/>
            <p:cNvSpPr>
              <a:spLocks/>
            </p:cNvSpPr>
            <p:nvPr/>
          </p:nvSpPr>
          <p:spPr bwMode="auto">
            <a:xfrm>
              <a:off x="3260117" y="3822544"/>
              <a:ext cx="45004" cy="198700"/>
            </a:xfrm>
            <a:custGeom>
              <a:avLst/>
              <a:gdLst/>
              <a:ahLst/>
              <a:cxnLst>
                <a:cxn ang="0">
                  <a:pos x="0" y="697"/>
                </a:cxn>
                <a:cxn ang="0">
                  <a:pos x="0" y="697"/>
                </a:cxn>
                <a:cxn ang="0">
                  <a:pos x="1" y="593"/>
                </a:cxn>
                <a:cxn ang="0">
                  <a:pos x="2" y="542"/>
                </a:cxn>
                <a:cxn ang="0">
                  <a:pos x="3" y="557"/>
                </a:cxn>
                <a:cxn ang="0">
                  <a:pos x="4" y="618"/>
                </a:cxn>
                <a:cxn ang="0">
                  <a:pos x="5" y="681"/>
                </a:cxn>
                <a:cxn ang="0">
                  <a:pos x="6" y="700"/>
                </a:cxn>
                <a:cxn ang="0">
                  <a:pos x="7" y="649"/>
                </a:cxn>
                <a:cxn ang="0">
                  <a:pos x="8" y="532"/>
                </a:cxn>
                <a:cxn ang="0">
                  <a:pos x="9" y="386"/>
                </a:cxn>
                <a:cxn ang="0">
                  <a:pos x="10" y="257"/>
                </a:cxn>
                <a:cxn ang="0">
                  <a:pos x="10" y="191"/>
                </a:cxn>
                <a:cxn ang="0">
                  <a:pos x="11" y="219"/>
                </a:cxn>
                <a:cxn ang="0">
                  <a:pos x="12" y="346"/>
                </a:cxn>
                <a:cxn ang="0">
                  <a:pos x="13" y="549"/>
                </a:cxn>
                <a:cxn ang="0">
                  <a:pos x="14" y="781"/>
                </a:cxn>
                <a:cxn ang="0">
                  <a:pos x="15" y="984"/>
                </a:cxn>
                <a:cxn ang="0">
                  <a:pos x="16" y="1110"/>
                </a:cxn>
                <a:cxn ang="0">
                  <a:pos x="17" y="1134"/>
                </a:cxn>
                <a:cxn ang="0">
                  <a:pos x="18" y="1055"/>
                </a:cxn>
                <a:cxn ang="0">
                  <a:pos x="19" y="898"/>
                </a:cxn>
                <a:cxn ang="0">
                  <a:pos x="20" y="699"/>
                </a:cxn>
                <a:cxn ang="0">
                  <a:pos x="21" y="495"/>
                </a:cxn>
                <a:cxn ang="0">
                  <a:pos x="22" y="313"/>
                </a:cxn>
                <a:cxn ang="0">
                  <a:pos x="23" y="170"/>
                </a:cxn>
                <a:cxn ang="0">
                  <a:pos x="24" y="72"/>
                </a:cxn>
                <a:cxn ang="0">
                  <a:pos x="25" y="17"/>
                </a:cxn>
                <a:cxn ang="0">
                  <a:pos x="26" y="0"/>
                </a:cxn>
                <a:cxn ang="0">
                  <a:pos x="27" y="13"/>
                </a:cxn>
                <a:cxn ang="0">
                  <a:pos x="28" y="50"/>
                </a:cxn>
                <a:cxn ang="0">
                  <a:pos x="29" y="112"/>
                </a:cxn>
                <a:cxn ang="0">
                  <a:pos x="30" y="207"/>
                </a:cxn>
                <a:cxn ang="0">
                  <a:pos x="31" y="338"/>
                </a:cxn>
                <a:cxn ang="0">
                  <a:pos x="32" y="496"/>
                </a:cxn>
                <a:cxn ang="0">
                  <a:pos x="33" y="659"/>
                </a:cxn>
                <a:cxn ang="0">
                  <a:pos x="34" y="802"/>
                </a:cxn>
                <a:cxn ang="0">
                  <a:pos x="35" y="902"/>
                </a:cxn>
                <a:cxn ang="0">
                  <a:pos x="36" y="948"/>
                </a:cxn>
                <a:cxn ang="0">
                  <a:pos x="37" y="942"/>
                </a:cxn>
                <a:cxn ang="0">
                  <a:pos x="37" y="888"/>
                </a:cxn>
                <a:cxn ang="0">
                  <a:pos x="38" y="796"/>
                </a:cxn>
                <a:cxn ang="0">
                  <a:pos x="39" y="678"/>
                </a:cxn>
                <a:cxn ang="0">
                  <a:pos x="40" y="551"/>
                </a:cxn>
                <a:cxn ang="0">
                  <a:pos x="41" y="438"/>
                </a:cxn>
                <a:cxn ang="0">
                  <a:pos x="42" y="357"/>
                </a:cxn>
                <a:cxn ang="0">
                  <a:pos x="43" y="311"/>
                </a:cxn>
                <a:cxn ang="0">
                  <a:pos x="44" y="288"/>
                </a:cxn>
                <a:cxn ang="0">
                  <a:pos x="45" y="268"/>
                </a:cxn>
                <a:cxn ang="0">
                  <a:pos x="46" y="241"/>
                </a:cxn>
                <a:cxn ang="0">
                  <a:pos x="47" y="213"/>
                </a:cxn>
              </a:cxnLst>
              <a:rect l="0" t="0" r="r" b="b"/>
              <a:pathLst>
                <a:path w="47" h="1134">
                  <a:moveTo>
                    <a:pt x="0" y="697"/>
                  </a:moveTo>
                  <a:lnTo>
                    <a:pt x="0" y="697"/>
                  </a:lnTo>
                  <a:lnTo>
                    <a:pt x="1" y="593"/>
                  </a:lnTo>
                  <a:lnTo>
                    <a:pt x="2" y="542"/>
                  </a:lnTo>
                  <a:lnTo>
                    <a:pt x="3" y="557"/>
                  </a:lnTo>
                  <a:lnTo>
                    <a:pt x="4" y="618"/>
                  </a:lnTo>
                  <a:lnTo>
                    <a:pt x="5" y="681"/>
                  </a:lnTo>
                  <a:lnTo>
                    <a:pt x="6" y="700"/>
                  </a:lnTo>
                  <a:lnTo>
                    <a:pt x="7" y="649"/>
                  </a:lnTo>
                  <a:lnTo>
                    <a:pt x="8" y="532"/>
                  </a:lnTo>
                  <a:lnTo>
                    <a:pt x="9" y="386"/>
                  </a:lnTo>
                  <a:lnTo>
                    <a:pt x="10" y="257"/>
                  </a:lnTo>
                  <a:lnTo>
                    <a:pt x="10" y="191"/>
                  </a:lnTo>
                  <a:lnTo>
                    <a:pt x="11" y="219"/>
                  </a:lnTo>
                  <a:lnTo>
                    <a:pt x="12" y="346"/>
                  </a:lnTo>
                  <a:lnTo>
                    <a:pt x="13" y="549"/>
                  </a:lnTo>
                  <a:lnTo>
                    <a:pt x="14" y="781"/>
                  </a:lnTo>
                  <a:lnTo>
                    <a:pt x="15" y="984"/>
                  </a:lnTo>
                  <a:lnTo>
                    <a:pt x="16" y="1110"/>
                  </a:lnTo>
                  <a:lnTo>
                    <a:pt x="17" y="1134"/>
                  </a:lnTo>
                  <a:lnTo>
                    <a:pt x="18" y="1055"/>
                  </a:lnTo>
                  <a:lnTo>
                    <a:pt x="19" y="898"/>
                  </a:lnTo>
                  <a:lnTo>
                    <a:pt x="20" y="699"/>
                  </a:lnTo>
                  <a:lnTo>
                    <a:pt x="21" y="495"/>
                  </a:lnTo>
                  <a:lnTo>
                    <a:pt x="22" y="313"/>
                  </a:lnTo>
                  <a:lnTo>
                    <a:pt x="23" y="170"/>
                  </a:lnTo>
                  <a:lnTo>
                    <a:pt x="24" y="72"/>
                  </a:lnTo>
                  <a:lnTo>
                    <a:pt x="25" y="17"/>
                  </a:lnTo>
                  <a:lnTo>
                    <a:pt x="26" y="0"/>
                  </a:lnTo>
                  <a:lnTo>
                    <a:pt x="27" y="13"/>
                  </a:lnTo>
                  <a:lnTo>
                    <a:pt x="28" y="50"/>
                  </a:lnTo>
                  <a:lnTo>
                    <a:pt x="29" y="112"/>
                  </a:lnTo>
                  <a:lnTo>
                    <a:pt x="30" y="207"/>
                  </a:lnTo>
                  <a:lnTo>
                    <a:pt x="31" y="338"/>
                  </a:lnTo>
                  <a:lnTo>
                    <a:pt x="32" y="496"/>
                  </a:lnTo>
                  <a:lnTo>
                    <a:pt x="33" y="659"/>
                  </a:lnTo>
                  <a:lnTo>
                    <a:pt x="34" y="802"/>
                  </a:lnTo>
                  <a:lnTo>
                    <a:pt x="35" y="902"/>
                  </a:lnTo>
                  <a:lnTo>
                    <a:pt x="36" y="948"/>
                  </a:lnTo>
                  <a:lnTo>
                    <a:pt x="37" y="942"/>
                  </a:lnTo>
                  <a:lnTo>
                    <a:pt x="37" y="888"/>
                  </a:lnTo>
                  <a:lnTo>
                    <a:pt x="38" y="796"/>
                  </a:lnTo>
                  <a:lnTo>
                    <a:pt x="39" y="678"/>
                  </a:lnTo>
                  <a:lnTo>
                    <a:pt x="40" y="551"/>
                  </a:lnTo>
                  <a:lnTo>
                    <a:pt x="41" y="438"/>
                  </a:lnTo>
                  <a:lnTo>
                    <a:pt x="42" y="357"/>
                  </a:lnTo>
                  <a:lnTo>
                    <a:pt x="43" y="311"/>
                  </a:lnTo>
                  <a:lnTo>
                    <a:pt x="44" y="288"/>
                  </a:lnTo>
                  <a:lnTo>
                    <a:pt x="45" y="268"/>
                  </a:lnTo>
                  <a:lnTo>
                    <a:pt x="46" y="241"/>
                  </a:lnTo>
                  <a:lnTo>
                    <a:pt x="47" y="213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91"/>
            <p:cNvSpPr>
              <a:spLocks/>
            </p:cNvSpPr>
            <p:nvPr/>
          </p:nvSpPr>
          <p:spPr bwMode="auto">
            <a:xfrm>
              <a:off x="3305121" y="3850609"/>
              <a:ext cx="48217" cy="16502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0" y="54"/>
                </a:cxn>
                <a:cxn ang="0">
                  <a:pos x="1" y="45"/>
                </a:cxn>
                <a:cxn ang="0">
                  <a:pos x="2" y="75"/>
                </a:cxn>
                <a:cxn ang="0">
                  <a:pos x="3" y="152"/>
                </a:cxn>
                <a:cxn ang="0">
                  <a:pos x="4" y="269"/>
                </a:cxn>
                <a:cxn ang="0">
                  <a:pos x="5" y="399"/>
                </a:cxn>
                <a:cxn ang="0">
                  <a:pos x="6" y="514"/>
                </a:cxn>
                <a:cxn ang="0">
                  <a:pos x="7" y="589"/>
                </a:cxn>
                <a:cxn ang="0">
                  <a:pos x="8" y="617"/>
                </a:cxn>
                <a:cxn ang="0">
                  <a:pos x="9" y="600"/>
                </a:cxn>
                <a:cxn ang="0">
                  <a:pos x="10" y="545"/>
                </a:cxn>
                <a:cxn ang="0">
                  <a:pos x="11" y="459"/>
                </a:cxn>
                <a:cxn ang="0">
                  <a:pos x="12" y="349"/>
                </a:cxn>
                <a:cxn ang="0">
                  <a:pos x="13" y="225"/>
                </a:cxn>
                <a:cxn ang="0">
                  <a:pos x="14" y="108"/>
                </a:cxn>
                <a:cxn ang="0">
                  <a:pos x="15" y="24"/>
                </a:cxn>
                <a:cxn ang="0">
                  <a:pos x="16" y="0"/>
                </a:cxn>
                <a:cxn ang="0">
                  <a:pos x="17" y="51"/>
                </a:cxn>
                <a:cxn ang="0">
                  <a:pos x="17" y="176"/>
                </a:cxn>
                <a:cxn ang="0">
                  <a:pos x="18" y="360"/>
                </a:cxn>
                <a:cxn ang="0">
                  <a:pos x="19" y="572"/>
                </a:cxn>
                <a:cxn ang="0">
                  <a:pos x="20" y="767"/>
                </a:cxn>
                <a:cxn ang="0">
                  <a:pos x="21" y="901"/>
                </a:cxn>
                <a:cxn ang="0">
                  <a:pos x="22" y="943"/>
                </a:cxn>
                <a:cxn ang="0">
                  <a:pos x="23" y="887"/>
                </a:cxn>
                <a:cxn ang="0">
                  <a:pos x="24" y="761"/>
                </a:cxn>
                <a:cxn ang="0">
                  <a:pos x="25" y="610"/>
                </a:cxn>
                <a:cxn ang="0">
                  <a:pos x="26" y="480"/>
                </a:cxn>
                <a:cxn ang="0">
                  <a:pos x="27" y="400"/>
                </a:cxn>
                <a:cxn ang="0">
                  <a:pos x="28" y="369"/>
                </a:cxn>
                <a:cxn ang="0">
                  <a:pos x="29" y="360"/>
                </a:cxn>
                <a:cxn ang="0">
                  <a:pos x="30" y="337"/>
                </a:cxn>
                <a:cxn ang="0">
                  <a:pos x="31" y="278"/>
                </a:cxn>
                <a:cxn ang="0">
                  <a:pos x="32" y="190"/>
                </a:cxn>
                <a:cxn ang="0">
                  <a:pos x="33" y="103"/>
                </a:cxn>
                <a:cxn ang="0">
                  <a:pos x="34" y="56"/>
                </a:cxn>
                <a:cxn ang="0">
                  <a:pos x="35" y="69"/>
                </a:cxn>
                <a:cxn ang="0">
                  <a:pos x="36" y="132"/>
                </a:cxn>
                <a:cxn ang="0">
                  <a:pos x="37" y="217"/>
                </a:cxn>
                <a:cxn ang="0">
                  <a:pos x="38" y="290"/>
                </a:cxn>
                <a:cxn ang="0">
                  <a:pos x="39" y="332"/>
                </a:cxn>
                <a:cxn ang="0">
                  <a:pos x="40" y="339"/>
                </a:cxn>
                <a:cxn ang="0">
                  <a:pos x="41" y="315"/>
                </a:cxn>
                <a:cxn ang="0">
                  <a:pos x="42" y="272"/>
                </a:cxn>
                <a:cxn ang="0">
                  <a:pos x="43" y="222"/>
                </a:cxn>
                <a:cxn ang="0">
                  <a:pos x="44" y="183"/>
                </a:cxn>
                <a:cxn ang="0">
                  <a:pos x="45" y="178"/>
                </a:cxn>
                <a:cxn ang="0">
                  <a:pos x="45" y="231"/>
                </a:cxn>
                <a:cxn ang="0">
                  <a:pos x="46" y="345"/>
                </a:cxn>
                <a:cxn ang="0">
                  <a:pos x="47" y="500"/>
                </a:cxn>
              </a:cxnLst>
              <a:rect l="0" t="0" r="r" b="b"/>
              <a:pathLst>
                <a:path w="47" h="943">
                  <a:moveTo>
                    <a:pt x="0" y="54"/>
                  </a:moveTo>
                  <a:lnTo>
                    <a:pt x="0" y="54"/>
                  </a:lnTo>
                  <a:lnTo>
                    <a:pt x="1" y="45"/>
                  </a:lnTo>
                  <a:lnTo>
                    <a:pt x="2" y="75"/>
                  </a:lnTo>
                  <a:lnTo>
                    <a:pt x="3" y="152"/>
                  </a:lnTo>
                  <a:lnTo>
                    <a:pt x="4" y="269"/>
                  </a:lnTo>
                  <a:lnTo>
                    <a:pt x="5" y="399"/>
                  </a:lnTo>
                  <a:lnTo>
                    <a:pt x="6" y="514"/>
                  </a:lnTo>
                  <a:lnTo>
                    <a:pt x="7" y="589"/>
                  </a:lnTo>
                  <a:lnTo>
                    <a:pt x="8" y="617"/>
                  </a:lnTo>
                  <a:lnTo>
                    <a:pt x="9" y="600"/>
                  </a:lnTo>
                  <a:lnTo>
                    <a:pt x="10" y="545"/>
                  </a:lnTo>
                  <a:lnTo>
                    <a:pt x="11" y="459"/>
                  </a:lnTo>
                  <a:lnTo>
                    <a:pt x="12" y="349"/>
                  </a:lnTo>
                  <a:lnTo>
                    <a:pt x="13" y="225"/>
                  </a:lnTo>
                  <a:lnTo>
                    <a:pt x="14" y="108"/>
                  </a:lnTo>
                  <a:lnTo>
                    <a:pt x="15" y="24"/>
                  </a:lnTo>
                  <a:lnTo>
                    <a:pt x="16" y="0"/>
                  </a:lnTo>
                  <a:lnTo>
                    <a:pt x="17" y="51"/>
                  </a:lnTo>
                  <a:lnTo>
                    <a:pt x="17" y="176"/>
                  </a:lnTo>
                  <a:lnTo>
                    <a:pt x="18" y="360"/>
                  </a:lnTo>
                  <a:lnTo>
                    <a:pt x="19" y="572"/>
                  </a:lnTo>
                  <a:lnTo>
                    <a:pt x="20" y="767"/>
                  </a:lnTo>
                  <a:lnTo>
                    <a:pt x="21" y="901"/>
                  </a:lnTo>
                  <a:lnTo>
                    <a:pt x="22" y="943"/>
                  </a:lnTo>
                  <a:lnTo>
                    <a:pt x="23" y="887"/>
                  </a:lnTo>
                  <a:lnTo>
                    <a:pt x="24" y="761"/>
                  </a:lnTo>
                  <a:lnTo>
                    <a:pt x="25" y="610"/>
                  </a:lnTo>
                  <a:lnTo>
                    <a:pt x="26" y="480"/>
                  </a:lnTo>
                  <a:lnTo>
                    <a:pt x="27" y="400"/>
                  </a:lnTo>
                  <a:lnTo>
                    <a:pt x="28" y="369"/>
                  </a:lnTo>
                  <a:lnTo>
                    <a:pt x="29" y="360"/>
                  </a:lnTo>
                  <a:lnTo>
                    <a:pt x="30" y="337"/>
                  </a:lnTo>
                  <a:lnTo>
                    <a:pt x="31" y="278"/>
                  </a:lnTo>
                  <a:lnTo>
                    <a:pt x="32" y="190"/>
                  </a:lnTo>
                  <a:lnTo>
                    <a:pt x="33" y="103"/>
                  </a:lnTo>
                  <a:lnTo>
                    <a:pt x="34" y="56"/>
                  </a:lnTo>
                  <a:lnTo>
                    <a:pt x="35" y="69"/>
                  </a:lnTo>
                  <a:lnTo>
                    <a:pt x="36" y="132"/>
                  </a:lnTo>
                  <a:lnTo>
                    <a:pt x="37" y="217"/>
                  </a:lnTo>
                  <a:lnTo>
                    <a:pt x="38" y="290"/>
                  </a:lnTo>
                  <a:lnTo>
                    <a:pt x="39" y="332"/>
                  </a:lnTo>
                  <a:lnTo>
                    <a:pt x="40" y="339"/>
                  </a:lnTo>
                  <a:lnTo>
                    <a:pt x="41" y="315"/>
                  </a:lnTo>
                  <a:lnTo>
                    <a:pt x="42" y="272"/>
                  </a:lnTo>
                  <a:lnTo>
                    <a:pt x="43" y="222"/>
                  </a:lnTo>
                  <a:lnTo>
                    <a:pt x="44" y="183"/>
                  </a:lnTo>
                  <a:lnTo>
                    <a:pt x="45" y="178"/>
                  </a:lnTo>
                  <a:lnTo>
                    <a:pt x="45" y="231"/>
                  </a:lnTo>
                  <a:lnTo>
                    <a:pt x="46" y="345"/>
                  </a:lnTo>
                  <a:lnTo>
                    <a:pt x="47" y="500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92"/>
            <p:cNvSpPr>
              <a:spLocks/>
            </p:cNvSpPr>
            <p:nvPr/>
          </p:nvSpPr>
          <p:spPr bwMode="auto">
            <a:xfrm>
              <a:off x="3353338" y="3848364"/>
              <a:ext cx="48217" cy="134712"/>
            </a:xfrm>
            <a:custGeom>
              <a:avLst/>
              <a:gdLst/>
              <a:ahLst/>
              <a:cxnLst>
                <a:cxn ang="0">
                  <a:pos x="0" y="511"/>
                </a:cxn>
                <a:cxn ang="0">
                  <a:pos x="0" y="511"/>
                </a:cxn>
                <a:cxn ang="0">
                  <a:pos x="1" y="662"/>
                </a:cxn>
                <a:cxn ang="0">
                  <a:pos x="2" y="760"/>
                </a:cxn>
                <a:cxn ang="0">
                  <a:pos x="3" y="768"/>
                </a:cxn>
                <a:cxn ang="0">
                  <a:pos x="4" y="679"/>
                </a:cxn>
                <a:cxn ang="0">
                  <a:pos x="5" y="517"/>
                </a:cxn>
                <a:cxn ang="0">
                  <a:pos x="6" y="330"/>
                </a:cxn>
                <a:cxn ang="0">
                  <a:pos x="7" y="172"/>
                </a:cxn>
                <a:cxn ang="0">
                  <a:pos x="8" y="83"/>
                </a:cxn>
                <a:cxn ang="0">
                  <a:pos x="9" y="76"/>
                </a:cxn>
                <a:cxn ang="0">
                  <a:pos x="10" y="138"/>
                </a:cxn>
                <a:cxn ang="0">
                  <a:pos x="11" y="234"/>
                </a:cxn>
                <a:cxn ang="0">
                  <a:pos x="12" y="321"/>
                </a:cxn>
                <a:cxn ang="0">
                  <a:pos x="13" y="371"/>
                </a:cxn>
                <a:cxn ang="0">
                  <a:pos x="14" y="377"/>
                </a:cxn>
                <a:cxn ang="0">
                  <a:pos x="15" y="357"/>
                </a:cxn>
                <a:cxn ang="0">
                  <a:pos x="16" y="345"/>
                </a:cxn>
                <a:cxn ang="0">
                  <a:pos x="17" y="368"/>
                </a:cxn>
                <a:cxn ang="0">
                  <a:pos x="18" y="432"/>
                </a:cxn>
                <a:cxn ang="0">
                  <a:pos x="19" y="515"/>
                </a:cxn>
                <a:cxn ang="0">
                  <a:pos x="20" y="578"/>
                </a:cxn>
                <a:cxn ang="0">
                  <a:pos x="21" y="582"/>
                </a:cxn>
                <a:cxn ang="0">
                  <a:pos x="22" y="515"/>
                </a:cxn>
                <a:cxn ang="0">
                  <a:pos x="23" y="394"/>
                </a:cxn>
                <a:cxn ang="0">
                  <a:pos x="24" y="263"/>
                </a:cxn>
                <a:cxn ang="0">
                  <a:pos x="25" y="169"/>
                </a:cxn>
                <a:cxn ang="0">
                  <a:pos x="25" y="143"/>
                </a:cxn>
                <a:cxn ang="0">
                  <a:pos x="26" y="192"/>
                </a:cxn>
                <a:cxn ang="0">
                  <a:pos x="27" y="296"/>
                </a:cxn>
                <a:cxn ang="0">
                  <a:pos x="28" y="425"/>
                </a:cxn>
                <a:cxn ang="0">
                  <a:pos x="29" y="543"/>
                </a:cxn>
                <a:cxn ang="0">
                  <a:pos x="30" y="624"/>
                </a:cxn>
                <a:cxn ang="0">
                  <a:pos x="31" y="656"/>
                </a:cxn>
                <a:cxn ang="0">
                  <a:pos x="32" y="647"/>
                </a:cxn>
                <a:cxn ang="0">
                  <a:pos x="33" y="613"/>
                </a:cxn>
                <a:cxn ang="0">
                  <a:pos x="34" y="571"/>
                </a:cxn>
                <a:cxn ang="0">
                  <a:pos x="35" y="531"/>
                </a:cxn>
                <a:cxn ang="0">
                  <a:pos x="36" y="489"/>
                </a:cxn>
                <a:cxn ang="0">
                  <a:pos x="37" y="433"/>
                </a:cxn>
                <a:cxn ang="0">
                  <a:pos x="38" y="355"/>
                </a:cxn>
                <a:cxn ang="0">
                  <a:pos x="39" y="256"/>
                </a:cxn>
                <a:cxn ang="0">
                  <a:pos x="40" y="150"/>
                </a:cxn>
                <a:cxn ang="0">
                  <a:pos x="41" y="60"/>
                </a:cxn>
                <a:cxn ang="0">
                  <a:pos x="42" y="7"/>
                </a:cxn>
                <a:cxn ang="0">
                  <a:pos x="43" y="0"/>
                </a:cxn>
                <a:cxn ang="0">
                  <a:pos x="44" y="35"/>
                </a:cxn>
                <a:cxn ang="0">
                  <a:pos x="45" y="95"/>
                </a:cxn>
                <a:cxn ang="0">
                  <a:pos x="46" y="156"/>
                </a:cxn>
                <a:cxn ang="0">
                  <a:pos x="47" y="197"/>
                </a:cxn>
                <a:cxn ang="0">
                  <a:pos x="48" y="209"/>
                </a:cxn>
              </a:cxnLst>
              <a:rect l="0" t="0" r="r" b="b"/>
              <a:pathLst>
                <a:path w="48" h="768">
                  <a:moveTo>
                    <a:pt x="0" y="511"/>
                  </a:moveTo>
                  <a:lnTo>
                    <a:pt x="0" y="511"/>
                  </a:lnTo>
                  <a:lnTo>
                    <a:pt x="1" y="662"/>
                  </a:lnTo>
                  <a:lnTo>
                    <a:pt x="2" y="760"/>
                  </a:lnTo>
                  <a:lnTo>
                    <a:pt x="3" y="768"/>
                  </a:lnTo>
                  <a:lnTo>
                    <a:pt x="4" y="679"/>
                  </a:lnTo>
                  <a:lnTo>
                    <a:pt x="5" y="517"/>
                  </a:lnTo>
                  <a:lnTo>
                    <a:pt x="6" y="330"/>
                  </a:lnTo>
                  <a:lnTo>
                    <a:pt x="7" y="172"/>
                  </a:lnTo>
                  <a:lnTo>
                    <a:pt x="8" y="83"/>
                  </a:lnTo>
                  <a:lnTo>
                    <a:pt x="9" y="76"/>
                  </a:lnTo>
                  <a:lnTo>
                    <a:pt x="10" y="138"/>
                  </a:lnTo>
                  <a:lnTo>
                    <a:pt x="11" y="234"/>
                  </a:lnTo>
                  <a:lnTo>
                    <a:pt x="12" y="321"/>
                  </a:lnTo>
                  <a:lnTo>
                    <a:pt x="13" y="371"/>
                  </a:lnTo>
                  <a:lnTo>
                    <a:pt x="14" y="377"/>
                  </a:lnTo>
                  <a:lnTo>
                    <a:pt x="15" y="357"/>
                  </a:lnTo>
                  <a:lnTo>
                    <a:pt x="16" y="345"/>
                  </a:lnTo>
                  <a:lnTo>
                    <a:pt x="17" y="368"/>
                  </a:lnTo>
                  <a:lnTo>
                    <a:pt x="18" y="432"/>
                  </a:lnTo>
                  <a:lnTo>
                    <a:pt x="19" y="515"/>
                  </a:lnTo>
                  <a:lnTo>
                    <a:pt x="20" y="578"/>
                  </a:lnTo>
                  <a:lnTo>
                    <a:pt x="21" y="582"/>
                  </a:lnTo>
                  <a:lnTo>
                    <a:pt x="22" y="515"/>
                  </a:lnTo>
                  <a:lnTo>
                    <a:pt x="23" y="394"/>
                  </a:lnTo>
                  <a:lnTo>
                    <a:pt x="24" y="263"/>
                  </a:lnTo>
                  <a:lnTo>
                    <a:pt x="25" y="169"/>
                  </a:lnTo>
                  <a:lnTo>
                    <a:pt x="25" y="143"/>
                  </a:lnTo>
                  <a:lnTo>
                    <a:pt x="26" y="192"/>
                  </a:lnTo>
                  <a:lnTo>
                    <a:pt x="27" y="296"/>
                  </a:lnTo>
                  <a:lnTo>
                    <a:pt x="28" y="425"/>
                  </a:lnTo>
                  <a:lnTo>
                    <a:pt x="29" y="543"/>
                  </a:lnTo>
                  <a:lnTo>
                    <a:pt x="30" y="624"/>
                  </a:lnTo>
                  <a:lnTo>
                    <a:pt x="31" y="656"/>
                  </a:lnTo>
                  <a:lnTo>
                    <a:pt x="32" y="647"/>
                  </a:lnTo>
                  <a:lnTo>
                    <a:pt x="33" y="613"/>
                  </a:lnTo>
                  <a:lnTo>
                    <a:pt x="34" y="571"/>
                  </a:lnTo>
                  <a:lnTo>
                    <a:pt x="35" y="531"/>
                  </a:lnTo>
                  <a:lnTo>
                    <a:pt x="36" y="489"/>
                  </a:lnTo>
                  <a:lnTo>
                    <a:pt x="37" y="433"/>
                  </a:lnTo>
                  <a:lnTo>
                    <a:pt x="38" y="355"/>
                  </a:lnTo>
                  <a:lnTo>
                    <a:pt x="39" y="256"/>
                  </a:lnTo>
                  <a:lnTo>
                    <a:pt x="40" y="150"/>
                  </a:lnTo>
                  <a:lnTo>
                    <a:pt x="41" y="60"/>
                  </a:lnTo>
                  <a:lnTo>
                    <a:pt x="42" y="7"/>
                  </a:lnTo>
                  <a:lnTo>
                    <a:pt x="43" y="0"/>
                  </a:lnTo>
                  <a:lnTo>
                    <a:pt x="44" y="35"/>
                  </a:lnTo>
                  <a:lnTo>
                    <a:pt x="45" y="95"/>
                  </a:lnTo>
                  <a:lnTo>
                    <a:pt x="46" y="156"/>
                  </a:lnTo>
                  <a:lnTo>
                    <a:pt x="47" y="197"/>
                  </a:lnTo>
                  <a:lnTo>
                    <a:pt x="48" y="209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93"/>
            <p:cNvSpPr>
              <a:spLocks/>
            </p:cNvSpPr>
            <p:nvPr/>
          </p:nvSpPr>
          <p:spPr bwMode="auto">
            <a:xfrm>
              <a:off x="3401558" y="3874184"/>
              <a:ext cx="45004" cy="94298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8"/>
                </a:cxn>
                <a:cxn ang="0">
                  <a:pos x="3" y="79"/>
                </a:cxn>
                <a:cxn ang="0">
                  <a:pos x="4" y="158"/>
                </a:cxn>
                <a:cxn ang="0">
                  <a:pos x="4" y="273"/>
                </a:cxn>
                <a:cxn ang="0">
                  <a:pos x="5" y="390"/>
                </a:cxn>
                <a:cxn ang="0">
                  <a:pos x="6" y="476"/>
                </a:cxn>
                <a:cxn ang="0">
                  <a:pos x="7" y="516"/>
                </a:cxn>
                <a:cxn ang="0">
                  <a:pos x="8" y="513"/>
                </a:cxn>
                <a:cxn ang="0">
                  <a:pos x="9" y="482"/>
                </a:cxn>
                <a:cxn ang="0">
                  <a:pos x="10" y="436"/>
                </a:cxn>
                <a:cxn ang="0">
                  <a:pos x="11" y="382"/>
                </a:cxn>
                <a:cxn ang="0">
                  <a:pos x="12" y="318"/>
                </a:cxn>
                <a:cxn ang="0">
                  <a:pos x="13" y="246"/>
                </a:cxn>
                <a:cxn ang="0">
                  <a:pos x="14" y="167"/>
                </a:cxn>
                <a:cxn ang="0">
                  <a:pos x="15" y="91"/>
                </a:cxn>
                <a:cxn ang="0">
                  <a:pos x="16" y="30"/>
                </a:cxn>
                <a:cxn ang="0">
                  <a:pos x="17" y="0"/>
                </a:cxn>
                <a:cxn ang="0">
                  <a:pos x="18" y="12"/>
                </a:cxn>
                <a:cxn ang="0">
                  <a:pos x="19" y="63"/>
                </a:cxn>
                <a:cxn ang="0">
                  <a:pos x="20" y="136"/>
                </a:cxn>
                <a:cxn ang="0">
                  <a:pos x="21" y="210"/>
                </a:cxn>
                <a:cxn ang="0">
                  <a:pos x="22" y="272"/>
                </a:cxn>
                <a:cxn ang="0">
                  <a:pos x="23" y="315"/>
                </a:cxn>
                <a:cxn ang="0">
                  <a:pos x="24" y="343"/>
                </a:cxn>
                <a:cxn ang="0">
                  <a:pos x="25" y="363"/>
                </a:cxn>
                <a:cxn ang="0">
                  <a:pos x="26" y="375"/>
                </a:cxn>
                <a:cxn ang="0">
                  <a:pos x="27" y="378"/>
                </a:cxn>
                <a:cxn ang="0">
                  <a:pos x="28" y="367"/>
                </a:cxn>
                <a:cxn ang="0">
                  <a:pos x="29" y="337"/>
                </a:cxn>
                <a:cxn ang="0">
                  <a:pos x="30" y="291"/>
                </a:cxn>
                <a:cxn ang="0">
                  <a:pos x="31" y="236"/>
                </a:cxn>
                <a:cxn ang="0">
                  <a:pos x="31" y="179"/>
                </a:cxn>
                <a:cxn ang="0">
                  <a:pos x="32" y="130"/>
                </a:cxn>
                <a:cxn ang="0">
                  <a:pos x="33" y="92"/>
                </a:cxn>
                <a:cxn ang="0">
                  <a:pos x="34" y="67"/>
                </a:cxn>
                <a:cxn ang="0">
                  <a:pos x="35" y="51"/>
                </a:cxn>
                <a:cxn ang="0">
                  <a:pos x="36" y="44"/>
                </a:cxn>
                <a:cxn ang="0">
                  <a:pos x="37" y="45"/>
                </a:cxn>
                <a:cxn ang="0">
                  <a:pos x="38" y="54"/>
                </a:cxn>
                <a:cxn ang="0">
                  <a:pos x="39" y="73"/>
                </a:cxn>
                <a:cxn ang="0">
                  <a:pos x="40" y="107"/>
                </a:cxn>
                <a:cxn ang="0">
                  <a:pos x="41" y="164"/>
                </a:cxn>
                <a:cxn ang="0">
                  <a:pos x="42" y="245"/>
                </a:cxn>
                <a:cxn ang="0">
                  <a:pos x="43" y="339"/>
                </a:cxn>
                <a:cxn ang="0">
                  <a:pos x="44" y="430"/>
                </a:cxn>
                <a:cxn ang="0">
                  <a:pos x="45" y="500"/>
                </a:cxn>
                <a:cxn ang="0">
                  <a:pos x="46" y="538"/>
                </a:cxn>
                <a:cxn ang="0">
                  <a:pos x="47" y="540"/>
                </a:cxn>
              </a:cxnLst>
              <a:rect l="0" t="0" r="r" b="b"/>
              <a:pathLst>
                <a:path w="47" h="540">
                  <a:moveTo>
                    <a:pt x="0" y="63"/>
                  </a:moveTo>
                  <a:lnTo>
                    <a:pt x="0" y="63"/>
                  </a:lnTo>
                  <a:lnTo>
                    <a:pt x="1" y="53"/>
                  </a:lnTo>
                  <a:lnTo>
                    <a:pt x="2" y="48"/>
                  </a:lnTo>
                  <a:lnTo>
                    <a:pt x="3" y="79"/>
                  </a:lnTo>
                  <a:lnTo>
                    <a:pt x="4" y="158"/>
                  </a:lnTo>
                  <a:lnTo>
                    <a:pt x="4" y="273"/>
                  </a:lnTo>
                  <a:lnTo>
                    <a:pt x="5" y="390"/>
                  </a:lnTo>
                  <a:lnTo>
                    <a:pt x="6" y="476"/>
                  </a:lnTo>
                  <a:lnTo>
                    <a:pt x="7" y="516"/>
                  </a:lnTo>
                  <a:lnTo>
                    <a:pt x="8" y="513"/>
                  </a:lnTo>
                  <a:lnTo>
                    <a:pt x="9" y="482"/>
                  </a:lnTo>
                  <a:lnTo>
                    <a:pt x="10" y="436"/>
                  </a:lnTo>
                  <a:lnTo>
                    <a:pt x="11" y="382"/>
                  </a:lnTo>
                  <a:lnTo>
                    <a:pt x="12" y="318"/>
                  </a:lnTo>
                  <a:lnTo>
                    <a:pt x="13" y="246"/>
                  </a:lnTo>
                  <a:lnTo>
                    <a:pt x="14" y="167"/>
                  </a:lnTo>
                  <a:lnTo>
                    <a:pt x="15" y="91"/>
                  </a:lnTo>
                  <a:lnTo>
                    <a:pt x="16" y="30"/>
                  </a:lnTo>
                  <a:lnTo>
                    <a:pt x="17" y="0"/>
                  </a:lnTo>
                  <a:lnTo>
                    <a:pt x="18" y="12"/>
                  </a:lnTo>
                  <a:lnTo>
                    <a:pt x="19" y="63"/>
                  </a:lnTo>
                  <a:lnTo>
                    <a:pt x="20" y="136"/>
                  </a:lnTo>
                  <a:lnTo>
                    <a:pt x="21" y="210"/>
                  </a:lnTo>
                  <a:lnTo>
                    <a:pt x="22" y="272"/>
                  </a:lnTo>
                  <a:lnTo>
                    <a:pt x="23" y="315"/>
                  </a:lnTo>
                  <a:lnTo>
                    <a:pt x="24" y="343"/>
                  </a:lnTo>
                  <a:lnTo>
                    <a:pt x="25" y="363"/>
                  </a:lnTo>
                  <a:lnTo>
                    <a:pt x="26" y="375"/>
                  </a:lnTo>
                  <a:lnTo>
                    <a:pt x="27" y="378"/>
                  </a:lnTo>
                  <a:lnTo>
                    <a:pt x="28" y="367"/>
                  </a:lnTo>
                  <a:lnTo>
                    <a:pt x="29" y="337"/>
                  </a:lnTo>
                  <a:lnTo>
                    <a:pt x="30" y="291"/>
                  </a:lnTo>
                  <a:lnTo>
                    <a:pt x="31" y="236"/>
                  </a:lnTo>
                  <a:lnTo>
                    <a:pt x="31" y="179"/>
                  </a:lnTo>
                  <a:lnTo>
                    <a:pt x="32" y="130"/>
                  </a:lnTo>
                  <a:lnTo>
                    <a:pt x="33" y="92"/>
                  </a:lnTo>
                  <a:lnTo>
                    <a:pt x="34" y="67"/>
                  </a:lnTo>
                  <a:lnTo>
                    <a:pt x="35" y="51"/>
                  </a:lnTo>
                  <a:lnTo>
                    <a:pt x="36" y="44"/>
                  </a:lnTo>
                  <a:lnTo>
                    <a:pt x="37" y="45"/>
                  </a:lnTo>
                  <a:lnTo>
                    <a:pt x="38" y="54"/>
                  </a:lnTo>
                  <a:lnTo>
                    <a:pt x="39" y="73"/>
                  </a:lnTo>
                  <a:lnTo>
                    <a:pt x="40" y="107"/>
                  </a:lnTo>
                  <a:lnTo>
                    <a:pt x="41" y="164"/>
                  </a:lnTo>
                  <a:lnTo>
                    <a:pt x="42" y="245"/>
                  </a:lnTo>
                  <a:lnTo>
                    <a:pt x="43" y="339"/>
                  </a:lnTo>
                  <a:lnTo>
                    <a:pt x="44" y="430"/>
                  </a:lnTo>
                  <a:lnTo>
                    <a:pt x="45" y="500"/>
                  </a:lnTo>
                  <a:lnTo>
                    <a:pt x="46" y="538"/>
                  </a:lnTo>
                  <a:lnTo>
                    <a:pt x="47" y="540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94"/>
            <p:cNvSpPr>
              <a:spLocks/>
            </p:cNvSpPr>
            <p:nvPr/>
          </p:nvSpPr>
          <p:spPr bwMode="auto">
            <a:xfrm>
              <a:off x="3446562" y="3876429"/>
              <a:ext cx="48217" cy="92053"/>
            </a:xfrm>
            <a:custGeom>
              <a:avLst/>
              <a:gdLst/>
              <a:ahLst/>
              <a:cxnLst>
                <a:cxn ang="0">
                  <a:pos x="0" y="527"/>
                </a:cxn>
                <a:cxn ang="0">
                  <a:pos x="0" y="527"/>
                </a:cxn>
                <a:cxn ang="0">
                  <a:pos x="1" y="499"/>
                </a:cxn>
                <a:cxn ang="0">
                  <a:pos x="2" y="453"/>
                </a:cxn>
                <a:cxn ang="0">
                  <a:pos x="3" y="404"/>
                </a:cxn>
                <a:cxn ang="0">
                  <a:pos x="4" y="367"/>
                </a:cxn>
                <a:cxn ang="0">
                  <a:pos x="5" y="346"/>
                </a:cxn>
                <a:cxn ang="0">
                  <a:pos x="6" y="332"/>
                </a:cxn>
                <a:cxn ang="0">
                  <a:pos x="7" y="313"/>
                </a:cxn>
                <a:cxn ang="0">
                  <a:pos x="8" y="281"/>
                </a:cxn>
                <a:cxn ang="0">
                  <a:pos x="9" y="241"/>
                </a:cxn>
                <a:cxn ang="0">
                  <a:pos x="10" y="205"/>
                </a:cxn>
                <a:cxn ang="0">
                  <a:pos x="11" y="183"/>
                </a:cxn>
                <a:cxn ang="0">
                  <a:pos x="11" y="176"/>
                </a:cxn>
                <a:cxn ang="0">
                  <a:pos x="12" y="179"/>
                </a:cxn>
                <a:cxn ang="0">
                  <a:pos x="13" y="184"/>
                </a:cxn>
                <a:cxn ang="0">
                  <a:pos x="14" y="184"/>
                </a:cxn>
                <a:cxn ang="0">
                  <a:pos x="15" y="177"/>
                </a:cxn>
                <a:cxn ang="0">
                  <a:pos x="16" y="164"/>
                </a:cxn>
                <a:cxn ang="0">
                  <a:pos x="17" y="151"/>
                </a:cxn>
                <a:cxn ang="0">
                  <a:pos x="18" y="137"/>
                </a:cxn>
                <a:cxn ang="0">
                  <a:pos x="19" y="118"/>
                </a:cxn>
                <a:cxn ang="0">
                  <a:pos x="20" y="90"/>
                </a:cxn>
                <a:cxn ang="0">
                  <a:pos x="21" y="56"/>
                </a:cxn>
                <a:cxn ang="0">
                  <a:pos x="22" y="24"/>
                </a:cxn>
                <a:cxn ang="0">
                  <a:pos x="23" y="5"/>
                </a:cxn>
                <a:cxn ang="0">
                  <a:pos x="24" y="0"/>
                </a:cxn>
                <a:cxn ang="0">
                  <a:pos x="25" y="6"/>
                </a:cxn>
                <a:cxn ang="0">
                  <a:pos x="26" y="18"/>
                </a:cxn>
                <a:cxn ang="0">
                  <a:pos x="27" y="38"/>
                </a:cxn>
                <a:cxn ang="0">
                  <a:pos x="28" y="67"/>
                </a:cxn>
                <a:cxn ang="0">
                  <a:pos x="29" y="100"/>
                </a:cxn>
                <a:cxn ang="0">
                  <a:pos x="30" y="124"/>
                </a:cxn>
                <a:cxn ang="0">
                  <a:pos x="31" y="128"/>
                </a:cxn>
                <a:cxn ang="0">
                  <a:pos x="32" y="112"/>
                </a:cxn>
                <a:cxn ang="0">
                  <a:pos x="33" y="85"/>
                </a:cxn>
                <a:cxn ang="0">
                  <a:pos x="34" y="62"/>
                </a:cxn>
                <a:cxn ang="0">
                  <a:pos x="35" y="52"/>
                </a:cxn>
                <a:cxn ang="0">
                  <a:pos x="36" y="59"/>
                </a:cxn>
                <a:cxn ang="0">
                  <a:pos x="37" y="81"/>
                </a:cxn>
                <a:cxn ang="0">
                  <a:pos x="38" y="114"/>
                </a:cxn>
                <a:cxn ang="0">
                  <a:pos x="38" y="153"/>
                </a:cxn>
                <a:cxn ang="0">
                  <a:pos x="39" y="198"/>
                </a:cxn>
                <a:cxn ang="0">
                  <a:pos x="40" y="248"/>
                </a:cxn>
                <a:cxn ang="0">
                  <a:pos x="41" y="303"/>
                </a:cxn>
                <a:cxn ang="0">
                  <a:pos x="42" y="356"/>
                </a:cxn>
                <a:cxn ang="0">
                  <a:pos x="43" y="395"/>
                </a:cxn>
                <a:cxn ang="0">
                  <a:pos x="44" y="411"/>
                </a:cxn>
                <a:cxn ang="0">
                  <a:pos x="45" y="401"/>
                </a:cxn>
                <a:cxn ang="0">
                  <a:pos x="46" y="375"/>
                </a:cxn>
                <a:cxn ang="0">
                  <a:pos x="47" y="345"/>
                </a:cxn>
              </a:cxnLst>
              <a:rect l="0" t="0" r="r" b="b"/>
              <a:pathLst>
                <a:path w="47" h="527">
                  <a:moveTo>
                    <a:pt x="0" y="527"/>
                  </a:moveTo>
                  <a:lnTo>
                    <a:pt x="0" y="527"/>
                  </a:lnTo>
                  <a:lnTo>
                    <a:pt x="1" y="499"/>
                  </a:lnTo>
                  <a:lnTo>
                    <a:pt x="2" y="453"/>
                  </a:lnTo>
                  <a:lnTo>
                    <a:pt x="3" y="404"/>
                  </a:lnTo>
                  <a:lnTo>
                    <a:pt x="4" y="367"/>
                  </a:lnTo>
                  <a:lnTo>
                    <a:pt x="5" y="346"/>
                  </a:lnTo>
                  <a:lnTo>
                    <a:pt x="6" y="332"/>
                  </a:lnTo>
                  <a:lnTo>
                    <a:pt x="7" y="313"/>
                  </a:lnTo>
                  <a:lnTo>
                    <a:pt x="8" y="281"/>
                  </a:lnTo>
                  <a:lnTo>
                    <a:pt x="9" y="241"/>
                  </a:lnTo>
                  <a:lnTo>
                    <a:pt x="10" y="205"/>
                  </a:lnTo>
                  <a:lnTo>
                    <a:pt x="11" y="183"/>
                  </a:lnTo>
                  <a:lnTo>
                    <a:pt x="11" y="176"/>
                  </a:lnTo>
                  <a:lnTo>
                    <a:pt x="12" y="179"/>
                  </a:lnTo>
                  <a:lnTo>
                    <a:pt x="13" y="184"/>
                  </a:lnTo>
                  <a:lnTo>
                    <a:pt x="14" y="184"/>
                  </a:lnTo>
                  <a:lnTo>
                    <a:pt x="15" y="177"/>
                  </a:lnTo>
                  <a:lnTo>
                    <a:pt x="16" y="164"/>
                  </a:lnTo>
                  <a:lnTo>
                    <a:pt x="17" y="151"/>
                  </a:lnTo>
                  <a:lnTo>
                    <a:pt x="18" y="137"/>
                  </a:lnTo>
                  <a:lnTo>
                    <a:pt x="19" y="118"/>
                  </a:lnTo>
                  <a:lnTo>
                    <a:pt x="20" y="90"/>
                  </a:lnTo>
                  <a:lnTo>
                    <a:pt x="21" y="56"/>
                  </a:lnTo>
                  <a:lnTo>
                    <a:pt x="22" y="24"/>
                  </a:lnTo>
                  <a:lnTo>
                    <a:pt x="23" y="5"/>
                  </a:lnTo>
                  <a:lnTo>
                    <a:pt x="24" y="0"/>
                  </a:lnTo>
                  <a:lnTo>
                    <a:pt x="25" y="6"/>
                  </a:lnTo>
                  <a:lnTo>
                    <a:pt x="26" y="18"/>
                  </a:lnTo>
                  <a:lnTo>
                    <a:pt x="27" y="38"/>
                  </a:lnTo>
                  <a:lnTo>
                    <a:pt x="28" y="67"/>
                  </a:lnTo>
                  <a:lnTo>
                    <a:pt x="29" y="100"/>
                  </a:lnTo>
                  <a:lnTo>
                    <a:pt x="30" y="124"/>
                  </a:lnTo>
                  <a:lnTo>
                    <a:pt x="31" y="128"/>
                  </a:lnTo>
                  <a:lnTo>
                    <a:pt x="32" y="112"/>
                  </a:lnTo>
                  <a:lnTo>
                    <a:pt x="33" y="85"/>
                  </a:lnTo>
                  <a:lnTo>
                    <a:pt x="34" y="62"/>
                  </a:lnTo>
                  <a:lnTo>
                    <a:pt x="35" y="52"/>
                  </a:lnTo>
                  <a:lnTo>
                    <a:pt x="36" y="59"/>
                  </a:lnTo>
                  <a:lnTo>
                    <a:pt x="37" y="81"/>
                  </a:lnTo>
                  <a:lnTo>
                    <a:pt x="38" y="114"/>
                  </a:lnTo>
                  <a:lnTo>
                    <a:pt x="38" y="153"/>
                  </a:lnTo>
                  <a:lnTo>
                    <a:pt x="39" y="198"/>
                  </a:lnTo>
                  <a:lnTo>
                    <a:pt x="40" y="248"/>
                  </a:lnTo>
                  <a:lnTo>
                    <a:pt x="41" y="303"/>
                  </a:lnTo>
                  <a:lnTo>
                    <a:pt x="42" y="356"/>
                  </a:lnTo>
                  <a:lnTo>
                    <a:pt x="43" y="395"/>
                  </a:lnTo>
                  <a:lnTo>
                    <a:pt x="44" y="411"/>
                  </a:lnTo>
                  <a:lnTo>
                    <a:pt x="45" y="401"/>
                  </a:lnTo>
                  <a:lnTo>
                    <a:pt x="46" y="375"/>
                  </a:lnTo>
                  <a:lnTo>
                    <a:pt x="47" y="345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95"/>
            <p:cNvSpPr>
              <a:spLocks/>
            </p:cNvSpPr>
            <p:nvPr/>
          </p:nvSpPr>
          <p:spPr bwMode="auto">
            <a:xfrm>
              <a:off x="3494779" y="3853416"/>
              <a:ext cx="48217" cy="108892"/>
            </a:xfrm>
            <a:custGeom>
              <a:avLst/>
              <a:gdLst/>
              <a:ahLst/>
              <a:cxnLst>
                <a:cxn ang="0">
                  <a:pos x="0" y="477"/>
                </a:cxn>
                <a:cxn ang="0">
                  <a:pos x="0" y="477"/>
                </a:cxn>
                <a:cxn ang="0">
                  <a:pos x="1" y="453"/>
                </a:cxn>
                <a:cxn ang="0">
                  <a:pos x="2" y="442"/>
                </a:cxn>
                <a:cxn ang="0">
                  <a:pos x="3" y="447"/>
                </a:cxn>
                <a:cxn ang="0">
                  <a:pos x="4" y="470"/>
                </a:cxn>
                <a:cxn ang="0">
                  <a:pos x="5" y="511"/>
                </a:cxn>
                <a:cxn ang="0">
                  <a:pos x="6" y="561"/>
                </a:cxn>
                <a:cxn ang="0">
                  <a:pos x="7" y="604"/>
                </a:cxn>
                <a:cxn ang="0">
                  <a:pos x="8" y="624"/>
                </a:cxn>
                <a:cxn ang="0">
                  <a:pos x="9" y="607"/>
                </a:cxn>
                <a:cxn ang="0">
                  <a:pos x="10" y="550"/>
                </a:cxn>
                <a:cxn ang="0">
                  <a:pos x="11" y="455"/>
                </a:cxn>
                <a:cxn ang="0">
                  <a:pos x="12" y="336"/>
                </a:cxn>
                <a:cxn ang="0">
                  <a:pos x="13" y="211"/>
                </a:cxn>
                <a:cxn ang="0">
                  <a:pos x="14" y="102"/>
                </a:cxn>
                <a:cxn ang="0">
                  <a:pos x="15" y="28"/>
                </a:cxn>
                <a:cxn ang="0">
                  <a:pos x="16" y="0"/>
                </a:cxn>
                <a:cxn ang="0">
                  <a:pos x="17" y="16"/>
                </a:cxn>
                <a:cxn ang="0">
                  <a:pos x="18" y="61"/>
                </a:cxn>
                <a:cxn ang="0">
                  <a:pos x="18" y="118"/>
                </a:cxn>
                <a:cxn ang="0">
                  <a:pos x="19" y="172"/>
                </a:cxn>
                <a:cxn ang="0">
                  <a:pos x="20" y="210"/>
                </a:cxn>
                <a:cxn ang="0">
                  <a:pos x="21" y="232"/>
                </a:cxn>
                <a:cxn ang="0">
                  <a:pos x="22" y="243"/>
                </a:cxn>
                <a:cxn ang="0">
                  <a:pos x="23" y="256"/>
                </a:cxn>
                <a:cxn ang="0">
                  <a:pos x="24" y="279"/>
                </a:cxn>
                <a:cxn ang="0">
                  <a:pos x="25" y="318"/>
                </a:cxn>
                <a:cxn ang="0">
                  <a:pos x="26" y="370"/>
                </a:cxn>
                <a:cxn ang="0">
                  <a:pos x="27" y="428"/>
                </a:cxn>
                <a:cxn ang="0">
                  <a:pos x="28" y="482"/>
                </a:cxn>
                <a:cxn ang="0">
                  <a:pos x="29" y="525"/>
                </a:cxn>
                <a:cxn ang="0">
                  <a:pos x="30" y="551"/>
                </a:cxn>
                <a:cxn ang="0">
                  <a:pos x="31" y="554"/>
                </a:cxn>
                <a:cxn ang="0">
                  <a:pos x="32" y="533"/>
                </a:cxn>
                <a:cxn ang="0">
                  <a:pos x="33" y="496"/>
                </a:cxn>
                <a:cxn ang="0">
                  <a:pos x="34" y="456"/>
                </a:cxn>
                <a:cxn ang="0">
                  <a:pos x="35" y="426"/>
                </a:cxn>
                <a:cxn ang="0">
                  <a:pos x="36" y="412"/>
                </a:cxn>
                <a:cxn ang="0">
                  <a:pos x="37" y="416"/>
                </a:cxn>
                <a:cxn ang="0">
                  <a:pos x="38" y="433"/>
                </a:cxn>
                <a:cxn ang="0">
                  <a:pos x="39" y="456"/>
                </a:cxn>
                <a:cxn ang="0">
                  <a:pos x="40" y="477"/>
                </a:cxn>
                <a:cxn ang="0">
                  <a:pos x="41" y="497"/>
                </a:cxn>
                <a:cxn ang="0">
                  <a:pos x="42" y="516"/>
                </a:cxn>
                <a:cxn ang="0">
                  <a:pos x="43" y="534"/>
                </a:cxn>
                <a:cxn ang="0">
                  <a:pos x="44" y="543"/>
                </a:cxn>
                <a:cxn ang="0">
                  <a:pos x="45" y="530"/>
                </a:cxn>
                <a:cxn ang="0">
                  <a:pos x="46" y="482"/>
                </a:cxn>
                <a:cxn ang="0">
                  <a:pos x="46" y="391"/>
                </a:cxn>
                <a:cxn ang="0">
                  <a:pos x="47" y="265"/>
                </a:cxn>
              </a:cxnLst>
              <a:rect l="0" t="0" r="r" b="b"/>
              <a:pathLst>
                <a:path w="47" h="624">
                  <a:moveTo>
                    <a:pt x="0" y="477"/>
                  </a:moveTo>
                  <a:lnTo>
                    <a:pt x="0" y="477"/>
                  </a:lnTo>
                  <a:lnTo>
                    <a:pt x="1" y="453"/>
                  </a:lnTo>
                  <a:lnTo>
                    <a:pt x="2" y="442"/>
                  </a:lnTo>
                  <a:lnTo>
                    <a:pt x="3" y="447"/>
                  </a:lnTo>
                  <a:lnTo>
                    <a:pt x="4" y="470"/>
                  </a:lnTo>
                  <a:lnTo>
                    <a:pt x="5" y="511"/>
                  </a:lnTo>
                  <a:lnTo>
                    <a:pt x="6" y="561"/>
                  </a:lnTo>
                  <a:lnTo>
                    <a:pt x="7" y="604"/>
                  </a:lnTo>
                  <a:lnTo>
                    <a:pt x="8" y="624"/>
                  </a:lnTo>
                  <a:lnTo>
                    <a:pt x="9" y="607"/>
                  </a:lnTo>
                  <a:lnTo>
                    <a:pt x="10" y="550"/>
                  </a:lnTo>
                  <a:lnTo>
                    <a:pt x="11" y="455"/>
                  </a:lnTo>
                  <a:lnTo>
                    <a:pt x="12" y="336"/>
                  </a:lnTo>
                  <a:lnTo>
                    <a:pt x="13" y="211"/>
                  </a:lnTo>
                  <a:lnTo>
                    <a:pt x="14" y="102"/>
                  </a:lnTo>
                  <a:lnTo>
                    <a:pt x="15" y="28"/>
                  </a:lnTo>
                  <a:lnTo>
                    <a:pt x="16" y="0"/>
                  </a:lnTo>
                  <a:lnTo>
                    <a:pt x="17" y="16"/>
                  </a:lnTo>
                  <a:lnTo>
                    <a:pt x="18" y="61"/>
                  </a:lnTo>
                  <a:lnTo>
                    <a:pt x="18" y="118"/>
                  </a:lnTo>
                  <a:lnTo>
                    <a:pt x="19" y="172"/>
                  </a:lnTo>
                  <a:lnTo>
                    <a:pt x="20" y="210"/>
                  </a:lnTo>
                  <a:lnTo>
                    <a:pt x="21" y="232"/>
                  </a:lnTo>
                  <a:lnTo>
                    <a:pt x="22" y="243"/>
                  </a:lnTo>
                  <a:lnTo>
                    <a:pt x="23" y="256"/>
                  </a:lnTo>
                  <a:lnTo>
                    <a:pt x="24" y="279"/>
                  </a:lnTo>
                  <a:lnTo>
                    <a:pt x="25" y="318"/>
                  </a:lnTo>
                  <a:lnTo>
                    <a:pt x="26" y="370"/>
                  </a:lnTo>
                  <a:lnTo>
                    <a:pt x="27" y="428"/>
                  </a:lnTo>
                  <a:lnTo>
                    <a:pt x="28" y="482"/>
                  </a:lnTo>
                  <a:lnTo>
                    <a:pt x="29" y="525"/>
                  </a:lnTo>
                  <a:lnTo>
                    <a:pt x="30" y="551"/>
                  </a:lnTo>
                  <a:lnTo>
                    <a:pt x="31" y="554"/>
                  </a:lnTo>
                  <a:lnTo>
                    <a:pt x="32" y="533"/>
                  </a:lnTo>
                  <a:lnTo>
                    <a:pt x="33" y="496"/>
                  </a:lnTo>
                  <a:lnTo>
                    <a:pt x="34" y="456"/>
                  </a:lnTo>
                  <a:lnTo>
                    <a:pt x="35" y="426"/>
                  </a:lnTo>
                  <a:lnTo>
                    <a:pt x="36" y="412"/>
                  </a:lnTo>
                  <a:lnTo>
                    <a:pt x="37" y="416"/>
                  </a:lnTo>
                  <a:lnTo>
                    <a:pt x="38" y="433"/>
                  </a:lnTo>
                  <a:lnTo>
                    <a:pt x="39" y="456"/>
                  </a:lnTo>
                  <a:lnTo>
                    <a:pt x="40" y="477"/>
                  </a:lnTo>
                  <a:lnTo>
                    <a:pt x="41" y="497"/>
                  </a:lnTo>
                  <a:lnTo>
                    <a:pt x="42" y="516"/>
                  </a:lnTo>
                  <a:lnTo>
                    <a:pt x="43" y="534"/>
                  </a:lnTo>
                  <a:lnTo>
                    <a:pt x="44" y="543"/>
                  </a:lnTo>
                  <a:lnTo>
                    <a:pt x="45" y="530"/>
                  </a:lnTo>
                  <a:lnTo>
                    <a:pt x="46" y="482"/>
                  </a:lnTo>
                  <a:lnTo>
                    <a:pt x="46" y="391"/>
                  </a:lnTo>
                  <a:lnTo>
                    <a:pt x="47" y="265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96"/>
            <p:cNvSpPr>
              <a:spLocks/>
            </p:cNvSpPr>
            <p:nvPr/>
          </p:nvSpPr>
          <p:spPr bwMode="auto">
            <a:xfrm>
              <a:off x="3542999" y="3829280"/>
              <a:ext cx="48217" cy="112260"/>
            </a:xfrm>
            <a:custGeom>
              <a:avLst/>
              <a:gdLst/>
              <a:ahLst/>
              <a:cxnLst>
                <a:cxn ang="0">
                  <a:pos x="0" y="403"/>
                </a:cxn>
                <a:cxn ang="0">
                  <a:pos x="0" y="403"/>
                </a:cxn>
                <a:cxn ang="0">
                  <a:pos x="1" y="264"/>
                </a:cxn>
                <a:cxn ang="0">
                  <a:pos x="2" y="138"/>
                </a:cxn>
                <a:cxn ang="0">
                  <a:pos x="3" y="48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" y="38"/>
                </a:cxn>
                <a:cxn ang="0">
                  <a:pos x="7" y="107"/>
                </a:cxn>
                <a:cxn ang="0">
                  <a:pos x="8" y="198"/>
                </a:cxn>
                <a:cxn ang="0">
                  <a:pos x="9" y="298"/>
                </a:cxn>
                <a:cxn ang="0">
                  <a:pos x="10" y="396"/>
                </a:cxn>
                <a:cxn ang="0">
                  <a:pos x="11" y="485"/>
                </a:cxn>
                <a:cxn ang="0">
                  <a:pos x="12" y="557"/>
                </a:cxn>
                <a:cxn ang="0">
                  <a:pos x="13" y="609"/>
                </a:cxn>
                <a:cxn ang="0">
                  <a:pos x="14" y="636"/>
                </a:cxn>
                <a:cxn ang="0">
                  <a:pos x="15" y="641"/>
                </a:cxn>
                <a:cxn ang="0">
                  <a:pos x="16" y="622"/>
                </a:cxn>
                <a:cxn ang="0">
                  <a:pos x="17" y="582"/>
                </a:cxn>
                <a:cxn ang="0">
                  <a:pos x="18" y="527"/>
                </a:cxn>
                <a:cxn ang="0">
                  <a:pos x="19" y="470"/>
                </a:cxn>
                <a:cxn ang="0">
                  <a:pos x="20" y="432"/>
                </a:cxn>
                <a:cxn ang="0">
                  <a:pos x="21" y="428"/>
                </a:cxn>
                <a:cxn ang="0">
                  <a:pos x="22" y="462"/>
                </a:cxn>
                <a:cxn ang="0">
                  <a:pos x="23" y="519"/>
                </a:cxn>
                <a:cxn ang="0">
                  <a:pos x="24" y="576"/>
                </a:cxn>
                <a:cxn ang="0">
                  <a:pos x="25" y="610"/>
                </a:cxn>
                <a:cxn ang="0">
                  <a:pos x="26" y="608"/>
                </a:cxn>
                <a:cxn ang="0">
                  <a:pos x="26" y="571"/>
                </a:cxn>
                <a:cxn ang="0">
                  <a:pos x="27" y="519"/>
                </a:cxn>
                <a:cxn ang="0">
                  <a:pos x="28" y="471"/>
                </a:cxn>
                <a:cxn ang="0">
                  <a:pos x="29" y="447"/>
                </a:cxn>
                <a:cxn ang="0">
                  <a:pos x="30" y="452"/>
                </a:cxn>
                <a:cxn ang="0">
                  <a:pos x="31" y="481"/>
                </a:cxn>
                <a:cxn ang="0">
                  <a:pos x="32" y="519"/>
                </a:cxn>
                <a:cxn ang="0">
                  <a:pos x="33" y="547"/>
                </a:cxn>
                <a:cxn ang="0">
                  <a:pos x="34" y="550"/>
                </a:cxn>
                <a:cxn ang="0">
                  <a:pos x="35" y="527"/>
                </a:cxn>
                <a:cxn ang="0">
                  <a:pos x="36" y="485"/>
                </a:cxn>
                <a:cxn ang="0">
                  <a:pos x="37" y="440"/>
                </a:cxn>
                <a:cxn ang="0">
                  <a:pos x="38" y="407"/>
                </a:cxn>
                <a:cxn ang="0">
                  <a:pos x="39" y="398"/>
                </a:cxn>
                <a:cxn ang="0">
                  <a:pos x="40" y="418"/>
                </a:cxn>
                <a:cxn ang="0">
                  <a:pos x="41" y="460"/>
                </a:cxn>
                <a:cxn ang="0">
                  <a:pos x="42" y="509"/>
                </a:cxn>
                <a:cxn ang="0">
                  <a:pos x="43" y="549"/>
                </a:cxn>
                <a:cxn ang="0">
                  <a:pos x="44" y="569"/>
                </a:cxn>
                <a:cxn ang="0">
                  <a:pos x="45" y="574"/>
                </a:cxn>
                <a:cxn ang="0">
                  <a:pos x="46" y="575"/>
                </a:cxn>
                <a:cxn ang="0">
                  <a:pos x="47" y="581"/>
                </a:cxn>
                <a:cxn ang="0">
                  <a:pos x="48" y="591"/>
                </a:cxn>
              </a:cxnLst>
              <a:rect l="0" t="0" r="r" b="b"/>
              <a:pathLst>
                <a:path w="48" h="641">
                  <a:moveTo>
                    <a:pt x="0" y="403"/>
                  </a:moveTo>
                  <a:lnTo>
                    <a:pt x="0" y="403"/>
                  </a:lnTo>
                  <a:lnTo>
                    <a:pt x="1" y="264"/>
                  </a:lnTo>
                  <a:lnTo>
                    <a:pt x="2" y="138"/>
                  </a:lnTo>
                  <a:lnTo>
                    <a:pt x="3" y="48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38"/>
                  </a:lnTo>
                  <a:lnTo>
                    <a:pt x="7" y="107"/>
                  </a:lnTo>
                  <a:lnTo>
                    <a:pt x="8" y="198"/>
                  </a:lnTo>
                  <a:lnTo>
                    <a:pt x="9" y="298"/>
                  </a:lnTo>
                  <a:lnTo>
                    <a:pt x="10" y="396"/>
                  </a:lnTo>
                  <a:lnTo>
                    <a:pt x="11" y="485"/>
                  </a:lnTo>
                  <a:lnTo>
                    <a:pt x="12" y="557"/>
                  </a:lnTo>
                  <a:lnTo>
                    <a:pt x="13" y="609"/>
                  </a:lnTo>
                  <a:lnTo>
                    <a:pt x="14" y="636"/>
                  </a:lnTo>
                  <a:lnTo>
                    <a:pt x="15" y="641"/>
                  </a:lnTo>
                  <a:lnTo>
                    <a:pt x="16" y="622"/>
                  </a:lnTo>
                  <a:lnTo>
                    <a:pt x="17" y="582"/>
                  </a:lnTo>
                  <a:lnTo>
                    <a:pt x="18" y="527"/>
                  </a:lnTo>
                  <a:lnTo>
                    <a:pt x="19" y="470"/>
                  </a:lnTo>
                  <a:lnTo>
                    <a:pt x="20" y="432"/>
                  </a:lnTo>
                  <a:lnTo>
                    <a:pt x="21" y="428"/>
                  </a:lnTo>
                  <a:lnTo>
                    <a:pt x="22" y="462"/>
                  </a:lnTo>
                  <a:lnTo>
                    <a:pt x="23" y="519"/>
                  </a:lnTo>
                  <a:lnTo>
                    <a:pt x="24" y="576"/>
                  </a:lnTo>
                  <a:lnTo>
                    <a:pt x="25" y="610"/>
                  </a:lnTo>
                  <a:lnTo>
                    <a:pt x="26" y="608"/>
                  </a:lnTo>
                  <a:lnTo>
                    <a:pt x="26" y="571"/>
                  </a:lnTo>
                  <a:lnTo>
                    <a:pt x="27" y="519"/>
                  </a:lnTo>
                  <a:lnTo>
                    <a:pt x="28" y="471"/>
                  </a:lnTo>
                  <a:lnTo>
                    <a:pt x="29" y="447"/>
                  </a:lnTo>
                  <a:lnTo>
                    <a:pt x="30" y="452"/>
                  </a:lnTo>
                  <a:lnTo>
                    <a:pt x="31" y="481"/>
                  </a:lnTo>
                  <a:lnTo>
                    <a:pt x="32" y="519"/>
                  </a:lnTo>
                  <a:lnTo>
                    <a:pt x="33" y="547"/>
                  </a:lnTo>
                  <a:lnTo>
                    <a:pt x="34" y="550"/>
                  </a:lnTo>
                  <a:lnTo>
                    <a:pt x="35" y="527"/>
                  </a:lnTo>
                  <a:lnTo>
                    <a:pt x="36" y="485"/>
                  </a:lnTo>
                  <a:lnTo>
                    <a:pt x="37" y="440"/>
                  </a:lnTo>
                  <a:lnTo>
                    <a:pt x="38" y="407"/>
                  </a:lnTo>
                  <a:lnTo>
                    <a:pt x="39" y="398"/>
                  </a:lnTo>
                  <a:lnTo>
                    <a:pt x="40" y="418"/>
                  </a:lnTo>
                  <a:lnTo>
                    <a:pt x="41" y="460"/>
                  </a:lnTo>
                  <a:lnTo>
                    <a:pt x="42" y="509"/>
                  </a:lnTo>
                  <a:lnTo>
                    <a:pt x="43" y="549"/>
                  </a:lnTo>
                  <a:lnTo>
                    <a:pt x="44" y="569"/>
                  </a:lnTo>
                  <a:lnTo>
                    <a:pt x="45" y="574"/>
                  </a:lnTo>
                  <a:lnTo>
                    <a:pt x="46" y="575"/>
                  </a:lnTo>
                  <a:lnTo>
                    <a:pt x="47" y="581"/>
                  </a:lnTo>
                  <a:lnTo>
                    <a:pt x="48" y="591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97"/>
            <p:cNvSpPr>
              <a:spLocks/>
            </p:cNvSpPr>
            <p:nvPr/>
          </p:nvSpPr>
          <p:spPr bwMode="auto">
            <a:xfrm>
              <a:off x="3591216" y="3861274"/>
              <a:ext cx="45004" cy="83634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0" y="407"/>
                </a:cxn>
                <a:cxn ang="0">
                  <a:pos x="1" y="416"/>
                </a:cxn>
                <a:cxn ang="0">
                  <a:pos x="2" y="418"/>
                </a:cxn>
                <a:cxn ang="0">
                  <a:pos x="3" y="408"/>
                </a:cxn>
                <a:cxn ang="0">
                  <a:pos x="4" y="387"/>
                </a:cxn>
                <a:cxn ang="0">
                  <a:pos x="5" y="353"/>
                </a:cxn>
                <a:cxn ang="0">
                  <a:pos x="5" y="305"/>
                </a:cxn>
                <a:cxn ang="0">
                  <a:pos x="6" y="244"/>
                </a:cxn>
                <a:cxn ang="0">
                  <a:pos x="7" y="181"/>
                </a:cxn>
                <a:cxn ang="0">
                  <a:pos x="8" y="129"/>
                </a:cxn>
                <a:cxn ang="0">
                  <a:pos x="9" y="101"/>
                </a:cxn>
                <a:cxn ang="0">
                  <a:pos x="10" y="99"/>
                </a:cxn>
                <a:cxn ang="0">
                  <a:pos x="11" y="120"/>
                </a:cxn>
                <a:cxn ang="0">
                  <a:pos x="12" y="157"/>
                </a:cxn>
                <a:cxn ang="0">
                  <a:pos x="13" y="209"/>
                </a:cxn>
                <a:cxn ang="0">
                  <a:pos x="14" y="275"/>
                </a:cxn>
                <a:cxn ang="0">
                  <a:pos x="15" y="348"/>
                </a:cxn>
                <a:cxn ang="0">
                  <a:pos x="16" y="413"/>
                </a:cxn>
                <a:cxn ang="0">
                  <a:pos x="17" y="450"/>
                </a:cxn>
                <a:cxn ang="0">
                  <a:pos x="18" y="446"/>
                </a:cxn>
                <a:cxn ang="0">
                  <a:pos x="19" y="402"/>
                </a:cxn>
                <a:cxn ang="0">
                  <a:pos x="20" y="337"/>
                </a:cxn>
                <a:cxn ang="0">
                  <a:pos x="21" y="276"/>
                </a:cxn>
                <a:cxn ang="0">
                  <a:pos x="22" y="238"/>
                </a:cxn>
                <a:cxn ang="0">
                  <a:pos x="23" y="226"/>
                </a:cxn>
                <a:cxn ang="0">
                  <a:pos x="24" y="235"/>
                </a:cxn>
                <a:cxn ang="0">
                  <a:pos x="25" y="255"/>
                </a:cxn>
                <a:cxn ang="0">
                  <a:pos x="26" y="276"/>
                </a:cxn>
                <a:cxn ang="0">
                  <a:pos x="27" y="299"/>
                </a:cxn>
                <a:cxn ang="0">
                  <a:pos x="28" y="323"/>
                </a:cxn>
                <a:cxn ang="0">
                  <a:pos x="29" y="347"/>
                </a:cxn>
                <a:cxn ang="0">
                  <a:pos x="30" y="361"/>
                </a:cxn>
                <a:cxn ang="0">
                  <a:pos x="31" y="357"/>
                </a:cxn>
                <a:cxn ang="0">
                  <a:pos x="32" y="333"/>
                </a:cxn>
                <a:cxn ang="0">
                  <a:pos x="32" y="291"/>
                </a:cxn>
                <a:cxn ang="0">
                  <a:pos x="33" y="240"/>
                </a:cxn>
                <a:cxn ang="0">
                  <a:pos x="34" y="187"/>
                </a:cxn>
                <a:cxn ang="0">
                  <a:pos x="35" y="134"/>
                </a:cxn>
                <a:cxn ang="0">
                  <a:pos x="36" y="82"/>
                </a:cxn>
                <a:cxn ang="0">
                  <a:pos x="37" y="37"/>
                </a:cxn>
                <a:cxn ang="0">
                  <a:pos x="38" y="7"/>
                </a:cxn>
                <a:cxn ang="0">
                  <a:pos x="39" y="0"/>
                </a:cxn>
                <a:cxn ang="0">
                  <a:pos x="40" y="20"/>
                </a:cxn>
                <a:cxn ang="0">
                  <a:pos x="41" y="64"/>
                </a:cxn>
                <a:cxn ang="0">
                  <a:pos x="42" y="127"/>
                </a:cxn>
                <a:cxn ang="0">
                  <a:pos x="43" y="202"/>
                </a:cxn>
                <a:cxn ang="0">
                  <a:pos x="44" y="283"/>
                </a:cxn>
                <a:cxn ang="0">
                  <a:pos x="45" y="362"/>
                </a:cxn>
                <a:cxn ang="0">
                  <a:pos x="46" y="428"/>
                </a:cxn>
                <a:cxn ang="0">
                  <a:pos x="47" y="478"/>
                </a:cxn>
              </a:cxnLst>
              <a:rect l="0" t="0" r="r" b="b"/>
              <a:pathLst>
                <a:path w="47" h="478">
                  <a:moveTo>
                    <a:pt x="0" y="407"/>
                  </a:moveTo>
                  <a:lnTo>
                    <a:pt x="0" y="407"/>
                  </a:lnTo>
                  <a:lnTo>
                    <a:pt x="1" y="416"/>
                  </a:lnTo>
                  <a:lnTo>
                    <a:pt x="2" y="418"/>
                  </a:lnTo>
                  <a:lnTo>
                    <a:pt x="3" y="408"/>
                  </a:lnTo>
                  <a:lnTo>
                    <a:pt x="4" y="387"/>
                  </a:lnTo>
                  <a:lnTo>
                    <a:pt x="5" y="353"/>
                  </a:lnTo>
                  <a:lnTo>
                    <a:pt x="5" y="305"/>
                  </a:lnTo>
                  <a:lnTo>
                    <a:pt x="6" y="244"/>
                  </a:lnTo>
                  <a:lnTo>
                    <a:pt x="7" y="181"/>
                  </a:lnTo>
                  <a:lnTo>
                    <a:pt x="8" y="129"/>
                  </a:lnTo>
                  <a:lnTo>
                    <a:pt x="9" y="101"/>
                  </a:lnTo>
                  <a:lnTo>
                    <a:pt x="10" y="99"/>
                  </a:lnTo>
                  <a:lnTo>
                    <a:pt x="11" y="120"/>
                  </a:lnTo>
                  <a:lnTo>
                    <a:pt x="12" y="157"/>
                  </a:lnTo>
                  <a:lnTo>
                    <a:pt x="13" y="209"/>
                  </a:lnTo>
                  <a:lnTo>
                    <a:pt x="14" y="275"/>
                  </a:lnTo>
                  <a:lnTo>
                    <a:pt x="15" y="348"/>
                  </a:lnTo>
                  <a:lnTo>
                    <a:pt x="16" y="413"/>
                  </a:lnTo>
                  <a:lnTo>
                    <a:pt x="17" y="450"/>
                  </a:lnTo>
                  <a:lnTo>
                    <a:pt x="18" y="446"/>
                  </a:lnTo>
                  <a:lnTo>
                    <a:pt x="19" y="402"/>
                  </a:lnTo>
                  <a:lnTo>
                    <a:pt x="20" y="337"/>
                  </a:lnTo>
                  <a:lnTo>
                    <a:pt x="21" y="276"/>
                  </a:lnTo>
                  <a:lnTo>
                    <a:pt x="22" y="238"/>
                  </a:lnTo>
                  <a:lnTo>
                    <a:pt x="23" y="226"/>
                  </a:lnTo>
                  <a:lnTo>
                    <a:pt x="24" y="235"/>
                  </a:lnTo>
                  <a:lnTo>
                    <a:pt x="25" y="255"/>
                  </a:lnTo>
                  <a:lnTo>
                    <a:pt x="26" y="276"/>
                  </a:lnTo>
                  <a:lnTo>
                    <a:pt x="27" y="299"/>
                  </a:lnTo>
                  <a:lnTo>
                    <a:pt x="28" y="323"/>
                  </a:lnTo>
                  <a:lnTo>
                    <a:pt x="29" y="347"/>
                  </a:lnTo>
                  <a:lnTo>
                    <a:pt x="30" y="361"/>
                  </a:lnTo>
                  <a:lnTo>
                    <a:pt x="31" y="357"/>
                  </a:lnTo>
                  <a:lnTo>
                    <a:pt x="32" y="333"/>
                  </a:lnTo>
                  <a:lnTo>
                    <a:pt x="32" y="291"/>
                  </a:lnTo>
                  <a:lnTo>
                    <a:pt x="33" y="240"/>
                  </a:lnTo>
                  <a:lnTo>
                    <a:pt x="34" y="187"/>
                  </a:lnTo>
                  <a:lnTo>
                    <a:pt x="35" y="134"/>
                  </a:lnTo>
                  <a:lnTo>
                    <a:pt x="36" y="82"/>
                  </a:lnTo>
                  <a:lnTo>
                    <a:pt x="37" y="37"/>
                  </a:lnTo>
                  <a:lnTo>
                    <a:pt x="38" y="7"/>
                  </a:lnTo>
                  <a:lnTo>
                    <a:pt x="39" y="0"/>
                  </a:lnTo>
                  <a:lnTo>
                    <a:pt x="40" y="20"/>
                  </a:lnTo>
                  <a:lnTo>
                    <a:pt x="41" y="64"/>
                  </a:lnTo>
                  <a:lnTo>
                    <a:pt x="42" y="127"/>
                  </a:lnTo>
                  <a:lnTo>
                    <a:pt x="43" y="202"/>
                  </a:lnTo>
                  <a:lnTo>
                    <a:pt x="44" y="283"/>
                  </a:lnTo>
                  <a:lnTo>
                    <a:pt x="45" y="362"/>
                  </a:lnTo>
                  <a:lnTo>
                    <a:pt x="46" y="428"/>
                  </a:lnTo>
                  <a:lnTo>
                    <a:pt x="47" y="478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98"/>
            <p:cNvSpPr>
              <a:spLocks/>
            </p:cNvSpPr>
            <p:nvPr/>
          </p:nvSpPr>
          <p:spPr bwMode="auto">
            <a:xfrm>
              <a:off x="3636220" y="3895513"/>
              <a:ext cx="48217" cy="63427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0" y="284"/>
                </a:cxn>
                <a:cxn ang="0">
                  <a:pos x="1" y="319"/>
                </a:cxn>
                <a:cxn ang="0">
                  <a:pos x="2" y="344"/>
                </a:cxn>
                <a:cxn ang="0">
                  <a:pos x="3" y="360"/>
                </a:cxn>
                <a:cxn ang="0">
                  <a:pos x="4" y="363"/>
                </a:cxn>
                <a:cxn ang="0">
                  <a:pos x="5" y="343"/>
                </a:cxn>
                <a:cxn ang="0">
                  <a:pos x="6" y="296"/>
                </a:cxn>
                <a:cxn ang="0">
                  <a:pos x="7" y="225"/>
                </a:cxn>
                <a:cxn ang="0">
                  <a:pos x="8" y="147"/>
                </a:cxn>
                <a:cxn ang="0">
                  <a:pos x="9" y="78"/>
                </a:cxn>
                <a:cxn ang="0">
                  <a:pos x="10" y="32"/>
                </a:cxn>
                <a:cxn ang="0">
                  <a:pos x="11" y="12"/>
                </a:cxn>
                <a:cxn ang="0">
                  <a:pos x="12" y="16"/>
                </a:cxn>
                <a:cxn ang="0">
                  <a:pos x="12" y="42"/>
                </a:cxn>
                <a:cxn ang="0">
                  <a:pos x="13" y="86"/>
                </a:cxn>
                <a:cxn ang="0">
                  <a:pos x="14" y="142"/>
                </a:cxn>
                <a:cxn ang="0">
                  <a:pos x="15" y="194"/>
                </a:cxn>
                <a:cxn ang="0">
                  <a:pos x="16" y="230"/>
                </a:cxn>
                <a:cxn ang="0">
                  <a:pos x="17" y="240"/>
                </a:cxn>
                <a:cxn ang="0">
                  <a:pos x="18" y="230"/>
                </a:cxn>
                <a:cxn ang="0">
                  <a:pos x="19" y="209"/>
                </a:cxn>
                <a:cxn ang="0">
                  <a:pos x="20" y="185"/>
                </a:cxn>
                <a:cxn ang="0">
                  <a:pos x="21" y="157"/>
                </a:cxn>
                <a:cxn ang="0">
                  <a:pos x="22" y="123"/>
                </a:cxn>
                <a:cxn ang="0">
                  <a:pos x="23" y="82"/>
                </a:cxn>
                <a:cxn ang="0">
                  <a:pos x="24" y="41"/>
                </a:cxn>
                <a:cxn ang="0">
                  <a:pos x="25" y="11"/>
                </a:cxn>
                <a:cxn ang="0">
                  <a:pos x="26" y="0"/>
                </a:cxn>
                <a:cxn ang="0">
                  <a:pos x="27" y="8"/>
                </a:cxn>
                <a:cxn ang="0">
                  <a:pos x="28" y="32"/>
                </a:cxn>
                <a:cxn ang="0">
                  <a:pos x="29" y="62"/>
                </a:cxn>
                <a:cxn ang="0">
                  <a:pos x="30" y="88"/>
                </a:cxn>
                <a:cxn ang="0">
                  <a:pos x="31" y="105"/>
                </a:cxn>
                <a:cxn ang="0">
                  <a:pos x="32" y="111"/>
                </a:cxn>
                <a:cxn ang="0">
                  <a:pos x="33" y="107"/>
                </a:cxn>
                <a:cxn ang="0">
                  <a:pos x="34" y="100"/>
                </a:cxn>
                <a:cxn ang="0">
                  <a:pos x="35" y="91"/>
                </a:cxn>
                <a:cxn ang="0">
                  <a:pos x="36" y="79"/>
                </a:cxn>
                <a:cxn ang="0">
                  <a:pos x="37" y="64"/>
                </a:cxn>
                <a:cxn ang="0">
                  <a:pos x="38" y="46"/>
                </a:cxn>
                <a:cxn ang="0">
                  <a:pos x="39" y="28"/>
                </a:cxn>
                <a:cxn ang="0">
                  <a:pos x="39" y="15"/>
                </a:cxn>
                <a:cxn ang="0">
                  <a:pos x="40" y="9"/>
                </a:cxn>
                <a:cxn ang="0">
                  <a:pos x="41" y="11"/>
                </a:cxn>
                <a:cxn ang="0">
                  <a:pos x="42" y="20"/>
                </a:cxn>
                <a:cxn ang="0">
                  <a:pos x="43" y="36"/>
                </a:cxn>
                <a:cxn ang="0">
                  <a:pos x="44" y="57"/>
                </a:cxn>
                <a:cxn ang="0">
                  <a:pos x="45" y="79"/>
                </a:cxn>
                <a:cxn ang="0">
                  <a:pos x="46" y="95"/>
                </a:cxn>
                <a:cxn ang="0">
                  <a:pos x="47" y="101"/>
                </a:cxn>
              </a:cxnLst>
              <a:rect l="0" t="0" r="r" b="b"/>
              <a:pathLst>
                <a:path w="47" h="363">
                  <a:moveTo>
                    <a:pt x="0" y="284"/>
                  </a:moveTo>
                  <a:lnTo>
                    <a:pt x="0" y="284"/>
                  </a:lnTo>
                  <a:lnTo>
                    <a:pt x="1" y="319"/>
                  </a:lnTo>
                  <a:lnTo>
                    <a:pt x="2" y="344"/>
                  </a:lnTo>
                  <a:lnTo>
                    <a:pt x="3" y="360"/>
                  </a:lnTo>
                  <a:lnTo>
                    <a:pt x="4" y="363"/>
                  </a:lnTo>
                  <a:lnTo>
                    <a:pt x="5" y="343"/>
                  </a:lnTo>
                  <a:lnTo>
                    <a:pt x="6" y="296"/>
                  </a:lnTo>
                  <a:lnTo>
                    <a:pt x="7" y="225"/>
                  </a:lnTo>
                  <a:lnTo>
                    <a:pt x="8" y="147"/>
                  </a:lnTo>
                  <a:lnTo>
                    <a:pt x="9" y="78"/>
                  </a:lnTo>
                  <a:lnTo>
                    <a:pt x="10" y="32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2" y="42"/>
                  </a:lnTo>
                  <a:lnTo>
                    <a:pt x="13" y="86"/>
                  </a:lnTo>
                  <a:lnTo>
                    <a:pt x="14" y="142"/>
                  </a:lnTo>
                  <a:lnTo>
                    <a:pt x="15" y="194"/>
                  </a:lnTo>
                  <a:lnTo>
                    <a:pt x="16" y="230"/>
                  </a:lnTo>
                  <a:lnTo>
                    <a:pt x="17" y="240"/>
                  </a:lnTo>
                  <a:lnTo>
                    <a:pt x="18" y="230"/>
                  </a:lnTo>
                  <a:lnTo>
                    <a:pt x="19" y="209"/>
                  </a:lnTo>
                  <a:lnTo>
                    <a:pt x="20" y="185"/>
                  </a:lnTo>
                  <a:lnTo>
                    <a:pt x="21" y="157"/>
                  </a:lnTo>
                  <a:lnTo>
                    <a:pt x="22" y="123"/>
                  </a:lnTo>
                  <a:lnTo>
                    <a:pt x="23" y="82"/>
                  </a:lnTo>
                  <a:lnTo>
                    <a:pt x="24" y="41"/>
                  </a:lnTo>
                  <a:lnTo>
                    <a:pt x="25" y="11"/>
                  </a:lnTo>
                  <a:lnTo>
                    <a:pt x="26" y="0"/>
                  </a:lnTo>
                  <a:lnTo>
                    <a:pt x="27" y="8"/>
                  </a:lnTo>
                  <a:lnTo>
                    <a:pt x="28" y="32"/>
                  </a:lnTo>
                  <a:lnTo>
                    <a:pt x="29" y="62"/>
                  </a:lnTo>
                  <a:lnTo>
                    <a:pt x="30" y="88"/>
                  </a:lnTo>
                  <a:lnTo>
                    <a:pt x="31" y="105"/>
                  </a:lnTo>
                  <a:lnTo>
                    <a:pt x="32" y="111"/>
                  </a:lnTo>
                  <a:lnTo>
                    <a:pt x="33" y="107"/>
                  </a:lnTo>
                  <a:lnTo>
                    <a:pt x="34" y="100"/>
                  </a:lnTo>
                  <a:lnTo>
                    <a:pt x="35" y="91"/>
                  </a:lnTo>
                  <a:lnTo>
                    <a:pt x="36" y="79"/>
                  </a:lnTo>
                  <a:lnTo>
                    <a:pt x="37" y="64"/>
                  </a:lnTo>
                  <a:lnTo>
                    <a:pt x="38" y="46"/>
                  </a:lnTo>
                  <a:lnTo>
                    <a:pt x="39" y="28"/>
                  </a:lnTo>
                  <a:lnTo>
                    <a:pt x="39" y="15"/>
                  </a:lnTo>
                  <a:lnTo>
                    <a:pt x="40" y="9"/>
                  </a:lnTo>
                  <a:lnTo>
                    <a:pt x="41" y="11"/>
                  </a:lnTo>
                  <a:lnTo>
                    <a:pt x="42" y="20"/>
                  </a:lnTo>
                  <a:lnTo>
                    <a:pt x="43" y="36"/>
                  </a:lnTo>
                  <a:lnTo>
                    <a:pt x="44" y="57"/>
                  </a:lnTo>
                  <a:lnTo>
                    <a:pt x="45" y="79"/>
                  </a:lnTo>
                  <a:lnTo>
                    <a:pt x="46" y="95"/>
                  </a:lnTo>
                  <a:lnTo>
                    <a:pt x="47" y="101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99"/>
            <p:cNvSpPr>
              <a:spLocks/>
            </p:cNvSpPr>
            <p:nvPr/>
          </p:nvSpPr>
          <p:spPr bwMode="auto">
            <a:xfrm>
              <a:off x="3684439" y="3856784"/>
              <a:ext cx="45004" cy="87563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321"/>
                </a:cxn>
                <a:cxn ang="0">
                  <a:pos x="1" y="321"/>
                </a:cxn>
                <a:cxn ang="0">
                  <a:pos x="2" y="326"/>
                </a:cxn>
                <a:cxn ang="0">
                  <a:pos x="3" y="344"/>
                </a:cxn>
                <a:cxn ang="0">
                  <a:pos x="4" y="375"/>
                </a:cxn>
                <a:cxn ang="0">
                  <a:pos x="5" y="410"/>
                </a:cxn>
                <a:cxn ang="0">
                  <a:pos x="6" y="440"/>
                </a:cxn>
                <a:cxn ang="0">
                  <a:pos x="7" y="454"/>
                </a:cxn>
                <a:cxn ang="0">
                  <a:pos x="8" y="452"/>
                </a:cxn>
                <a:cxn ang="0">
                  <a:pos x="9" y="435"/>
                </a:cxn>
                <a:cxn ang="0">
                  <a:pos x="10" y="416"/>
                </a:cxn>
                <a:cxn ang="0">
                  <a:pos x="11" y="402"/>
                </a:cxn>
                <a:cxn ang="0">
                  <a:pos x="12" y="398"/>
                </a:cxn>
                <a:cxn ang="0">
                  <a:pos x="13" y="392"/>
                </a:cxn>
                <a:cxn ang="0">
                  <a:pos x="14" y="371"/>
                </a:cxn>
                <a:cxn ang="0">
                  <a:pos x="15" y="329"/>
                </a:cxn>
                <a:cxn ang="0">
                  <a:pos x="16" y="274"/>
                </a:cxn>
                <a:cxn ang="0">
                  <a:pos x="17" y="226"/>
                </a:cxn>
                <a:cxn ang="0">
                  <a:pos x="18" y="204"/>
                </a:cxn>
                <a:cxn ang="0">
                  <a:pos x="19" y="217"/>
                </a:cxn>
                <a:cxn ang="0">
                  <a:pos x="19" y="256"/>
                </a:cxn>
                <a:cxn ang="0">
                  <a:pos x="20" y="301"/>
                </a:cxn>
                <a:cxn ang="0">
                  <a:pos x="21" y="338"/>
                </a:cxn>
                <a:cxn ang="0">
                  <a:pos x="22" y="360"/>
                </a:cxn>
                <a:cxn ang="0">
                  <a:pos x="23" y="372"/>
                </a:cxn>
                <a:cxn ang="0">
                  <a:pos x="24" y="379"/>
                </a:cxn>
                <a:cxn ang="0">
                  <a:pos x="25" y="386"/>
                </a:cxn>
                <a:cxn ang="0">
                  <a:pos x="26" y="390"/>
                </a:cxn>
                <a:cxn ang="0">
                  <a:pos x="27" y="384"/>
                </a:cxn>
                <a:cxn ang="0">
                  <a:pos x="28" y="358"/>
                </a:cxn>
                <a:cxn ang="0">
                  <a:pos x="29" y="308"/>
                </a:cxn>
                <a:cxn ang="0">
                  <a:pos x="30" y="238"/>
                </a:cxn>
                <a:cxn ang="0">
                  <a:pos x="31" y="158"/>
                </a:cxn>
                <a:cxn ang="0">
                  <a:pos x="32" y="86"/>
                </a:cxn>
                <a:cxn ang="0">
                  <a:pos x="33" y="34"/>
                </a:cxn>
                <a:cxn ang="0">
                  <a:pos x="34" y="6"/>
                </a:cxn>
                <a:cxn ang="0">
                  <a:pos x="35" y="0"/>
                </a:cxn>
                <a:cxn ang="0">
                  <a:pos x="36" y="16"/>
                </a:cxn>
                <a:cxn ang="0">
                  <a:pos x="37" y="59"/>
                </a:cxn>
                <a:cxn ang="0">
                  <a:pos x="38" y="131"/>
                </a:cxn>
                <a:cxn ang="0">
                  <a:pos x="39" y="226"/>
                </a:cxn>
                <a:cxn ang="0">
                  <a:pos x="40" y="326"/>
                </a:cxn>
                <a:cxn ang="0">
                  <a:pos x="41" y="410"/>
                </a:cxn>
                <a:cxn ang="0">
                  <a:pos x="42" y="467"/>
                </a:cxn>
                <a:cxn ang="0">
                  <a:pos x="43" y="494"/>
                </a:cxn>
                <a:cxn ang="0">
                  <a:pos x="44" y="500"/>
                </a:cxn>
                <a:cxn ang="0">
                  <a:pos x="45" y="495"/>
                </a:cxn>
                <a:cxn ang="0">
                  <a:pos x="46" y="485"/>
                </a:cxn>
                <a:cxn ang="0">
                  <a:pos x="46" y="468"/>
                </a:cxn>
                <a:cxn ang="0">
                  <a:pos x="47" y="439"/>
                </a:cxn>
              </a:cxnLst>
              <a:rect l="0" t="0" r="r" b="b"/>
              <a:pathLst>
                <a:path w="47" h="500">
                  <a:moveTo>
                    <a:pt x="0" y="321"/>
                  </a:moveTo>
                  <a:lnTo>
                    <a:pt x="0" y="321"/>
                  </a:lnTo>
                  <a:lnTo>
                    <a:pt x="1" y="321"/>
                  </a:lnTo>
                  <a:lnTo>
                    <a:pt x="2" y="326"/>
                  </a:lnTo>
                  <a:lnTo>
                    <a:pt x="3" y="344"/>
                  </a:lnTo>
                  <a:lnTo>
                    <a:pt x="4" y="375"/>
                  </a:lnTo>
                  <a:lnTo>
                    <a:pt x="5" y="410"/>
                  </a:lnTo>
                  <a:lnTo>
                    <a:pt x="6" y="440"/>
                  </a:lnTo>
                  <a:lnTo>
                    <a:pt x="7" y="454"/>
                  </a:lnTo>
                  <a:lnTo>
                    <a:pt x="8" y="452"/>
                  </a:lnTo>
                  <a:lnTo>
                    <a:pt x="9" y="435"/>
                  </a:lnTo>
                  <a:lnTo>
                    <a:pt x="10" y="416"/>
                  </a:lnTo>
                  <a:lnTo>
                    <a:pt x="11" y="402"/>
                  </a:lnTo>
                  <a:lnTo>
                    <a:pt x="12" y="398"/>
                  </a:lnTo>
                  <a:lnTo>
                    <a:pt x="13" y="392"/>
                  </a:lnTo>
                  <a:lnTo>
                    <a:pt x="14" y="371"/>
                  </a:lnTo>
                  <a:lnTo>
                    <a:pt x="15" y="329"/>
                  </a:lnTo>
                  <a:lnTo>
                    <a:pt x="16" y="274"/>
                  </a:lnTo>
                  <a:lnTo>
                    <a:pt x="17" y="226"/>
                  </a:lnTo>
                  <a:lnTo>
                    <a:pt x="18" y="204"/>
                  </a:lnTo>
                  <a:lnTo>
                    <a:pt x="19" y="217"/>
                  </a:lnTo>
                  <a:lnTo>
                    <a:pt x="19" y="256"/>
                  </a:lnTo>
                  <a:lnTo>
                    <a:pt x="20" y="301"/>
                  </a:lnTo>
                  <a:lnTo>
                    <a:pt x="21" y="338"/>
                  </a:lnTo>
                  <a:lnTo>
                    <a:pt x="22" y="360"/>
                  </a:lnTo>
                  <a:lnTo>
                    <a:pt x="23" y="372"/>
                  </a:lnTo>
                  <a:lnTo>
                    <a:pt x="24" y="379"/>
                  </a:lnTo>
                  <a:lnTo>
                    <a:pt x="25" y="386"/>
                  </a:lnTo>
                  <a:lnTo>
                    <a:pt x="26" y="390"/>
                  </a:lnTo>
                  <a:lnTo>
                    <a:pt x="27" y="384"/>
                  </a:lnTo>
                  <a:lnTo>
                    <a:pt x="28" y="358"/>
                  </a:lnTo>
                  <a:lnTo>
                    <a:pt x="29" y="308"/>
                  </a:lnTo>
                  <a:lnTo>
                    <a:pt x="30" y="238"/>
                  </a:lnTo>
                  <a:lnTo>
                    <a:pt x="31" y="158"/>
                  </a:lnTo>
                  <a:lnTo>
                    <a:pt x="32" y="86"/>
                  </a:lnTo>
                  <a:lnTo>
                    <a:pt x="33" y="34"/>
                  </a:lnTo>
                  <a:lnTo>
                    <a:pt x="34" y="6"/>
                  </a:lnTo>
                  <a:lnTo>
                    <a:pt x="35" y="0"/>
                  </a:lnTo>
                  <a:lnTo>
                    <a:pt x="36" y="16"/>
                  </a:lnTo>
                  <a:lnTo>
                    <a:pt x="37" y="59"/>
                  </a:lnTo>
                  <a:lnTo>
                    <a:pt x="38" y="131"/>
                  </a:lnTo>
                  <a:lnTo>
                    <a:pt x="39" y="226"/>
                  </a:lnTo>
                  <a:lnTo>
                    <a:pt x="40" y="326"/>
                  </a:lnTo>
                  <a:lnTo>
                    <a:pt x="41" y="410"/>
                  </a:lnTo>
                  <a:lnTo>
                    <a:pt x="42" y="467"/>
                  </a:lnTo>
                  <a:lnTo>
                    <a:pt x="43" y="494"/>
                  </a:lnTo>
                  <a:lnTo>
                    <a:pt x="44" y="500"/>
                  </a:lnTo>
                  <a:lnTo>
                    <a:pt x="45" y="495"/>
                  </a:lnTo>
                  <a:lnTo>
                    <a:pt x="46" y="485"/>
                  </a:lnTo>
                  <a:lnTo>
                    <a:pt x="46" y="468"/>
                  </a:lnTo>
                  <a:lnTo>
                    <a:pt x="47" y="439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400"/>
            <p:cNvSpPr>
              <a:spLocks/>
            </p:cNvSpPr>
            <p:nvPr/>
          </p:nvSpPr>
          <p:spPr bwMode="auto">
            <a:xfrm>
              <a:off x="3729443" y="3876429"/>
              <a:ext cx="48217" cy="59498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0" y="328"/>
                </a:cxn>
                <a:cxn ang="0">
                  <a:pos x="1" y="283"/>
                </a:cxn>
                <a:cxn ang="0">
                  <a:pos x="2" y="227"/>
                </a:cxn>
                <a:cxn ang="0">
                  <a:pos x="3" y="173"/>
                </a:cxn>
                <a:cxn ang="0">
                  <a:pos x="4" y="137"/>
                </a:cxn>
                <a:cxn ang="0">
                  <a:pos x="5" y="129"/>
                </a:cxn>
                <a:cxn ang="0">
                  <a:pos x="6" y="149"/>
                </a:cxn>
                <a:cxn ang="0">
                  <a:pos x="7" y="189"/>
                </a:cxn>
                <a:cxn ang="0">
                  <a:pos x="8" y="236"/>
                </a:cxn>
                <a:cxn ang="0">
                  <a:pos x="9" y="277"/>
                </a:cxn>
                <a:cxn ang="0">
                  <a:pos x="10" y="307"/>
                </a:cxn>
                <a:cxn ang="0">
                  <a:pos x="11" y="324"/>
                </a:cxn>
                <a:cxn ang="0">
                  <a:pos x="12" y="329"/>
                </a:cxn>
                <a:cxn ang="0">
                  <a:pos x="13" y="323"/>
                </a:cxn>
                <a:cxn ang="0">
                  <a:pos x="14" y="305"/>
                </a:cxn>
                <a:cxn ang="0">
                  <a:pos x="15" y="283"/>
                </a:cxn>
                <a:cxn ang="0">
                  <a:pos x="16" y="263"/>
                </a:cxn>
                <a:cxn ang="0">
                  <a:pos x="17" y="253"/>
                </a:cxn>
                <a:cxn ang="0">
                  <a:pos x="18" y="260"/>
                </a:cxn>
                <a:cxn ang="0">
                  <a:pos x="19" y="282"/>
                </a:cxn>
                <a:cxn ang="0">
                  <a:pos x="20" y="309"/>
                </a:cxn>
                <a:cxn ang="0">
                  <a:pos x="21" y="329"/>
                </a:cxn>
                <a:cxn ang="0">
                  <a:pos x="22" y="326"/>
                </a:cxn>
                <a:cxn ang="0">
                  <a:pos x="23" y="297"/>
                </a:cxn>
                <a:cxn ang="0">
                  <a:pos x="24" y="248"/>
                </a:cxn>
                <a:cxn ang="0">
                  <a:pos x="25" y="189"/>
                </a:cxn>
                <a:cxn ang="0">
                  <a:pos x="26" y="135"/>
                </a:cxn>
                <a:cxn ang="0">
                  <a:pos x="26" y="97"/>
                </a:cxn>
                <a:cxn ang="0">
                  <a:pos x="27" y="80"/>
                </a:cxn>
                <a:cxn ang="0">
                  <a:pos x="28" y="80"/>
                </a:cxn>
                <a:cxn ang="0">
                  <a:pos x="29" y="88"/>
                </a:cxn>
                <a:cxn ang="0">
                  <a:pos x="30" y="91"/>
                </a:cxn>
                <a:cxn ang="0">
                  <a:pos x="31" y="89"/>
                </a:cxn>
                <a:cxn ang="0">
                  <a:pos x="32" y="91"/>
                </a:cxn>
                <a:cxn ang="0">
                  <a:pos x="33" y="111"/>
                </a:cxn>
                <a:cxn ang="0">
                  <a:pos x="34" y="154"/>
                </a:cxn>
                <a:cxn ang="0">
                  <a:pos x="35" y="215"/>
                </a:cxn>
                <a:cxn ang="0">
                  <a:pos x="36" y="276"/>
                </a:cxn>
                <a:cxn ang="0">
                  <a:pos x="37" y="322"/>
                </a:cxn>
                <a:cxn ang="0">
                  <a:pos x="38" y="342"/>
                </a:cxn>
                <a:cxn ang="0">
                  <a:pos x="39" y="336"/>
                </a:cxn>
                <a:cxn ang="0">
                  <a:pos x="40" y="318"/>
                </a:cxn>
                <a:cxn ang="0">
                  <a:pos x="41" y="304"/>
                </a:cxn>
                <a:cxn ang="0">
                  <a:pos x="42" y="299"/>
                </a:cxn>
                <a:cxn ang="0">
                  <a:pos x="43" y="294"/>
                </a:cxn>
                <a:cxn ang="0">
                  <a:pos x="44" y="273"/>
                </a:cxn>
                <a:cxn ang="0">
                  <a:pos x="45" y="221"/>
                </a:cxn>
                <a:cxn ang="0">
                  <a:pos x="46" y="144"/>
                </a:cxn>
                <a:cxn ang="0">
                  <a:pos x="47" y="61"/>
                </a:cxn>
                <a:cxn ang="0">
                  <a:pos x="48" y="0"/>
                </a:cxn>
              </a:cxnLst>
              <a:rect l="0" t="0" r="r" b="b"/>
              <a:pathLst>
                <a:path w="48" h="342">
                  <a:moveTo>
                    <a:pt x="0" y="328"/>
                  </a:moveTo>
                  <a:lnTo>
                    <a:pt x="0" y="328"/>
                  </a:lnTo>
                  <a:lnTo>
                    <a:pt x="1" y="283"/>
                  </a:lnTo>
                  <a:lnTo>
                    <a:pt x="2" y="227"/>
                  </a:lnTo>
                  <a:lnTo>
                    <a:pt x="3" y="173"/>
                  </a:lnTo>
                  <a:lnTo>
                    <a:pt x="4" y="137"/>
                  </a:lnTo>
                  <a:lnTo>
                    <a:pt x="5" y="129"/>
                  </a:lnTo>
                  <a:lnTo>
                    <a:pt x="6" y="149"/>
                  </a:lnTo>
                  <a:lnTo>
                    <a:pt x="7" y="189"/>
                  </a:lnTo>
                  <a:lnTo>
                    <a:pt x="8" y="236"/>
                  </a:lnTo>
                  <a:lnTo>
                    <a:pt x="9" y="277"/>
                  </a:lnTo>
                  <a:lnTo>
                    <a:pt x="10" y="307"/>
                  </a:lnTo>
                  <a:lnTo>
                    <a:pt x="11" y="324"/>
                  </a:lnTo>
                  <a:lnTo>
                    <a:pt x="12" y="329"/>
                  </a:lnTo>
                  <a:lnTo>
                    <a:pt x="13" y="323"/>
                  </a:lnTo>
                  <a:lnTo>
                    <a:pt x="14" y="305"/>
                  </a:lnTo>
                  <a:lnTo>
                    <a:pt x="15" y="283"/>
                  </a:lnTo>
                  <a:lnTo>
                    <a:pt x="16" y="263"/>
                  </a:lnTo>
                  <a:lnTo>
                    <a:pt x="17" y="253"/>
                  </a:lnTo>
                  <a:lnTo>
                    <a:pt x="18" y="260"/>
                  </a:lnTo>
                  <a:lnTo>
                    <a:pt x="19" y="282"/>
                  </a:lnTo>
                  <a:lnTo>
                    <a:pt x="20" y="309"/>
                  </a:lnTo>
                  <a:lnTo>
                    <a:pt x="21" y="329"/>
                  </a:lnTo>
                  <a:lnTo>
                    <a:pt x="22" y="326"/>
                  </a:lnTo>
                  <a:lnTo>
                    <a:pt x="23" y="297"/>
                  </a:lnTo>
                  <a:lnTo>
                    <a:pt x="24" y="248"/>
                  </a:lnTo>
                  <a:lnTo>
                    <a:pt x="25" y="189"/>
                  </a:lnTo>
                  <a:lnTo>
                    <a:pt x="26" y="135"/>
                  </a:lnTo>
                  <a:lnTo>
                    <a:pt x="26" y="97"/>
                  </a:lnTo>
                  <a:lnTo>
                    <a:pt x="27" y="80"/>
                  </a:lnTo>
                  <a:lnTo>
                    <a:pt x="28" y="80"/>
                  </a:lnTo>
                  <a:lnTo>
                    <a:pt x="29" y="88"/>
                  </a:lnTo>
                  <a:lnTo>
                    <a:pt x="30" y="91"/>
                  </a:lnTo>
                  <a:lnTo>
                    <a:pt x="31" y="89"/>
                  </a:lnTo>
                  <a:lnTo>
                    <a:pt x="32" y="91"/>
                  </a:lnTo>
                  <a:lnTo>
                    <a:pt x="33" y="111"/>
                  </a:lnTo>
                  <a:lnTo>
                    <a:pt x="34" y="154"/>
                  </a:lnTo>
                  <a:lnTo>
                    <a:pt x="35" y="215"/>
                  </a:lnTo>
                  <a:lnTo>
                    <a:pt x="36" y="276"/>
                  </a:lnTo>
                  <a:lnTo>
                    <a:pt x="37" y="322"/>
                  </a:lnTo>
                  <a:lnTo>
                    <a:pt x="38" y="342"/>
                  </a:lnTo>
                  <a:lnTo>
                    <a:pt x="39" y="336"/>
                  </a:lnTo>
                  <a:lnTo>
                    <a:pt x="40" y="318"/>
                  </a:lnTo>
                  <a:lnTo>
                    <a:pt x="41" y="304"/>
                  </a:lnTo>
                  <a:lnTo>
                    <a:pt x="42" y="299"/>
                  </a:lnTo>
                  <a:lnTo>
                    <a:pt x="43" y="294"/>
                  </a:lnTo>
                  <a:lnTo>
                    <a:pt x="44" y="273"/>
                  </a:lnTo>
                  <a:lnTo>
                    <a:pt x="45" y="221"/>
                  </a:lnTo>
                  <a:lnTo>
                    <a:pt x="46" y="144"/>
                  </a:lnTo>
                  <a:lnTo>
                    <a:pt x="47" y="61"/>
                  </a:lnTo>
                  <a:lnTo>
                    <a:pt x="48" y="0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01"/>
            <p:cNvSpPr>
              <a:spLocks/>
            </p:cNvSpPr>
            <p:nvPr/>
          </p:nvSpPr>
          <p:spPr bwMode="auto">
            <a:xfrm>
              <a:off x="3777661" y="3872500"/>
              <a:ext cx="48217" cy="6342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" y="0"/>
                </a:cxn>
                <a:cxn ang="0">
                  <a:pos x="2" y="22"/>
                </a:cxn>
                <a:cxn ang="0">
                  <a:pos x="3" y="73"/>
                </a:cxn>
                <a:cxn ang="0">
                  <a:pos x="4" y="137"/>
                </a:cxn>
                <a:cxn ang="0">
                  <a:pos x="5" y="199"/>
                </a:cxn>
                <a:cxn ang="0">
                  <a:pos x="6" y="250"/>
                </a:cxn>
                <a:cxn ang="0">
                  <a:pos x="6" y="285"/>
                </a:cxn>
                <a:cxn ang="0">
                  <a:pos x="7" y="306"/>
                </a:cxn>
                <a:cxn ang="0">
                  <a:pos x="8" y="320"/>
                </a:cxn>
                <a:cxn ang="0">
                  <a:pos x="9" y="335"/>
                </a:cxn>
                <a:cxn ang="0">
                  <a:pos x="10" y="350"/>
                </a:cxn>
                <a:cxn ang="0">
                  <a:pos x="11" y="361"/>
                </a:cxn>
                <a:cxn ang="0">
                  <a:pos x="12" y="362"/>
                </a:cxn>
                <a:cxn ang="0">
                  <a:pos x="13" y="350"/>
                </a:cxn>
                <a:cxn ang="0">
                  <a:pos x="14" y="324"/>
                </a:cxn>
                <a:cxn ang="0">
                  <a:pos x="15" y="284"/>
                </a:cxn>
                <a:cxn ang="0">
                  <a:pos x="16" y="232"/>
                </a:cxn>
                <a:cxn ang="0">
                  <a:pos x="17" y="174"/>
                </a:cxn>
                <a:cxn ang="0">
                  <a:pos x="18" y="119"/>
                </a:cxn>
                <a:cxn ang="0">
                  <a:pos x="19" y="77"/>
                </a:cxn>
                <a:cxn ang="0">
                  <a:pos x="20" y="57"/>
                </a:cxn>
                <a:cxn ang="0">
                  <a:pos x="21" y="62"/>
                </a:cxn>
                <a:cxn ang="0">
                  <a:pos x="22" y="93"/>
                </a:cxn>
                <a:cxn ang="0">
                  <a:pos x="23" y="142"/>
                </a:cxn>
                <a:cxn ang="0">
                  <a:pos x="24" y="197"/>
                </a:cxn>
                <a:cxn ang="0">
                  <a:pos x="25" y="245"/>
                </a:cxn>
                <a:cxn ang="0">
                  <a:pos x="26" y="276"/>
                </a:cxn>
                <a:cxn ang="0">
                  <a:pos x="27" y="290"/>
                </a:cxn>
                <a:cxn ang="0">
                  <a:pos x="28" y="295"/>
                </a:cxn>
                <a:cxn ang="0">
                  <a:pos x="29" y="300"/>
                </a:cxn>
                <a:cxn ang="0">
                  <a:pos x="30" y="310"/>
                </a:cxn>
                <a:cxn ang="0">
                  <a:pos x="31" y="322"/>
                </a:cxn>
                <a:cxn ang="0">
                  <a:pos x="32" y="329"/>
                </a:cxn>
                <a:cxn ang="0">
                  <a:pos x="33" y="325"/>
                </a:cxn>
                <a:cxn ang="0">
                  <a:pos x="33" y="302"/>
                </a:cxn>
                <a:cxn ang="0">
                  <a:pos x="34" y="260"/>
                </a:cxn>
                <a:cxn ang="0">
                  <a:pos x="35" y="203"/>
                </a:cxn>
                <a:cxn ang="0">
                  <a:pos x="36" y="142"/>
                </a:cxn>
                <a:cxn ang="0">
                  <a:pos x="37" y="90"/>
                </a:cxn>
                <a:cxn ang="0">
                  <a:pos x="38" y="56"/>
                </a:cxn>
                <a:cxn ang="0">
                  <a:pos x="39" y="40"/>
                </a:cxn>
                <a:cxn ang="0">
                  <a:pos x="40" y="42"/>
                </a:cxn>
                <a:cxn ang="0">
                  <a:pos x="41" y="61"/>
                </a:cxn>
                <a:cxn ang="0">
                  <a:pos x="42" y="101"/>
                </a:cxn>
                <a:cxn ang="0">
                  <a:pos x="43" y="161"/>
                </a:cxn>
                <a:cxn ang="0">
                  <a:pos x="44" y="230"/>
                </a:cxn>
                <a:cxn ang="0">
                  <a:pos x="45" y="292"/>
                </a:cxn>
                <a:cxn ang="0">
                  <a:pos x="46" y="336"/>
                </a:cxn>
                <a:cxn ang="0">
                  <a:pos x="47" y="362"/>
                </a:cxn>
              </a:cxnLst>
              <a:rect l="0" t="0" r="r" b="b"/>
              <a:pathLst>
                <a:path w="47" h="362">
                  <a:moveTo>
                    <a:pt x="0" y="20"/>
                  </a:moveTo>
                  <a:lnTo>
                    <a:pt x="0" y="20"/>
                  </a:lnTo>
                  <a:lnTo>
                    <a:pt x="1" y="0"/>
                  </a:lnTo>
                  <a:lnTo>
                    <a:pt x="2" y="22"/>
                  </a:lnTo>
                  <a:lnTo>
                    <a:pt x="3" y="73"/>
                  </a:lnTo>
                  <a:lnTo>
                    <a:pt x="4" y="137"/>
                  </a:lnTo>
                  <a:lnTo>
                    <a:pt x="5" y="199"/>
                  </a:lnTo>
                  <a:lnTo>
                    <a:pt x="6" y="250"/>
                  </a:lnTo>
                  <a:lnTo>
                    <a:pt x="6" y="285"/>
                  </a:lnTo>
                  <a:lnTo>
                    <a:pt x="7" y="306"/>
                  </a:lnTo>
                  <a:lnTo>
                    <a:pt x="8" y="320"/>
                  </a:lnTo>
                  <a:lnTo>
                    <a:pt x="9" y="335"/>
                  </a:lnTo>
                  <a:lnTo>
                    <a:pt x="10" y="350"/>
                  </a:lnTo>
                  <a:lnTo>
                    <a:pt x="11" y="361"/>
                  </a:lnTo>
                  <a:lnTo>
                    <a:pt x="12" y="362"/>
                  </a:lnTo>
                  <a:lnTo>
                    <a:pt x="13" y="350"/>
                  </a:lnTo>
                  <a:lnTo>
                    <a:pt x="14" y="324"/>
                  </a:lnTo>
                  <a:lnTo>
                    <a:pt x="15" y="284"/>
                  </a:lnTo>
                  <a:lnTo>
                    <a:pt x="16" y="232"/>
                  </a:lnTo>
                  <a:lnTo>
                    <a:pt x="17" y="174"/>
                  </a:lnTo>
                  <a:lnTo>
                    <a:pt x="18" y="119"/>
                  </a:lnTo>
                  <a:lnTo>
                    <a:pt x="19" y="77"/>
                  </a:lnTo>
                  <a:lnTo>
                    <a:pt x="20" y="57"/>
                  </a:lnTo>
                  <a:lnTo>
                    <a:pt x="21" y="62"/>
                  </a:lnTo>
                  <a:lnTo>
                    <a:pt x="22" y="93"/>
                  </a:lnTo>
                  <a:lnTo>
                    <a:pt x="23" y="142"/>
                  </a:lnTo>
                  <a:lnTo>
                    <a:pt x="24" y="197"/>
                  </a:lnTo>
                  <a:lnTo>
                    <a:pt x="25" y="245"/>
                  </a:lnTo>
                  <a:lnTo>
                    <a:pt x="26" y="276"/>
                  </a:lnTo>
                  <a:lnTo>
                    <a:pt x="27" y="290"/>
                  </a:lnTo>
                  <a:lnTo>
                    <a:pt x="28" y="295"/>
                  </a:lnTo>
                  <a:lnTo>
                    <a:pt x="29" y="300"/>
                  </a:lnTo>
                  <a:lnTo>
                    <a:pt x="30" y="310"/>
                  </a:lnTo>
                  <a:lnTo>
                    <a:pt x="31" y="322"/>
                  </a:lnTo>
                  <a:lnTo>
                    <a:pt x="32" y="329"/>
                  </a:lnTo>
                  <a:lnTo>
                    <a:pt x="33" y="325"/>
                  </a:lnTo>
                  <a:lnTo>
                    <a:pt x="33" y="302"/>
                  </a:lnTo>
                  <a:lnTo>
                    <a:pt x="34" y="260"/>
                  </a:lnTo>
                  <a:lnTo>
                    <a:pt x="35" y="203"/>
                  </a:lnTo>
                  <a:lnTo>
                    <a:pt x="36" y="142"/>
                  </a:lnTo>
                  <a:lnTo>
                    <a:pt x="37" y="90"/>
                  </a:lnTo>
                  <a:lnTo>
                    <a:pt x="38" y="56"/>
                  </a:lnTo>
                  <a:lnTo>
                    <a:pt x="39" y="40"/>
                  </a:lnTo>
                  <a:lnTo>
                    <a:pt x="40" y="42"/>
                  </a:lnTo>
                  <a:lnTo>
                    <a:pt x="41" y="61"/>
                  </a:lnTo>
                  <a:lnTo>
                    <a:pt x="42" y="101"/>
                  </a:lnTo>
                  <a:lnTo>
                    <a:pt x="43" y="161"/>
                  </a:lnTo>
                  <a:lnTo>
                    <a:pt x="44" y="230"/>
                  </a:lnTo>
                  <a:lnTo>
                    <a:pt x="45" y="292"/>
                  </a:lnTo>
                  <a:lnTo>
                    <a:pt x="46" y="336"/>
                  </a:lnTo>
                  <a:lnTo>
                    <a:pt x="47" y="362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02"/>
            <p:cNvSpPr>
              <a:spLocks/>
            </p:cNvSpPr>
            <p:nvPr/>
          </p:nvSpPr>
          <p:spPr bwMode="auto">
            <a:xfrm>
              <a:off x="3825880" y="3883165"/>
              <a:ext cx="48217" cy="62866"/>
            </a:xfrm>
            <a:custGeom>
              <a:avLst/>
              <a:gdLst/>
              <a:ahLst/>
              <a:cxnLst>
                <a:cxn ang="0">
                  <a:pos x="0" y="302"/>
                </a:cxn>
                <a:cxn ang="0">
                  <a:pos x="0" y="302"/>
                </a:cxn>
                <a:cxn ang="0">
                  <a:pos x="1" y="317"/>
                </a:cxn>
                <a:cxn ang="0">
                  <a:pos x="2" y="331"/>
                </a:cxn>
                <a:cxn ang="0">
                  <a:pos x="3" y="345"/>
                </a:cxn>
                <a:cxn ang="0">
                  <a:pos x="4" y="357"/>
                </a:cxn>
                <a:cxn ang="0">
                  <a:pos x="5" y="358"/>
                </a:cxn>
                <a:cxn ang="0">
                  <a:pos x="6" y="341"/>
                </a:cxn>
                <a:cxn ang="0">
                  <a:pos x="7" y="306"/>
                </a:cxn>
                <a:cxn ang="0">
                  <a:pos x="8" y="258"/>
                </a:cxn>
                <a:cxn ang="0">
                  <a:pos x="9" y="202"/>
                </a:cxn>
                <a:cxn ang="0">
                  <a:pos x="10" y="148"/>
                </a:cxn>
                <a:cxn ang="0">
                  <a:pos x="11" y="100"/>
                </a:cxn>
                <a:cxn ang="0">
                  <a:pos x="12" y="62"/>
                </a:cxn>
                <a:cxn ang="0">
                  <a:pos x="13" y="36"/>
                </a:cxn>
                <a:cxn ang="0">
                  <a:pos x="13" y="19"/>
                </a:cxn>
                <a:cxn ang="0">
                  <a:pos x="14" y="11"/>
                </a:cxn>
                <a:cxn ang="0">
                  <a:pos x="15" y="6"/>
                </a:cxn>
                <a:cxn ang="0">
                  <a:pos x="16" y="2"/>
                </a:cxn>
                <a:cxn ang="0">
                  <a:pos x="17" y="0"/>
                </a:cxn>
                <a:cxn ang="0">
                  <a:pos x="18" y="8"/>
                </a:cxn>
                <a:cxn ang="0">
                  <a:pos x="19" y="31"/>
                </a:cxn>
                <a:cxn ang="0">
                  <a:pos x="20" y="67"/>
                </a:cxn>
                <a:cxn ang="0">
                  <a:pos x="21" y="105"/>
                </a:cxn>
                <a:cxn ang="0">
                  <a:pos x="22" y="139"/>
                </a:cxn>
                <a:cxn ang="0">
                  <a:pos x="23" y="167"/>
                </a:cxn>
                <a:cxn ang="0">
                  <a:pos x="24" y="195"/>
                </a:cxn>
                <a:cxn ang="0">
                  <a:pos x="25" y="222"/>
                </a:cxn>
                <a:cxn ang="0">
                  <a:pos x="26" y="244"/>
                </a:cxn>
                <a:cxn ang="0">
                  <a:pos x="27" y="256"/>
                </a:cxn>
                <a:cxn ang="0">
                  <a:pos x="28" y="258"/>
                </a:cxn>
                <a:cxn ang="0">
                  <a:pos x="29" y="253"/>
                </a:cxn>
                <a:cxn ang="0">
                  <a:pos x="30" y="247"/>
                </a:cxn>
                <a:cxn ang="0">
                  <a:pos x="31" y="245"/>
                </a:cxn>
                <a:cxn ang="0">
                  <a:pos x="32" y="242"/>
                </a:cxn>
                <a:cxn ang="0">
                  <a:pos x="33" y="236"/>
                </a:cxn>
                <a:cxn ang="0">
                  <a:pos x="34" y="224"/>
                </a:cxn>
                <a:cxn ang="0">
                  <a:pos x="35" y="210"/>
                </a:cxn>
                <a:cxn ang="0">
                  <a:pos x="36" y="203"/>
                </a:cxn>
                <a:cxn ang="0">
                  <a:pos x="37" y="210"/>
                </a:cxn>
                <a:cxn ang="0">
                  <a:pos x="38" y="230"/>
                </a:cxn>
                <a:cxn ang="0">
                  <a:pos x="39" y="257"/>
                </a:cxn>
                <a:cxn ang="0">
                  <a:pos x="40" y="280"/>
                </a:cxn>
                <a:cxn ang="0">
                  <a:pos x="40" y="294"/>
                </a:cxn>
                <a:cxn ang="0">
                  <a:pos x="41" y="296"/>
                </a:cxn>
                <a:cxn ang="0">
                  <a:pos x="42" y="288"/>
                </a:cxn>
                <a:cxn ang="0">
                  <a:pos x="43" y="270"/>
                </a:cxn>
                <a:cxn ang="0">
                  <a:pos x="44" y="239"/>
                </a:cxn>
                <a:cxn ang="0">
                  <a:pos x="45" y="195"/>
                </a:cxn>
                <a:cxn ang="0">
                  <a:pos x="46" y="144"/>
                </a:cxn>
                <a:cxn ang="0">
                  <a:pos x="47" y="98"/>
                </a:cxn>
              </a:cxnLst>
              <a:rect l="0" t="0" r="r" b="b"/>
              <a:pathLst>
                <a:path w="47" h="358">
                  <a:moveTo>
                    <a:pt x="0" y="302"/>
                  </a:moveTo>
                  <a:lnTo>
                    <a:pt x="0" y="302"/>
                  </a:lnTo>
                  <a:lnTo>
                    <a:pt x="1" y="317"/>
                  </a:lnTo>
                  <a:lnTo>
                    <a:pt x="2" y="331"/>
                  </a:lnTo>
                  <a:lnTo>
                    <a:pt x="3" y="345"/>
                  </a:lnTo>
                  <a:lnTo>
                    <a:pt x="4" y="357"/>
                  </a:lnTo>
                  <a:lnTo>
                    <a:pt x="5" y="358"/>
                  </a:lnTo>
                  <a:lnTo>
                    <a:pt x="6" y="341"/>
                  </a:lnTo>
                  <a:lnTo>
                    <a:pt x="7" y="306"/>
                  </a:lnTo>
                  <a:lnTo>
                    <a:pt x="8" y="258"/>
                  </a:lnTo>
                  <a:lnTo>
                    <a:pt x="9" y="202"/>
                  </a:lnTo>
                  <a:lnTo>
                    <a:pt x="10" y="148"/>
                  </a:lnTo>
                  <a:lnTo>
                    <a:pt x="11" y="100"/>
                  </a:lnTo>
                  <a:lnTo>
                    <a:pt x="12" y="62"/>
                  </a:lnTo>
                  <a:lnTo>
                    <a:pt x="13" y="36"/>
                  </a:lnTo>
                  <a:lnTo>
                    <a:pt x="13" y="19"/>
                  </a:lnTo>
                  <a:lnTo>
                    <a:pt x="14" y="11"/>
                  </a:lnTo>
                  <a:lnTo>
                    <a:pt x="15" y="6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19" y="31"/>
                  </a:lnTo>
                  <a:lnTo>
                    <a:pt x="20" y="67"/>
                  </a:lnTo>
                  <a:lnTo>
                    <a:pt x="21" y="105"/>
                  </a:lnTo>
                  <a:lnTo>
                    <a:pt x="22" y="139"/>
                  </a:lnTo>
                  <a:lnTo>
                    <a:pt x="23" y="167"/>
                  </a:lnTo>
                  <a:lnTo>
                    <a:pt x="24" y="195"/>
                  </a:lnTo>
                  <a:lnTo>
                    <a:pt x="25" y="222"/>
                  </a:lnTo>
                  <a:lnTo>
                    <a:pt x="26" y="244"/>
                  </a:lnTo>
                  <a:lnTo>
                    <a:pt x="27" y="256"/>
                  </a:lnTo>
                  <a:lnTo>
                    <a:pt x="28" y="258"/>
                  </a:lnTo>
                  <a:lnTo>
                    <a:pt x="29" y="253"/>
                  </a:lnTo>
                  <a:lnTo>
                    <a:pt x="30" y="247"/>
                  </a:lnTo>
                  <a:lnTo>
                    <a:pt x="31" y="245"/>
                  </a:lnTo>
                  <a:lnTo>
                    <a:pt x="32" y="242"/>
                  </a:lnTo>
                  <a:lnTo>
                    <a:pt x="33" y="236"/>
                  </a:lnTo>
                  <a:lnTo>
                    <a:pt x="34" y="224"/>
                  </a:lnTo>
                  <a:lnTo>
                    <a:pt x="35" y="210"/>
                  </a:lnTo>
                  <a:lnTo>
                    <a:pt x="36" y="203"/>
                  </a:lnTo>
                  <a:lnTo>
                    <a:pt x="37" y="210"/>
                  </a:lnTo>
                  <a:lnTo>
                    <a:pt x="38" y="230"/>
                  </a:lnTo>
                  <a:lnTo>
                    <a:pt x="39" y="257"/>
                  </a:lnTo>
                  <a:lnTo>
                    <a:pt x="40" y="280"/>
                  </a:lnTo>
                  <a:lnTo>
                    <a:pt x="40" y="294"/>
                  </a:lnTo>
                  <a:lnTo>
                    <a:pt x="41" y="296"/>
                  </a:lnTo>
                  <a:lnTo>
                    <a:pt x="42" y="288"/>
                  </a:lnTo>
                  <a:lnTo>
                    <a:pt x="43" y="270"/>
                  </a:lnTo>
                  <a:lnTo>
                    <a:pt x="44" y="239"/>
                  </a:lnTo>
                  <a:lnTo>
                    <a:pt x="45" y="195"/>
                  </a:lnTo>
                  <a:lnTo>
                    <a:pt x="46" y="144"/>
                  </a:lnTo>
                  <a:lnTo>
                    <a:pt x="47" y="98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03"/>
            <p:cNvSpPr>
              <a:spLocks/>
            </p:cNvSpPr>
            <p:nvPr/>
          </p:nvSpPr>
          <p:spPr bwMode="auto">
            <a:xfrm>
              <a:off x="3874098" y="3889339"/>
              <a:ext cx="45004" cy="4378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64"/>
                </a:cxn>
                <a:cxn ang="0">
                  <a:pos x="1" y="31"/>
                </a:cxn>
                <a:cxn ang="0">
                  <a:pos x="2" y="10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5" y="8"/>
                </a:cxn>
                <a:cxn ang="0">
                  <a:pos x="6" y="21"/>
                </a:cxn>
                <a:cxn ang="0">
                  <a:pos x="7" y="34"/>
                </a:cxn>
                <a:cxn ang="0">
                  <a:pos x="8" y="41"/>
                </a:cxn>
                <a:cxn ang="0">
                  <a:pos x="9" y="44"/>
                </a:cxn>
                <a:cxn ang="0">
                  <a:pos x="10" y="46"/>
                </a:cxn>
                <a:cxn ang="0">
                  <a:pos x="11" y="51"/>
                </a:cxn>
                <a:cxn ang="0">
                  <a:pos x="12" y="61"/>
                </a:cxn>
                <a:cxn ang="0">
                  <a:pos x="13" y="76"/>
                </a:cxn>
                <a:cxn ang="0">
                  <a:pos x="14" y="93"/>
                </a:cxn>
                <a:cxn ang="0">
                  <a:pos x="15" y="109"/>
                </a:cxn>
                <a:cxn ang="0">
                  <a:pos x="16" y="121"/>
                </a:cxn>
                <a:cxn ang="0">
                  <a:pos x="17" y="127"/>
                </a:cxn>
                <a:cxn ang="0">
                  <a:pos x="18" y="125"/>
                </a:cxn>
                <a:cxn ang="0">
                  <a:pos x="19" y="118"/>
                </a:cxn>
                <a:cxn ang="0">
                  <a:pos x="20" y="111"/>
                </a:cxn>
                <a:cxn ang="0">
                  <a:pos x="20" y="113"/>
                </a:cxn>
                <a:cxn ang="0">
                  <a:pos x="21" y="131"/>
                </a:cxn>
                <a:cxn ang="0">
                  <a:pos x="22" y="163"/>
                </a:cxn>
                <a:cxn ang="0">
                  <a:pos x="23" y="199"/>
                </a:cxn>
                <a:cxn ang="0">
                  <a:pos x="24" y="227"/>
                </a:cxn>
                <a:cxn ang="0">
                  <a:pos x="25" y="240"/>
                </a:cxn>
                <a:cxn ang="0">
                  <a:pos x="26" y="240"/>
                </a:cxn>
                <a:cxn ang="0">
                  <a:pos x="27" y="231"/>
                </a:cxn>
                <a:cxn ang="0">
                  <a:pos x="28" y="223"/>
                </a:cxn>
                <a:cxn ang="0">
                  <a:pos x="29" y="220"/>
                </a:cxn>
                <a:cxn ang="0">
                  <a:pos x="30" y="224"/>
                </a:cxn>
                <a:cxn ang="0">
                  <a:pos x="31" y="230"/>
                </a:cxn>
                <a:cxn ang="0">
                  <a:pos x="32" y="230"/>
                </a:cxn>
                <a:cxn ang="0">
                  <a:pos x="33" y="220"/>
                </a:cxn>
                <a:cxn ang="0">
                  <a:pos x="34" y="206"/>
                </a:cxn>
                <a:cxn ang="0">
                  <a:pos x="35" y="200"/>
                </a:cxn>
                <a:cxn ang="0">
                  <a:pos x="36" y="209"/>
                </a:cxn>
                <a:cxn ang="0">
                  <a:pos x="37" y="228"/>
                </a:cxn>
                <a:cxn ang="0">
                  <a:pos x="38" y="245"/>
                </a:cxn>
                <a:cxn ang="0">
                  <a:pos x="39" y="250"/>
                </a:cxn>
                <a:cxn ang="0">
                  <a:pos x="40" y="241"/>
                </a:cxn>
                <a:cxn ang="0">
                  <a:pos x="41" y="221"/>
                </a:cxn>
                <a:cxn ang="0">
                  <a:pos x="42" y="197"/>
                </a:cxn>
                <a:cxn ang="0">
                  <a:pos x="43" y="170"/>
                </a:cxn>
                <a:cxn ang="0">
                  <a:pos x="44" y="141"/>
                </a:cxn>
                <a:cxn ang="0">
                  <a:pos x="45" y="109"/>
                </a:cxn>
                <a:cxn ang="0">
                  <a:pos x="46" y="79"/>
                </a:cxn>
                <a:cxn ang="0">
                  <a:pos x="47" y="56"/>
                </a:cxn>
                <a:cxn ang="0">
                  <a:pos x="47" y="45"/>
                </a:cxn>
              </a:cxnLst>
              <a:rect l="0" t="0" r="r" b="b"/>
              <a:pathLst>
                <a:path w="47" h="250">
                  <a:moveTo>
                    <a:pt x="0" y="64"/>
                  </a:moveTo>
                  <a:lnTo>
                    <a:pt x="0" y="64"/>
                  </a:lnTo>
                  <a:lnTo>
                    <a:pt x="1" y="31"/>
                  </a:lnTo>
                  <a:lnTo>
                    <a:pt x="2" y="10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8"/>
                  </a:lnTo>
                  <a:lnTo>
                    <a:pt x="6" y="21"/>
                  </a:lnTo>
                  <a:lnTo>
                    <a:pt x="7" y="34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0" y="46"/>
                  </a:lnTo>
                  <a:lnTo>
                    <a:pt x="11" y="51"/>
                  </a:lnTo>
                  <a:lnTo>
                    <a:pt x="12" y="61"/>
                  </a:lnTo>
                  <a:lnTo>
                    <a:pt x="13" y="76"/>
                  </a:lnTo>
                  <a:lnTo>
                    <a:pt x="14" y="93"/>
                  </a:lnTo>
                  <a:lnTo>
                    <a:pt x="15" y="109"/>
                  </a:lnTo>
                  <a:lnTo>
                    <a:pt x="16" y="121"/>
                  </a:lnTo>
                  <a:lnTo>
                    <a:pt x="17" y="127"/>
                  </a:lnTo>
                  <a:lnTo>
                    <a:pt x="18" y="125"/>
                  </a:lnTo>
                  <a:lnTo>
                    <a:pt x="19" y="118"/>
                  </a:lnTo>
                  <a:lnTo>
                    <a:pt x="20" y="111"/>
                  </a:lnTo>
                  <a:lnTo>
                    <a:pt x="20" y="113"/>
                  </a:lnTo>
                  <a:lnTo>
                    <a:pt x="21" y="131"/>
                  </a:lnTo>
                  <a:lnTo>
                    <a:pt x="22" y="163"/>
                  </a:lnTo>
                  <a:lnTo>
                    <a:pt x="23" y="199"/>
                  </a:lnTo>
                  <a:lnTo>
                    <a:pt x="24" y="227"/>
                  </a:lnTo>
                  <a:lnTo>
                    <a:pt x="25" y="240"/>
                  </a:lnTo>
                  <a:lnTo>
                    <a:pt x="26" y="240"/>
                  </a:lnTo>
                  <a:lnTo>
                    <a:pt x="27" y="231"/>
                  </a:lnTo>
                  <a:lnTo>
                    <a:pt x="28" y="223"/>
                  </a:lnTo>
                  <a:lnTo>
                    <a:pt x="29" y="220"/>
                  </a:lnTo>
                  <a:lnTo>
                    <a:pt x="30" y="224"/>
                  </a:lnTo>
                  <a:lnTo>
                    <a:pt x="31" y="230"/>
                  </a:lnTo>
                  <a:lnTo>
                    <a:pt x="32" y="230"/>
                  </a:lnTo>
                  <a:lnTo>
                    <a:pt x="33" y="220"/>
                  </a:lnTo>
                  <a:lnTo>
                    <a:pt x="34" y="206"/>
                  </a:lnTo>
                  <a:lnTo>
                    <a:pt x="35" y="200"/>
                  </a:lnTo>
                  <a:lnTo>
                    <a:pt x="36" y="209"/>
                  </a:lnTo>
                  <a:lnTo>
                    <a:pt x="37" y="228"/>
                  </a:lnTo>
                  <a:lnTo>
                    <a:pt x="38" y="245"/>
                  </a:lnTo>
                  <a:lnTo>
                    <a:pt x="39" y="250"/>
                  </a:lnTo>
                  <a:lnTo>
                    <a:pt x="40" y="241"/>
                  </a:lnTo>
                  <a:lnTo>
                    <a:pt x="41" y="221"/>
                  </a:lnTo>
                  <a:lnTo>
                    <a:pt x="42" y="197"/>
                  </a:lnTo>
                  <a:lnTo>
                    <a:pt x="43" y="170"/>
                  </a:lnTo>
                  <a:lnTo>
                    <a:pt x="44" y="141"/>
                  </a:lnTo>
                  <a:lnTo>
                    <a:pt x="45" y="109"/>
                  </a:lnTo>
                  <a:lnTo>
                    <a:pt x="46" y="79"/>
                  </a:lnTo>
                  <a:lnTo>
                    <a:pt x="47" y="56"/>
                  </a:lnTo>
                  <a:lnTo>
                    <a:pt x="47" y="45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04"/>
            <p:cNvSpPr>
              <a:spLocks/>
            </p:cNvSpPr>
            <p:nvPr/>
          </p:nvSpPr>
          <p:spPr bwMode="auto">
            <a:xfrm>
              <a:off x="3919101" y="3882042"/>
              <a:ext cx="48217" cy="45465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1" y="87"/>
                </a:cxn>
                <a:cxn ang="0">
                  <a:pos x="2" y="91"/>
                </a:cxn>
                <a:cxn ang="0">
                  <a:pos x="3" y="86"/>
                </a:cxn>
                <a:cxn ang="0">
                  <a:pos x="4" y="68"/>
                </a:cxn>
                <a:cxn ang="0">
                  <a:pos x="5" y="42"/>
                </a:cxn>
                <a:cxn ang="0">
                  <a:pos x="6" y="17"/>
                </a:cxn>
                <a:cxn ang="0">
                  <a:pos x="7" y="3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0" y="15"/>
                </a:cxn>
                <a:cxn ang="0">
                  <a:pos x="11" y="39"/>
                </a:cxn>
                <a:cxn ang="0">
                  <a:pos x="12" y="80"/>
                </a:cxn>
                <a:cxn ang="0">
                  <a:pos x="13" y="132"/>
                </a:cxn>
                <a:cxn ang="0">
                  <a:pos x="14" y="181"/>
                </a:cxn>
                <a:cxn ang="0">
                  <a:pos x="15" y="213"/>
                </a:cxn>
                <a:cxn ang="0">
                  <a:pos x="16" y="226"/>
                </a:cxn>
                <a:cxn ang="0">
                  <a:pos x="17" y="223"/>
                </a:cxn>
                <a:cxn ang="0">
                  <a:pos x="18" y="214"/>
                </a:cxn>
                <a:cxn ang="0">
                  <a:pos x="19" y="206"/>
                </a:cxn>
                <a:cxn ang="0">
                  <a:pos x="20" y="204"/>
                </a:cxn>
                <a:cxn ang="0">
                  <a:pos x="21" y="204"/>
                </a:cxn>
                <a:cxn ang="0">
                  <a:pos x="22" y="206"/>
                </a:cxn>
                <a:cxn ang="0">
                  <a:pos x="23" y="209"/>
                </a:cxn>
                <a:cxn ang="0">
                  <a:pos x="24" y="212"/>
                </a:cxn>
                <a:cxn ang="0">
                  <a:pos x="25" y="215"/>
                </a:cxn>
                <a:cxn ang="0">
                  <a:pos x="26" y="215"/>
                </a:cxn>
                <a:cxn ang="0">
                  <a:pos x="27" y="207"/>
                </a:cxn>
                <a:cxn ang="0">
                  <a:pos x="27" y="189"/>
                </a:cxn>
                <a:cxn ang="0">
                  <a:pos x="28" y="166"/>
                </a:cxn>
                <a:cxn ang="0">
                  <a:pos x="29" y="147"/>
                </a:cxn>
                <a:cxn ang="0">
                  <a:pos x="30" y="140"/>
                </a:cxn>
                <a:cxn ang="0">
                  <a:pos x="31" y="149"/>
                </a:cxn>
                <a:cxn ang="0">
                  <a:pos x="32" y="163"/>
                </a:cxn>
                <a:cxn ang="0">
                  <a:pos x="33" y="171"/>
                </a:cxn>
                <a:cxn ang="0">
                  <a:pos x="34" y="165"/>
                </a:cxn>
                <a:cxn ang="0">
                  <a:pos x="35" y="153"/>
                </a:cxn>
                <a:cxn ang="0">
                  <a:pos x="36" y="146"/>
                </a:cxn>
                <a:cxn ang="0">
                  <a:pos x="37" y="152"/>
                </a:cxn>
                <a:cxn ang="0">
                  <a:pos x="38" y="168"/>
                </a:cxn>
                <a:cxn ang="0">
                  <a:pos x="39" y="185"/>
                </a:cxn>
                <a:cxn ang="0">
                  <a:pos x="40" y="196"/>
                </a:cxn>
                <a:cxn ang="0">
                  <a:pos x="41" y="198"/>
                </a:cxn>
                <a:cxn ang="0">
                  <a:pos x="42" y="199"/>
                </a:cxn>
                <a:cxn ang="0">
                  <a:pos x="43" y="206"/>
                </a:cxn>
                <a:cxn ang="0">
                  <a:pos x="44" y="222"/>
                </a:cxn>
                <a:cxn ang="0">
                  <a:pos x="45" y="244"/>
                </a:cxn>
                <a:cxn ang="0">
                  <a:pos x="46" y="259"/>
                </a:cxn>
                <a:cxn ang="0">
                  <a:pos x="47" y="261"/>
                </a:cxn>
                <a:cxn ang="0">
                  <a:pos x="48" y="254"/>
                </a:cxn>
              </a:cxnLst>
              <a:rect l="0" t="0" r="r" b="b"/>
              <a:pathLst>
                <a:path w="48" h="261">
                  <a:moveTo>
                    <a:pt x="0" y="87"/>
                  </a:moveTo>
                  <a:lnTo>
                    <a:pt x="0" y="87"/>
                  </a:lnTo>
                  <a:lnTo>
                    <a:pt x="1" y="87"/>
                  </a:lnTo>
                  <a:lnTo>
                    <a:pt x="2" y="91"/>
                  </a:lnTo>
                  <a:lnTo>
                    <a:pt x="3" y="86"/>
                  </a:lnTo>
                  <a:lnTo>
                    <a:pt x="4" y="68"/>
                  </a:lnTo>
                  <a:lnTo>
                    <a:pt x="5" y="42"/>
                  </a:lnTo>
                  <a:lnTo>
                    <a:pt x="6" y="17"/>
                  </a:lnTo>
                  <a:lnTo>
                    <a:pt x="7" y="3"/>
                  </a:lnTo>
                  <a:lnTo>
                    <a:pt x="8" y="0"/>
                  </a:lnTo>
                  <a:lnTo>
                    <a:pt x="9" y="4"/>
                  </a:lnTo>
                  <a:lnTo>
                    <a:pt x="10" y="15"/>
                  </a:lnTo>
                  <a:lnTo>
                    <a:pt x="11" y="39"/>
                  </a:lnTo>
                  <a:lnTo>
                    <a:pt x="12" y="80"/>
                  </a:lnTo>
                  <a:lnTo>
                    <a:pt x="13" y="132"/>
                  </a:lnTo>
                  <a:lnTo>
                    <a:pt x="14" y="181"/>
                  </a:lnTo>
                  <a:lnTo>
                    <a:pt x="15" y="213"/>
                  </a:lnTo>
                  <a:lnTo>
                    <a:pt x="16" y="226"/>
                  </a:lnTo>
                  <a:lnTo>
                    <a:pt x="17" y="223"/>
                  </a:lnTo>
                  <a:lnTo>
                    <a:pt x="18" y="214"/>
                  </a:lnTo>
                  <a:lnTo>
                    <a:pt x="19" y="206"/>
                  </a:lnTo>
                  <a:lnTo>
                    <a:pt x="20" y="204"/>
                  </a:lnTo>
                  <a:lnTo>
                    <a:pt x="21" y="204"/>
                  </a:lnTo>
                  <a:lnTo>
                    <a:pt x="22" y="206"/>
                  </a:lnTo>
                  <a:lnTo>
                    <a:pt x="23" y="209"/>
                  </a:lnTo>
                  <a:lnTo>
                    <a:pt x="24" y="212"/>
                  </a:lnTo>
                  <a:lnTo>
                    <a:pt x="25" y="215"/>
                  </a:lnTo>
                  <a:lnTo>
                    <a:pt x="26" y="215"/>
                  </a:lnTo>
                  <a:lnTo>
                    <a:pt x="27" y="207"/>
                  </a:lnTo>
                  <a:lnTo>
                    <a:pt x="27" y="189"/>
                  </a:lnTo>
                  <a:lnTo>
                    <a:pt x="28" y="166"/>
                  </a:lnTo>
                  <a:lnTo>
                    <a:pt x="29" y="147"/>
                  </a:lnTo>
                  <a:lnTo>
                    <a:pt x="30" y="140"/>
                  </a:lnTo>
                  <a:lnTo>
                    <a:pt x="31" y="149"/>
                  </a:lnTo>
                  <a:lnTo>
                    <a:pt x="32" y="163"/>
                  </a:lnTo>
                  <a:lnTo>
                    <a:pt x="33" y="171"/>
                  </a:lnTo>
                  <a:lnTo>
                    <a:pt x="34" y="165"/>
                  </a:lnTo>
                  <a:lnTo>
                    <a:pt x="35" y="153"/>
                  </a:lnTo>
                  <a:lnTo>
                    <a:pt x="36" y="146"/>
                  </a:lnTo>
                  <a:lnTo>
                    <a:pt x="37" y="152"/>
                  </a:lnTo>
                  <a:lnTo>
                    <a:pt x="38" y="168"/>
                  </a:lnTo>
                  <a:lnTo>
                    <a:pt x="39" y="185"/>
                  </a:lnTo>
                  <a:lnTo>
                    <a:pt x="40" y="196"/>
                  </a:lnTo>
                  <a:lnTo>
                    <a:pt x="41" y="198"/>
                  </a:lnTo>
                  <a:lnTo>
                    <a:pt x="42" y="199"/>
                  </a:lnTo>
                  <a:lnTo>
                    <a:pt x="43" y="206"/>
                  </a:lnTo>
                  <a:lnTo>
                    <a:pt x="44" y="222"/>
                  </a:lnTo>
                  <a:lnTo>
                    <a:pt x="45" y="244"/>
                  </a:lnTo>
                  <a:lnTo>
                    <a:pt x="46" y="259"/>
                  </a:lnTo>
                  <a:lnTo>
                    <a:pt x="47" y="261"/>
                  </a:lnTo>
                  <a:lnTo>
                    <a:pt x="48" y="254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05"/>
            <p:cNvSpPr>
              <a:spLocks/>
            </p:cNvSpPr>
            <p:nvPr/>
          </p:nvSpPr>
          <p:spPr bwMode="auto">
            <a:xfrm>
              <a:off x="3967321" y="3890461"/>
              <a:ext cx="48217" cy="35923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0" y="205"/>
                </a:cxn>
                <a:cxn ang="0">
                  <a:pos x="1" y="196"/>
                </a:cxn>
                <a:cxn ang="0">
                  <a:pos x="2" y="195"/>
                </a:cxn>
                <a:cxn ang="0">
                  <a:pos x="3" y="201"/>
                </a:cxn>
                <a:cxn ang="0">
                  <a:pos x="4" y="206"/>
                </a:cxn>
                <a:cxn ang="0">
                  <a:pos x="5" y="201"/>
                </a:cxn>
                <a:cxn ang="0">
                  <a:pos x="6" y="185"/>
                </a:cxn>
                <a:cxn ang="0">
                  <a:pos x="6" y="161"/>
                </a:cxn>
                <a:cxn ang="0">
                  <a:pos x="7" y="135"/>
                </a:cxn>
                <a:cxn ang="0">
                  <a:pos x="8" y="114"/>
                </a:cxn>
                <a:cxn ang="0">
                  <a:pos x="9" y="100"/>
                </a:cxn>
                <a:cxn ang="0">
                  <a:pos x="10" y="96"/>
                </a:cxn>
                <a:cxn ang="0">
                  <a:pos x="11" y="97"/>
                </a:cxn>
                <a:cxn ang="0">
                  <a:pos x="12" y="101"/>
                </a:cxn>
                <a:cxn ang="0">
                  <a:pos x="13" y="104"/>
                </a:cxn>
                <a:cxn ang="0">
                  <a:pos x="14" y="102"/>
                </a:cxn>
                <a:cxn ang="0">
                  <a:pos x="15" y="99"/>
                </a:cxn>
                <a:cxn ang="0">
                  <a:pos x="16" y="98"/>
                </a:cxn>
                <a:cxn ang="0">
                  <a:pos x="17" y="102"/>
                </a:cxn>
                <a:cxn ang="0">
                  <a:pos x="18" y="112"/>
                </a:cxn>
                <a:cxn ang="0">
                  <a:pos x="19" y="126"/>
                </a:cxn>
                <a:cxn ang="0">
                  <a:pos x="20" y="141"/>
                </a:cxn>
                <a:cxn ang="0">
                  <a:pos x="21" y="151"/>
                </a:cxn>
                <a:cxn ang="0">
                  <a:pos x="22" y="157"/>
                </a:cxn>
                <a:cxn ang="0">
                  <a:pos x="23" y="158"/>
                </a:cxn>
                <a:cxn ang="0">
                  <a:pos x="24" y="157"/>
                </a:cxn>
                <a:cxn ang="0">
                  <a:pos x="25" y="156"/>
                </a:cxn>
                <a:cxn ang="0">
                  <a:pos x="26" y="155"/>
                </a:cxn>
                <a:cxn ang="0">
                  <a:pos x="27" y="155"/>
                </a:cxn>
                <a:cxn ang="0">
                  <a:pos x="28" y="154"/>
                </a:cxn>
                <a:cxn ang="0">
                  <a:pos x="29" y="150"/>
                </a:cxn>
                <a:cxn ang="0">
                  <a:pos x="30" y="144"/>
                </a:cxn>
                <a:cxn ang="0">
                  <a:pos x="31" y="133"/>
                </a:cxn>
                <a:cxn ang="0">
                  <a:pos x="32" y="115"/>
                </a:cxn>
                <a:cxn ang="0">
                  <a:pos x="33" y="92"/>
                </a:cxn>
                <a:cxn ang="0">
                  <a:pos x="34" y="67"/>
                </a:cxn>
                <a:cxn ang="0">
                  <a:pos x="34" y="43"/>
                </a:cxn>
                <a:cxn ang="0">
                  <a:pos x="35" y="23"/>
                </a:cxn>
                <a:cxn ang="0">
                  <a:pos x="36" y="9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4"/>
                </a:cxn>
                <a:cxn ang="0">
                  <a:pos x="40" y="14"/>
                </a:cxn>
                <a:cxn ang="0">
                  <a:pos x="41" y="31"/>
                </a:cxn>
                <a:cxn ang="0">
                  <a:pos x="42" y="52"/>
                </a:cxn>
                <a:cxn ang="0">
                  <a:pos x="43" y="78"/>
                </a:cxn>
                <a:cxn ang="0">
                  <a:pos x="44" y="105"/>
                </a:cxn>
                <a:cxn ang="0">
                  <a:pos x="45" y="134"/>
                </a:cxn>
                <a:cxn ang="0">
                  <a:pos x="46" y="162"/>
                </a:cxn>
                <a:cxn ang="0">
                  <a:pos x="47" y="186"/>
                </a:cxn>
              </a:cxnLst>
              <a:rect l="0" t="0" r="r" b="b"/>
              <a:pathLst>
                <a:path w="47" h="206">
                  <a:moveTo>
                    <a:pt x="0" y="205"/>
                  </a:moveTo>
                  <a:lnTo>
                    <a:pt x="0" y="205"/>
                  </a:lnTo>
                  <a:lnTo>
                    <a:pt x="1" y="196"/>
                  </a:lnTo>
                  <a:lnTo>
                    <a:pt x="2" y="195"/>
                  </a:lnTo>
                  <a:lnTo>
                    <a:pt x="3" y="201"/>
                  </a:lnTo>
                  <a:lnTo>
                    <a:pt x="4" y="206"/>
                  </a:lnTo>
                  <a:lnTo>
                    <a:pt x="5" y="201"/>
                  </a:lnTo>
                  <a:lnTo>
                    <a:pt x="6" y="185"/>
                  </a:lnTo>
                  <a:lnTo>
                    <a:pt x="6" y="161"/>
                  </a:lnTo>
                  <a:lnTo>
                    <a:pt x="7" y="135"/>
                  </a:lnTo>
                  <a:lnTo>
                    <a:pt x="8" y="114"/>
                  </a:lnTo>
                  <a:lnTo>
                    <a:pt x="9" y="100"/>
                  </a:lnTo>
                  <a:lnTo>
                    <a:pt x="10" y="96"/>
                  </a:lnTo>
                  <a:lnTo>
                    <a:pt x="11" y="97"/>
                  </a:lnTo>
                  <a:lnTo>
                    <a:pt x="12" y="101"/>
                  </a:lnTo>
                  <a:lnTo>
                    <a:pt x="13" y="104"/>
                  </a:lnTo>
                  <a:lnTo>
                    <a:pt x="14" y="102"/>
                  </a:lnTo>
                  <a:lnTo>
                    <a:pt x="15" y="99"/>
                  </a:lnTo>
                  <a:lnTo>
                    <a:pt x="16" y="98"/>
                  </a:lnTo>
                  <a:lnTo>
                    <a:pt x="17" y="102"/>
                  </a:lnTo>
                  <a:lnTo>
                    <a:pt x="18" y="112"/>
                  </a:lnTo>
                  <a:lnTo>
                    <a:pt x="19" y="126"/>
                  </a:lnTo>
                  <a:lnTo>
                    <a:pt x="20" y="141"/>
                  </a:lnTo>
                  <a:lnTo>
                    <a:pt x="21" y="151"/>
                  </a:lnTo>
                  <a:lnTo>
                    <a:pt x="22" y="157"/>
                  </a:lnTo>
                  <a:lnTo>
                    <a:pt x="23" y="158"/>
                  </a:lnTo>
                  <a:lnTo>
                    <a:pt x="24" y="157"/>
                  </a:lnTo>
                  <a:lnTo>
                    <a:pt x="25" y="156"/>
                  </a:lnTo>
                  <a:lnTo>
                    <a:pt x="26" y="155"/>
                  </a:lnTo>
                  <a:lnTo>
                    <a:pt x="27" y="155"/>
                  </a:lnTo>
                  <a:lnTo>
                    <a:pt x="28" y="154"/>
                  </a:lnTo>
                  <a:lnTo>
                    <a:pt x="29" y="150"/>
                  </a:lnTo>
                  <a:lnTo>
                    <a:pt x="30" y="144"/>
                  </a:lnTo>
                  <a:lnTo>
                    <a:pt x="31" y="133"/>
                  </a:lnTo>
                  <a:lnTo>
                    <a:pt x="32" y="115"/>
                  </a:lnTo>
                  <a:lnTo>
                    <a:pt x="33" y="92"/>
                  </a:lnTo>
                  <a:lnTo>
                    <a:pt x="34" y="67"/>
                  </a:lnTo>
                  <a:lnTo>
                    <a:pt x="34" y="43"/>
                  </a:lnTo>
                  <a:lnTo>
                    <a:pt x="35" y="23"/>
                  </a:lnTo>
                  <a:lnTo>
                    <a:pt x="36" y="9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4"/>
                  </a:lnTo>
                  <a:lnTo>
                    <a:pt x="40" y="14"/>
                  </a:lnTo>
                  <a:lnTo>
                    <a:pt x="41" y="31"/>
                  </a:lnTo>
                  <a:lnTo>
                    <a:pt x="42" y="52"/>
                  </a:lnTo>
                  <a:lnTo>
                    <a:pt x="43" y="78"/>
                  </a:lnTo>
                  <a:lnTo>
                    <a:pt x="44" y="105"/>
                  </a:lnTo>
                  <a:lnTo>
                    <a:pt x="45" y="134"/>
                  </a:lnTo>
                  <a:lnTo>
                    <a:pt x="46" y="162"/>
                  </a:lnTo>
                  <a:lnTo>
                    <a:pt x="47" y="186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406"/>
            <p:cNvSpPr>
              <a:spLocks/>
            </p:cNvSpPr>
            <p:nvPr/>
          </p:nvSpPr>
          <p:spPr bwMode="auto">
            <a:xfrm>
              <a:off x="4015538" y="3896636"/>
              <a:ext cx="45004" cy="35923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49"/>
                </a:cxn>
                <a:cxn ang="0">
                  <a:pos x="1" y="165"/>
                </a:cxn>
                <a:cxn ang="0">
                  <a:pos x="2" y="167"/>
                </a:cxn>
                <a:cxn ang="0">
                  <a:pos x="3" y="159"/>
                </a:cxn>
                <a:cxn ang="0">
                  <a:pos x="4" y="150"/>
                </a:cxn>
                <a:cxn ang="0">
                  <a:pos x="5" y="149"/>
                </a:cxn>
                <a:cxn ang="0">
                  <a:pos x="6" y="160"/>
                </a:cxn>
                <a:cxn ang="0">
                  <a:pos x="7" y="180"/>
                </a:cxn>
                <a:cxn ang="0">
                  <a:pos x="8" y="198"/>
                </a:cxn>
                <a:cxn ang="0">
                  <a:pos x="9" y="204"/>
                </a:cxn>
                <a:cxn ang="0">
                  <a:pos x="10" y="199"/>
                </a:cxn>
                <a:cxn ang="0">
                  <a:pos x="11" y="187"/>
                </a:cxn>
                <a:cxn ang="0">
                  <a:pos x="12" y="178"/>
                </a:cxn>
                <a:cxn ang="0">
                  <a:pos x="13" y="171"/>
                </a:cxn>
                <a:cxn ang="0">
                  <a:pos x="14" y="161"/>
                </a:cxn>
                <a:cxn ang="0">
                  <a:pos x="14" y="144"/>
                </a:cxn>
                <a:cxn ang="0">
                  <a:pos x="15" y="120"/>
                </a:cxn>
                <a:cxn ang="0">
                  <a:pos x="16" y="97"/>
                </a:cxn>
                <a:cxn ang="0">
                  <a:pos x="17" y="81"/>
                </a:cxn>
                <a:cxn ang="0">
                  <a:pos x="18" y="73"/>
                </a:cxn>
                <a:cxn ang="0">
                  <a:pos x="19" y="69"/>
                </a:cxn>
                <a:cxn ang="0">
                  <a:pos x="20" y="65"/>
                </a:cxn>
                <a:cxn ang="0">
                  <a:pos x="21" y="58"/>
                </a:cxn>
                <a:cxn ang="0">
                  <a:pos x="22" y="47"/>
                </a:cxn>
                <a:cxn ang="0">
                  <a:pos x="23" y="37"/>
                </a:cxn>
                <a:cxn ang="0">
                  <a:pos x="24" y="31"/>
                </a:cxn>
                <a:cxn ang="0">
                  <a:pos x="25" y="32"/>
                </a:cxn>
                <a:cxn ang="0">
                  <a:pos x="26" y="37"/>
                </a:cxn>
                <a:cxn ang="0">
                  <a:pos x="27" y="38"/>
                </a:cxn>
                <a:cxn ang="0">
                  <a:pos x="28" y="31"/>
                </a:cxn>
                <a:cxn ang="0">
                  <a:pos x="29" y="17"/>
                </a:cxn>
                <a:cxn ang="0">
                  <a:pos x="30" y="3"/>
                </a:cxn>
                <a:cxn ang="0">
                  <a:pos x="31" y="0"/>
                </a:cxn>
                <a:cxn ang="0">
                  <a:pos x="32" y="11"/>
                </a:cxn>
                <a:cxn ang="0">
                  <a:pos x="33" y="32"/>
                </a:cxn>
                <a:cxn ang="0">
                  <a:pos x="34" y="55"/>
                </a:cxn>
                <a:cxn ang="0">
                  <a:pos x="35" y="71"/>
                </a:cxn>
                <a:cxn ang="0">
                  <a:pos x="36" y="81"/>
                </a:cxn>
                <a:cxn ang="0">
                  <a:pos x="37" y="86"/>
                </a:cxn>
                <a:cxn ang="0">
                  <a:pos x="38" y="92"/>
                </a:cxn>
                <a:cxn ang="0">
                  <a:pos x="39" y="98"/>
                </a:cxn>
                <a:cxn ang="0">
                  <a:pos x="40" y="102"/>
                </a:cxn>
                <a:cxn ang="0">
                  <a:pos x="41" y="103"/>
                </a:cxn>
                <a:cxn ang="0">
                  <a:pos x="41" y="100"/>
                </a:cxn>
                <a:cxn ang="0">
                  <a:pos x="42" y="98"/>
                </a:cxn>
                <a:cxn ang="0">
                  <a:pos x="43" y="98"/>
                </a:cxn>
                <a:cxn ang="0">
                  <a:pos x="44" y="102"/>
                </a:cxn>
                <a:cxn ang="0">
                  <a:pos x="45" y="109"/>
                </a:cxn>
                <a:cxn ang="0">
                  <a:pos x="46" y="114"/>
                </a:cxn>
                <a:cxn ang="0">
                  <a:pos x="47" y="118"/>
                </a:cxn>
              </a:cxnLst>
              <a:rect l="0" t="0" r="r" b="b"/>
              <a:pathLst>
                <a:path w="47" h="204">
                  <a:moveTo>
                    <a:pt x="0" y="149"/>
                  </a:moveTo>
                  <a:lnTo>
                    <a:pt x="0" y="149"/>
                  </a:lnTo>
                  <a:lnTo>
                    <a:pt x="1" y="165"/>
                  </a:lnTo>
                  <a:lnTo>
                    <a:pt x="2" y="167"/>
                  </a:lnTo>
                  <a:lnTo>
                    <a:pt x="3" y="159"/>
                  </a:lnTo>
                  <a:lnTo>
                    <a:pt x="4" y="150"/>
                  </a:lnTo>
                  <a:lnTo>
                    <a:pt x="5" y="149"/>
                  </a:lnTo>
                  <a:lnTo>
                    <a:pt x="6" y="160"/>
                  </a:lnTo>
                  <a:lnTo>
                    <a:pt x="7" y="180"/>
                  </a:lnTo>
                  <a:lnTo>
                    <a:pt x="8" y="198"/>
                  </a:lnTo>
                  <a:lnTo>
                    <a:pt x="9" y="204"/>
                  </a:lnTo>
                  <a:lnTo>
                    <a:pt x="10" y="199"/>
                  </a:lnTo>
                  <a:lnTo>
                    <a:pt x="11" y="187"/>
                  </a:lnTo>
                  <a:lnTo>
                    <a:pt x="12" y="178"/>
                  </a:lnTo>
                  <a:lnTo>
                    <a:pt x="13" y="171"/>
                  </a:lnTo>
                  <a:lnTo>
                    <a:pt x="14" y="161"/>
                  </a:lnTo>
                  <a:lnTo>
                    <a:pt x="14" y="144"/>
                  </a:lnTo>
                  <a:lnTo>
                    <a:pt x="15" y="120"/>
                  </a:lnTo>
                  <a:lnTo>
                    <a:pt x="16" y="97"/>
                  </a:lnTo>
                  <a:lnTo>
                    <a:pt x="17" y="81"/>
                  </a:lnTo>
                  <a:lnTo>
                    <a:pt x="18" y="73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58"/>
                  </a:lnTo>
                  <a:lnTo>
                    <a:pt x="22" y="47"/>
                  </a:lnTo>
                  <a:lnTo>
                    <a:pt x="23" y="37"/>
                  </a:lnTo>
                  <a:lnTo>
                    <a:pt x="24" y="31"/>
                  </a:lnTo>
                  <a:lnTo>
                    <a:pt x="25" y="32"/>
                  </a:lnTo>
                  <a:lnTo>
                    <a:pt x="26" y="37"/>
                  </a:lnTo>
                  <a:lnTo>
                    <a:pt x="27" y="38"/>
                  </a:lnTo>
                  <a:lnTo>
                    <a:pt x="28" y="31"/>
                  </a:lnTo>
                  <a:lnTo>
                    <a:pt x="29" y="17"/>
                  </a:lnTo>
                  <a:lnTo>
                    <a:pt x="30" y="3"/>
                  </a:lnTo>
                  <a:lnTo>
                    <a:pt x="31" y="0"/>
                  </a:lnTo>
                  <a:lnTo>
                    <a:pt x="32" y="11"/>
                  </a:lnTo>
                  <a:lnTo>
                    <a:pt x="33" y="32"/>
                  </a:lnTo>
                  <a:lnTo>
                    <a:pt x="34" y="55"/>
                  </a:lnTo>
                  <a:lnTo>
                    <a:pt x="35" y="71"/>
                  </a:lnTo>
                  <a:lnTo>
                    <a:pt x="36" y="81"/>
                  </a:lnTo>
                  <a:lnTo>
                    <a:pt x="37" y="86"/>
                  </a:lnTo>
                  <a:lnTo>
                    <a:pt x="38" y="92"/>
                  </a:lnTo>
                  <a:lnTo>
                    <a:pt x="39" y="98"/>
                  </a:lnTo>
                  <a:lnTo>
                    <a:pt x="40" y="102"/>
                  </a:lnTo>
                  <a:lnTo>
                    <a:pt x="41" y="103"/>
                  </a:lnTo>
                  <a:lnTo>
                    <a:pt x="41" y="100"/>
                  </a:lnTo>
                  <a:lnTo>
                    <a:pt x="42" y="98"/>
                  </a:lnTo>
                  <a:lnTo>
                    <a:pt x="43" y="98"/>
                  </a:lnTo>
                  <a:lnTo>
                    <a:pt x="44" y="102"/>
                  </a:lnTo>
                  <a:lnTo>
                    <a:pt x="45" y="109"/>
                  </a:lnTo>
                  <a:lnTo>
                    <a:pt x="46" y="114"/>
                  </a:lnTo>
                  <a:lnTo>
                    <a:pt x="47" y="118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407"/>
            <p:cNvSpPr>
              <a:spLocks/>
            </p:cNvSpPr>
            <p:nvPr/>
          </p:nvSpPr>
          <p:spPr bwMode="auto">
            <a:xfrm>
              <a:off x="4060542" y="3896636"/>
              <a:ext cx="48217" cy="38168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0" y="118"/>
                </a:cxn>
                <a:cxn ang="0">
                  <a:pos x="1" y="120"/>
                </a:cxn>
                <a:cxn ang="0">
                  <a:pos x="2" y="120"/>
                </a:cxn>
                <a:cxn ang="0">
                  <a:pos x="3" y="116"/>
                </a:cxn>
                <a:cxn ang="0">
                  <a:pos x="4" y="109"/>
                </a:cxn>
                <a:cxn ang="0">
                  <a:pos x="5" y="99"/>
                </a:cxn>
                <a:cxn ang="0">
                  <a:pos x="6" y="87"/>
                </a:cxn>
                <a:cxn ang="0">
                  <a:pos x="7" y="77"/>
                </a:cxn>
                <a:cxn ang="0">
                  <a:pos x="8" y="72"/>
                </a:cxn>
                <a:cxn ang="0">
                  <a:pos x="9" y="71"/>
                </a:cxn>
                <a:cxn ang="0">
                  <a:pos x="10" y="74"/>
                </a:cxn>
                <a:cxn ang="0">
                  <a:pos x="11" y="78"/>
                </a:cxn>
                <a:cxn ang="0">
                  <a:pos x="12" y="83"/>
                </a:cxn>
                <a:cxn ang="0">
                  <a:pos x="13" y="90"/>
                </a:cxn>
                <a:cxn ang="0">
                  <a:pos x="14" y="99"/>
                </a:cxn>
                <a:cxn ang="0">
                  <a:pos x="15" y="107"/>
                </a:cxn>
                <a:cxn ang="0">
                  <a:pos x="16" y="113"/>
                </a:cxn>
                <a:cxn ang="0">
                  <a:pos x="17" y="113"/>
                </a:cxn>
                <a:cxn ang="0">
                  <a:pos x="18" y="106"/>
                </a:cxn>
                <a:cxn ang="0">
                  <a:pos x="19" y="96"/>
                </a:cxn>
                <a:cxn ang="0">
                  <a:pos x="20" y="87"/>
                </a:cxn>
                <a:cxn ang="0">
                  <a:pos x="21" y="87"/>
                </a:cxn>
                <a:cxn ang="0">
                  <a:pos x="21" y="99"/>
                </a:cxn>
                <a:cxn ang="0">
                  <a:pos x="22" y="120"/>
                </a:cxn>
                <a:cxn ang="0">
                  <a:pos x="23" y="142"/>
                </a:cxn>
                <a:cxn ang="0">
                  <a:pos x="24" y="154"/>
                </a:cxn>
                <a:cxn ang="0">
                  <a:pos x="25" y="150"/>
                </a:cxn>
                <a:cxn ang="0">
                  <a:pos x="26" y="133"/>
                </a:cxn>
                <a:cxn ang="0">
                  <a:pos x="27" y="110"/>
                </a:cxn>
                <a:cxn ang="0">
                  <a:pos x="28" y="89"/>
                </a:cxn>
                <a:cxn ang="0">
                  <a:pos x="29" y="74"/>
                </a:cxn>
                <a:cxn ang="0">
                  <a:pos x="30" y="63"/>
                </a:cxn>
                <a:cxn ang="0">
                  <a:pos x="31" y="54"/>
                </a:cxn>
                <a:cxn ang="0">
                  <a:pos x="32" y="43"/>
                </a:cxn>
                <a:cxn ang="0">
                  <a:pos x="33" y="29"/>
                </a:cxn>
                <a:cxn ang="0">
                  <a:pos x="34" y="13"/>
                </a:cxn>
                <a:cxn ang="0">
                  <a:pos x="35" y="2"/>
                </a:cxn>
                <a:cxn ang="0">
                  <a:pos x="36" y="0"/>
                </a:cxn>
                <a:cxn ang="0">
                  <a:pos x="37" y="13"/>
                </a:cxn>
                <a:cxn ang="0">
                  <a:pos x="38" y="36"/>
                </a:cxn>
                <a:cxn ang="0">
                  <a:pos x="39" y="62"/>
                </a:cxn>
                <a:cxn ang="0">
                  <a:pos x="40" y="86"/>
                </a:cxn>
                <a:cxn ang="0">
                  <a:pos x="41" y="104"/>
                </a:cxn>
                <a:cxn ang="0">
                  <a:pos x="42" y="115"/>
                </a:cxn>
                <a:cxn ang="0">
                  <a:pos x="43" y="122"/>
                </a:cxn>
                <a:cxn ang="0">
                  <a:pos x="44" y="130"/>
                </a:cxn>
                <a:cxn ang="0">
                  <a:pos x="45" y="143"/>
                </a:cxn>
                <a:cxn ang="0">
                  <a:pos x="46" y="164"/>
                </a:cxn>
                <a:cxn ang="0">
                  <a:pos x="47" y="191"/>
                </a:cxn>
                <a:cxn ang="0">
                  <a:pos x="48" y="216"/>
                </a:cxn>
              </a:cxnLst>
              <a:rect l="0" t="0" r="r" b="b"/>
              <a:pathLst>
                <a:path w="48" h="216">
                  <a:moveTo>
                    <a:pt x="0" y="118"/>
                  </a:moveTo>
                  <a:lnTo>
                    <a:pt x="0" y="118"/>
                  </a:lnTo>
                  <a:lnTo>
                    <a:pt x="1" y="120"/>
                  </a:lnTo>
                  <a:lnTo>
                    <a:pt x="2" y="120"/>
                  </a:lnTo>
                  <a:lnTo>
                    <a:pt x="3" y="116"/>
                  </a:lnTo>
                  <a:lnTo>
                    <a:pt x="4" y="109"/>
                  </a:lnTo>
                  <a:lnTo>
                    <a:pt x="5" y="99"/>
                  </a:lnTo>
                  <a:lnTo>
                    <a:pt x="6" y="87"/>
                  </a:lnTo>
                  <a:lnTo>
                    <a:pt x="7" y="77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10" y="74"/>
                  </a:lnTo>
                  <a:lnTo>
                    <a:pt x="11" y="78"/>
                  </a:lnTo>
                  <a:lnTo>
                    <a:pt x="12" y="83"/>
                  </a:lnTo>
                  <a:lnTo>
                    <a:pt x="13" y="90"/>
                  </a:lnTo>
                  <a:lnTo>
                    <a:pt x="14" y="99"/>
                  </a:lnTo>
                  <a:lnTo>
                    <a:pt x="15" y="107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18" y="106"/>
                  </a:lnTo>
                  <a:lnTo>
                    <a:pt x="19" y="96"/>
                  </a:lnTo>
                  <a:lnTo>
                    <a:pt x="20" y="87"/>
                  </a:lnTo>
                  <a:lnTo>
                    <a:pt x="21" y="87"/>
                  </a:lnTo>
                  <a:lnTo>
                    <a:pt x="21" y="99"/>
                  </a:lnTo>
                  <a:lnTo>
                    <a:pt x="22" y="120"/>
                  </a:lnTo>
                  <a:lnTo>
                    <a:pt x="23" y="142"/>
                  </a:lnTo>
                  <a:lnTo>
                    <a:pt x="24" y="154"/>
                  </a:lnTo>
                  <a:lnTo>
                    <a:pt x="25" y="150"/>
                  </a:lnTo>
                  <a:lnTo>
                    <a:pt x="26" y="133"/>
                  </a:lnTo>
                  <a:lnTo>
                    <a:pt x="27" y="110"/>
                  </a:lnTo>
                  <a:lnTo>
                    <a:pt x="28" y="89"/>
                  </a:lnTo>
                  <a:lnTo>
                    <a:pt x="29" y="74"/>
                  </a:lnTo>
                  <a:lnTo>
                    <a:pt x="30" y="63"/>
                  </a:lnTo>
                  <a:lnTo>
                    <a:pt x="31" y="54"/>
                  </a:lnTo>
                  <a:lnTo>
                    <a:pt x="32" y="43"/>
                  </a:lnTo>
                  <a:lnTo>
                    <a:pt x="33" y="29"/>
                  </a:lnTo>
                  <a:lnTo>
                    <a:pt x="34" y="13"/>
                  </a:lnTo>
                  <a:lnTo>
                    <a:pt x="35" y="2"/>
                  </a:lnTo>
                  <a:lnTo>
                    <a:pt x="36" y="0"/>
                  </a:lnTo>
                  <a:lnTo>
                    <a:pt x="37" y="13"/>
                  </a:lnTo>
                  <a:lnTo>
                    <a:pt x="38" y="36"/>
                  </a:lnTo>
                  <a:lnTo>
                    <a:pt x="39" y="62"/>
                  </a:lnTo>
                  <a:lnTo>
                    <a:pt x="40" y="86"/>
                  </a:lnTo>
                  <a:lnTo>
                    <a:pt x="41" y="104"/>
                  </a:lnTo>
                  <a:lnTo>
                    <a:pt x="42" y="115"/>
                  </a:lnTo>
                  <a:lnTo>
                    <a:pt x="43" y="122"/>
                  </a:lnTo>
                  <a:lnTo>
                    <a:pt x="44" y="130"/>
                  </a:lnTo>
                  <a:lnTo>
                    <a:pt x="45" y="143"/>
                  </a:lnTo>
                  <a:lnTo>
                    <a:pt x="46" y="164"/>
                  </a:lnTo>
                  <a:lnTo>
                    <a:pt x="47" y="191"/>
                  </a:lnTo>
                  <a:lnTo>
                    <a:pt x="48" y="216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408"/>
            <p:cNvSpPr>
              <a:spLocks/>
            </p:cNvSpPr>
            <p:nvPr/>
          </p:nvSpPr>
          <p:spPr bwMode="auto">
            <a:xfrm>
              <a:off x="4108762" y="3898320"/>
              <a:ext cx="48217" cy="38730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0" y="208"/>
                </a:cxn>
                <a:cxn ang="0">
                  <a:pos x="0" y="221"/>
                </a:cxn>
                <a:cxn ang="0">
                  <a:pos x="1" y="218"/>
                </a:cxn>
                <a:cxn ang="0">
                  <a:pos x="2" y="200"/>
                </a:cxn>
                <a:cxn ang="0">
                  <a:pos x="3" y="173"/>
                </a:cxn>
                <a:cxn ang="0">
                  <a:pos x="4" y="145"/>
                </a:cxn>
                <a:cxn ang="0">
                  <a:pos x="5" y="118"/>
                </a:cxn>
                <a:cxn ang="0">
                  <a:pos x="6" y="95"/>
                </a:cxn>
                <a:cxn ang="0">
                  <a:pos x="7" y="77"/>
                </a:cxn>
                <a:cxn ang="0">
                  <a:pos x="8" y="64"/>
                </a:cxn>
                <a:cxn ang="0">
                  <a:pos x="9" y="55"/>
                </a:cxn>
                <a:cxn ang="0">
                  <a:pos x="10" y="48"/>
                </a:cxn>
                <a:cxn ang="0">
                  <a:pos x="11" y="40"/>
                </a:cxn>
                <a:cxn ang="0">
                  <a:pos x="12" y="31"/>
                </a:cxn>
                <a:cxn ang="0">
                  <a:pos x="13" y="18"/>
                </a:cxn>
                <a:cxn ang="0">
                  <a:pos x="14" y="6"/>
                </a:cxn>
                <a:cxn ang="0">
                  <a:pos x="15" y="0"/>
                </a:cxn>
                <a:cxn ang="0">
                  <a:pos x="16" y="7"/>
                </a:cxn>
                <a:cxn ang="0">
                  <a:pos x="17" y="26"/>
                </a:cxn>
                <a:cxn ang="0">
                  <a:pos x="18" y="50"/>
                </a:cxn>
                <a:cxn ang="0">
                  <a:pos x="19" y="71"/>
                </a:cxn>
                <a:cxn ang="0">
                  <a:pos x="20" y="82"/>
                </a:cxn>
                <a:cxn ang="0">
                  <a:pos x="21" y="84"/>
                </a:cxn>
                <a:cxn ang="0">
                  <a:pos x="22" y="83"/>
                </a:cxn>
                <a:cxn ang="0">
                  <a:pos x="23" y="83"/>
                </a:cxn>
                <a:cxn ang="0">
                  <a:pos x="24" y="86"/>
                </a:cxn>
                <a:cxn ang="0">
                  <a:pos x="25" y="91"/>
                </a:cxn>
                <a:cxn ang="0">
                  <a:pos x="26" y="94"/>
                </a:cxn>
                <a:cxn ang="0">
                  <a:pos x="27" y="92"/>
                </a:cxn>
                <a:cxn ang="0">
                  <a:pos x="27" y="85"/>
                </a:cxn>
                <a:cxn ang="0">
                  <a:pos x="28" y="75"/>
                </a:cxn>
                <a:cxn ang="0">
                  <a:pos x="29" y="64"/>
                </a:cxn>
                <a:cxn ang="0">
                  <a:pos x="30" y="56"/>
                </a:cxn>
                <a:cxn ang="0">
                  <a:pos x="31" y="52"/>
                </a:cxn>
                <a:cxn ang="0">
                  <a:pos x="32" y="53"/>
                </a:cxn>
                <a:cxn ang="0">
                  <a:pos x="33" y="56"/>
                </a:cxn>
                <a:cxn ang="0">
                  <a:pos x="34" y="59"/>
                </a:cxn>
                <a:cxn ang="0">
                  <a:pos x="35" y="57"/>
                </a:cxn>
                <a:cxn ang="0">
                  <a:pos x="36" y="45"/>
                </a:cxn>
                <a:cxn ang="0">
                  <a:pos x="37" y="28"/>
                </a:cxn>
                <a:cxn ang="0">
                  <a:pos x="38" y="13"/>
                </a:cxn>
                <a:cxn ang="0">
                  <a:pos x="39" y="12"/>
                </a:cxn>
                <a:cxn ang="0">
                  <a:pos x="40" y="30"/>
                </a:cxn>
                <a:cxn ang="0">
                  <a:pos x="41" y="64"/>
                </a:cxn>
                <a:cxn ang="0">
                  <a:pos x="42" y="99"/>
                </a:cxn>
                <a:cxn ang="0">
                  <a:pos x="43" y="126"/>
                </a:cxn>
                <a:cxn ang="0">
                  <a:pos x="44" y="138"/>
                </a:cxn>
                <a:cxn ang="0">
                  <a:pos x="45" y="139"/>
                </a:cxn>
                <a:cxn ang="0">
                  <a:pos x="46" y="136"/>
                </a:cxn>
                <a:cxn ang="0">
                  <a:pos x="47" y="133"/>
                </a:cxn>
              </a:cxnLst>
              <a:rect l="0" t="0" r="r" b="b"/>
              <a:pathLst>
                <a:path w="47" h="221">
                  <a:moveTo>
                    <a:pt x="0" y="208"/>
                  </a:moveTo>
                  <a:lnTo>
                    <a:pt x="0" y="208"/>
                  </a:lnTo>
                  <a:lnTo>
                    <a:pt x="0" y="221"/>
                  </a:lnTo>
                  <a:lnTo>
                    <a:pt x="1" y="218"/>
                  </a:lnTo>
                  <a:lnTo>
                    <a:pt x="2" y="200"/>
                  </a:lnTo>
                  <a:lnTo>
                    <a:pt x="3" y="173"/>
                  </a:lnTo>
                  <a:lnTo>
                    <a:pt x="4" y="145"/>
                  </a:lnTo>
                  <a:lnTo>
                    <a:pt x="5" y="118"/>
                  </a:lnTo>
                  <a:lnTo>
                    <a:pt x="6" y="95"/>
                  </a:lnTo>
                  <a:lnTo>
                    <a:pt x="7" y="77"/>
                  </a:lnTo>
                  <a:lnTo>
                    <a:pt x="8" y="64"/>
                  </a:lnTo>
                  <a:lnTo>
                    <a:pt x="9" y="55"/>
                  </a:lnTo>
                  <a:lnTo>
                    <a:pt x="10" y="48"/>
                  </a:lnTo>
                  <a:lnTo>
                    <a:pt x="11" y="40"/>
                  </a:lnTo>
                  <a:lnTo>
                    <a:pt x="12" y="31"/>
                  </a:lnTo>
                  <a:lnTo>
                    <a:pt x="13" y="18"/>
                  </a:lnTo>
                  <a:lnTo>
                    <a:pt x="14" y="6"/>
                  </a:lnTo>
                  <a:lnTo>
                    <a:pt x="15" y="0"/>
                  </a:lnTo>
                  <a:lnTo>
                    <a:pt x="16" y="7"/>
                  </a:lnTo>
                  <a:lnTo>
                    <a:pt x="17" y="26"/>
                  </a:lnTo>
                  <a:lnTo>
                    <a:pt x="18" y="50"/>
                  </a:lnTo>
                  <a:lnTo>
                    <a:pt x="19" y="71"/>
                  </a:lnTo>
                  <a:lnTo>
                    <a:pt x="20" y="82"/>
                  </a:lnTo>
                  <a:lnTo>
                    <a:pt x="21" y="84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4" y="86"/>
                  </a:lnTo>
                  <a:lnTo>
                    <a:pt x="25" y="91"/>
                  </a:lnTo>
                  <a:lnTo>
                    <a:pt x="26" y="94"/>
                  </a:lnTo>
                  <a:lnTo>
                    <a:pt x="27" y="92"/>
                  </a:lnTo>
                  <a:lnTo>
                    <a:pt x="27" y="85"/>
                  </a:lnTo>
                  <a:lnTo>
                    <a:pt x="28" y="75"/>
                  </a:lnTo>
                  <a:lnTo>
                    <a:pt x="29" y="64"/>
                  </a:lnTo>
                  <a:lnTo>
                    <a:pt x="30" y="56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3" y="56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6" y="45"/>
                  </a:lnTo>
                  <a:lnTo>
                    <a:pt x="37" y="28"/>
                  </a:lnTo>
                  <a:lnTo>
                    <a:pt x="38" y="13"/>
                  </a:lnTo>
                  <a:lnTo>
                    <a:pt x="39" y="12"/>
                  </a:lnTo>
                  <a:lnTo>
                    <a:pt x="40" y="30"/>
                  </a:lnTo>
                  <a:lnTo>
                    <a:pt x="41" y="64"/>
                  </a:lnTo>
                  <a:lnTo>
                    <a:pt x="42" y="99"/>
                  </a:lnTo>
                  <a:lnTo>
                    <a:pt x="43" y="126"/>
                  </a:lnTo>
                  <a:lnTo>
                    <a:pt x="44" y="138"/>
                  </a:lnTo>
                  <a:lnTo>
                    <a:pt x="45" y="139"/>
                  </a:lnTo>
                  <a:lnTo>
                    <a:pt x="46" y="136"/>
                  </a:lnTo>
                  <a:lnTo>
                    <a:pt x="47" y="133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409"/>
            <p:cNvSpPr>
              <a:spLocks/>
            </p:cNvSpPr>
            <p:nvPr/>
          </p:nvSpPr>
          <p:spPr bwMode="auto">
            <a:xfrm>
              <a:off x="4156979" y="3896636"/>
              <a:ext cx="48217" cy="30310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0" y="142"/>
                </a:cxn>
                <a:cxn ang="0">
                  <a:pos x="1" y="140"/>
                </a:cxn>
                <a:cxn ang="0">
                  <a:pos x="2" y="138"/>
                </a:cxn>
                <a:cxn ang="0">
                  <a:pos x="3" y="136"/>
                </a:cxn>
                <a:cxn ang="0">
                  <a:pos x="4" y="134"/>
                </a:cxn>
                <a:cxn ang="0">
                  <a:pos x="5" y="131"/>
                </a:cxn>
                <a:cxn ang="0">
                  <a:pos x="6" y="126"/>
                </a:cxn>
                <a:cxn ang="0">
                  <a:pos x="7" y="121"/>
                </a:cxn>
                <a:cxn ang="0">
                  <a:pos x="7" y="116"/>
                </a:cxn>
                <a:cxn ang="0">
                  <a:pos x="8" y="113"/>
                </a:cxn>
                <a:cxn ang="0">
                  <a:pos x="9" y="112"/>
                </a:cxn>
                <a:cxn ang="0">
                  <a:pos x="10" y="113"/>
                </a:cxn>
                <a:cxn ang="0">
                  <a:pos x="11" y="112"/>
                </a:cxn>
                <a:cxn ang="0">
                  <a:pos x="12" y="108"/>
                </a:cxn>
                <a:cxn ang="0">
                  <a:pos x="13" y="102"/>
                </a:cxn>
                <a:cxn ang="0">
                  <a:pos x="14" y="96"/>
                </a:cxn>
                <a:cxn ang="0">
                  <a:pos x="15" y="89"/>
                </a:cxn>
                <a:cxn ang="0">
                  <a:pos x="16" y="77"/>
                </a:cxn>
                <a:cxn ang="0">
                  <a:pos x="17" y="60"/>
                </a:cxn>
                <a:cxn ang="0">
                  <a:pos x="18" y="38"/>
                </a:cxn>
                <a:cxn ang="0">
                  <a:pos x="19" y="17"/>
                </a:cxn>
                <a:cxn ang="0">
                  <a:pos x="20" y="3"/>
                </a:cxn>
                <a:cxn ang="0">
                  <a:pos x="21" y="0"/>
                </a:cxn>
                <a:cxn ang="0">
                  <a:pos x="22" y="7"/>
                </a:cxn>
                <a:cxn ang="0">
                  <a:pos x="23" y="17"/>
                </a:cxn>
                <a:cxn ang="0">
                  <a:pos x="24" y="26"/>
                </a:cxn>
                <a:cxn ang="0">
                  <a:pos x="25" y="29"/>
                </a:cxn>
                <a:cxn ang="0">
                  <a:pos x="26" y="30"/>
                </a:cxn>
                <a:cxn ang="0">
                  <a:pos x="27" y="32"/>
                </a:cxn>
                <a:cxn ang="0">
                  <a:pos x="28" y="39"/>
                </a:cxn>
                <a:cxn ang="0">
                  <a:pos x="29" y="53"/>
                </a:cxn>
                <a:cxn ang="0">
                  <a:pos x="30" y="74"/>
                </a:cxn>
                <a:cxn ang="0">
                  <a:pos x="31" y="99"/>
                </a:cxn>
                <a:cxn ang="0">
                  <a:pos x="32" y="123"/>
                </a:cxn>
                <a:cxn ang="0">
                  <a:pos x="33" y="143"/>
                </a:cxn>
                <a:cxn ang="0">
                  <a:pos x="34" y="158"/>
                </a:cxn>
                <a:cxn ang="0">
                  <a:pos x="34" y="167"/>
                </a:cxn>
                <a:cxn ang="0">
                  <a:pos x="35" y="171"/>
                </a:cxn>
                <a:cxn ang="0">
                  <a:pos x="36" y="172"/>
                </a:cxn>
                <a:cxn ang="0">
                  <a:pos x="37" y="171"/>
                </a:cxn>
                <a:cxn ang="0">
                  <a:pos x="38" y="167"/>
                </a:cxn>
                <a:cxn ang="0">
                  <a:pos x="39" y="162"/>
                </a:cxn>
                <a:cxn ang="0">
                  <a:pos x="40" y="157"/>
                </a:cxn>
                <a:cxn ang="0">
                  <a:pos x="41" y="153"/>
                </a:cxn>
                <a:cxn ang="0">
                  <a:pos x="42" y="149"/>
                </a:cxn>
                <a:cxn ang="0">
                  <a:pos x="43" y="142"/>
                </a:cxn>
                <a:cxn ang="0">
                  <a:pos x="44" y="132"/>
                </a:cxn>
                <a:cxn ang="0">
                  <a:pos x="45" y="116"/>
                </a:cxn>
                <a:cxn ang="0">
                  <a:pos x="46" y="96"/>
                </a:cxn>
                <a:cxn ang="0">
                  <a:pos x="47" y="77"/>
                </a:cxn>
              </a:cxnLst>
              <a:rect l="0" t="0" r="r" b="b"/>
              <a:pathLst>
                <a:path w="47" h="172">
                  <a:moveTo>
                    <a:pt x="0" y="142"/>
                  </a:moveTo>
                  <a:lnTo>
                    <a:pt x="0" y="142"/>
                  </a:lnTo>
                  <a:lnTo>
                    <a:pt x="1" y="140"/>
                  </a:lnTo>
                  <a:lnTo>
                    <a:pt x="2" y="138"/>
                  </a:lnTo>
                  <a:lnTo>
                    <a:pt x="3" y="136"/>
                  </a:lnTo>
                  <a:lnTo>
                    <a:pt x="4" y="134"/>
                  </a:lnTo>
                  <a:lnTo>
                    <a:pt x="5" y="131"/>
                  </a:lnTo>
                  <a:lnTo>
                    <a:pt x="6" y="126"/>
                  </a:lnTo>
                  <a:lnTo>
                    <a:pt x="7" y="121"/>
                  </a:lnTo>
                  <a:lnTo>
                    <a:pt x="7" y="116"/>
                  </a:lnTo>
                  <a:lnTo>
                    <a:pt x="8" y="113"/>
                  </a:lnTo>
                  <a:lnTo>
                    <a:pt x="9" y="112"/>
                  </a:lnTo>
                  <a:lnTo>
                    <a:pt x="10" y="113"/>
                  </a:lnTo>
                  <a:lnTo>
                    <a:pt x="11" y="112"/>
                  </a:lnTo>
                  <a:lnTo>
                    <a:pt x="12" y="108"/>
                  </a:lnTo>
                  <a:lnTo>
                    <a:pt x="13" y="102"/>
                  </a:lnTo>
                  <a:lnTo>
                    <a:pt x="14" y="96"/>
                  </a:lnTo>
                  <a:lnTo>
                    <a:pt x="15" y="89"/>
                  </a:lnTo>
                  <a:lnTo>
                    <a:pt x="16" y="77"/>
                  </a:lnTo>
                  <a:lnTo>
                    <a:pt x="17" y="60"/>
                  </a:lnTo>
                  <a:lnTo>
                    <a:pt x="18" y="38"/>
                  </a:lnTo>
                  <a:lnTo>
                    <a:pt x="19" y="17"/>
                  </a:lnTo>
                  <a:lnTo>
                    <a:pt x="20" y="3"/>
                  </a:lnTo>
                  <a:lnTo>
                    <a:pt x="21" y="0"/>
                  </a:lnTo>
                  <a:lnTo>
                    <a:pt x="22" y="7"/>
                  </a:lnTo>
                  <a:lnTo>
                    <a:pt x="23" y="17"/>
                  </a:lnTo>
                  <a:lnTo>
                    <a:pt x="24" y="26"/>
                  </a:lnTo>
                  <a:lnTo>
                    <a:pt x="25" y="29"/>
                  </a:lnTo>
                  <a:lnTo>
                    <a:pt x="26" y="30"/>
                  </a:lnTo>
                  <a:lnTo>
                    <a:pt x="27" y="32"/>
                  </a:lnTo>
                  <a:lnTo>
                    <a:pt x="28" y="39"/>
                  </a:lnTo>
                  <a:lnTo>
                    <a:pt x="29" y="53"/>
                  </a:lnTo>
                  <a:lnTo>
                    <a:pt x="30" y="74"/>
                  </a:lnTo>
                  <a:lnTo>
                    <a:pt x="31" y="99"/>
                  </a:lnTo>
                  <a:lnTo>
                    <a:pt x="32" y="123"/>
                  </a:lnTo>
                  <a:lnTo>
                    <a:pt x="33" y="143"/>
                  </a:lnTo>
                  <a:lnTo>
                    <a:pt x="34" y="158"/>
                  </a:lnTo>
                  <a:lnTo>
                    <a:pt x="34" y="167"/>
                  </a:lnTo>
                  <a:lnTo>
                    <a:pt x="35" y="171"/>
                  </a:lnTo>
                  <a:lnTo>
                    <a:pt x="36" y="172"/>
                  </a:lnTo>
                  <a:lnTo>
                    <a:pt x="37" y="171"/>
                  </a:lnTo>
                  <a:lnTo>
                    <a:pt x="38" y="167"/>
                  </a:lnTo>
                  <a:lnTo>
                    <a:pt x="39" y="162"/>
                  </a:lnTo>
                  <a:lnTo>
                    <a:pt x="40" y="157"/>
                  </a:lnTo>
                  <a:lnTo>
                    <a:pt x="41" y="153"/>
                  </a:lnTo>
                  <a:lnTo>
                    <a:pt x="42" y="149"/>
                  </a:lnTo>
                  <a:lnTo>
                    <a:pt x="43" y="142"/>
                  </a:lnTo>
                  <a:lnTo>
                    <a:pt x="44" y="132"/>
                  </a:lnTo>
                  <a:lnTo>
                    <a:pt x="45" y="116"/>
                  </a:lnTo>
                  <a:lnTo>
                    <a:pt x="46" y="96"/>
                  </a:lnTo>
                  <a:lnTo>
                    <a:pt x="47" y="77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410"/>
            <p:cNvSpPr>
              <a:spLocks/>
            </p:cNvSpPr>
            <p:nvPr/>
          </p:nvSpPr>
          <p:spPr bwMode="auto">
            <a:xfrm>
              <a:off x="4205199" y="3901687"/>
              <a:ext cx="45004" cy="17400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7"/>
                </a:cxn>
                <a:cxn ang="0">
                  <a:pos x="1" y="35"/>
                </a:cxn>
                <a:cxn ang="0">
                  <a:pos x="2" y="33"/>
                </a:cxn>
                <a:cxn ang="0">
                  <a:pos x="3" y="42"/>
                </a:cxn>
                <a:cxn ang="0">
                  <a:pos x="4" y="58"/>
                </a:cxn>
                <a:cxn ang="0">
                  <a:pos x="5" y="72"/>
                </a:cxn>
                <a:cxn ang="0">
                  <a:pos x="6" y="78"/>
                </a:cxn>
                <a:cxn ang="0">
                  <a:pos x="7" y="73"/>
                </a:cxn>
                <a:cxn ang="0">
                  <a:pos x="8" y="61"/>
                </a:cxn>
                <a:cxn ang="0">
                  <a:pos x="9" y="49"/>
                </a:cxn>
                <a:cxn ang="0">
                  <a:pos x="10" y="42"/>
                </a:cxn>
                <a:cxn ang="0">
                  <a:pos x="11" y="43"/>
                </a:cxn>
                <a:cxn ang="0">
                  <a:pos x="12" y="48"/>
                </a:cxn>
                <a:cxn ang="0">
                  <a:pos x="13" y="51"/>
                </a:cxn>
                <a:cxn ang="0">
                  <a:pos x="14" y="47"/>
                </a:cxn>
                <a:cxn ang="0">
                  <a:pos x="15" y="36"/>
                </a:cxn>
                <a:cxn ang="0">
                  <a:pos x="15" y="21"/>
                </a:cxn>
                <a:cxn ang="0">
                  <a:pos x="16" y="8"/>
                </a:cxn>
                <a:cxn ang="0">
                  <a:pos x="17" y="0"/>
                </a:cxn>
                <a:cxn ang="0">
                  <a:pos x="18" y="1"/>
                </a:cxn>
                <a:cxn ang="0">
                  <a:pos x="19" y="10"/>
                </a:cxn>
                <a:cxn ang="0">
                  <a:pos x="20" y="25"/>
                </a:cxn>
                <a:cxn ang="0">
                  <a:pos x="21" y="43"/>
                </a:cxn>
                <a:cxn ang="0">
                  <a:pos x="22" y="63"/>
                </a:cxn>
                <a:cxn ang="0">
                  <a:pos x="23" y="79"/>
                </a:cxn>
                <a:cxn ang="0">
                  <a:pos x="24" y="91"/>
                </a:cxn>
                <a:cxn ang="0">
                  <a:pos x="25" y="97"/>
                </a:cxn>
                <a:cxn ang="0">
                  <a:pos x="26" y="98"/>
                </a:cxn>
                <a:cxn ang="0">
                  <a:pos x="27" y="97"/>
                </a:cxn>
                <a:cxn ang="0">
                  <a:pos x="28" y="95"/>
                </a:cxn>
                <a:cxn ang="0">
                  <a:pos x="29" y="92"/>
                </a:cxn>
                <a:cxn ang="0">
                  <a:pos x="30" y="86"/>
                </a:cxn>
                <a:cxn ang="0">
                  <a:pos x="31" y="76"/>
                </a:cxn>
                <a:cxn ang="0">
                  <a:pos x="32" y="62"/>
                </a:cxn>
                <a:cxn ang="0">
                  <a:pos x="33" y="46"/>
                </a:cxn>
                <a:cxn ang="0">
                  <a:pos x="34" y="33"/>
                </a:cxn>
                <a:cxn ang="0">
                  <a:pos x="35" y="25"/>
                </a:cxn>
                <a:cxn ang="0">
                  <a:pos x="36" y="24"/>
                </a:cxn>
                <a:cxn ang="0">
                  <a:pos x="37" y="29"/>
                </a:cxn>
                <a:cxn ang="0">
                  <a:pos x="38" y="36"/>
                </a:cxn>
                <a:cxn ang="0">
                  <a:pos x="39" y="41"/>
                </a:cxn>
                <a:cxn ang="0">
                  <a:pos x="40" y="42"/>
                </a:cxn>
                <a:cxn ang="0">
                  <a:pos x="41" y="42"/>
                </a:cxn>
                <a:cxn ang="0">
                  <a:pos x="42" y="42"/>
                </a:cxn>
                <a:cxn ang="0">
                  <a:pos x="42" y="47"/>
                </a:cxn>
                <a:cxn ang="0">
                  <a:pos x="43" y="56"/>
                </a:cxn>
                <a:cxn ang="0">
                  <a:pos x="44" y="66"/>
                </a:cxn>
                <a:cxn ang="0">
                  <a:pos x="45" y="73"/>
                </a:cxn>
                <a:cxn ang="0">
                  <a:pos x="46" y="77"/>
                </a:cxn>
                <a:cxn ang="0">
                  <a:pos x="47" y="76"/>
                </a:cxn>
              </a:cxnLst>
              <a:rect l="0" t="0" r="r" b="b"/>
              <a:pathLst>
                <a:path w="47" h="98">
                  <a:moveTo>
                    <a:pt x="0" y="47"/>
                  </a:moveTo>
                  <a:lnTo>
                    <a:pt x="0" y="47"/>
                  </a:lnTo>
                  <a:lnTo>
                    <a:pt x="1" y="35"/>
                  </a:lnTo>
                  <a:lnTo>
                    <a:pt x="2" y="33"/>
                  </a:lnTo>
                  <a:lnTo>
                    <a:pt x="3" y="42"/>
                  </a:lnTo>
                  <a:lnTo>
                    <a:pt x="4" y="58"/>
                  </a:lnTo>
                  <a:lnTo>
                    <a:pt x="5" y="72"/>
                  </a:lnTo>
                  <a:lnTo>
                    <a:pt x="6" y="78"/>
                  </a:lnTo>
                  <a:lnTo>
                    <a:pt x="7" y="73"/>
                  </a:lnTo>
                  <a:lnTo>
                    <a:pt x="8" y="61"/>
                  </a:lnTo>
                  <a:lnTo>
                    <a:pt x="9" y="49"/>
                  </a:lnTo>
                  <a:lnTo>
                    <a:pt x="10" y="42"/>
                  </a:lnTo>
                  <a:lnTo>
                    <a:pt x="11" y="43"/>
                  </a:lnTo>
                  <a:lnTo>
                    <a:pt x="12" y="48"/>
                  </a:lnTo>
                  <a:lnTo>
                    <a:pt x="13" y="51"/>
                  </a:lnTo>
                  <a:lnTo>
                    <a:pt x="14" y="47"/>
                  </a:lnTo>
                  <a:lnTo>
                    <a:pt x="15" y="36"/>
                  </a:lnTo>
                  <a:lnTo>
                    <a:pt x="15" y="21"/>
                  </a:lnTo>
                  <a:lnTo>
                    <a:pt x="16" y="8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19" y="10"/>
                  </a:lnTo>
                  <a:lnTo>
                    <a:pt x="20" y="25"/>
                  </a:lnTo>
                  <a:lnTo>
                    <a:pt x="21" y="43"/>
                  </a:lnTo>
                  <a:lnTo>
                    <a:pt x="22" y="63"/>
                  </a:lnTo>
                  <a:lnTo>
                    <a:pt x="23" y="79"/>
                  </a:lnTo>
                  <a:lnTo>
                    <a:pt x="24" y="91"/>
                  </a:lnTo>
                  <a:lnTo>
                    <a:pt x="25" y="97"/>
                  </a:lnTo>
                  <a:lnTo>
                    <a:pt x="26" y="98"/>
                  </a:lnTo>
                  <a:lnTo>
                    <a:pt x="27" y="97"/>
                  </a:lnTo>
                  <a:lnTo>
                    <a:pt x="28" y="95"/>
                  </a:lnTo>
                  <a:lnTo>
                    <a:pt x="29" y="92"/>
                  </a:lnTo>
                  <a:lnTo>
                    <a:pt x="30" y="86"/>
                  </a:lnTo>
                  <a:lnTo>
                    <a:pt x="31" y="76"/>
                  </a:lnTo>
                  <a:lnTo>
                    <a:pt x="32" y="62"/>
                  </a:lnTo>
                  <a:lnTo>
                    <a:pt x="33" y="46"/>
                  </a:lnTo>
                  <a:lnTo>
                    <a:pt x="34" y="33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7" y="29"/>
                  </a:lnTo>
                  <a:lnTo>
                    <a:pt x="38" y="36"/>
                  </a:lnTo>
                  <a:lnTo>
                    <a:pt x="39" y="41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2" y="42"/>
                  </a:lnTo>
                  <a:lnTo>
                    <a:pt x="42" y="47"/>
                  </a:lnTo>
                  <a:lnTo>
                    <a:pt x="43" y="56"/>
                  </a:lnTo>
                  <a:lnTo>
                    <a:pt x="44" y="66"/>
                  </a:lnTo>
                  <a:lnTo>
                    <a:pt x="45" y="73"/>
                  </a:lnTo>
                  <a:lnTo>
                    <a:pt x="46" y="77"/>
                  </a:lnTo>
                  <a:lnTo>
                    <a:pt x="47" y="76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11"/>
            <p:cNvSpPr>
              <a:spLocks/>
            </p:cNvSpPr>
            <p:nvPr/>
          </p:nvSpPr>
          <p:spPr bwMode="auto">
            <a:xfrm>
              <a:off x="4250202" y="3894391"/>
              <a:ext cx="48217" cy="34801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0" y="119"/>
                </a:cxn>
                <a:cxn ang="0">
                  <a:pos x="1" y="116"/>
                </a:cxn>
                <a:cxn ang="0">
                  <a:pos x="2" y="113"/>
                </a:cxn>
                <a:cxn ang="0">
                  <a:pos x="3" y="111"/>
                </a:cxn>
                <a:cxn ang="0">
                  <a:pos x="4" y="114"/>
                </a:cxn>
                <a:cxn ang="0">
                  <a:pos x="5" y="119"/>
                </a:cxn>
                <a:cxn ang="0">
                  <a:pos x="6" y="125"/>
                </a:cxn>
                <a:cxn ang="0">
                  <a:pos x="7" y="130"/>
                </a:cxn>
                <a:cxn ang="0">
                  <a:pos x="8" y="132"/>
                </a:cxn>
                <a:cxn ang="0">
                  <a:pos x="9" y="134"/>
                </a:cxn>
                <a:cxn ang="0">
                  <a:pos x="10" y="137"/>
                </a:cxn>
                <a:cxn ang="0">
                  <a:pos x="11" y="141"/>
                </a:cxn>
                <a:cxn ang="0">
                  <a:pos x="12" y="145"/>
                </a:cxn>
                <a:cxn ang="0">
                  <a:pos x="13" y="145"/>
                </a:cxn>
                <a:cxn ang="0">
                  <a:pos x="14" y="145"/>
                </a:cxn>
                <a:cxn ang="0">
                  <a:pos x="15" y="148"/>
                </a:cxn>
                <a:cxn ang="0">
                  <a:pos x="16" y="157"/>
                </a:cxn>
                <a:cxn ang="0">
                  <a:pos x="17" y="173"/>
                </a:cxn>
                <a:cxn ang="0">
                  <a:pos x="18" y="190"/>
                </a:cxn>
                <a:cxn ang="0">
                  <a:pos x="19" y="199"/>
                </a:cxn>
                <a:cxn ang="0">
                  <a:pos x="20" y="191"/>
                </a:cxn>
                <a:cxn ang="0">
                  <a:pos x="21" y="166"/>
                </a:cxn>
                <a:cxn ang="0">
                  <a:pos x="22" y="131"/>
                </a:cxn>
                <a:cxn ang="0">
                  <a:pos x="22" y="95"/>
                </a:cxn>
                <a:cxn ang="0">
                  <a:pos x="23" y="69"/>
                </a:cxn>
                <a:cxn ang="0">
                  <a:pos x="24" y="56"/>
                </a:cxn>
                <a:cxn ang="0">
                  <a:pos x="25" y="56"/>
                </a:cxn>
                <a:cxn ang="0">
                  <a:pos x="26" y="59"/>
                </a:cxn>
                <a:cxn ang="0">
                  <a:pos x="27" y="58"/>
                </a:cxn>
                <a:cxn ang="0">
                  <a:pos x="28" y="46"/>
                </a:cxn>
                <a:cxn ang="0">
                  <a:pos x="29" y="28"/>
                </a:cxn>
                <a:cxn ang="0">
                  <a:pos x="30" y="9"/>
                </a:cxn>
                <a:cxn ang="0">
                  <a:pos x="31" y="0"/>
                </a:cxn>
                <a:cxn ang="0">
                  <a:pos x="32" y="3"/>
                </a:cxn>
                <a:cxn ang="0">
                  <a:pos x="33" y="17"/>
                </a:cxn>
                <a:cxn ang="0">
                  <a:pos x="34" y="35"/>
                </a:cxn>
                <a:cxn ang="0">
                  <a:pos x="35" y="51"/>
                </a:cxn>
                <a:cxn ang="0">
                  <a:pos x="36" y="62"/>
                </a:cxn>
                <a:cxn ang="0">
                  <a:pos x="37" y="69"/>
                </a:cxn>
                <a:cxn ang="0">
                  <a:pos x="38" y="71"/>
                </a:cxn>
                <a:cxn ang="0">
                  <a:pos x="39" y="70"/>
                </a:cxn>
                <a:cxn ang="0">
                  <a:pos x="40" y="66"/>
                </a:cxn>
                <a:cxn ang="0">
                  <a:pos x="41" y="61"/>
                </a:cxn>
                <a:cxn ang="0">
                  <a:pos x="42" y="57"/>
                </a:cxn>
                <a:cxn ang="0">
                  <a:pos x="43" y="55"/>
                </a:cxn>
                <a:cxn ang="0">
                  <a:pos x="44" y="55"/>
                </a:cxn>
                <a:cxn ang="0">
                  <a:pos x="45" y="56"/>
                </a:cxn>
                <a:cxn ang="0">
                  <a:pos x="46" y="59"/>
                </a:cxn>
                <a:cxn ang="0">
                  <a:pos x="47" y="67"/>
                </a:cxn>
                <a:cxn ang="0">
                  <a:pos x="48" y="86"/>
                </a:cxn>
              </a:cxnLst>
              <a:rect l="0" t="0" r="r" b="b"/>
              <a:pathLst>
                <a:path w="48" h="199">
                  <a:moveTo>
                    <a:pt x="0" y="119"/>
                  </a:moveTo>
                  <a:lnTo>
                    <a:pt x="0" y="119"/>
                  </a:lnTo>
                  <a:lnTo>
                    <a:pt x="1" y="116"/>
                  </a:lnTo>
                  <a:lnTo>
                    <a:pt x="2" y="113"/>
                  </a:lnTo>
                  <a:lnTo>
                    <a:pt x="3" y="111"/>
                  </a:lnTo>
                  <a:lnTo>
                    <a:pt x="4" y="114"/>
                  </a:lnTo>
                  <a:lnTo>
                    <a:pt x="5" y="119"/>
                  </a:lnTo>
                  <a:lnTo>
                    <a:pt x="6" y="125"/>
                  </a:lnTo>
                  <a:lnTo>
                    <a:pt x="7" y="130"/>
                  </a:lnTo>
                  <a:lnTo>
                    <a:pt x="8" y="132"/>
                  </a:lnTo>
                  <a:lnTo>
                    <a:pt x="9" y="134"/>
                  </a:lnTo>
                  <a:lnTo>
                    <a:pt x="10" y="137"/>
                  </a:lnTo>
                  <a:lnTo>
                    <a:pt x="11" y="141"/>
                  </a:lnTo>
                  <a:lnTo>
                    <a:pt x="12" y="145"/>
                  </a:lnTo>
                  <a:lnTo>
                    <a:pt x="13" y="145"/>
                  </a:lnTo>
                  <a:lnTo>
                    <a:pt x="14" y="145"/>
                  </a:lnTo>
                  <a:lnTo>
                    <a:pt x="15" y="148"/>
                  </a:lnTo>
                  <a:lnTo>
                    <a:pt x="16" y="157"/>
                  </a:lnTo>
                  <a:lnTo>
                    <a:pt x="17" y="173"/>
                  </a:lnTo>
                  <a:lnTo>
                    <a:pt x="18" y="190"/>
                  </a:lnTo>
                  <a:lnTo>
                    <a:pt x="19" y="199"/>
                  </a:lnTo>
                  <a:lnTo>
                    <a:pt x="20" y="191"/>
                  </a:lnTo>
                  <a:lnTo>
                    <a:pt x="21" y="166"/>
                  </a:lnTo>
                  <a:lnTo>
                    <a:pt x="22" y="131"/>
                  </a:lnTo>
                  <a:lnTo>
                    <a:pt x="22" y="95"/>
                  </a:lnTo>
                  <a:lnTo>
                    <a:pt x="23" y="69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6" y="59"/>
                  </a:lnTo>
                  <a:lnTo>
                    <a:pt x="27" y="58"/>
                  </a:lnTo>
                  <a:lnTo>
                    <a:pt x="28" y="46"/>
                  </a:lnTo>
                  <a:lnTo>
                    <a:pt x="29" y="28"/>
                  </a:lnTo>
                  <a:lnTo>
                    <a:pt x="30" y="9"/>
                  </a:lnTo>
                  <a:lnTo>
                    <a:pt x="31" y="0"/>
                  </a:lnTo>
                  <a:lnTo>
                    <a:pt x="32" y="3"/>
                  </a:lnTo>
                  <a:lnTo>
                    <a:pt x="33" y="17"/>
                  </a:lnTo>
                  <a:lnTo>
                    <a:pt x="34" y="35"/>
                  </a:lnTo>
                  <a:lnTo>
                    <a:pt x="35" y="51"/>
                  </a:lnTo>
                  <a:lnTo>
                    <a:pt x="36" y="62"/>
                  </a:lnTo>
                  <a:lnTo>
                    <a:pt x="37" y="69"/>
                  </a:lnTo>
                  <a:lnTo>
                    <a:pt x="38" y="71"/>
                  </a:lnTo>
                  <a:lnTo>
                    <a:pt x="39" y="70"/>
                  </a:lnTo>
                  <a:lnTo>
                    <a:pt x="40" y="66"/>
                  </a:lnTo>
                  <a:lnTo>
                    <a:pt x="41" y="61"/>
                  </a:lnTo>
                  <a:lnTo>
                    <a:pt x="42" y="57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5" y="56"/>
                  </a:lnTo>
                  <a:lnTo>
                    <a:pt x="46" y="59"/>
                  </a:lnTo>
                  <a:lnTo>
                    <a:pt x="47" y="67"/>
                  </a:lnTo>
                  <a:lnTo>
                    <a:pt x="48" y="86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2"/>
            <p:cNvSpPr>
              <a:spLocks/>
            </p:cNvSpPr>
            <p:nvPr/>
          </p:nvSpPr>
          <p:spPr bwMode="auto">
            <a:xfrm>
              <a:off x="4298420" y="3899442"/>
              <a:ext cx="48217" cy="37607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58"/>
                </a:cxn>
                <a:cxn ang="0">
                  <a:pos x="1" y="85"/>
                </a:cxn>
                <a:cxn ang="0">
                  <a:pos x="1" y="111"/>
                </a:cxn>
                <a:cxn ang="0">
                  <a:pos x="2" y="126"/>
                </a:cxn>
                <a:cxn ang="0">
                  <a:pos x="3" y="122"/>
                </a:cxn>
                <a:cxn ang="0">
                  <a:pos x="4" y="104"/>
                </a:cxn>
                <a:cxn ang="0">
                  <a:pos x="5" y="86"/>
                </a:cxn>
                <a:cxn ang="0">
                  <a:pos x="6" y="81"/>
                </a:cxn>
                <a:cxn ang="0">
                  <a:pos x="7" y="94"/>
                </a:cxn>
                <a:cxn ang="0">
                  <a:pos x="8" y="115"/>
                </a:cxn>
                <a:cxn ang="0">
                  <a:pos x="9" y="131"/>
                </a:cxn>
                <a:cxn ang="0">
                  <a:pos x="10" y="132"/>
                </a:cxn>
                <a:cxn ang="0">
                  <a:pos x="11" y="117"/>
                </a:cxn>
                <a:cxn ang="0">
                  <a:pos x="12" y="96"/>
                </a:cxn>
                <a:cxn ang="0">
                  <a:pos x="13" y="77"/>
                </a:cxn>
                <a:cxn ang="0">
                  <a:pos x="14" y="68"/>
                </a:cxn>
                <a:cxn ang="0">
                  <a:pos x="15" y="69"/>
                </a:cxn>
                <a:cxn ang="0">
                  <a:pos x="16" y="76"/>
                </a:cxn>
                <a:cxn ang="0">
                  <a:pos x="17" y="86"/>
                </a:cxn>
                <a:cxn ang="0">
                  <a:pos x="18" y="97"/>
                </a:cxn>
                <a:cxn ang="0">
                  <a:pos x="19" y="109"/>
                </a:cxn>
                <a:cxn ang="0">
                  <a:pos x="20" y="121"/>
                </a:cxn>
                <a:cxn ang="0">
                  <a:pos x="21" y="132"/>
                </a:cxn>
                <a:cxn ang="0">
                  <a:pos x="22" y="142"/>
                </a:cxn>
                <a:cxn ang="0">
                  <a:pos x="23" y="152"/>
                </a:cxn>
                <a:cxn ang="0">
                  <a:pos x="24" y="167"/>
                </a:cxn>
                <a:cxn ang="0">
                  <a:pos x="25" y="188"/>
                </a:cxn>
                <a:cxn ang="0">
                  <a:pos x="26" y="207"/>
                </a:cxn>
                <a:cxn ang="0">
                  <a:pos x="27" y="215"/>
                </a:cxn>
                <a:cxn ang="0">
                  <a:pos x="28" y="202"/>
                </a:cxn>
                <a:cxn ang="0">
                  <a:pos x="28" y="170"/>
                </a:cxn>
                <a:cxn ang="0">
                  <a:pos x="29" y="129"/>
                </a:cxn>
                <a:cxn ang="0">
                  <a:pos x="30" y="95"/>
                </a:cxn>
                <a:cxn ang="0">
                  <a:pos x="31" y="75"/>
                </a:cxn>
                <a:cxn ang="0">
                  <a:pos x="32" y="68"/>
                </a:cxn>
                <a:cxn ang="0">
                  <a:pos x="33" y="64"/>
                </a:cxn>
                <a:cxn ang="0">
                  <a:pos x="34" y="56"/>
                </a:cxn>
                <a:cxn ang="0">
                  <a:pos x="35" y="42"/>
                </a:cxn>
                <a:cxn ang="0">
                  <a:pos x="36" y="24"/>
                </a:cxn>
                <a:cxn ang="0">
                  <a:pos x="37" y="8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6"/>
                </a:cxn>
                <a:cxn ang="0">
                  <a:pos x="41" y="16"/>
                </a:cxn>
                <a:cxn ang="0">
                  <a:pos x="42" y="29"/>
                </a:cxn>
                <a:cxn ang="0">
                  <a:pos x="43" y="44"/>
                </a:cxn>
                <a:cxn ang="0">
                  <a:pos x="44" y="58"/>
                </a:cxn>
                <a:cxn ang="0">
                  <a:pos x="45" y="68"/>
                </a:cxn>
                <a:cxn ang="0">
                  <a:pos x="46" y="71"/>
                </a:cxn>
                <a:cxn ang="0">
                  <a:pos x="47" y="66"/>
                </a:cxn>
              </a:cxnLst>
              <a:rect l="0" t="0" r="r" b="b"/>
              <a:pathLst>
                <a:path w="47" h="215">
                  <a:moveTo>
                    <a:pt x="0" y="58"/>
                  </a:moveTo>
                  <a:lnTo>
                    <a:pt x="0" y="58"/>
                  </a:lnTo>
                  <a:lnTo>
                    <a:pt x="1" y="85"/>
                  </a:lnTo>
                  <a:lnTo>
                    <a:pt x="1" y="111"/>
                  </a:lnTo>
                  <a:lnTo>
                    <a:pt x="2" y="126"/>
                  </a:lnTo>
                  <a:lnTo>
                    <a:pt x="3" y="122"/>
                  </a:lnTo>
                  <a:lnTo>
                    <a:pt x="4" y="104"/>
                  </a:lnTo>
                  <a:lnTo>
                    <a:pt x="5" y="86"/>
                  </a:lnTo>
                  <a:lnTo>
                    <a:pt x="6" y="81"/>
                  </a:lnTo>
                  <a:lnTo>
                    <a:pt x="7" y="94"/>
                  </a:lnTo>
                  <a:lnTo>
                    <a:pt x="8" y="115"/>
                  </a:lnTo>
                  <a:lnTo>
                    <a:pt x="9" y="131"/>
                  </a:lnTo>
                  <a:lnTo>
                    <a:pt x="10" y="132"/>
                  </a:lnTo>
                  <a:lnTo>
                    <a:pt x="11" y="117"/>
                  </a:lnTo>
                  <a:lnTo>
                    <a:pt x="12" y="96"/>
                  </a:lnTo>
                  <a:lnTo>
                    <a:pt x="13" y="77"/>
                  </a:lnTo>
                  <a:lnTo>
                    <a:pt x="14" y="68"/>
                  </a:lnTo>
                  <a:lnTo>
                    <a:pt x="15" y="69"/>
                  </a:lnTo>
                  <a:lnTo>
                    <a:pt x="16" y="76"/>
                  </a:lnTo>
                  <a:lnTo>
                    <a:pt x="17" y="86"/>
                  </a:lnTo>
                  <a:lnTo>
                    <a:pt x="18" y="97"/>
                  </a:lnTo>
                  <a:lnTo>
                    <a:pt x="19" y="109"/>
                  </a:lnTo>
                  <a:lnTo>
                    <a:pt x="20" y="121"/>
                  </a:lnTo>
                  <a:lnTo>
                    <a:pt x="21" y="132"/>
                  </a:lnTo>
                  <a:lnTo>
                    <a:pt x="22" y="142"/>
                  </a:lnTo>
                  <a:lnTo>
                    <a:pt x="23" y="152"/>
                  </a:lnTo>
                  <a:lnTo>
                    <a:pt x="24" y="167"/>
                  </a:lnTo>
                  <a:lnTo>
                    <a:pt x="25" y="188"/>
                  </a:lnTo>
                  <a:lnTo>
                    <a:pt x="26" y="207"/>
                  </a:lnTo>
                  <a:lnTo>
                    <a:pt x="27" y="215"/>
                  </a:lnTo>
                  <a:lnTo>
                    <a:pt x="28" y="202"/>
                  </a:lnTo>
                  <a:lnTo>
                    <a:pt x="28" y="170"/>
                  </a:lnTo>
                  <a:lnTo>
                    <a:pt x="29" y="129"/>
                  </a:lnTo>
                  <a:lnTo>
                    <a:pt x="30" y="95"/>
                  </a:lnTo>
                  <a:lnTo>
                    <a:pt x="31" y="75"/>
                  </a:lnTo>
                  <a:lnTo>
                    <a:pt x="32" y="68"/>
                  </a:lnTo>
                  <a:lnTo>
                    <a:pt x="33" y="64"/>
                  </a:lnTo>
                  <a:lnTo>
                    <a:pt x="34" y="56"/>
                  </a:lnTo>
                  <a:lnTo>
                    <a:pt x="35" y="42"/>
                  </a:lnTo>
                  <a:lnTo>
                    <a:pt x="36" y="24"/>
                  </a:lnTo>
                  <a:lnTo>
                    <a:pt x="37" y="8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6"/>
                  </a:lnTo>
                  <a:lnTo>
                    <a:pt x="41" y="16"/>
                  </a:lnTo>
                  <a:lnTo>
                    <a:pt x="42" y="29"/>
                  </a:lnTo>
                  <a:lnTo>
                    <a:pt x="43" y="44"/>
                  </a:lnTo>
                  <a:lnTo>
                    <a:pt x="44" y="58"/>
                  </a:lnTo>
                  <a:lnTo>
                    <a:pt x="45" y="68"/>
                  </a:lnTo>
                  <a:lnTo>
                    <a:pt x="46" y="71"/>
                  </a:lnTo>
                  <a:lnTo>
                    <a:pt x="47" y="66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413"/>
            <p:cNvSpPr>
              <a:spLocks/>
            </p:cNvSpPr>
            <p:nvPr/>
          </p:nvSpPr>
          <p:spPr bwMode="auto">
            <a:xfrm>
              <a:off x="4346639" y="3901687"/>
              <a:ext cx="45004" cy="1571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" y="43"/>
                </a:cxn>
                <a:cxn ang="0">
                  <a:pos x="2" y="35"/>
                </a:cxn>
                <a:cxn ang="0">
                  <a:pos x="3" y="35"/>
                </a:cxn>
                <a:cxn ang="0">
                  <a:pos x="4" y="44"/>
                </a:cxn>
                <a:cxn ang="0">
                  <a:pos x="5" y="57"/>
                </a:cxn>
                <a:cxn ang="0">
                  <a:pos x="6" y="69"/>
                </a:cxn>
                <a:cxn ang="0">
                  <a:pos x="7" y="74"/>
                </a:cxn>
                <a:cxn ang="0">
                  <a:pos x="8" y="69"/>
                </a:cxn>
                <a:cxn ang="0">
                  <a:pos x="8" y="57"/>
                </a:cxn>
                <a:cxn ang="0">
                  <a:pos x="9" y="43"/>
                </a:cxn>
                <a:cxn ang="0">
                  <a:pos x="10" y="31"/>
                </a:cxn>
                <a:cxn ang="0">
                  <a:pos x="11" y="27"/>
                </a:cxn>
                <a:cxn ang="0">
                  <a:pos x="12" y="34"/>
                </a:cxn>
                <a:cxn ang="0">
                  <a:pos x="13" y="48"/>
                </a:cxn>
                <a:cxn ang="0">
                  <a:pos x="14" y="67"/>
                </a:cxn>
                <a:cxn ang="0">
                  <a:pos x="15" y="83"/>
                </a:cxn>
                <a:cxn ang="0">
                  <a:pos x="16" y="89"/>
                </a:cxn>
                <a:cxn ang="0">
                  <a:pos x="17" y="82"/>
                </a:cxn>
                <a:cxn ang="0">
                  <a:pos x="18" y="65"/>
                </a:cxn>
                <a:cxn ang="0">
                  <a:pos x="19" y="48"/>
                </a:cxn>
                <a:cxn ang="0">
                  <a:pos x="20" y="41"/>
                </a:cxn>
                <a:cxn ang="0">
                  <a:pos x="21" y="47"/>
                </a:cxn>
                <a:cxn ang="0">
                  <a:pos x="22" y="60"/>
                </a:cxn>
                <a:cxn ang="0">
                  <a:pos x="23" y="73"/>
                </a:cxn>
                <a:cxn ang="0">
                  <a:pos x="24" y="78"/>
                </a:cxn>
                <a:cxn ang="0">
                  <a:pos x="25" y="76"/>
                </a:cxn>
                <a:cxn ang="0">
                  <a:pos x="26" y="74"/>
                </a:cxn>
                <a:cxn ang="0">
                  <a:pos x="27" y="75"/>
                </a:cxn>
                <a:cxn ang="0">
                  <a:pos x="28" y="78"/>
                </a:cxn>
                <a:cxn ang="0">
                  <a:pos x="29" y="80"/>
                </a:cxn>
                <a:cxn ang="0">
                  <a:pos x="30" y="78"/>
                </a:cxn>
                <a:cxn ang="0">
                  <a:pos x="31" y="71"/>
                </a:cxn>
                <a:cxn ang="0">
                  <a:pos x="32" y="60"/>
                </a:cxn>
                <a:cxn ang="0">
                  <a:pos x="33" y="49"/>
                </a:cxn>
                <a:cxn ang="0">
                  <a:pos x="34" y="38"/>
                </a:cxn>
                <a:cxn ang="0">
                  <a:pos x="35" y="27"/>
                </a:cxn>
                <a:cxn ang="0">
                  <a:pos x="35" y="19"/>
                </a:cxn>
                <a:cxn ang="0">
                  <a:pos x="36" y="17"/>
                </a:cxn>
                <a:cxn ang="0">
                  <a:pos x="37" y="21"/>
                </a:cxn>
                <a:cxn ang="0">
                  <a:pos x="38" y="30"/>
                </a:cxn>
                <a:cxn ang="0">
                  <a:pos x="39" y="38"/>
                </a:cxn>
                <a:cxn ang="0">
                  <a:pos x="40" y="41"/>
                </a:cxn>
                <a:cxn ang="0">
                  <a:pos x="41" y="36"/>
                </a:cxn>
                <a:cxn ang="0">
                  <a:pos x="42" y="26"/>
                </a:cxn>
                <a:cxn ang="0">
                  <a:pos x="43" y="13"/>
                </a:cxn>
                <a:cxn ang="0">
                  <a:pos x="44" y="3"/>
                </a:cxn>
                <a:cxn ang="0">
                  <a:pos x="45" y="0"/>
                </a:cxn>
                <a:cxn ang="0">
                  <a:pos x="46" y="6"/>
                </a:cxn>
                <a:cxn ang="0">
                  <a:pos x="47" y="22"/>
                </a:cxn>
              </a:cxnLst>
              <a:rect l="0" t="0" r="r" b="b"/>
              <a:pathLst>
                <a:path w="47" h="89">
                  <a:moveTo>
                    <a:pt x="0" y="52"/>
                  </a:moveTo>
                  <a:lnTo>
                    <a:pt x="0" y="52"/>
                  </a:lnTo>
                  <a:lnTo>
                    <a:pt x="1" y="4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44"/>
                  </a:lnTo>
                  <a:lnTo>
                    <a:pt x="5" y="57"/>
                  </a:lnTo>
                  <a:lnTo>
                    <a:pt x="6" y="69"/>
                  </a:lnTo>
                  <a:lnTo>
                    <a:pt x="7" y="74"/>
                  </a:lnTo>
                  <a:lnTo>
                    <a:pt x="8" y="69"/>
                  </a:lnTo>
                  <a:lnTo>
                    <a:pt x="8" y="57"/>
                  </a:lnTo>
                  <a:lnTo>
                    <a:pt x="9" y="43"/>
                  </a:lnTo>
                  <a:lnTo>
                    <a:pt x="10" y="31"/>
                  </a:lnTo>
                  <a:lnTo>
                    <a:pt x="11" y="27"/>
                  </a:lnTo>
                  <a:lnTo>
                    <a:pt x="12" y="34"/>
                  </a:lnTo>
                  <a:lnTo>
                    <a:pt x="13" y="48"/>
                  </a:lnTo>
                  <a:lnTo>
                    <a:pt x="14" y="67"/>
                  </a:lnTo>
                  <a:lnTo>
                    <a:pt x="15" y="83"/>
                  </a:lnTo>
                  <a:lnTo>
                    <a:pt x="16" y="89"/>
                  </a:lnTo>
                  <a:lnTo>
                    <a:pt x="17" y="82"/>
                  </a:lnTo>
                  <a:lnTo>
                    <a:pt x="18" y="65"/>
                  </a:lnTo>
                  <a:lnTo>
                    <a:pt x="19" y="48"/>
                  </a:lnTo>
                  <a:lnTo>
                    <a:pt x="20" y="41"/>
                  </a:lnTo>
                  <a:lnTo>
                    <a:pt x="21" y="47"/>
                  </a:lnTo>
                  <a:lnTo>
                    <a:pt x="22" y="60"/>
                  </a:lnTo>
                  <a:lnTo>
                    <a:pt x="23" y="73"/>
                  </a:lnTo>
                  <a:lnTo>
                    <a:pt x="24" y="78"/>
                  </a:lnTo>
                  <a:lnTo>
                    <a:pt x="25" y="76"/>
                  </a:lnTo>
                  <a:lnTo>
                    <a:pt x="26" y="74"/>
                  </a:lnTo>
                  <a:lnTo>
                    <a:pt x="27" y="75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0" y="78"/>
                  </a:lnTo>
                  <a:lnTo>
                    <a:pt x="31" y="71"/>
                  </a:lnTo>
                  <a:lnTo>
                    <a:pt x="32" y="60"/>
                  </a:lnTo>
                  <a:lnTo>
                    <a:pt x="33" y="49"/>
                  </a:lnTo>
                  <a:lnTo>
                    <a:pt x="34" y="38"/>
                  </a:lnTo>
                  <a:lnTo>
                    <a:pt x="35" y="27"/>
                  </a:lnTo>
                  <a:lnTo>
                    <a:pt x="35" y="19"/>
                  </a:lnTo>
                  <a:lnTo>
                    <a:pt x="36" y="17"/>
                  </a:lnTo>
                  <a:lnTo>
                    <a:pt x="37" y="21"/>
                  </a:lnTo>
                  <a:lnTo>
                    <a:pt x="38" y="30"/>
                  </a:lnTo>
                  <a:lnTo>
                    <a:pt x="39" y="38"/>
                  </a:lnTo>
                  <a:lnTo>
                    <a:pt x="40" y="41"/>
                  </a:lnTo>
                  <a:lnTo>
                    <a:pt x="41" y="36"/>
                  </a:lnTo>
                  <a:lnTo>
                    <a:pt x="42" y="26"/>
                  </a:lnTo>
                  <a:lnTo>
                    <a:pt x="43" y="13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46" y="6"/>
                  </a:lnTo>
                  <a:lnTo>
                    <a:pt x="47" y="22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14"/>
            <p:cNvSpPr>
              <a:spLocks/>
            </p:cNvSpPr>
            <p:nvPr/>
          </p:nvSpPr>
          <p:spPr bwMode="auto">
            <a:xfrm>
              <a:off x="4391643" y="3904494"/>
              <a:ext cx="48217" cy="2469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1" y="29"/>
                </a:cxn>
                <a:cxn ang="0">
                  <a:pos x="2" y="57"/>
                </a:cxn>
                <a:cxn ang="0">
                  <a:pos x="3" y="87"/>
                </a:cxn>
                <a:cxn ang="0">
                  <a:pos x="4" y="113"/>
                </a:cxn>
                <a:cxn ang="0">
                  <a:pos x="5" y="132"/>
                </a:cxn>
                <a:cxn ang="0">
                  <a:pos x="6" y="139"/>
                </a:cxn>
                <a:cxn ang="0">
                  <a:pos x="7" y="135"/>
                </a:cxn>
                <a:cxn ang="0">
                  <a:pos x="8" y="123"/>
                </a:cxn>
                <a:cxn ang="0">
                  <a:pos x="9" y="109"/>
                </a:cxn>
                <a:cxn ang="0">
                  <a:pos x="10" y="97"/>
                </a:cxn>
                <a:cxn ang="0">
                  <a:pos x="11" y="89"/>
                </a:cxn>
                <a:cxn ang="0">
                  <a:pos x="12" y="83"/>
                </a:cxn>
                <a:cxn ang="0">
                  <a:pos x="13" y="77"/>
                </a:cxn>
                <a:cxn ang="0">
                  <a:pos x="14" y="69"/>
                </a:cxn>
                <a:cxn ang="0">
                  <a:pos x="15" y="59"/>
                </a:cxn>
                <a:cxn ang="0">
                  <a:pos x="16" y="49"/>
                </a:cxn>
                <a:cxn ang="0">
                  <a:pos x="16" y="40"/>
                </a:cxn>
                <a:cxn ang="0">
                  <a:pos x="17" y="35"/>
                </a:cxn>
                <a:cxn ang="0">
                  <a:pos x="18" y="33"/>
                </a:cxn>
                <a:cxn ang="0">
                  <a:pos x="19" y="32"/>
                </a:cxn>
                <a:cxn ang="0">
                  <a:pos x="20" y="28"/>
                </a:cxn>
                <a:cxn ang="0">
                  <a:pos x="21" y="21"/>
                </a:cxn>
                <a:cxn ang="0">
                  <a:pos x="22" y="12"/>
                </a:cxn>
                <a:cxn ang="0">
                  <a:pos x="23" y="5"/>
                </a:cxn>
                <a:cxn ang="0">
                  <a:pos x="24" y="3"/>
                </a:cxn>
                <a:cxn ang="0">
                  <a:pos x="25" y="11"/>
                </a:cxn>
                <a:cxn ang="0">
                  <a:pos x="26" y="28"/>
                </a:cxn>
                <a:cxn ang="0">
                  <a:pos x="27" y="50"/>
                </a:cxn>
                <a:cxn ang="0">
                  <a:pos x="28" y="71"/>
                </a:cxn>
                <a:cxn ang="0">
                  <a:pos x="29" y="88"/>
                </a:cxn>
                <a:cxn ang="0">
                  <a:pos x="30" y="98"/>
                </a:cxn>
                <a:cxn ang="0">
                  <a:pos x="31" y="104"/>
                </a:cxn>
                <a:cxn ang="0">
                  <a:pos x="32" y="107"/>
                </a:cxn>
                <a:cxn ang="0">
                  <a:pos x="33" y="109"/>
                </a:cxn>
                <a:cxn ang="0">
                  <a:pos x="34" y="108"/>
                </a:cxn>
                <a:cxn ang="0">
                  <a:pos x="35" y="105"/>
                </a:cxn>
                <a:cxn ang="0">
                  <a:pos x="36" y="98"/>
                </a:cxn>
                <a:cxn ang="0">
                  <a:pos x="37" y="86"/>
                </a:cxn>
                <a:cxn ang="0">
                  <a:pos x="38" y="72"/>
                </a:cxn>
                <a:cxn ang="0">
                  <a:pos x="39" y="55"/>
                </a:cxn>
                <a:cxn ang="0">
                  <a:pos x="40" y="39"/>
                </a:cxn>
                <a:cxn ang="0">
                  <a:pos x="41" y="25"/>
                </a:cxn>
                <a:cxn ang="0">
                  <a:pos x="42" y="14"/>
                </a:cxn>
                <a:cxn ang="0">
                  <a:pos x="43" y="6"/>
                </a:cxn>
                <a:cxn ang="0">
                  <a:pos x="43" y="2"/>
                </a:cxn>
                <a:cxn ang="0">
                  <a:pos x="44" y="0"/>
                </a:cxn>
                <a:cxn ang="0">
                  <a:pos x="45" y="1"/>
                </a:cxn>
                <a:cxn ang="0">
                  <a:pos x="46" y="5"/>
                </a:cxn>
                <a:cxn ang="0">
                  <a:pos x="47" y="13"/>
                </a:cxn>
              </a:cxnLst>
              <a:rect l="0" t="0" r="r" b="b"/>
              <a:pathLst>
                <a:path w="47" h="139">
                  <a:moveTo>
                    <a:pt x="0" y="5"/>
                  </a:moveTo>
                  <a:lnTo>
                    <a:pt x="0" y="5"/>
                  </a:lnTo>
                  <a:lnTo>
                    <a:pt x="1" y="29"/>
                  </a:lnTo>
                  <a:lnTo>
                    <a:pt x="2" y="57"/>
                  </a:lnTo>
                  <a:lnTo>
                    <a:pt x="3" y="87"/>
                  </a:lnTo>
                  <a:lnTo>
                    <a:pt x="4" y="113"/>
                  </a:lnTo>
                  <a:lnTo>
                    <a:pt x="5" y="132"/>
                  </a:lnTo>
                  <a:lnTo>
                    <a:pt x="6" y="139"/>
                  </a:lnTo>
                  <a:lnTo>
                    <a:pt x="7" y="135"/>
                  </a:lnTo>
                  <a:lnTo>
                    <a:pt x="8" y="123"/>
                  </a:lnTo>
                  <a:lnTo>
                    <a:pt x="9" y="109"/>
                  </a:lnTo>
                  <a:lnTo>
                    <a:pt x="10" y="97"/>
                  </a:lnTo>
                  <a:lnTo>
                    <a:pt x="11" y="89"/>
                  </a:lnTo>
                  <a:lnTo>
                    <a:pt x="12" y="83"/>
                  </a:lnTo>
                  <a:lnTo>
                    <a:pt x="13" y="77"/>
                  </a:lnTo>
                  <a:lnTo>
                    <a:pt x="14" y="69"/>
                  </a:lnTo>
                  <a:lnTo>
                    <a:pt x="15" y="59"/>
                  </a:lnTo>
                  <a:lnTo>
                    <a:pt x="16" y="49"/>
                  </a:lnTo>
                  <a:lnTo>
                    <a:pt x="16" y="40"/>
                  </a:lnTo>
                  <a:lnTo>
                    <a:pt x="17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0" y="28"/>
                  </a:lnTo>
                  <a:lnTo>
                    <a:pt x="21" y="21"/>
                  </a:lnTo>
                  <a:lnTo>
                    <a:pt x="22" y="12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5" y="11"/>
                  </a:lnTo>
                  <a:lnTo>
                    <a:pt x="26" y="28"/>
                  </a:lnTo>
                  <a:lnTo>
                    <a:pt x="27" y="50"/>
                  </a:lnTo>
                  <a:lnTo>
                    <a:pt x="28" y="71"/>
                  </a:lnTo>
                  <a:lnTo>
                    <a:pt x="29" y="88"/>
                  </a:lnTo>
                  <a:lnTo>
                    <a:pt x="30" y="98"/>
                  </a:lnTo>
                  <a:lnTo>
                    <a:pt x="31" y="104"/>
                  </a:lnTo>
                  <a:lnTo>
                    <a:pt x="32" y="107"/>
                  </a:lnTo>
                  <a:lnTo>
                    <a:pt x="33" y="109"/>
                  </a:lnTo>
                  <a:lnTo>
                    <a:pt x="34" y="108"/>
                  </a:lnTo>
                  <a:lnTo>
                    <a:pt x="35" y="105"/>
                  </a:lnTo>
                  <a:lnTo>
                    <a:pt x="36" y="98"/>
                  </a:lnTo>
                  <a:lnTo>
                    <a:pt x="37" y="86"/>
                  </a:lnTo>
                  <a:lnTo>
                    <a:pt x="38" y="72"/>
                  </a:lnTo>
                  <a:lnTo>
                    <a:pt x="39" y="55"/>
                  </a:lnTo>
                  <a:lnTo>
                    <a:pt x="40" y="39"/>
                  </a:lnTo>
                  <a:lnTo>
                    <a:pt x="41" y="25"/>
                  </a:lnTo>
                  <a:lnTo>
                    <a:pt x="42" y="14"/>
                  </a:lnTo>
                  <a:lnTo>
                    <a:pt x="43" y="6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5"/>
                  </a:lnTo>
                  <a:lnTo>
                    <a:pt x="47" y="13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15"/>
            <p:cNvSpPr>
              <a:spLocks/>
            </p:cNvSpPr>
            <p:nvPr/>
          </p:nvSpPr>
          <p:spPr bwMode="auto">
            <a:xfrm>
              <a:off x="4439861" y="3901126"/>
              <a:ext cx="48217" cy="26942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5"/>
                </a:cxn>
                <a:cxn ang="0">
                  <a:pos x="1" y="46"/>
                </a:cxn>
                <a:cxn ang="0">
                  <a:pos x="2" y="55"/>
                </a:cxn>
                <a:cxn ang="0">
                  <a:pos x="3" y="59"/>
                </a:cxn>
                <a:cxn ang="0">
                  <a:pos x="4" y="55"/>
                </a:cxn>
                <a:cxn ang="0">
                  <a:pos x="5" y="43"/>
                </a:cxn>
                <a:cxn ang="0">
                  <a:pos x="6" y="28"/>
                </a:cxn>
                <a:cxn ang="0">
                  <a:pos x="7" y="14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1"/>
                </a:cxn>
                <a:cxn ang="0">
                  <a:pos x="11" y="6"/>
                </a:cxn>
                <a:cxn ang="0">
                  <a:pos x="12" y="14"/>
                </a:cxn>
                <a:cxn ang="0">
                  <a:pos x="13" y="26"/>
                </a:cxn>
                <a:cxn ang="0">
                  <a:pos x="14" y="40"/>
                </a:cxn>
                <a:cxn ang="0">
                  <a:pos x="15" y="54"/>
                </a:cxn>
                <a:cxn ang="0">
                  <a:pos x="16" y="66"/>
                </a:cxn>
                <a:cxn ang="0">
                  <a:pos x="17" y="74"/>
                </a:cxn>
                <a:cxn ang="0">
                  <a:pos x="18" y="79"/>
                </a:cxn>
                <a:cxn ang="0">
                  <a:pos x="19" y="84"/>
                </a:cxn>
                <a:cxn ang="0">
                  <a:pos x="20" y="91"/>
                </a:cxn>
                <a:cxn ang="0">
                  <a:pos x="21" y="104"/>
                </a:cxn>
                <a:cxn ang="0">
                  <a:pos x="22" y="121"/>
                </a:cxn>
                <a:cxn ang="0">
                  <a:pos x="23" y="138"/>
                </a:cxn>
                <a:cxn ang="0">
                  <a:pos x="23" y="150"/>
                </a:cxn>
                <a:cxn ang="0">
                  <a:pos x="24" y="154"/>
                </a:cxn>
                <a:cxn ang="0">
                  <a:pos x="25" y="151"/>
                </a:cxn>
                <a:cxn ang="0">
                  <a:pos x="26" y="143"/>
                </a:cxn>
                <a:cxn ang="0">
                  <a:pos x="27" y="133"/>
                </a:cxn>
                <a:cxn ang="0">
                  <a:pos x="28" y="120"/>
                </a:cxn>
                <a:cxn ang="0">
                  <a:pos x="29" y="106"/>
                </a:cxn>
                <a:cxn ang="0">
                  <a:pos x="30" y="92"/>
                </a:cxn>
                <a:cxn ang="0">
                  <a:pos x="31" y="80"/>
                </a:cxn>
                <a:cxn ang="0">
                  <a:pos x="32" y="69"/>
                </a:cxn>
                <a:cxn ang="0">
                  <a:pos x="33" y="59"/>
                </a:cxn>
                <a:cxn ang="0">
                  <a:pos x="34" y="50"/>
                </a:cxn>
                <a:cxn ang="0">
                  <a:pos x="35" y="41"/>
                </a:cxn>
                <a:cxn ang="0">
                  <a:pos x="36" y="33"/>
                </a:cxn>
                <a:cxn ang="0">
                  <a:pos x="37" y="29"/>
                </a:cxn>
                <a:cxn ang="0">
                  <a:pos x="38" y="31"/>
                </a:cxn>
                <a:cxn ang="0">
                  <a:pos x="39" y="36"/>
                </a:cxn>
                <a:cxn ang="0">
                  <a:pos x="40" y="43"/>
                </a:cxn>
                <a:cxn ang="0">
                  <a:pos x="41" y="48"/>
                </a:cxn>
                <a:cxn ang="0">
                  <a:pos x="42" y="50"/>
                </a:cxn>
                <a:cxn ang="0">
                  <a:pos x="43" y="50"/>
                </a:cxn>
                <a:cxn ang="0">
                  <a:pos x="44" y="49"/>
                </a:cxn>
                <a:cxn ang="0">
                  <a:pos x="45" y="47"/>
                </a:cxn>
                <a:cxn ang="0">
                  <a:pos x="46" y="45"/>
                </a:cxn>
                <a:cxn ang="0">
                  <a:pos x="47" y="41"/>
                </a:cxn>
                <a:cxn ang="0">
                  <a:pos x="48" y="39"/>
                </a:cxn>
              </a:cxnLst>
              <a:rect l="0" t="0" r="r" b="b"/>
              <a:pathLst>
                <a:path w="48" h="154">
                  <a:moveTo>
                    <a:pt x="0" y="35"/>
                  </a:moveTo>
                  <a:lnTo>
                    <a:pt x="0" y="35"/>
                  </a:lnTo>
                  <a:lnTo>
                    <a:pt x="1" y="46"/>
                  </a:lnTo>
                  <a:lnTo>
                    <a:pt x="2" y="55"/>
                  </a:lnTo>
                  <a:lnTo>
                    <a:pt x="3" y="59"/>
                  </a:lnTo>
                  <a:lnTo>
                    <a:pt x="4" y="55"/>
                  </a:lnTo>
                  <a:lnTo>
                    <a:pt x="5" y="43"/>
                  </a:lnTo>
                  <a:lnTo>
                    <a:pt x="6" y="28"/>
                  </a:lnTo>
                  <a:lnTo>
                    <a:pt x="7" y="14"/>
                  </a:lnTo>
                  <a:lnTo>
                    <a:pt x="8" y="4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6"/>
                  </a:lnTo>
                  <a:lnTo>
                    <a:pt x="12" y="14"/>
                  </a:lnTo>
                  <a:lnTo>
                    <a:pt x="13" y="26"/>
                  </a:lnTo>
                  <a:lnTo>
                    <a:pt x="14" y="40"/>
                  </a:lnTo>
                  <a:lnTo>
                    <a:pt x="15" y="54"/>
                  </a:lnTo>
                  <a:lnTo>
                    <a:pt x="16" y="66"/>
                  </a:lnTo>
                  <a:lnTo>
                    <a:pt x="17" y="74"/>
                  </a:lnTo>
                  <a:lnTo>
                    <a:pt x="18" y="79"/>
                  </a:lnTo>
                  <a:lnTo>
                    <a:pt x="19" y="84"/>
                  </a:lnTo>
                  <a:lnTo>
                    <a:pt x="20" y="91"/>
                  </a:lnTo>
                  <a:lnTo>
                    <a:pt x="21" y="104"/>
                  </a:lnTo>
                  <a:lnTo>
                    <a:pt x="22" y="121"/>
                  </a:lnTo>
                  <a:lnTo>
                    <a:pt x="23" y="138"/>
                  </a:lnTo>
                  <a:lnTo>
                    <a:pt x="23" y="150"/>
                  </a:lnTo>
                  <a:lnTo>
                    <a:pt x="24" y="154"/>
                  </a:lnTo>
                  <a:lnTo>
                    <a:pt x="25" y="151"/>
                  </a:lnTo>
                  <a:lnTo>
                    <a:pt x="26" y="143"/>
                  </a:lnTo>
                  <a:lnTo>
                    <a:pt x="27" y="133"/>
                  </a:lnTo>
                  <a:lnTo>
                    <a:pt x="28" y="120"/>
                  </a:lnTo>
                  <a:lnTo>
                    <a:pt x="29" y="106"/>
                  </a:lnTo>
                  <a:lnTo>
                    <a:pt x="30" y="92"/>
                  </a:lnTo>
                  <a:lnTo>
                    <a:pt x="31" y="80"/>
                  </a:lnTo>
                  <a:lnTo>
                    <a:pt x="32" y="69"/>
                  </a:lnTo>
                  <a:lnTo>
                    <a:pt x="33" y="59"/>
                  </a:lnTo>
                  <a:lnTo>
                    <a:pt x="34" y="50"/>
                  </a:lnTo>
                  <a:lnTo>
                    <a:pt x="35" y="41"/>
                  </a:lnTo>
                  <a:lnTo>
                    <a:pt x="36" y="33"/>
                  </a:lnTo>
                  <a:lnTo>
                    <a:pt x="37" y="29"/>
                  </a:lnTo>
                  <a:lnTo>
                    <a:pt x="38" y="31"/>
                  </a:lnTo>
                  <a:lnTo>
                    <a:pt x="39" y="36"/>
                  </a:lnTo>
                  <a:lnTo>
                    <a:pt x="40" y="43"/>
                  </a:lnTo>
                  <a:lnTo>
                    <a:pt x="41" y="48"/>
                  </a:lnTo>
                  <a:lnTo>
                    <a:pt x="42" y="50"/>
                  </a:lnTo>
                  <a:lnTo>
                    <a:pt x="43" y="50"/>
                  </a:lnTo>
                  <a:lnTo>
                    <a:pt x="44" y="49"/>
                  </a:lnTo>
                  <a:lnTo>
                    <a:pt x="45" y="47"/>
                  </a:lnTo>
                  <a:lnTo>
                    <a:pt x="46" y="45"/>
                  </a:lnTo>
                  <a:lnTo>
                    <a:pt x="47" y="41"/>
                  </a:lnTo>
                  <a:lnTo>
                    <a:pt x="48" y="39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16"/>
            <p:cNvSpPr>
              <a:spLocks/>
            </p:cNvSpPr>
            <p:nvPr/>
          </p:nvSpPr>
          <p:spPr bwMode="auto">
            <a:xfrm>
              <a:off x="4488080" y="3904494"/>
              <a:ext cx="48217" cy="2076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1" y="15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3" y="16"/>
                </a:cxn>
                <a:cxn ang="0">
                  <a:pos x="4" y="18"/>
                </a:cxn>
                <a:cxn ang="0">
                  <a:pos x="5" y="21"/>
                </a:cxn>
                <a:cxn ang="0">
                  <a:pos x="6" y="27"/>
                </a:cxn>
                <a:cxn ang="0">
                  <a:pos x="7" y="35"/>
                </a:cxn>
                <a:cxn ang="0">
                  <a:pos x="8" y="44"/>
                </a:cxn>
                <a:cxn ang="0">
                  <a:pos x="9" y="54"/>
                </a:cxn>
                <a:cxn ang="0">
                  <a:pos x="10" y="64"/>
                </a:cxn>
                <a:cxn ang="0">
                  <a:pos x="11" y="75"/>
                </a:cxn>
                <a:cxn ang="0">
                  <a:pos x="12" y="88"/>
                </a:cxn>
                <a:cxn ang="0">
                  <a:pos x="13" y="101"/>
                </a:cxn>
                <a:cxn ang="0">
                  <a:pos x="14" y="111"/>
                </a:cxn>
                <a:cxn ang="0">
                  <a:pos x="15" y="116"/>
                </a:cxn>
                <a:cxn ang="0">
                  <a:pos x="16" y="114"/>
                </a:cxn>
                <a:cxn ang="0">
                  <a:pos x="17" y="106"/>
                </a:cxn>
                <a:cxn ang="0">
                  <a:pos x="18" y="93"/>
                </a:cxn>
                <a:cxn ang="0">
                  <a:pos x="19" y="78"/>
                </a:cxn>
                <a:cxn ang="0">
                  <a:pos x="20" y="63"/>
                </a:cxn>
                <a:cxn ang="0">
                  <a:pos x="21" y="48"/>
                </a:cxn>
                <a:cxn ang="0">
                  <a:pos x="22" y="35"/>
                </a:cxn>
                <a:cxn ang="0">
                  <a:pos x="23" y="24"/>
                </a:cxn>
                <a:cxn ang="0">
                  <a:pos x="24" y="14"/>
                </a:cxn>
                <a:cxn ang="0">
                  <a:pos x="25" y="5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5"/>
                </a:cxn>
                <a:cxn ang="0">
                  <a:pos x="29" y="13"/>
                </a:cxn>
                <a:cxn ang="0">
                  <a:pos x="29" y="25"/>
                </a:cxn>
                <a:cxn ang="0">
                  <a:pos x="30" y="37"/>
                </a:cxn>
                <a:cxn ang="0">
                  <a:pos x="31" y="47"/>
                </a:cxn>
                <a:cxn ang="0">
                  <a:pos x="32" y="54"/>
                </a:cxn>
                <a:cxn ang="0">
                  <a:pos x="33" y="55"/>
                </a:cxn>
                <a:cxn ang="0">
                  <a:pos x="34" y="51"/>
                </a:cxn>
                <a:cxn ang="0">
                  <a:pos x="35" y="45"/>
                </a:cxn>
                <a:cxn ang="0">
                  <a:pos x="36" y="40"/>
                </a:cxn>
                <a:cxn ang="0">
                  <a:pos x="37" y="36"/>
                </a:cxn>
                <a:cxn ang="0">
                  <a:pos x="38" y="32"/>
                </a:cxn>
                <a:cxn ang="0">
                  <a:pos x="39" y="28"/>
                </a:cxn>
                <a:cxn ang="0">
                  <a:pos x="40" y="22"/>
                </a:cxn>
                <a:cxn ang="0">
                  <a:pos x="41" y="18"/>
                </a:cxn>
                <a:cxn ang="0">
                  <a:pos x="42" y="18"/>
                </a:cxn>
                <a:cxn ang="0">
                  <a:pos x="43" y="23"/>
                </a:cxn>
                <a:cxn ang="0">
                  <a:pos x="44" y="33"/>
                </a:cxn>
                <a:cxn ang="0">
                  <a:pos x="45" y="44"/>
                </a:cxn>
                <a:cxn ang="0">
                  <a:pos x="46" y="56"/>
                </a:cxn>
                <a:cxn ang="0">
                  <a:pos x="47" y="68"/>
                </a:cxn>
              </a:cxnLst>
              <a:rect l="0" t="0" r="r" b="b"/>
              <a:pathLst>
                <a:path w="47" h="116">
                  <a:moveTo>
                    <a:pt x="0" y="17"/>
                  </a:moveTo>
                  <a:lnTo>
                    <a:pt x="0" y="17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8"/>
                  </a:lnTo>
                  <a:lnTo>
                    <a:pt x="5" y="21"/>
                  </a:lnTo>
                  <a:lnTo>
                    <a:pt x="6" y="27"/>
                  </a:lnTo>
                  <a:lnTo>
                    <a:pt x="7" y="35"/>
                  </a:lnTo>
                  <a:lnTo>
                    <a:pt x="8" y="44"/>
                  </a:lnTo>
                  <a:lnTo>
                    <a:pt x="9" y="54"/>
                  </a:lnTo>
                  <a:lnTo>
                    <a:pt x="10" y="64"/>
                  </a:lnTo>
                  <a:lnTo>
                    <a:pt x="11" y="75"/>
                  </a:lnTo>
                  <a:lnTo>
                    <a:pt x="12" y="88"/>
                  </a:lnTo>
                  <a:lnTo>
                    <a:pt x="13" y="101"/>
                  </a:lnTo>
                  <a:lnTo>
                    <a:pt x="14" y="111"/>
                  </a:lnTo>
                  <a:lnTo>
                    <a:pt x="15" y="116"/>
                  </a:lnTo>
                  <a:lnTo>
                    <a:pt x="16" y="114"/>
                  </a:lnTo>
                  <a:lnTo>
                    <a:pt x="17" y="106"/>
                  </a:lnTo>
                  <a:lnTo>
                    <a:pt x="18" y="93"/>
                  </a:lnTo>
                  <a:lnTo>
                    <a:pt x="19" y="78"/>
                  </a:lnTo>
                  <a:lnTo>
                    <a:pt x="20" y="63"/>
                  </a:lnTo>
                  <a:lnTo>
                    <a:pt x="21" y="48"/>
                  </a:lnTo>
                  <a:lnTo>
                    <a:pt x="22" y="35"/>
                  </a:lnTo>
                  <a:lnTo>
                    <a:pt x="23" y="24"/>
                  </a:lnTo>
                  <a:lnTo>
                    <a:pt x="24" y="14"/>
                  </a:lnTo>
                  <a:lnTo>
                    <a:pt x="25" y="5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5"/>
                  </a:lnTo>
                  <a:lnTo>
                    <a:pt x="29" y="13"/>
                  </a:lnTo>
                  <a:lnTo>
                    <a:pt x="29" y="25"/>
                  </a:lnTo>
                  <a:lnTo>
                    <a:pt x="30" y="37"/>
                  </a:lnTo>
                  <a:lnTo>
                    <a:pt x="31" y="47"/>
                  </a:lnTo>
                  <a:lnTo>
                    <a:pt x="32" y="54"/>
                  </a:lnTo>
                  <a:lnTo>
                    <a:pt x="33" y="55"/>
                  </a:lnTo>
                  <a:lnTo>
                    <a:pt x="34" y="51"/>
                  </a:lnTo>
                  <a:lnTo>
                    <a:pt x="35" y="45"/>
                  </a:lnTo>
                  <a:lnTo>
                    <a:pt x="36" y="40"/>
                  </a:lnTo>
                  <a:lnTo>
                    <a:pt x="37" y="36"/>
                  </a:lnTo>
                  <a:lnTo>
                    <a:pt x="38" y="32"/>
                  </a:lnTo>
                  <a:lnTo>
                    <a:pt x="39" y="28"/>
                  </a:lnTo>
                  <a:lnTo>
                    <a:pt x="40" y="22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3" y="23"/>
                  </a:lnTo>
                  <a:lnTo>
                    <a:pt x="44" y="33"/>
                  </a:lnTo>
                  <a:lnTo>
                    <a:pt x="45" y="44"/>
                  </a:lnTo>
                  <a:lnTo>
                    <a:pt x="46" y="56"/>
                  </a:lnTo>
                  <a:lnTo>
                    <a:pt x="47" y="68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17"/>
            <p:cNvSpPr>
              <a:spLocks/>
            </p:cNvSpPr>
            <p:nvPr/>
          </p:nvSpPr>
          <p:spPr bwMode="auto">
            <a:xfrm>
              <a:off x="4536298" y="3905617"/>
              <a:ext cx="45004" cy="1515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64"/>
                </a:cxn>
                <a:cxn ang="0">
                  <a:pos x="1" y="75"/>
                </a:cxn>
                <a:cxn ang="0">
                  <a:pos x="2" y="84"/>
                </a:cxn>
                <a:cxn ang="0">
                  <a:pos x="3" y="87"/>
                </a:cxn>
                <a:cxn ang="0">
                  <a:pos x="4" y="82"/>
                </a:cxn>
                <a:cxn ang="0">
                  <a:pos x="5" y="74"/>
                </a:cxn>
                <a:cxn ang="0">
                  <a:pos x="6" y="67"/>
                </a:cxn>
                <a:cxn ang="0">
                  <a:pos x="7" y="65"/>
                </a:cxn>
                <a:cxn ang="0">
                  <a:pos x="8" y="69"/>
                </a:cxn>
                <a:cxn ang="0">
                  <a:pos x="9" y="76"/>
                </a:cxn>
                <a:cxn ang="0">
                  <a:pos x="9" y="80"/>
                </a:cxn>
                <a:cxn ang="0">
                  <a:pos x="10" y="78"/>
                </a:cxn>
                <a:cxn ang="0">
                  <a:pos x="11" y="70"/>
                </a:cxn>
                <a:cxn ang="0">
                  <a:pos x="12" y="59"/>
                </a:cxn>
                <a:cxn ang="0">
                  <a:pos x="13" y="50"/>
                </a:cxn>
                <a:cxn ang="0">
                  <a:pos x="14" y="48"/>
                </a:cxn>
                <a:cxn ang="0">
                  <a:pos x="15" y="50"/>
                </a:cxn>
                <a:cxn ang="0">
                  <a:pos x="16" y="53"/>
                </a:cxn>
                <a:cxn ang="0">
                  <a:pos x="17" y="52"/>
                </a:cxn>
                <a:cxn ang="0">
                  <a:pos x="18" y="44"/>
                </a:cxn>
                <a:cxn ang="0">
                  <a:pos x="19" y="31"/>
                </a:cxn>
                <a:cxn ang="0">
                  <a:pos x="20" y="16"/>
                </a:cxn>
                <a:cxn ang="0">
                  <a:pos x="21" y="5"/>
                </a:cxn>
                <a:cxn ang="0">
                  <a:pos x="22" y="0"/>
                </a:cxn>
                <a:cxn ang="0">
                  <a:pos x="23" y="2"/>
                </a:cxn>
                <a:cxn ang="0">
                  <a:pos x="24" y="8"/>
                </a:cxn>
                <a:cxn ang="0">
                  <a:pos x="25" y="12"/>
                </a:cxn>
                <a:cxn ang="0">
                  <a:pos x="26" y="13"/>
                </a:cxn>
                <a:cxn ang="0">
                  <a:pos x="27" y="12"/>
                </a:cxn>
                <a:cxn ang="0">
                  <a:pos x="28" y="9"/>
                </a:cxn>
                <a:cxn ang="0">
                  <a:pos x="29" y="7"/>
                </a:cxn>
                <a:cxn ang="0">
                  <a:pos x="30" y="7"/>
                </a:cxn>
                <a:cxn ang="0">
                  <a:pos x="31" y="7"/>
                </a:cxn>
                <a:cxn ang="0">
                  <a:pos x="32" y="8"/>
                </a:cxn>
                <a:cxn ang="0">
                  <a:pos x="33" y="10"/>
                </a:cxn>
                <a:cxn ang="0">
                  <a:pos x="34" y="12"/>
                </a:cxn>
                <a:cxn ang="0">
                  <a:pos x="35" y="17"/>
                </a:cxn>
                <a:cxn ang="0">
                  <a:pos x="36" y="24"/>
                </a:cxn>
                <a:cxn ang="0">
                  <a:pos x="36" y="32"/>
                </a:cxn>
                <a:cxn ang="0">
                  <a:pos x="37" y="40"/>
                </a:cxn>
                <a:cxn ang="0">
                  <a:pos x="38" y="49"/>
                </a:cxn>
                <a:cxn ang="0">
                  <a:pos x="39" y="57"/>
                </a:cxn>
                <a:cxn ang="0">
                  <a:pos x="40" y="63"/>
                </a:cxn>
                <a:cxn ang="0">
                  <a:pos x="41" y="67"/>
                </a:cxn>
                <a:cxn ang="0">
                  <a:pos x="42" y="67"/>
                </a:cxn>
                <a:cxn ang="0">
                  <a:pos x="43" y="66"/>
                </a:cxn>
                <a:cxn ang="0">
                  <a:pos x="44" y="64"/>
                </a:cxn>
                <a:cxn ang="0">
                  <a:pos x="45" y="64"/>
                </a:cxn>
                <a:cxn ang="0">
                  <a:pos x="46" y="65"/>
                </a:cxn>
                <a:cxn ang="0">
                  <a:pos x="47" y="64"/>
                </a:cxn>
              </a:cxnLst>
              <a:rect l="0" t="0" r="r" b="b"/>
              <a:pathLst>
                <a:path w="47" h="87">
                  <a:moveTo>
                    <a:pt x="0" y="64"/>
                  </a:moveTo>
                  <a:lnTo>
                    <a:pt x="0" y="64"/>
                  </a:lnTo>
                  <a:lnTo>
                    <a:pt x="1" y="75"/>
                  </a:lnTo>
                  <a:lnTo>
                    <a:pt x="2" y="84"/>
                  </a:lnTo>
                  <a:lnTo>
                    <a:pt x="3" y="87"/>
                  </a:lnTo>
                  <a:lnTo>
                    <a:pt x="4" y="82"/>
                  </a:lnTo>
                  <a:lnTo>
                    <a:pt x="5" y="74"/>
                  </a:lnTo>
                  <a:lnTo>
                    <a:pt x="6" y="67"/>
                  </a:lnTo>
                  <a:lnTo>
                    <a:pt x="7" y="65"/>
                  </a:lnTo>
                  <a:lnTo>
                    <a:pt x="8" y="69"/>
                  </a:lnTo>
                  <a:lnTo>
                    <a:pt x="9" y="76"/>
                  </a:lnTo>
                  <a:lnTo>
                    <a:pt x="9" y="80"/>
                  </a:lnTo>
                  <a:lnTo>
                    <a:pt x="10" y="78"/>
                  </a:lnTo>
                  <a:lnTo>
                    <a:pt x="11" y="70"/>
                  </a:lnTo>
                  <a:lnTo>
                    <a:pt x="12" y="59"/>
                  </a:lnTo>
                  <a:lnTo>
                    <a:pt x="13" y="50"/>
                  </a:lnTo>
                  <a:lnTo>
                    <a:pt x="14" y="48"/>
                  </a:lnTo>
                  <a:lnTo>
                    <a:pt x="15" y="50"/>
                  </a:lnTo>
                  <a:lnTo>
                    <a:pt x="16" y="53"/>
                  </a:lnTo>
                  <a:lnTo>
                    <a:pt x="17" y="52"/>
                  </a:lnTo>
                  <a:lnTo>
                    <a:pt x="18" y="44"/>
                  </a:lnTo>
                  <a:lnTo>
                    <a:pt x="19" y="31"/>
                  </a:lnTo>
                  <a:lnTo>
                    <a:pt x="20" y="16"/>
                  </a:lnTo>
                  <a:lnTo>
                    <a:pt x="21" y="5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7" y="12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4" y="12"/>
                  </a:lnTo>
                  <a:lnTo>
                    <a:pt x="35" y="17"/>
                  </a:lnTo>
                  <a:lnTo>
                    <a:pt x="36" y="24"/>
                  </a:lnTo>
                  <a:lnTo>
                    <a:pt x="36" y="32"/>
                  </a:lnTo>
                  <a:lnTo>
                    <a:pt x="37" y="40"/>
                  </a:lnTo>
                  <a:lnTo>
                    <a:pt x="38" y="49"/>
                  </a:lnTo>
                  <a:lnTo>
                    <a:pt x="39" y="57"/>
                  </a:lnTo>
                  <a:lnTo>
                    <a:pt x="40" y="63"/>
                  </a:lnTo>
                  <a:lnTo>
                    <a:pt x="41" y="67"/>
                  </a:lnTo>
                  <a:lnTo>
                    <a:pt x="42" y="67"/>
                  </a:lnTo>
                  <a:lnTo>
                    <a:pt x="43" y="66"/>
                  </a:lnTo>
                  <a:lnTo>
                    <a:pt x="44" y="64"/>
                  </a:lnTo>
                  <a:lnTo>
                    <a:pt x="45" y="64"/>
                  </a:lnTo>
                  <a:lnTo>
                    <a:pt x="46" y="65"/>
                  </a:lnTo>
                  <a:lnTo>
                    <a:pt x="47" y="64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18"/>
            <p:cNvSpPr>
              <a:spLocks/>
            </p:cNvSpPr>
            <p:nvPr/>
          </p:nvSpPr>
          <p:spPr bwMode="auto">
            <a:xfrm>
              <a:off x="4581301" y="3907300"/>
              <a:ext cx="48217" cy="1122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" y="50"/>
                </a:cxn>
                <a:cxn ang="0">
                  <a:pos x="2" y="46"/>
                </a:cxn>
                <a:cxn ang="0">
                  <a:pos x="3" y="44"/>
                </a:cxn>
                <a:cxn ang="0">
                  <a:pos x="4" y="42"/>
                </a:cxn>
                <a:cxn ang="0">
                  <a:pos x="5" y="40"/>
                </a:cxn>
                <a:cxn ang="0">
                  <a:pos x="6" y="38"/>
                </a:cxn>
                <a:cxn ang="0">
                  <a:pos x="7" y="39"/>
                </a:cxn>
                <a:cxn ang="0">
                  <a:pos x="8" y="42"/>
                </a:cxn>
                <a:cxn ang="0">
                  <a:pos x="9" y="48"/>
                </a:cxn>
                <a:cxn ang="0">
                  <a:pos x="10" y="52"/>
                </a:cxn>
                <a:cxn ang="0">
                  <a:pos x="11" y="51"/>
                </a:cxn>
                <a:cxn ang="0">
                  <a:pos x="12" y="44"/>
                </a:cxn>
                <a:cxn ang="0">
                  <a:pos x="13" y="33"/>
                </a:cxn>
                <a:cxn ang="0">
                  <a:pos x="14" y="23"/>
                </a:cxn>
                <a:cxn ang="0">
                  <a:pos x="15" y="16"/>
                </a:cxn>
                <a:cxn ang="0">
                  <a:pos x="16" y="16"/>
                </a:cxn>
                <a:cxn ang="0">
                  <a:pos x="16" y="20"/>
                </a:cxn>
                <a:cxn ang="0">
                  <a:pos x="17" y="25"/>
                </a:cxn>
                <a:cxn ang="0">
                  <a:pos x="18" y="27"/>
                </a:cxn>
                <a:cxn ang="0">
                  <a:pos x="19" y="25"/>
                </a:cxn>
                <a:cxn ang="0">
                  <a:pos x="20" y="18"/>
                </a:cxn>
                <a:cxn ang="0">
                  <a:pos x="21" y="10"/>
                </a:cxn>
                <a:cxn ang="0">
                  <a:pos x="22" y="4"/>
                </a:cxn>
                <a:cxn ang="0">
                  <a:pos x="23" y="0"/>
                </a:cxn>
                <a:cxn ang="0">
                  <a:pos x="24" y="1"/>
                </a:cxn>
                <a:cxn ang="0">
                  <a:pos x="25" y="5"/>
                </a:cxn>
                <a:cxn ang="0">
                  <a:pos x="26" y="10"/>
                </a:cxn>
                <a:cxn ang="0">
                  <a:pos x="27" y="17"/>
                </a:cxn>
                <a:cxn ang="0">
                  <a:pos x="28" y="23"/>
                </a:cxn>
                <a:cxn ang="0">
                  <a:pos x="29" y="29"/>
                </a:cxn>
                <a:cxn ang="0">
                  <a:pos x="30" y="34"/>
                </a:cxn>
                <a:cxn ang="0">
                  <a:pos x="31" y="39"/>
                </a:cxn>
                <a:cxn ang="0">
                  <a:pos x="32" y="44"/>
                </a:cxn>
                <a:cxn ang="0">
                  <a:pos x="33" y="50"/>
                </a:cxn>
                <a:cxn ang="0">
                  <a:pos x="34" y="55"/>
                </a:cxn>
                <a:cxn ang="0">
                  <a:pos x="35" y="60"/>
                </a:cxn>
                <a:cxn ang="0">
                  <a:pos x="36" y="63"/>
                </a:cxn>
                <a:cxn ang="0">
                  <a:pos x="37" y="64"/>
                </a:cxn>
                <a:cxn ang="0">
                  <a:pos x="38" y="62"/>
                </a:cxn>
                <a:cxn ang="0">
                  <a:pos x="39" y="59"/>
                </a:cxn>
                <a:cxn ang="0">
                  <a:pos x="40" y="54"/>
                </a:cxn>
                <a:cxn ang="0">
                  <a:pos x="41" y="49"/>
                </a:cxn>
                <a:cxn ang="0">
                  <a:pos x="42" y="44"/>
                </a:cxn>
                <a:cxn ang="0">
                  <a:pos x="43" y="38"/>
                </a:cxn>
                <a:cxn ang="0">
                  <a:pos x="44" y="31"/>
                </a:cxn>
                <a:cxn ang="0">
                  <a:pos x="44" y="21"/>
                </a:cxn>
                <a:cxn ang="0">
                  <a:pos x="45" y="11"/>
                </a:cxn>
                <a:cxn ang="0">
                  <a:pos x="46" y="4"/>
                </a:cxn>
                <a:cxn ang="0">
                  <a:pos x="47" y="0"/>
                </a:cxn>
              </a:cxnLst>
              <a:rect l="0" t="0" r="r" b="b"/>
              <a:pathLst>
                <a:path w="47" h="64">
                  <a:moveTo>
                    <a:pt x="0" y="52"/>
                  </a:moveTo>
                  <a:lnTo>
                    <a:pt x="0" y="52"/>
                  </a:lnTo>
                  <a:lnTo>
                    <a:pt x="1" y="50"/>
                  </a:lnTo>
                  <a:lnTo>
                    <a:pt x="2" y="46"/>
                  </a:lnTo>
                  <a:lnTo>
                    <a:pt x="3" y="44"/>
                  </a:lnTo>
                  <a:lnTo>
                    <a:pt x="4" y="42"/>
                  </a:lnTo>
                  <a:lnTo>
                    <a:pt x="5" y="40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2"/>
                  </a:lnTo>
                  <a:lnTo>
                    <a:pt x="9" y="48"/>
                  </a:lnTo>
                  <a:lnTo>
                    <a:pt x="10" y="52"/>
                  </a:lnTo>
                  <a:lnTo>
                    <a:pt x="11" y="51"/>
                  </a:lnTo>
                  <a:lnTo>
                    <a:pt x="12" y="44"/>
                  </a:lnTo>
                  <a:lnTo>
                    <a:pt x="13" y="33"/>
                  </a:lnTo>
                  <a:lnTo>
                    <a:pt x="14" y="23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7" y="25"/>
                  </a:lnTo>
                  <a:lnTo>
                    <a:pt x="18" y="27"/>
                  </a:lnTo>
                  <a:lnTo>
                    <a:pt x="19" y="25"/>
                  </a:lnTo>
                  <a:lnTo>
                    <a:pt x="20" y="18"/>
                  </a:lnTo>
                  <a:lnTo>
                    <a:pt x="21" y="10"/>
                  </a:lnTo>
                  <a:lnTo>
                    <a:pt x="22" y="4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5" y="5"/>
                  </a:lnTo>
                  <a:lnTo>
                    <a:pt x="26" y="10"/>
                  </a:lnTo>
                  <a:lnTo>
                    <a:pt x="27" y="17"/>
                  </a:lnTo>
                  <a:lnTo>
                    <a:pt x="28" y="23"/>
                  </a:lnTo>
                  <a:lnTo>
                    <a:pt x="29" y="29"/>
                  </a:lnTo>
                  <a:lnTo>
                    <a:pt x="30" y="34"/>
                  </a:lnTo>
                  <a:lnTo>
                    <a:pt x="31" y="39"/>
                  </a:lnTo>
                  <a:lnTo>
                    <a:pt x="32" y="44"/>
                  </a:lnTo>
                  <a:lnTo>
                    <a:pt x="33" y="50"/>
                  </a:lnTo>
                  <a:lnTo>
                    <a:pt x="34" y="55"/>
                  </a:lnTo>
                  <a:lnTo>
                    <a:pt x="35" y="60"/>
                  </a:lnTo>
                  <a:lnTo>
                    <a:pt x="36" y="63"/>
                  </a:lnTo>
                  <a:lnTo>
                    <a:pt x="37" y="64"/>
                  </a:lnTo>
                  <a:lnTo>
                    <a:pt x="38" y="62"/>
                  </a:lnTo>
                  <a:lnTo>
                    <a:pt x="39" y="59"/>
                  </a:lnTo>
                  <a:lnTo>
                    <a:pt x="40" y="54"/>
                  </a:lnTo>
                  <a:lnTo>
                    <a:pt x="41" y="49"/>
                  </a:lnTo>
                  <a:lnTo>
                    <a:pt x="42" y="44"/>
                  </a:lnTo>
                  <a:lnTo>
                    <a:pt x="43" y="38"/>
                  </a:lnTo>
                  <a:lnTo>
                    <a:pt x="44" y="31"/>
                  </a:lnTo>
                  <a:lnTo>
                    <a:pt x="44" y="21"/>
                  </a:lnTo>
                  <a:lnTo>
                    <a:pt x="45" y="11"/>
                  </a:lnTo>
                  <a:lnTo>
                    <a:pt x="46" y="4"/>
                  </a:lnTo>
                  <a:lnTo>
                    <a:pt x="47" y="0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19"/>
            <p:cNvSpPr>
              <a:spLocks/>
            </p:cNvSpPr>
            <p:nvPr/>
          </p:nvSpPr>
          <p:spPr bwMode="auto">
            <a:xfrm>
              <a:off x="4629521" y="3905617"/>
              <a:ext cx="48217" cy="174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1" y="12"/>
                </a:cxn>
                <a:cxn ang="0">
                  <a:pos x="2" y="15"/>
                </a:cxn>
                <a:cxn ang="0">
                  <a:pos x="3" y="16"/>
                </a:cxn>
                <a:cxn ang="0">
                  <a:pos x="4" y="14"/>
                </a:cxn>
                <a:cxn ang="0">
                  <a:pos x="5" y="9"/>
                </a:cxn>
                <a:cxn ang="0">
                  <a:pos x="6" y="3"/>
                </a:cxn>
                <a:cxn ang="0">
                  <a:pos x="7" y="0"/>
                </a:cxn>
                <a:cxn ang="0">
                  <a:pos x="8" y="2"/>
                </a:cxn>
                <a:cxn ang="0">
                  <a:pos x="9" y="8"/>
                </a:cxn>
                <a:cxn ang="0">
                  <a:pos x="10" y="15"/>
                </a:cxn>
                <a:cxn ang="0">
                  <a:pos x="11" y="22"/>
                </a:cxn>
                <a:cxn ang="0">
                  <a:pos x="12" y="28"/>
                </a:cxn>
                <a:cxn ang="0">
                  <a:pos x="13" y="34"/>
                </a:cxn>
                <a:cxn ang="0">
                  <a:pos x="14" y="43"/>
                </a:cxn>
                <a:cxn ang="0">
                  <a:pos x="15" y="53"/>
                </a:cxn>
                <a:cxn ang="0">
                  <a:pos x="16" y="60"/>
                </a:cxn>
                <a:cxn ang="0">
                  <a:pos x="17" y="62"/>
                </a:cxn>
                <a:cxn ang="0">
                  <a:pos x="18" y="55"/>
                </a:cxn>
                <a:cxn ang="0">
                  <a:pos x="19" y="44"/>
                </a:cxn>
                <a:cxn ang="0">
                  <a:pos x="20" y="32"/>
                </a:cxn>
                <a:cxn ang="0">
                  <a:pos x="21" y="26"/>
                </a:cxn>
                <a:cxn ang="0">
                  <a:pos x="22" y="28"/>
                </a:cxn>
                <a:cxn ang="0">
                  <a:pos x="23" y="39"/>
                </a:cxn>
                <a:cxn ang="0">
                  <a:pos x="24" y="57"/>
                </a:cxn>
                <a:cxn ang="0">
                  <a:pos x="24" y="76"/>
                </a:cxn>
                <a:cxn ang="0">
                  <a:pos x="25" y="92"/>
                </a:cxn>
                <a:cxn ang="0">
                  <a:pos x="26" y="100"/>
                </a:cxn>
                <a:cxn ang="0">
                  <a:pos x="27" y="99"/>
                </a:cxn>
                <a:cxn ang="0">
                  <a:pos x="28" y="88"/>
                </a:cxn>
                <a:cxn ang="0">
                  <a:pos x="29" y="73"/>
                </a:cxn>
                <a:cxn ang="0">
                  <a:pos x="30" y="58"/>
                </a:cxn>
                <a:cxn ang="0">
                  <a:pos x="31" y="46"/>
                </a:cxn>
                <a:cxn ang="0">
                  <a:pos x="32" y="41"/>
                </a:cxn>
                <a:cxn ang="0">
                  <a:pos x="33" y="40"/>
                </a:cxn>
                <a:cxn ang="0">
                  <a:pos x="34" y="43"/>
                </a:cxn>
                <a:cxn ang="0">
                  <a:pos x="35" y="48"/>
                </a:cxn>
                <a:cxn ang="0">
                  <a:pos x="36" y="54"/>
                </a:cxn>
                <a:cxn ang="0">
                  <a:pos x="37" y="61"/>
                </a:cxn>
                <a:cxn ang="0">
                  <a:pos x="38" y="68"/>
                </a:cxn>
                <a:cxn ang="0">
                  <a:pos x="39" y="72"/>
                </a:cxn>
                <a:cxn ang="0">
                  <a:pos x="40" y="72"/>
                </a:cxn>
                <a:cxn ang="0">
                  <a:pos x="41" y="68"/>
                </a:cxn>
                <a:cxn ang="0">
                  <a:pos x="42" y="61"/>
                </a:cxn>
                <a:cxn ang="0">
                  <a:pos x="43" y="55"/>
                </a:cxn>
                <a:cxn ang="0">
                  <a:pos x="44" y="49"/>
                </a:cxn>
                <a:cxn ang="0">
                  <a:pos x="45" y="44"/>
                </a:cxn>
                <a:cxn ang="0">
                  <a:pos x="46" y="39"/>
                </a:cxn>
                <a:cxn ang="0">
                  <a:pos x="47" y="32"/>
                </a:cxn>
                <a:cxn ang="0">
                  <a:pos x="48" y="23"/>
                </a:cxn>
              </a:cxnLst>
              <a:rect l="0" t="0" r="r" b="b"/>
              <a:pathLst>
                <a:path w="48" h="100">
                  <a:moveTo>
                    <a:pt x="0" y="11"/>
                  </a:moveTo>
                  <a:lnTo>
                    <a:pt x="0" y="11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9"/>
                  </a:lnTo>
                  <a:lnTo>
                    <a:pt x="6" y="3"/>
                  </a:lnTo>
                  <a:lnTo>
                    <a:pt x="7" y="0"/>
                  </a:lnTo>
                  <a:lnTo>
                    <a:pt x="8" y="2"/>
                  </a:lnTo>
                  <a:lnTo>
                    <a:pt x="9" y="8"/>
                  </a:lnTo>
                  <a:lnTo>
                    <a:pt x="10" y="15"/>
                  </a:lnTo>
                  <a:lnTo>
                    <a:pt x="11" y="22"/>
                  </a:lnTo>
                  <a:lnTo>
                    <a:pt x="12" y="28"/>
                  </a:lnTo>
                  <a:lnTo>
                    <a:pt x="13" y="34"/>
                  </a:lnTo>
                  <a:lnTo>
                    <a:pt x="14" y="43"/>
                  </a:lnTo>
                  <a:lnTo>
                    <a:pt x="15" y="53"/>
                  </a:lnTo>
                  <a:lnTo>
                    <a:pt x="16" y="60"/>
                  </a:lnTo>
                  <a:lnTo>
                    <a:pt x="17" y="62"/>
                  </a:lnTo>
                  <a:lnTo>
                    <a:pt x="18" y="55"/>
                  </a:lnTo>
                  <a:lnTo>
                    <a:pt x="19" y="44"/>
                  </a:lnTo>
                  <a:lnTo>
                    <a:pt x="20" y="32"/>
                  </a:lnTo>
                  <a:lnTo>
                    <a:pt x="21" y="26"/>
                  </a:lnTo>
                  <a:lnTo>
                    <a:pt x="22" y="28"/>
                  </a:lnTo>
                  <a:lnTo>
                    <a:pt x="23" y="39"/>
                  </a:lnTo>
                  <a:lnTo>
                    <a:pt x="24" y="57"/>
                  </a:lnTo>
                  <a:lnTo>
                    <a:pt x="24" y="76"/>
                  </a:lnTo>
                  <a:lnTo>
                    <a:pt x="25" y="92"/>
                  </a:lnTo>
                  <a:lnTo>
                    <a:pt x="26" y="100"/>
                  </a:lnTo>
                  <a:lnTo>
                    <a:pt x="27" y="99"/>
                  </a:lnTo>
                  <a:lnTo>
                    <a:pt x="28" y="88"/>
                  </a:lnTo>
                  <a:lnTo>
                    <a:pt x="29" y="73"/>
                  </a:lnTo>
                  <a:lnTo>
                    <a:pt x="30" y="58"/>
                  </a:lnTo>
                  <a:lnTo>
                    <a:pt x="31" y="46"/>
                  </a:lnTo>
                  <a:lnTo>
                    <a:pt x="32" y="41"/>
                  </a:lnTo>
                  <a:lnTo>
                    <a:pt x="33" y="40"/>
                  </a:lnTo>
                  <a:lnTo>
                    <a:pt x="34" y="43"/>
                  </a:lnTo>
                  <a:lnTo>
                    <a:pt x="35" y="48"/>
                  </a:lnTo>
                  <a:lnTo>
                    <a:pt x="36" y="54"/>
                  </a:lnTo>
                  <a:lnTo>
                    <a:pt x="37" y="61"/>
                  </a:lnTo>
                  <a:lnTo>
                    <a:pt x="38" y="68"/>
                  </a:lnTo>
                  <a:lnTo>
                    <a:pt x="39" y="72"/>
                  </a:lnTo>
                  <a:lnTo>
                    <a:pt x="40" y="72"/>
                  </a:lnTo>
                  <a:lnTo>
                    <a:pt x="41" y="68"/>
                  </a:lnTo>
                  <a:lnTo>
                    <a:pt x="42" y="61"/>
                  </a:lnTo>
                  <a:lnTo>
                    <a:pt x="43" y="55"/>
                  </a:lnTo>
                  <a:lnTo>
                    <a:pt x="44" y="49"/>
                  </a:lnTo>
                  <a:lnTo>
                    <a:pt x="45" y="44"/>
                  </a:lnTo>
                  <a:lnTo>
                    <a:pt x="46" y="39"/>
                  </a:lnTo>
                  <a:lnTo>
                    <a:pt x="47" y="32"/>
                  </a:lnTo>
                  <a:lnTo>
                    <a:pt x="48" y="23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20"/>
            <p:cNvSpPr>
              <a:spLocks/>
            </p:cNvSpPr>
            <p:nvPr/>
          </p:nvSpPr>
          <p:spPr bwMode="auto">
            <a:xfrm>
              <a:off x="4677738" y="3904494"/>
              <a:ext cx="45004" cy="1740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1" y="19"/>
                </a:cxn>
                <a:cxn ang="0">
                  <a:pos x="2" y="8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3"/>
                </a:cxn>
                <a:cxn ang="0">
                  <a:pos x="6" y="4"/>
                </a:cxn>
                <a:cxn ang="0">
                  <a:pos x="7" y="6"/>
                </a:cxn>
                <a:cxn ang="0">
                  <a:pos x="8" y="11"/>
                </a:cxn>
                <a:cxn ang="0">
                  <a:pos x="9" y="22"/>
                </a:cxn>
                <a:cxn ang="0">
                  <a:pos x="10" y="35"/>
                </a:cxn>
                <a:cxn ang="0">
                  <a:pos x="11" y="47"/>
                </a:cxn>
                <a:cxn ang="0">
                  <a:pos x="12" y="53"/>
                </a:cxn>
                <a:cxn ang="0">
                  <a:pos x="13" y="53"/>
                </a:cxn>
                <a:cxn ang="0">
                  <a:pos x="14" y="50"/>
                </a:cxn>
                <a:cxn ang="0">
                  <a:pos x="15" y="47"/>
                </a:cxn>
                <a:cxn ang="0">
                  <a:pos x="16" y="45"/>
                </a:cxn>
                <a:cxn ang="0">
                  <a:pos x="17" y="43"/>
                </a:cxn>
                <a:cxn ang="0">
                  <a:pos x="18" y="42"/>
                </a:cxn>
                <a:cxn ang="0">
                  <a:pos x="19" y="40"/>
                </a:cxn>
                <a:cxn ang="0">
                  <a:pos x="20" y="37"/>
                </a:cxn>
                <a:cxn ang="0">
                  <a:pos x="21" y="33"/>
                </a:cxn>
                <a:cxn ang="0">
                  <a:pos x="22" y="29"/>
                </a:cxn>
                <a:cxn ang="0">
                  <a:pos x="23" y="27"/>
                </a:cxn>
                <a:cxn ang="0">
                  <a:pos x="24" y="28"/>
                </a:cxn>
                <a:cxn ang="0">
                  <a:pos x="25" y="31"/>
                </a:cxn>
                <a:cxn ang="0">
                  <a:pos x="26" y="37"/>
                </a:cxn>
                <a:cxn ang="0">
                  <a:pos x="27" y="43"/>
                </a:cxn>
                <a:cxn ang="0">
                  <a:pos x="28" y="46"/>
                </a:cxn>
                <a:cxn ang="0">
                  <a:pos x="29" y="47"/>
                </a:cxn>
                <a:cxn ang="0">
                  <a:pos x="30" y="46"/>
                </a:cxn>
                <a:cxn ang="0">
                  <a:pos x="30" y="45"/>
                </a:cxn>
                <a:cxn ang="0">
                  <a:pos x="31" y="46"/>
                </a:cxn>
                <a:cxn ang="0">
                  <a:pos x="32" y="50"/>
                </a:cxn>
                <a:cxn ang="0">
                  <a:pos x="33" y="59"/>
                </a:cxn>
                <a:cxn ang="0">
                  <a:pos x="34" y="72"/>
                </a:cxn>
                <a:cxn ang="0">
                  <a:pos x="35" y="85"/>
                </a:cxn>
                <a:cxn ang="0">
                  <a:pos x="36" y="95"/>
                </a:cxn>
                <a:cxn ang="0">
                  <a:pos x="37" y="100"/>
                </a:cxn>
                <a:cxn ang="0">
                  <a:pos x="38" y="99"/>
                </a:cxn>
                <a:cxn ang="0">
                  <a:pos x="39" y="93"/>
                </a:cxn>
                <a:cxn ang="0">
                  <a:pos x="40" y="86"/>
                </a:cxn>
                <a:cxn ang="0">
                  <a:pos x="41" y="80"/>
                </a:cxn>
                <a:cxn ang="0">
                  <a:pos x="42" y="74"/>
                </a:cxn>
                <a:cxn ang="0">
                  <a:pos x="43" y="70"/>
                </a:cxn>
                <a:cxn ang="0">
                  <a:pos x="44" y="66"/>
                </a:cxn>
                <a:cxn ang="0">
                  <a:pos x="45" y="63"/>
                </a:cxn>
                <a:cxn ang="0">
                  <a:pos x="46" y="61"/>
                </a:cxn>
                <a:cxn ang="0">
                  <a:pos x="47" y="59"/>
                </a:cxn>
              </a:cxnLst>
              <a:rect l="0" t="0" r="r" b="b"/>
              <a:pathLst>
                <a:path w="47" h="100">
                  <a:moveTo>
                    <a:pt x="0" y="30"/>
                  </a:moveTo>
                  <a:lnTo>
                    <a:pt x="0" y="30"/>
                  </a:lnTo>
                  <a:lnTo>
                    <a:pt x="1" y="19"/>
                  </a:lnTo>
                  <a:lnTo>
                    <a:pt x="2" y="8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7" y="6"/>
                  </a:lnTo>
                  <a:lnTo>
                    <a:pt x="8" y="11"/>
                  </a:lnTo>
                  <a:lnTo>
                    <a:pt x="9" y="22"/>
                  </a:lnTo>
                  <a:lnTo>
                    <a:pt x="10" y="35"/>
                  </a:lnTo>
                  <a:lnTo>
                    <a:pt x="11" y="47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0"/>
                  </a:lnTo>
                  <a:lnTo>
                    <a:pt x="15" y="47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0"/>
                  </a:lnTo>
                  <a:lnTo>
                    <a:pt x="20" y="37"/>
                  </a:lnTo>
                  <a:lnTo>
                    <a:pt x="21" y="33"/>
                  </a:lnTo>
                  <a:lnTo>
                    <a:pt x="22" y="29"/>
                  </a:lnTo>
                  <a:lnTo>
                    <a:pt x="23" y="27"/>
                  </a:lnTo>
                  <a:lnTo>
                    <a:pt x="24" y="28"/>
                  </a:lnTo>
                  <a:lnTo>
                    <a:pt x="25" y="31"/>
                  </a:lnTo>
                  <a:lnTo>
                    <a:pt x="26" y="37"/>
                  </a:lnTo>
                  <a:lnTo>
                    <a:pt x="27" y="43"/>
                  </a:lnTo>
                  <a:lnTo>
                    <a:pt x="28" y="46"/>
                  </a:lnTo>
                  <a:lnTo>
                    <a:pt x="29" y="47"/>
                  </a:lnTo>
                  <a:lnTo>
                    <a:pt x="30" y="46"/>
                  </a:lnTo>
                  <a:lnTo>
                    <a:pt x="30" y="45"/>
                  </a:lnTo>
                  <a:lnTo>
                    <a:pt x="31" y="46"/>
                  </a:lnTo>
                  <a:lnTo>
                    <a:pt x="32" y="50"/>
                  </a:lnTo>
                  <a:lnTo>
                    <a:pt x="33" y="59"/>
                  </a:lnTo>
                  <a:lnTo>
                    <a:pt x="34" y="72"/>
                  </a:lnTo>
                  <a:lnTo>
                    <a:pt x="35" y="85"/>
                  </a:lnTo>
                  <a:lnTo>
                    <a:pt x="36" y="95"/>
                  </a:lnTo>
                  <a:lnTo>
                    <a:pt x="37" y="100"/>
                  </a:lnTo>
                  <a:lnTo>
                    <a:pt x="38" y="99"/>
                  </a:lnTo>
                  <a:lnTo>
                    <a:pt x="39" y="93"/>
                  </a:lnTo>
                  <a:lnTo>
                    <a:pt x="40" y="86"/>
                  </a:lnTo>
                  <a:lnTo>
                    <a:pt x="41" y="80"/>
                  </a:lnTo>
                  <a:lnTo>
                    <a:pt x="42" y="74"/>
                  </a:lnTo>
                  <a:lnTo>
                    <a:pt x="43" y="70"/>
                  </a:lnTo>
                  <a:lnTo>
                    <a:pt x="44" y="66"/>
                  </a:lnTo>
                  <a:lnTo>
                    <a:pt x="45" y="63"/>
                  </a:lnTo>
                  <a:lnTo>
                    <a:pt x="46" y="61"/>
                  </a:lnTo>
                  <a:lnTo>
                    <a:pt x="47" y="59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421"/>
            <p:cNvSpPr>
              <a:spLocks/>
            </p:cNvSpPr>
            <p:nvPr/>
          </p:nvSpPr>
          <p:spPr bwMode="auto">
            <a:xfrm>
              <a:off x="4722742" y="3903933"/>
              <a:ext cx="48217" cy="15155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63"/>
                </a:cxn>
                <a:cxn ang="0">
                  <a:pos x="1" y="60"/>
                </a:cxn>
                <a:cxn ang="0">
                  <a:pos x="2" y="56"/>
                </a:cxn>
                <a:cxn ang="0">
                  <a:pos x="3" y="50"/>
                </a:cxn>
                <a:cxn ang="0">
                  <a:pos x="4" y="45"/>
                </a:cxn>
                <a:cxn ang="0">
                  <a:pos x="5" y="41"/>
                </a:cxn>
                <a:cxn ang="0">
                  <a:pos x="6" y="39"/>
                </a:cxn>
                <a:cxn ang="0">
                  <a:pos x="7" y="40"/>
                </a:cxn>
                <a:cxn ang="0">
                  <a:pos x="8" y="42"/>
                </a:cxn>
                <a:cxn ang="0">
                  <a:pos x="9" y="46"/>
                </a:cxn>
                <a:cxn ang="0">
                  <a:pos x="10" y="50"/>
                </a:cxn>
                <a:cxn ang="0">
                  <a:pos x="10" y="54"/>
                </a:cxn>
                <a:cxn ang="0">
                  <a:pos x="11" y="56"/>
                </a:cxn>
                <a:cxn ang="0">
                  <a:pos x="12" y="55"/>
                </a:cxn>
                <a:cxn ang="0">
                  <a:pos x="13" y="51"/>
                </a:cxn>
                <a:cxn ang="0">
                  <a:pos x="14" y="45"/>
                </a:cxn>
                <a:cxn ang="0">
                  <a:pos x="15" y="39"/>
                </a:cxn>
                <a:cxn ang="0">
                  <a:pos x="16" y="35"/>
                </a:cxn>
                <a:cxn ang="0">
                  <a:pos x="17" y="35"/>
                </a:cxn>
                <a:cxn ang="0">
                  <a:pos x="18" y="36"/>
                </a:cxn>
                <a:cxn ang="0">
                  <a:pos x="19" y="39"/>
                </a:cxn>
                <a:cxn ang="0">
                  <a:pos x="20" y="40"/>
                </a:cxn>
                <a:cxn ang="0">
                  <a:pos x="21" y="39"/>
                </a:cxn>
                <a:cxn ang="0">
                  <a:pos x="22" y="33"/>
                </a:cxn>
                <a:cxn ang="0">
                  <a:pos x="23" y="23"/>
                </a:cxn>
                <a:cxn ang="0">
                  <a:pos x="24" y="13"/>
                </a:cxn>
                <a:cxn ang="0">
                  <a:pos x="25" y="6"/>
                </a:cxn>
                <a:cxn ang="0">
                  <a:pos x="26" y="6"/>
                </a:cxn>
                <a:cxn ang="0">
                  <a:pos x="27" y="15"/>
                </a:cxn>
                <a:cxn ang="0">
                  <a:pos x="28" y="30"/>
                </a:cxn>
                <a:cxn ang="0">
                  <a:pos x="29" y="48"/>
                </a:cxn>
                <a:cxn ang="0">
                  <a:pos x="30" y="62"/>
                </a:cxn>
                <a:cxn ang="0">
                  <a:pos x="31" y="72"/>
                </a:cxn>
                <a:cxn ang="0">
                  <a:pos x="32" y="77"/>
                </a:cxn>
                <a:cxn ang="0">
                  <a:pos x="33" y="80"/>
                </a:cxn>
                <a:cxn ang="0">
                  <a:pos x="34" y="82"/>
                </a:cxn>
                <a:cxn ang="0">
                  <a:pos x="35" y="85"/>
                </a:cxn>
                <a:cxn ang="0">
                  <a:pos x="36" y="88"/>
                </a:cxn>
                <a:cxn ang="0">
                  <a:pos x="37" y="89"/>
                </a:cxn>
                <a:cxn ang="0">
                  <a:pos x="37" y="89"/>
                </a:cxn>
                <a:cxn ang="0">
                  <a:pos x="38" y="88"/>
                </a:cxn>
                <a:cxn ang="0">
                  <a:pos x="39" y="84"/>
                </a:cxn>
                <a:cxn ang="0">
                  <a:pos x="40" y="78"/>
                </a:cxn>
                <a:cxn ang="0">
                  <a:pos x="41" y="69"/>
                </a:cxn>
                <a:cxn ang="0">
                  <a:pos x="42" y="56"/>
                </a:cxn>
                <a:cxn ang="0">
                  <a:pos x="43" y="40"/>
                </a:cxn>
                <a:cxn ang="0">
                  <a:pos x="44" y="24"/>
                </a:cxn>
                <a:cxn ang="0">
                  <a:pos x="45" y="10"/>
                </a:cxn>
                <a:cxn ang="0">
                  <a:pos x="46" y="2"/>
                </a:cxn>
                <a:cxn ang="0">
                  <a:pos x="47" y="0"/>
                </a:cxn>
              </a:cxnLst>
              <a:rect l="0" t="0" r="r" b="b"/>
              <a:pathLst>
                <a:path w="47" h="89">
                  <a:moveTo>
                    <a:pt x="0" y="63"/>
                  </a:moveTo>
                  <a:lnTo>
                    <a:pt x="0" y="63"/>
                  </a:lnTo>
                  <a:lnTo>
                    <a:pt x="1" y="60"/>
                  </a:lnTo>
                  <a:lnTo>
                    <a:pt x="2" y="56"/>
                  </a:lnTo>
                  <a:lnTo>
                    <a:pt x="3" y="50"/>
                  </a:lnTo>
                  <a:lnTo>
                    <a:pt x="4" y="45"/>
                  </a:lnTo>
                  <a:lnTo>
                    <a:pt x="5" y="41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6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1" y="56"/>
                  </a:lnTo>
                  <a:lnTo>
                    <a:pt x="12" y="55"/>
                  </a:lnTo>
                  <a:lnTo>
                    <a:pt x="13" y="51"/>
                  </a:lnTo>
                  <a:lnTo>
                    <a:pt x="14" y="45"/>
                  </a:lnTo>
                  <a:lnTo>
                    <a:pt x="15" y="39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18" y="36"/>
                  </a:lnTo>
                  <a:lnTo>
                    <a:pt x="19" y="39"/>
                  </a:lnTo>
                  <a:lnTo>
                    <a:pt x="20" y="40"/>
                  </a:lnTo>
                  <a:lnTo>
                    <a:pt x="21" y="39"/>
                  </a:lnTo>
                  <a:lnTo>
                    <a:pt x="22" y="33"/>
                  </a:lnTo>
                  <a:lnTo>
                    <a:pt x="23" y="23"/>
                  </a:lnTo>
                  <a:lnTo>
                    <a:pt x="24" y="13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7" y="15"/>
                  </a:lnTo>
                  <a:lnTo>
                    <a:pt x="28" y="30"/>
                  </a:lnTo>
                  <a:lnTo>
                    <a:pt x="29" y="48"/>
                  </a:lnTo>
                  <a:lnTo>
                    <a:pt x="30" y="62"/>
                  </a:lnTo>
                  <a:lnTo>
                    <a:pt x="31" y="72"/>
                  </a:lnTo>
                  <a:lnTo>
                    <a:pt x="32" y="77"/>
                  </a:lnTo>
                  <a:lnTo>
                    <a:pt x="33" y="80"/>
                  </a:lnTo>
                  <a:lnTo>
                    <a:pt x="34" y="82"/>
                  </a:lnTo>
                  <a:lnTo>
                    <a:pt x="35" y="85"/>
                  </a:lnTo>
                  <a:lnTo>
                    <a:pt x="36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8" y="88"/>
                  </a:lnTo>
                  <a:lnTo>
                    <a:pt x="39" y="84"/>
                  </a:lnTo>
                  <a:lnTo>
                    <a:pt x="40" y="78"/>
                  </a:lnTo>
                  <a:lnTo>
                    <a:pt x="41" y="69"/>
                  </a:lnTo>
                  <a:lnTo>
                    <a:pt x="42" y="56"/>
                  </a:lnTo>
                  <a:lnTo>
                    <a:pt x="43" y="40"/>
                  </a:lnTo>
                  <a:lnTo>
                    <a:pt x="44" y="24"/>
                  </a:lnTo>
                  <a:lnTo>
                    <a:pt x="45" y="10"/>
                  </a:lnTo>
                  <a:lnTo>
                    <a:pt x="46" y="2"/>
                  </a:lnTo>
                  <a:lnTo>
                    <a:pt x="47" y="0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422"/>
            <p:cNvSpPr>
              <a:spLocks/>
            </p:cNvSpPr>
            <p:nvPr/>
          </p:nvSpPr>
          <p:spPr bwMode="auto">
            <a:xfrm>
              <a:off x="4770962" y="3900565"/>
              <a:ext cx="48217" cy="1964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1" y="20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4" y="28"/>
                </a:cxn>
                <a:cxn ang="0">
                  <a:pos x="5" y="30"/>
                </a:cxn>
                <a:cxn ang="0">
                  <a:pos x="6" y="35"/>
                </a:cxn>
                <a:cxn ang="0">
                  <a:pos x="7" y="46"/>
                </a:cxn>
                <a:cxn ang="0">
                  <a:pos x="8" y="63"/>
                </a:cxn>
                <a:cxn ang="0">
                  <a:pos x="9" y="82"/>
                </a:cxn>
                <a:cxn ang="0">
                  <a:pos x="10" y="98"/>
                </a:cxn>
                <a:cxn ang="0">
                  <a:pos x="11" y="108"/>
                </a:cxn>
                <a:cxn ang="0">
                  <a:pos x="12" y="112"/>
                </a:cxn>
                <a:cxn ang="0">
                  <a:pos x="13" y="112"/>
                </a:cxn>
                <a:cxn ang="0">
                  <a:pos x="14" y="110"/>
                </a:cxn>
                <a:cxn ang="0">
                  <a:pos x="15" y="108"/>
                </a:cxn>
                <a:cxn ang="0">
                  <a:pos x="16" y="106"/>
                </a:cxn>
                <a:cxn ang="0">
                  <a:pos x="17" y="105"/>
                </a:cxn>
                <a:cxn ang="0">
                  <a:pos x="17" y="106"/>
                </a:cxn>
                <a:cxn ang="0">
                  <a:pos x="18" y="107"/>
                </a:cxn>
                <a:cxn ang="0">
                  <a:pos x="19" y="109"/>
                </a:cxn>
                <a:cxn ang="0">
                  <a:pos x="20" y="109"/>
                </a:cxn>
                <a:cxn ang="0">
                  <a:pos x="21" y="108"/>
                </a:cxn>
                <a:cxn ang="0">
                  <a:pos x="22" y="104"/>
                </a:cxn>
                <a:cxn ang="0">
                  <a:pos x="23" y="97"/>
                </a:cxn>
                <a:cxn ang="0">
                  <a:pos x="24" y="88"/>
                </a:cxn>
                <a:cxn ang="0">
                  <a:pos x="25" y="79"/>
                </a:cxn>
                <a:cxn ang="0">
                  <a:pos x="26" y="69"/>
                </a:cxn>
                <a:cxn ang="0">
                  <a:pos x="27" y="57"/>
                </a:cxn>
                <a:cxn ang="0">
                  <a:pos x="28" y="44"/>
                </a:cxn>
                <a:cxn ang="0">
                  <a:pos x="29" y="28"/>
                </a:cxn>
                <a:cxn ang="0">
                  <a:pos x="30" y="13"/>
                </a:cxn>
                <a:cxn ang="0">
                  <a:pos x="31" y="3"/>
                </a:cxn>
                <a:cxn ang="0">
                  <a:pos x="32" y="0"/>
                </a:cxn>
                <a:cxn ang="0">
                  <a:pos x="33" y="5"/>
                </a:cxn>
                <a:cxn ang="0">
                  <a:pos x="34" y="15"/>
                </a:cxn>
                <a:cxn ang="0">
                  <a:pos x="35" y="26"/>
                </a:cxn>
                <a:cxn ang="0">
                  <a:pos x="36" y="35"/>
                </a:cxn>
                <a:cxn ang="0">
                  <a:pos x="37" y="39"/>
                </a:cxn>
                <a:cxn ang="0">
                  <a:pos x="38" y="38"/>
                </a:cxn>
                <a:cxn ang="0">
                  <a:pos x="39" y="36"/>
                </a:cxn>
                <a:cxn ang="0">
                  <a:pos x="40" y="35"/>
                </a:cxn>
                <a:cxn ang="0">
                  <a:pos x="41" y="36"/>
                </a:cxn>
                <a:cxn ang="0">
                  <a:pos x="42" y="40"/>
                </a:cxn>
                <a:cxn ang="0">
                  <a:pos x="43" y="48"/>
                </a:cxn>
                <a:cxn ang="0">
                  <a:pos x="44" y="59"/>
                </a:cxn>
                <a:cxn ang="0">
                  <a:pos x="44" y="72"/>
                </a:cxn>
                <a:cxn ang="0">
                  <a:pos x="45" y="84"/>
                </a:cxn>
                <a:cxn ang="0">
                  <a:pos x="46" y="91"/>
                </a:cxn>
                <a:cxn ang="0">
                  <a:pos x="47" y="92"/>
                </a:cxn>
              </a:cxnLst>
              <a:rect l="0" t="0" r="r" b="b"/>
              <a:pathLst>
                <a:path w="47" h="112">
                  <a:moveTo>
                    <a:pt x="0" y="17"/>
                  </a:moveTo>
                  <a:lnTo>
                    <a:pt x="0" y="17"/>
                  </a:lnTo>
                  <a:lnTo>
                    <a:pt x="1" y="20"/>
                  </a:lnTo>
                  <a:lnTo>
                    <a:pt x="2" y="24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5" y="30"/>
                  </a:lnTo>
                  <a:lnTo>
                    <a:pt x="6" y="35"/>
                  </a:lnTo>
                  <a:lnTo>
                    <a:pt x="7" y="46"/>
                  </a:lnTo>
                  <a:lnTo>
                    <a:pt x="8" y="63"/>
                  </a:lnTo>
                  <a:lnTo>
                    <a:pt x="9" y="82"/>
                  </a:lnTo>
                  <a:lnTo>
                    <a:pt x="10" y="98"/>
                  </a:lnTo>
                  <a:lnTo>
                    <a:pt x="11" y="108"/>
                  </a:lnTo>
                  <a:lnTo>
                    <a:pt x="12" y="112"/>
                  </a:lnTo>
                  <a:lnTo>
                    <a:pt x="13" y="112"/>
                  </a:lnTo>
                  <a:lnTo>
                    <a:pt x="14" y="110"/>
                  </a:lnTo>
                  <a:lnTo>
                    <a:pt x="15" y="108"/>
                  </a:lnTo>
                  <a:lnTo>
                    <a:pt x="16" y="106"/>
                  </a:lnTo>
                  <a:lnTo>
                    <a:pt x="17" y="105"/>
                  </a:lnTo>
                  <a:lnTo>
                    <a:pt x="17" y="106"/>
                  </a:lnTo>
                  <a:lnTo>
                    <a:pt x="18" y="107"/>
                  </a:lnTo>
                  <a:lnTo>
                    <a:pt x="19" y="109"/>
                  </a:lnTo>
                  <a:lnTo>
                    <a:pt x="20" y="109"/>
                  </a:lnTo>
                  <a:lnTo>
                    <a:pt x="21" y="108"/>
                  </a:lnTo>
                  <a:lnTo>
                    <a:pt x="22" y="104"/>
                  </a:lnTo>
                  <a:lnTo>
                    <a:pt x="23" y="97"/>
                  </a:lnTo>
                  <a:lnTo>
                    <a:pt x="24" y="88"/>
                  </a:lnTo>
                  <a:lnTo>
                    <a:pt x="25" y="79"/>
                  </a:lnTo>
                  <a:lnTo>
                    <a:pt x="26" y="69"/>
                  </a:lnTo>
                  <a:lnTo>
                    <a:pt x="27" y="57"/>
                  </a:lnTo>
                  <a:lnTo>
                    <a:pt x="28" y="44"/>
                  </a:lnTo>
                  <a:lnTo>
                    <a:pt x="29" y="28"/>
                  </a:lnTo>
                  <a:lnTo>
                    <a:pt x="30" y="13"/>
                  </a:lnTo>
                  <a:lnTo>
                    <a:pt x="31" y="3"/>
                  </a:lnTo>
                  <a:lnTo>
                    <a:pt x="32" y="0"/>
                  </a:lnTo>
                  <a:lnTo>
                    <a:pt x="33" y="5"/>
                  </a:lnTo>
                  <a:lnTo>
                    <a:pt x="34" y="15"/>
                  </a:lnTo>
                  <a:lnTo>
                    <a:pt x="35" y="26"/>
                  </a:lnTo>
                  <a:lnTo>
                    <a:pt x="36" y="35"/>
                  </a:lnTo>
                  <a:lnTo>
                    <a:pt x="37" y="39"/>
                  </a:lnTo>
                  <a:lnTo>
                    <a:pt x="38" y="38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6"/>
                  </a:lnTo>
                  <a:lnTo>
                    <a:pt x="42" y="40"/>
                  </a:lnTo>
                  <a:lnTo>
                    <a:pt x="43" y="48"/>
                  </a:lnTo>
                  <a:lnTo>
                    <a:pt x="44" y="59"/>
                  </a:lnTo>
                  <a:lnTo>
                    <a:pt x="44" y="72"/>
                  </a:lnTo>
                  <a:lnTo>
                    <a:pt x="45" y="84"/>
                  </a:lnTo>
                  <a:lnTo>
                    <a:pt x="46" y="91"/>
                  </a:lnTo>
                  <a:lnTo>
                    <a:pt x="47" y="92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23"/>
            <p:cNvSpPr>
              <a:spLocks/>
            </p:cNvSpPr>
            <p:nvPr/>
          </p:nvSpPr>
          <p:spPr bwMode="auto">
            <a:xfrm>
              <a:off x="4819179" y="3903933"/>
              <a:ext cx="48217" cy="18523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0" y="75"/>
                </a:cxn>
                <a:cxn ang="0">
                  <a:pos x="1" y="72"/>
                </a:cxn>
                <a:cxn ang="0">
                  <a:pos x="2" y="66"/>
                </a:cxn>
                <a:cxn ang="0">
                  <a:pos x="3" y="64"/>
                </a:cxn>
                <a:cxn ang="0">
                  <a:pos x="4" y="67"/>
                </a:cxn>
                <a:cxn ang="0">
                  <a:pos x="5" y="75"/>
                </a:cxn>
                <a:cxn ang="0">
                  <a:pos x="6" y="85"/>
                </a:cxn>
                <a:cxn ang="0">
                  <a:pos x="7" y="94"/>
                </a:cxn>
                <a:cxn ang="0">
                  <a:pos x="8" y="99"/>
                </a:cxn>
                <a:cxn ang="0">
                  <a:pos x="9" y="99"/>
                </a:cxn>
                <a:cxn ang="0">
                  <a:pos x="10" y="94"/>
                </a:cxn>
                <a:cxn ang="0">
                  <a:pos x="11" y="86"/>
                </a:cxn>
                <a:cxn ang="0">
                  <a:pos x="12" y="77"/>
                </a:cxn>
                <a:cxn ang="0">
                  <a:pos x="13" y="68"/>
                </a:cxn>
                <a:cxn ang="0">
                  <a:pos x="14" y="60"/>
                </a:cxn>
                <a:cxn ang="0">
                  <a:pos x="15" y="53"/>
                </a:cxn>
                <a:cxn ang="0">
                  <a:pos x="16" y="47"/>
                </a:cxn>
                <a:cxn ang="0">
                  <a:pos x="17" y="41"/>
                </a:cxn>
                <a:cxn ang="0">
                  <a:pos x="18" y="37"/>
                </a:cxn>
                <a:cxn ang="0">
                  <a:pos x="19" y="33"/>
                </a:cxn>
                <a:cxn ang="0">
                  <a:pos x="20" y="30"/>
                </a:cxn>
                <a:cxn ang="0">
                  <a:pos x="21" y="30"/>
                </a:cxn>
                <a:cxn ang="0">
                  <a:pos x="22" y="35"/>
                </a:cxn>
                <a:cxn ang="0">
                  <a:pos x="23" y="44"/>
                </a:cxn>
                <a:cxn ang="0">
                  <a:pos x="24" y="55"/>
                </a:cxn>
                <a:cxn ang="0">
                  <a:pos x="24" y="65"/>
                </a:cxn>
                <a:cxn ang="0">
                  <a:pos x="25" y="74"/>
                </a:cxn>
                <a:cxn ang="0">
                  <a:pos x="26" y="81"/>
                </a:cxn>
                <a:cxn ang="0">
                  <a:pos x="27" y="87"/>
                </a:cxn>
                <a:cxn ang="0">
                  <a:pos x="28" y="93"/>
                </a:cxn>
                <a:cxn ang="0">
                  <a:pos x="29" y="98"/>
                </a:cxn>
                <a:cxn ang="0">
                  <a:pos x="30" y="103"/>
                </a:cxn>
                <a:cxn ang="0">
                  <a:pos x="31" y="105"/>
                </a:cxn>
                <a:cxn ang="0">
                  <a:pos x="32" y="106"/>
                </a:cxn>
                <a:cxn ang="0">
                  <a:pos x="33" y="103"/>
                </a:cxn>
                <a:cxn ang="0">
                  <a:pos x="34" y="98"/>
                </a:cxn>
                <a:cxn ang="0">
                  <a:pos x="35" y="87"/>
                </a:cxn>
                <a:cxn ang="0">
                  <a:pos x="36" y="72"/>
                </a:cxn>
                <a:cxn ang="0">
                  <a:pos x="37" y="53"/>
                </a:cxn>
                <a:cxn ang="0">
                  <a:pos x="38" y="32"/>
                </a:cxn>
                <a:cxn ang="0">
                  <a:pos x="39" y="14"/>
                </a:cxn>
                <a:cxn ang="0">
                  <a:pos x="40" y="3"/>
                </a:cxn>
                <a:cxn ang="0">
                  <a:pos x="41" y="0"/>
                </a:cxn>
                <a:cxn ang="0">
                  <a:pos x="42" y="4"/>
                </a:cxn>
                <a:cxn ang="0">
                  <a:pos x="43" y="10"/>
                </a:cxn>
                <a:cxn ang="0">
                  <a:pos x="44" y="14"/>
                </a:cxn>
                <a:cxn ang="0">
                  <a:pos x="45" y="15"/>
                </a:cxn>
                <a:cxn ang="0">
                  <a:pos x="46" y="12"/>
                </a:cxn>
                <a:cxn ang="0">
                  <a:pos x="47" y="8"/>
                </a:cxn>
                <a:cxn ang="0">
                  <a:pos x="48" y="5"/>
                </a:cxn>
              </a:cxnLst>
              <a:rect l="0" t="0" r="r" b="b"/>
              <a:pathLst>
                <a:path w="48" h="106">
                  <a:moveTo>
                    <a:pt x="0" y="75"/>
                  </a:moveTo>
                  <a:lnTo>
                    <a:pt x="0" y="75"/>
                  </a:lnTo>
                  <a:lnTo>
                    <a:pt x="1" y="72"/>
                  </a:lnTo>
                  <a:lnTo>
                    <a:pt x="2" y="66"/>
                  </a:lnTo>
                  <a:lnTo>
                    <a:pt x="3" y="64"/>
                  </a:lnTo>
                  <a:lnTo>
                    <a:pt x="4" y="67"/>
                  </a:lnTo>
                  <a:lnTo>
                    <a:pt x="5" y="75"/>
                  </a:lnTo>
                  <a:lnTo>
                    <a:pt x="6" y="85"/>
                  </a:lnTo>
                  <a:lnTo>
                    <a:pt x="7" y="94"/>
                  </a:lnTo>
                  <a:lnTo>
                    <a:pt x="8" y="99"/>
                  </a:lnTo>
                  <a:lnTo>
                    <a:pt x="9" y="99"/>
                  </a:lnTo>
                  <a:lnTo>
                    <a:pt x="10" y="94"/>
                  </a:lnTo>
                  <a:lnTo>
                    <a:pt x="11" y="86"/>
                  </a:lnTo>
                  <a:lnTo>
                    <a:pt x="12" y="77"/>
                  </a:lnTo>
                  <a:lnTo>
                    <a:pt x="13" y="68"/>
                  </a:lnTo>
                  <a:lnTo>
                    <a:pt x="14" y="60"/>
                  </a:lnTo>
                  <a:lnTo>
                    <a:pt x="15" y="53"/>
                  </a:lnTo>
                  <a:lnTo>
                    <a:pt x="16" y="47"/>
                  </a:lnTo>
                  <a:lnTo>
                    <a:pt x="17" y="41"/>
                  </a:lnTo>
                  <a:lnTo>
                    <a:pt x="18" y="37"/>
                  </a:lnTo>
                  <a:lnTo>
                    <a:pt x="19" y="33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5"/>
                  </a:lnTo>
                  <a:lnTo>
                    <a:pt x="23" y="44"/>
                  </a:lnTo>
                  <a:lnTo>
                    <a:pt x="24" y="55"/>
                  </a:lnTo>
                  <a:lnTo>
                    <a:pt x="24" y="65"/>
                  </a:lnTo>
                  <a:lnTo>
                    <a:pt x="25" y="74"/>
                  </a:lnTo>
                  <a:lnTo>
                    <a:pt x="26" y="81"/>
                  </a:lnTo>
                  <a:lnTo>
                    <a:pt x="27" y="87"/>
                  </a:lnTo>
                  <a:lnTo>
                    <a:pt x="28" y="93"/>
                  </a:lnTo>
                  <a:lnTo>
                    <a:pt x="29" y="98"/>
                  </a:lnTo>
                  <a:lnTo>
                    <a:pt x="30" y="103"/>
                  </a:lnTo>
                  <a:lnTo>
                    <a:pt x="31" y="105"/>
                  </a:lnTo>
                  <a:lnTo>
                    <a:pt x="32" y="106"/>
                  </a:lnTo>
                  <a:lnTo>
                    <a:pt x="33" y="103"/>
                  </a:lnTo>
                  <a:lnTo>
                    <a:pt x="34" y="98"/>
                  </a:lnTo>
                  <a:lnTo>
                    <a:pt x="35" y="87"/>
                  </a:lnTo>
                  <a:lnTo>
                    <a:pt x="36" y="72"/>
                  </a:lnTo>
                  <a:lnTo>
                    <a:pt x="37" y="53"/>
                  </a:lnTo>
                  <a:lnTo>
                    <a:pt x="38" y="32"/>
                  </a:lnTo>
                  <a:lnTo>
                    <a:pt x="39" y="14"/>
                  </a:lnTo>
                  <a:lnTo>
                    <a:pt x="40" y="3"/>
                  </a:lnTo>
                  <a:lnTo>
                    <a:pt x="41" y="0"/>
                  </a:lnTo>
                  <a:lnTo>
                    <a:pt x="42" y="4"/>
                  </a:lnTo>
                  <a:lnTo>
                    <a:pt x="43" y="10"/>
                  </a:lnTo>
                  <a:lnTo>
                    <a:pt x="44" y="14"/>
                  </a:lnTo>
                  <a:lnTo>
                    <a:pt x="45" y="15"/>
                  </a:lnTo>
                  <a:lnTo>
                    <a:pt x="46" y="12"/>
                  </a:lnTo>
                  <a:lnTo>
                    <a:pt x="47" y="8"/>
                  </a:lnTo>
                  <a:lnTo>
                    <a:pt x="48" y="5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424"/>
            <p:cNvSpPr>
              <a:spLocks/>
            </p:cNvSpPr>
            <p:nvPr/>
          </p:nvSpPr>
          <p:spPr bwMode="auto">
            <a:xfrm>
              <a:off x="4867399" y="3904494"/>
              <a:ext cx="45004" cy="112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2" y="5"/>
                </a:cxn>
                <a:cxn ang="0">
                  <a:pos x="3" y="13"/>
                </a:cxn>
                <a:cxn ang="0">
                  <a:pos x="4" y="24"/>
                </a:cxn>
                <a:cxn ang="0">
                  <a:pos x="4" y="34"/>
                </a:cxn>
                <a:cxn ang="0">
                  <a:pos x="5" y="39"/>
                </a:cxn>
                <a:cxn ang="0">
                  <a:pos x="6" y="39"/>
                </a:cxn>
                <a:cxn ang="0">
                  <a:pos x="7" y="34"/>
                </a:cxn>
                <a:cxn ang="0">
                  <a:pos x="8" y="27"/>
                </a:cxn>
                <a:cxn ang="0">
                  <a:pos x="9" y="22"/>
                </a:cxn>
                <a:cxn ang="0">
                  <a:pos x="10" y="22"/>
                </a:cxn>
                <a:cxn ang="0">
                  <a:pos x="11" y="26"/>
                </a:cxn>
                <a:cxn ang="0">
                  <a:pos x="12" y="33"/>
                </a:cxn>
                <a:cxn ang="0">
                  <a:pos x="13" y="40"/>
                </a:cxn>
                <a:cxn ang="0">
                  <a:pos x="14" y="45"/>
                </a:cxn>
                <a:cxn ang="0">
                  <a:pos x="15" y="50"/>
                </a:cxn>
                <a:cxn ang="0">
                  <a:pos x="16" y="53"/>
                </a:cxn>
                <a:cxn ang="0">
                  <a:pos x="17" y="55"/>
                </a:cxn>
                <a:cxn ang="0">
                  <a:pos x="18" y="58"/>
                </a:cxn>
                <a:cxn ang="0">
                  <a:pos x="19" y="61"/>
                </a:cxn>
                <a:cxn ang="0">
                  <a:pos x="20" y="64"/>
                </a:cxn>
                <a:cxn ang="0">
                  <a:pos x="21" y="65"/>
                </a:cxn>
                <a:cxn ang="0">
                  <a:pos x="22" y="64"/>
                </a:cxn>
                <a:cxn ang="0">
                  <a:pos x="23" y="60"/>
                </a:cxn>
                <a:cxn ang="0">
                  <a:pos x="24" y="53"/>
                </a:cxn>
                <a:cxn ang="0">
                  <a:pos x="25" y="45"/>
                </a:cxn>
                <a:cxn ang="0">
                  <a:pos x="26" y="39"/>
                </a:cxn>
                <a:cxn ang="0">
                  <a:pos x="27" y="38"/>
                </a:cxn>
                <a:cxn ang="0">
                  <a:pos x="28" y="41"/>
                </a:cxn>
                <a:cxn ang="0">
                  <a:pos x="29" y="48"/>
                </a:cxn>
                <a:cxn ang="0">
                  <a:pos x="30" y="55"/>
                </a:cxn>
                <a:cxn ang="0">
                  <a:pos x="31" y="59"/>
                </a:cxn>
                <a:cxn ang="0">
                  <a:pos x="31" y="60"/>
                </a:cxn>
                <a:cxn ang="0">
                  <a:pos x="32" y="58"/>
                </a:cxn>
                <a:cxn ang="0">
                  <a:pos x="33" y="55"/>
                </a:cxn>
                <a:cxn ang="0">
                  <a:pos x="34" y="54"/>
                </a:cxn>
                <a:cxn ang="0">
                  <a:pos x="35" y="55"/>
                </a:cxn>
                <a:cxn ang="0">
                  <a:pos x="36" y="57"/>
                </a:cxn>
                <a:cxn ang="0">
                  <a:pos x="37" y="58"/>
                </a:cxn>
                <a:cxn ang="0">
                  <a:pos x="38" y="59"/>
                </a:cxn>
                <a:cxn ang="0">
                  <a:pos x="39" y="59"/>
                </a:cxn>
                <a:cxn ang="0">
                  <a:pos x="40" y="59"/>
                </a:cxn>
                <a:cxn ang="0">
                  <a:pos x="41" y="60"/>
                </a:cxn>
                <a:cxn ang="0">
                  <a:pos x="42" y="60"/>
                </a:cxn>
                <a:cxn ang="0">
                  <a:pos x="43" y="61"/>
                </a:cxn>
                <a:cxn ang="0">
                  <a:pos x="44" y="60"/>
                </a:cxn>
                <a:cxn ang="0">
                  <a:pos x="45" y="58"/>
                </a:cxn>
                <a:cxn ang="0">
                  <a:pos x="46" y="56"/>
                </a:cxn>
                <a:cxn ang="0">
                  <a:pos x="47" y="56"/>
                </a:cxn>
              </a:cxnLst>
              <a:rect l="0" t="0" r="r" b="b"/>
              <a:pathLst>
                <a:path w="47" h="6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3" y="13"/>
                  </a:lnTo>
                  <a:lnTo>
                    <a:pt x="4" y="24"/>
                  </a:lnTo>
                  <a:lnTo>
                    <a:pt x="4" y="34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4"/>
                  </a:lnTo>
                  <a:lnTo>
                    <a:pt x="8" y="27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1" y="26"/>
                  </a:lnTo>
                  <a:lnTo>
                    <a:pt x="12" y="33"/>
                  </a:lnTo>
                  <a:lnTo>
                    <a:pt x="13" y="40"/>
                  </a:lnTo>
                  <a:lnTo>
                    <a:pt x="14" y="45"/>
                  </a:lnTo>
                  <a:lnTo>
                    <a:pt x="15" y="50"/>
                  </a:lnTo>
                  <a:lnTo>
                    <a:pt x="16" y="53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19" y="61"/>
                  </a:lnTo>
                  <a:lnTo>
                    <a:pt x="20" y="64"/>
                  </a:lnTo>
                  <a:lnTo>
                    <a:pt x="21" y="65"/>
                  </a:lnTo>
                  <a:lnTo>
                    <a:pt x="22" y="64"/>
                  </a:lnTo>
                  <a:lnTo>
                    <a:pt x="23" y="60"/>
                  </a:lnTo>
                  <a:lnTo>
                    <a:pt x="24" y="53"/>
                  </a:lnTo>
                  <a:lnTo>
                    <a:pt x="25" y="45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8" y="41"/>
                  </a:lnTo>
                  <a:lnTo>
                    <a:pt x="29" y="48"/>
                  </a:lnTo>
                  <a:lnTo>
                    <a:pt x="30" y="55"/>
                  </a:lnTo>
                  <a:lnTo>
                    <a:pt x="31" y="59"/>
                  </a:lnTo>
                  <a:lnTo>
                    <a:pt x="31" y="60"/>
                  </a:lnTo>
                  <a:lnTo>
                    <a:pt x="32" y="58"/>
                  </a:lnTo>
                  <a:lnTo>
                    <a:pt x="33" y="55"/>
                  </a:lnTo>
                  <a:lnTo>
                    <a:pt x="34" y="54"/>
                  </a:lnTo>
                  <a:lnTo>
                    <a:pt x="35" y="55"/>
                  </a:lnTo>
                  <a:lnTo>
                    <a:pt x="36" y="57"/>
                  </a:lnTo>
                  <a:lnTo>
                    <a:pt x="37" y="58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1" y="60"/>
                  </a:lnTo>
                  <a:lnTo>
                    <a:pt x="42" y="60"/>
                  </a:lnTo>
                  <a:lnTo>
                    <a:pt x="43" y="61"/>
                  </a:lnTo>
                  <a:lnTo>
                    <a:pt x="44" y="60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7" y="56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25"/>
            <p:cNvSpPr>
              <a:spLocks/>
            </p:cNvSpPr>
            <p:nvPr/>
          </p:nvSpPr>
          <p:spPr bwMode="auto">
            <a:xfrm>
              <a:off x="4912402" y="3906739"/>
              <a:ext cx="48217" cy="1066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" y="41"/>
                </a:cxn>
                <a:cxn ang="0">
                  <a:pos x="2" y="41"/>
                </a:cxn>
                <a:cxn ang="0">
                  <a:pos x="3" y="42"/>
                </a:cxn>
                <a:cxn ang="0">
                  <a:pos x="4" y="43"/>
                </a:cxn>
                <a:cxn ang="0">
                  <a:pos x="5" y="47"/>
                </a:cxn>
                <a:cxn ang="0">
                  <a:pos x="6" y="51"/>
                </a:cxn>
                <a:cxn ang="0">
                  <a:pos x="7" y="55"/>
                </a:cxn>
                <a:cxn ang="0">
                  <a:pos x="8" y="58"/>
                </a:cxn>
                <a:cxn ang="0">
                  <a:pos x="9" y="57"/>
                </a:cxn>
                <a:cxn ang="0">
                  <a:pos x="10" y="52"/>
                </a:cxn>
                <a:cxn ang="0">
                  <a:pos x="11" y="44"/>
                </a:cxn>
                <a:cxn ang="0">
                  <a:pos x="11" y="35"/>
                </a:cxn>
                <a:cxn ang="0">
                  <a:pos x="12" y="29"/>
                </a:cxn>
                <a:cxn ang="0">
                  <a:pos x="13" y="26"/>
                </a:cxn>
                <a:cxn ang="0">
                  <a:pos x="14" y="26"/>
                </a:cxn>
                <a:cxn ang="0">
                  <a:pos x="15" y="27"/>
                </a:cxn>
                <a:cxn ang="0">
                  <a:pos x="16" y="28"/>
                </a:cxn>
                <a:cxn ang="0">
                  <a:pos x="17" y="27"/>
                </a:cxn>
                <a:cxn ang="0">
                  <a:pos x="18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1" y="26"/>
                </a:cxn>
                <a:cxn ang="0">
                  <a:pos x="22" y="29"/>
                </a:cxn>
                <a:cxn ang="0">
                  <a:pos x="23" y="32"/>
                </a:cxn>
                <a:cxn ang="0">
                  <a:pos x="24" y="33"/>
                </a:cxn>
                <a:cxn ang="0">
                  <a:pos x="25" y="32"/>
                </a:cxn>
                <a:cxn ang="0">
                  <a:pos x="26" y="27"/>
                </a:cxn>
                <a:cxn ang="0">
                  <a:pos x="27" y="21"/>
                </a:cxn>
                <a:cxn ang="0">
                  <a:pos x="28" y="14"/>
                </a:cxn>
                <a:cxn ang="0">
                  <a:pos x="29" y="8"/>
                </a:cxn>
                <a:cxn ang="0">
                  <a:pos x="30" y="4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4"/>
                </a:cxn>
                <a:cxn ang="0">
                  <a:pos x="35" y="10"/>
                </a:cxn>
                <a:cxn ang="0">
                  <a:pos x="36" y="19"/>
                </a:cxn>
                <a:cxn ang="0">
                  <a:pos x="37" y="28"/>
                </a:cxn>
                <a:cxn ang="0">
                  <a:pos x="38" y="35"/>
                </a:cxn>
                <a:cxn ang="0">
                  <a:pos x="38" y="43"/>
                </a:cxn>
                <a:cxn ang="0">
                  <a:pos x="39" y="50"/>
                </a:cxn>
                <a:cxn ang="0">
                  <a:pos x="40" y="55"/>
                </a:cxn>
                <a:cxn ang="0">
                  <a:pos x="41" y="58"/>
                </a:cxn>
                <a:cxn ang="0">
                  <a:pos x="42" y="57"/>
                </a:cxn>
                <a:cxn ang="0">
                  <a:pos x="43" y="53"/>
                </a:cxn>
                <a:cxn ang="0">
                  <a:pos x="44" y="45"/>
                </a:cxn>
                <a:cxn ang="0">
                  <a:pos x="45" y="37"/>
                </a:cxn>
                <a:cxn ang="0">
                  <a:pos x="46" y="30"/>
                </a:cxn>
                <a:cxn ang="0">
                  <a:pos x="47" y="23"/>
                </a:cxn>
              </a:cxnLst>
              <a:rect l="0" t="0" r="r" b="b"/>
              <a:pathLst>
                <a:path w="47" h="58">
                  <a:moveTo>
                    <a:pt x="0" y="42"/>
                  </a:moveTo>
                  <a:lnTo>
                    <a:pt x="0" y="42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7"/>
                  </a:lnTo>
                  <a:lnTo>
                    <a:pt x="6" y="51"/>
                  </a:lnTo>
                  <a:lnTo>
                    <a:pt x="7" y="55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10" y="52"/>
                  </a:lnTo>
                  <a:lnTo>
                    <a:pt x="11" y="44"/>
                  </a:lnTo>
                  <a:lnTo>
                    <a:pt x="11" y="35"/>
                  </a:lnTo>
                  <a:lnTo>
                    <a:pt x="12" y="29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9" y="24"/>
                  </a:lnTo>
                  <a:lnTo>
                    <a:pt x="20" y="24"/>
                  </a:lnTo>
                  <a:lnTo>
                    <a:pt x="21" y="26"/>
                  </a:lnTo>
                  <a:lnTo>
                    <a:pt x="22" y="29"/>
                  </a:lnTo>
                  <a:lnTo>
                    <a:pt x="23" y="32"/>
                  </a:lnTo>
                  <a:lnTo>
                    <a:pt x="24" y="33"/>
                  </a:lnTo>
                  <a:lnTo>
                    <a:pt x="25" y="32"/>
                  </a:lnTo>
                  <a:lnTo>
                    <a:pt x="26" y="27"/>
                  </a:lnTo>
                  <a:lnTo>
                    <a:pt x="27" y="21"/>
                  </a:lnTo>
                  <a:lnTo>
                    <a:pt x="28" y="14"/>
                  </a:lnTo>
                  <a:lnTo>
                    <a:pt x="29" y="8"/>
                  </a:lnTo>
                  <a:lnTo>
                    <a:pt x="30" y="4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4"/>
                  </a:lnTo>
                  <a:lnTo>
                    <a:pt x="35" y="10"/>
                  </a:lnTo>
                  <a:lnTo>
                    <a:pt x="36" y="19"/>
                  </a:lnTo>
                  <a:lnTo>
                    <a:pt x="37" y="28"/>
                  </a:lnTo>
                  <a:lnTo>
                    <a:pt x="38" y="35"/>
                  </a:lnTo>
                  <a:lnTo>
                    <a:pt x="38" y="43"/>
                  </a:lnTo>
                  <a:lnTo>
                    <a:pt x="39" y="50"/>
                  </a:lnTo>
                  <a:lnTo>
                    <a:pt x="40" y="55"/>
                  </a:lnTo>
                  <a:lnTo>
                    <a:pt x="41" y="58"/>
                  </a:lnTo>
                  <a:lnTo>
                    <a:pt x="42" y="57"/>
                  </a:lnTo>
                  <a:lnTo>
                    <a:pt x="43" y="53"/>
                  </a:lnTo>
                  <a:lnTo>
                    <a:pt x="44" y="45"/>
                  </a:lnTo>
                  <a:lnTo>
                    <a:pt x="45" y="37"/>
                  </a:lnTo>
                  <a:lnTo>
                    <a:pt x="46" y="30"/>
                  </a:lnTo>
                  <a:lnTo>
                    <a:pt x="47" y="23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26"/>
            <p:cNvSpPr>
              <a:spLocks/>
            </p:cNvSpPr>
            <p:nvPr/>
          </p:nvSpPr>
          <p:spPr bwMode="auto">
            <a:xfrm>
              <a:off x="4960620" y="3907300"/>
              <a:ext cx="48217" cy="1347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1" y="16"/>
                </a:cxn>
                <a:cxn ang="0">
                  <a:pos x="2" y="11"/>
                </a:cxn>
                <a:cxn ang="0">
                  <a:pos x="3" y="6"/>
                </a:cxn>
                <a:cxn ang="0">
                  <a:pos x="4" y="3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7" y="4"/>
                </a:cxn>
                <a:cxn ang="0">
                  <a:pos x="8" y="11"/>
                </a:cxn>
                <a:cxn ang="0">
                  <a:pos x="9" y="21"/>
                </a:cxn>
                <a:cxn ang="0">
                  <a:pos x="10" y="32"/>
                </a:cxn>
                <a:cxn ang="0">
                  <a:pos x="11" y="43"/>
                </a:cxn>
                <a:cxn ang="0">
                  <a:pos x="12" y="51"/>
                </a:cxn>
                <a:cxn ang="0">
                  <a:pos x="13" y="57"/>
                </a:cxn>
                <a:cxn ang="0">
                  <a:pos x="14" y="60"/>
                </a:cxn>
                <a:cxn ang="0">
                  <a:pos x="15" y="58"/>
                </a:cxn>
                <a:cxn ang="0">
                  <a:pos x="16" y="54"/>
                </a:cxn>
                <a:cxn ang="0">
                  <a:pos x="17" y="49"/>
                </a:cxn>
                <a:cxn ang="0">
                  <a:pos x="18" y="44"/>
                </a:cxn>
                <a:cxn ang="0">
                  <a:pos x="18" y="40"/>
                </a:cxn>
                <a:cxn ang="0">
                  <a:pos x="19" y="36"/>
                </a:cxn>
                <a:cxn ang="0">
                  <a:pos x="20" y="32"/>
                </a:cxn>
                <a:cxn ang="0">
                  <a:pos x="21" y="28"/>
                </a:cxn>
                <a:cxn ang="0">
                  <a:pos x="22" y="23"/>
                </a:cxn>
                <a:cxn ang="0">
                  <a:pos x="23" y="19"/>
                </a:cxn>
                <a:cxn ang="0">
                  <a:pos x="24" y="15"/>
                </a:cxn>
                <a:cxn ang="0">
                  <a:pos x="25" y="14"/>
                </a:cxn>
                <a:cxn ang="0">
                  <a:pos x="26" y="15"/>
                </a:cxn>
                <a:cxn ang="0">
                  <a:pos x="27" y="17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0" y="22"/>
                </a:cxn>
                <a:cxn ang="0">
                  <a:pos x="31" y="24"/>
                </a:cxn>
                <a:cxn ang="0">
                  <a:pos x="32" y="27"/>
                </a:cxn>
                <a:cxn ang="0">
                  <a:pos x="33" y="29"/>
                </a:cxn>
                <a:cxn ang="0">
                  <a:pos x="34" y="32"/>
                </a:cxn>
                <a:cxn ang="0">
                  <a:pos x="35" y="34"/>
                </a:cxn>
                <a:cxn ang="0">
                  <a:pos x="36" y="36"/>
                </a:cxn>
                <a:cxn ang="0">
                  <a:pos x="37" y="37"/>
                </a:cxn>
                <a:cxn ang="0">
                  <a:pos x="38" y="38"/>
                </a:cxn>
                <a:cxn ang="0">
                  <a:pos x="39" y="41"/>
                </a:cxn>
                <a:cxn ang="0">
                  <a:pos x="40" y="46"/>
                </a:cxn>
                <a:cxn ang="0">
                  <a:pos x="41" y="53"/>
                </a:cxn>
                <a:cxn ang="0">
                  <a:pos x="42" y="63"/>
                </a:cxn>
                <a:cxn ang="0">
                  <a:pos x="43" y="71"/>
                </a:cxn>
                <a:cxn ang="0">
                  <a:pos x="44" y="76"/>
                </a:cxn>
                <a:cxn ang="0">
                  <a:pos x="45" y="77"/>
                </a:cxn>
                <a:cxn ang="0">
                  <a:pos x="45" y="76"/>
                </a:cxn>
                <a:cxn ang="0">
                  <a:pos x="46" y="74"/>
                </a:cxn>
                <a:cxn ang="0">
                  <a:pos x="47" y="73"/>
                </a:cxn>
              </a:cxnLst>
              <a:rect l="0" t="0" r="r" b="b"/>
              <a:pathLst>
                <a:path w="47" h="77">
                  <a:moveTo>
                    <a:pt x="0" y="21"/>
                  </a:moveTo>
                  <a:lnTo>
                    <a:pt x="0" y="21"/>
                  </a:lnTo>
                  <a:lnTo>
                    <a:pt x="1" y="16"/>
                  </a:lnTo>
                  <a:lnTo>
                    <a:pt x="2" y="11"/>
                  </a:lnTo>
                  <a:lnTo>
                    <a:pt x="3" y="6"/>
                  </a:lnTo>
                  <a:lnTo>
                    <a:pt x="4" y="3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4"/>
                  </a:lnTo>
                  <a:lnTo>
                    <a:pt x="8" y="11"/>
                  </a:lnTo>
                  <a:lnTo>
                    <a:pt x="9" y="21"/>
                  </a:lnTo>
                  <a:lnTo>
                    <a:pt x="10" y="32"/>
                  </a:lnTo>
                  <a:lnTo>
                    <a:pt x="11" y="43"/>
                  </a:lnTo>
                  <a:lnTo>
                    <a:pt x="12" y="51"/>
                  </a:lnTo>
                  <a:lnTo>
                    <a:pt x="13" y="57"/>
                  </a:lnTo>
                  <a:lnTo>
                    <a:pt x="14" y="60"/>
                  </a:lnTo>
                  <a:lnTo>
                    <a:pt x="15" y="58"/>
                  </a:lnTo>
                  <a:lnTo>
                    <a:pt x="16" y="54"/>
                  </a:lnTo>
                  <a:lnTo>
                    <a:pt x="17" y="49"/>
                  </a:lnTo>
                  <a:lnTo>
                    <a:pt x="18" y="44"/>
                  </a:lnTo>
                  <a:lnTo>
                    <a:pt x="18" y="40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1" y="28"/>
                  </a:lnTo>
                  <a:lnTo>
                    <a:pt x="22" y="23"/>
                  </a:lnTo>
                  <a:lnTo>
                    <a:pt x="23" y="19"/>
                  </a:lnTo>
                  <a:lnTo>
                    <a:pt x="24" y="15"/>
                  </a:lnTo>
                  <a:lnTo>
                    <a:pt x="25" y="14"/>
                  </a:lnTo>
                  <a:lnTo>
                    <a:pt x="26" y="15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29" y="20"/>
                  </a:lnTo>
                  <a:lnTo>
                    <a:pt x="30" y="22"/>
                  </a:lnTo>
                  <a:lnTo>
                    <a:pt x="31" y="24"/>
                  </a:lnTo>
                  <a:lnTo>
                    <a:pt x="32" y="27"/>
                  </a:lnTo>
                  <a:lnTo>
                    <a:pt x="33" y="29"/>
                  </a:lnTo>
                  <a:lnTo>
                    <a:pt x="34" y="32"/>
                  </a:lnTo>
                  <a:lnTo>
                    <a:pt x="35" y="34"/>
                  </a:lnTo>
                  <a:lnTo>
                    <a:pt x="36" y="36"/>
                  </a:lnTo>
                  <a:lnTo>
                    <a:pt x="37" y="37"/>
                  </a:lnTo>
                  <a:lnTo>
                    <a:pt x="38" y="38"/>
                  </a:lnTo>
                  <a:lnTo>
                    <a:pt x="39" y="41"/>
                  </a:lnTo>
                  <a:lnTo>
                    <a:pt x="40" y="46"/>
                  </a:lnTo>
                  <a:lnTo>
                    <a:pt x="41" y="53"/>
                  </a:lnTo>
                  <a:lnTo>
                    <a:pt x="42" y="63"/>
                  </a:lnTo>
                  <a:lnTo>
                    <a:pt x="43" y="71"/>
                  </a:lnTo>
                  <a:lnTo>
                    <a:pt x="44" y="76"/>
                  </a:lnTo>
                  <a:lnTo>
                    <a:pt x="45" y="77"/>
                  </a:lnTo>
                  <a:lnTo>
                    <a:pt x="45" y="76"/>
                  </a:lnTo>
                  <a:lnTo>
                    <a:pt x="46" y="74"/>
                  </a:lnTo>
                  <a:lnTo>
                    <a:pt x="47" y="73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27"/>
            <p:cNvSpPr>
              <a:spLocks/>
            </p:cNvSpPr>
            <p:nvPr/>
          </p:nvSpPr>
          <p:spPr bwMode="auto">
            <a:xfrm>
              <a:off x="5008839" y="3905055"/>
              <a:ext cx="45004" cy="1515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85"/>
                </a:cxn>
                <a:cxn ang="0">
                  <a:pos x="1" y="83"/>
                </a:cxn>
                <a:cxn ang="0">
                  <a:pos x="2" y="77"/>
                </a:cxn>
                <a:cxn ang="0">
                  <a:pos x="3" y="67"/>
                </a:cxn>
                <a:cxn ang="0">
                  <a:pos x="4" y="53"/>
                </a:cxn>
                <a:cxn ang="0">
                  <a:pos x="5" y="41"/>
                </a:cxn>
                <a:cxn ang="0">
                  <a:pos x="6" y="33"/>
                </a:cxn>
                <a:cxn ang="0">
                  <a:pos x="7" y="28"/>
                </a:cxn>
                <a:cxn ang="0">
                  <a:pos x="8" y="26"/>
                </a:cxn>
                <a:cxn ang="0">
                  <a:pos x="9" y="23"/>
                </a:cxn>
                <a:cxn ang="0">
                  <a:pos x="10" y="18"/>
                </a:cxn>
                <a:cxn ang="0">
                  <a:pos x="11" y="12"/>
                </a:cxn>
                <a:cxn ang="0">
                  <a:pos x="12" y="8"/>
                </a:cxn>
                <a:cxn ang="0">
                  <a:pos x="13" y="7"/>
                </a:cxn>
                <a:cxn ang="0">
                  <a:pos x="14" y="8"/>
                </a:cxn>
                <a:cxn ang="0">
                  <a:pos x="15" y="8"/>
                </a:cxn>
                <a:cxn ang="0">
                  <a:pos x="16" y="7"/>
                </a:cxn>
                <a:cxn ang="0">
                  <a:pos x="17" y="4"/>
                </a:cxn>
                <a:cxn ang="0">
                  <a:pos x="18" y="1"/>
                </a:cxn>
                <a:cxn ang="0">
                  <a:pos x="19" y="0"/>
                </a:cxn>
                <a:cxn ang="0">
                  <a:pos x="20" y="2"/>
                </a:cxn>
                <a:cxn ang="0">
                  <a:pos x="21" y="6"/>
                </a:cxn>
                <a:cxn ang="0">
                  <a:pos x="22" y="12"/>
                </a:cxn>
                <a:cxn ang="0">
                  <a:pos x="23" y="19"/>
                </a:cxn>
                <a:cxn ang="0">
                  <a:pos x="24" y="27"/>
                </a:cxn>
                <a:cxn ang="0">
                  <a:pos x="25" y="35"/>
                </a:cxn>
                <a:cxn ang="0">
                  <a:pos x="25" y="42"/>
                </a:cxn>
                <a:cxn ang="0">
                  <a:pos x="26" y="47"/>
                </a:cxn>
                <a:cxn ang="0">
                  <a:pos x="27" y="52"/>
                </a:cxn>
                <a:cxn ang="0">
                  <a:pos x="28" y="57"/>
                </a:cxn>
                <a:cxn ang="0">
                  <a:pos x="29" y="61"/>
                </a:cxn>
                <a:cxn ang="0">
                  <a:pos x="30" y="66"/>
                </a:cxn>
                <a:cxn ang="0">
                  <a:pos x="31" y="71"/>
                </a:cxn>
                <a:cxn ang="0">
                  <a:pos x="32" y="76"/>
                </a:cxn>
                <a:cxn ang="0">
                  <a:pos x="33" y="80"/>
                </a:cxn>
                <a:cxn ang="0">
                  <a:pos x="34" y="81"/>
                </a:cxn>
                <a:cxn ang="0">
                  <a:pos x="35" y="79"/>
                </a:cxn>
                <a:cxn ang="0">
                  <a:pos x="36" y="72"/>
                </a:cxn>
                <a:cxn ang="0">
                  <a:pos x="37" y="64"/>
                </a:cxn>
                <a:cxn ang="0">
                  <a:pos x="38" y="56"/>
                </a:cxn>
                <a:cxn ang="0">
                  <a:pos x="39" y="51"/>
                </a:cxn>
                <a:cxn ang="0">
                  <a:pos x="40" y="51"/>
                </a:cxn>
                <a:cxn ang="0">
                  <a:pos x="41" y="52"/>
                </a:cxn>
                <a:cxn ang="0">
                  <a:pos x="42" y="53"/>
                </a:cxn>
                <a:cxn ang="0">
                  <a:pos x="43" y="52"/>
                </a:cxn>
                <a:cxn ang="0">
                  <a:pos x="44" y="49"/>
                </a:cxn>
                <a:cxn ang="0">
                  <a:pos x="45" y="44"/>
                </a:cxn>
                <a:cxn ang="0">
                  <a:pos x="46" y="39"/>
                </a:cxn>
                <a:cxn ang="0">
                  <a:pos x="47" y="36"/>
                </a:cxn>
                <a:cxn ang="0">
                  <a:pos x="48" y="35"/>
                </a:cxn>
              </a:cxnLst>
              <a:rect l="0" t="0" r="r" b="b"/>
              <a:pathLst>
                <a:path w="48" h="85">
                  <a:moveTo>
                    <a:pt x="0" y="85"/>
                  </a:moveTo>
                  <a:lnTo>
                    <a:pt x="0" y="85"/>
                  </a:lnTo>
                  <a:lnTo>
                    <a:pt x="1" y="83"/>
                  </a:lnTo>
                  <a:lnTo>
                    <a:pt x="2" y="77"/>
                  </a:lnTo>
                  <a:lnTo>
                    <a:pt x="3" y="67"/>
                  </a:lnTo>
                  <a:lnTo>
                    <a:pt x="4" y="53"/>
                  </a:lnTo>
                  <a:lnTo>
                    <a:pt x="5" y="41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8" y="26"/>
                  </a:lnTo>
                  <a:lnTo>
                    <a:pt x="9" y="23"/>
                  </a:lnTo>
                  <a:lnTo>
                    <a:pt x="10" y="18"/>
                  </a:lnTo>
                  <a:lnTo>
                    <a:pt x="11" y="12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2" y="12"/>
                  </a:lnTo>
                  <a:lnTo>
                    <a:pt x="23" y="19"/>
                  </a:lnTo>
                  <a:lnTo>
                    <a:pt x="24" y="27"/>
                  </a:lnTo>
                  <a:lnTo>
                    <a:pt x="25" y="35"/>
                  </a:lnTo>
                  <a:lnTo>
                    <a:pt x="25" y="42"/>
                  </a:lnTo>
                  <a:lnTo>
                    <a:pt x="26" y="47"/>
                  </a:lnTo>
                  <a:lnTo>
                    <a:pt x="27" y="52"/>
                  </a:lnTo>
                  <a:lnTo>
                    <a:pt x="28" y="57"/>
                  </a:lnTo>
                  <a:lnTo>
                    <a:pt x="29" y="61"/>
                  </a:lnTo>
                  <a:lnTo>
                    <a:pt x="30" y="66"/>
                  </a:lnTo>
                  <a:lnTo>
                    <a:pt x="31" y="71"/>
                  </a:lnTo>
                  <a:lnTo>
                    <a:pt x="32" y="76"/>
                  </a:lnTo>
                  <a:lnTo>
                    <a:pt x="33" y="80"/>
                  </a:lnTo>
                  <a:lnTo>
                    <a:pt x="34" y="81"/>
                  </a:lnTo>
                  <a:lnTo>
                    <a:pt x="35" y="79"/>
                  </a:lnTo>
                  <a:lnTo>
                    <a:pt x="36" y="72"/>
                  </a:lnTo>
                  <a:lnTo>
                    <a:pt x="37" y="64"/>
                  </a:lnTo>
                  <a:lnTo>
                    <a:pt x="38" y="56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1" y="52"/>
                  </a:lnTo>
                  <a:lnTo>
                    <a:pt x="42" y="53"/>
                  </a:lnTo>
                  <a:lnTo>
                    <a:pt x="43" y="52"/>
                  </a:lnTo>
                  <a:lnTo>
                    <a:pt x="44" y="49"/>
                  </a:lnTo>
                  <a:lnTo>
                    <a:pt x="45" y="44"/>
                  </a:lnTo>
                  <a:lnTo>
                    <a:pt x="46" y="39"/>
                  </a:lnTo>
                  <a:lnTo>
                    <a:pt x="47" y="36"/>
                  </a:lnTo>
                  <a:lnTo>
                    <a:pt x="48" y="35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28"/>
            <p:cNvSpPr>
              <a:spLocks/>
            </p:cNvSpPr>
            <p:nvPr/>
          </p:nvSpPr>
          <p:spPr bwMode="auto">
            <a:xfrm>
              <a:off x="5053843" y="3908423"/>
              <a:ext cx="48217" cy="954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1" y="16"/>
                </a:cxn>
                <a:cxn ang="0">
                  <a:pos x="2" y="14"/>
                </a:cxn>
                <a:cxn ang="0">
                  <a:pos x="3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5" y="7"/>
                </a:cxn>
                <a:cxn ang="0">
                  <a:pos x="6" y="7"/>
                </a:cxn>
                <a:cxn ang="0">
                  <a:pos x="7" y="7"/>
                </a:cxn>
                <a:cxn ang="0">
                  <a:pos x="8" y="4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8"/>
                </a:cxn>
                <a:cxn ang="0">
                  <a:pos x="13" y="15"/>
                </a:cxn>
                <a:cxn ang="0">
                  <a:pos x="14" y="21"/>
                </a:cxn>
                <a:cxn ang="0">
                  <a:pos x="15" y="25"/>
                </a:cxn>
                <a:cxn ang="0">
                  <a:pos x="16" y="26"/>
                </a:cxn>
                <a:cxn ang="0">
                  <a:pos x="17" y="27"/>
                </a:cxn>
                <a:cxn ang="0">
                  <a:pos x="18" y="29"/>
                </a:cxn>
                <a:cxn ang="0">
                  <a:pos x="19" y="34"/>
                </a:cxn>
                <a:cxn ang="0">
                  <a:pos x="20" y="42"/>
                </a:cxn>
                <a:cxn ang="0">
                  <a:pos x="21" y="48"/>
                </a:cxn>
                <a:cxn ang="0">
                  <a:pos x="22" y="51"/>
                </a:cxn>
                <a:cxn ang="0">
                  <a:pos x="23" y="46"/>
                </a:cxn>
                <a:cxn ang="0">
                  <a:pos x="24" y="36"/>
                </a:cxn>
                <a:cxn ang="0">
                  <a:pos x="25" y="24"/>
                </a:cxn>
                <a:cxn ang="0">
                  <a:pos x="26" y="15"/>
                </a:cxn>
                <a:cxn ang="0">
                  <a:pos x="27" y="11"/>
                </a:cxn>
                <a:cxn ang="0">
                  <a:pos x="28" y="13"/>
                </a:cxn>
                <a:cxn ang="0">
                  <a:pos x="29" y="19"/>
                </a:cxn>
                <a:cxn ang="0">
                  <a:pos x="30" y="26"/>
                </a:cxn>
                <a:cxn ang="0">
                  <a:pos x="31" y="30"/>
                </a:cxn>
                <a:cxn ang="0">
                  <a:pos x="32" y="29"/>
                </a:cxn>
                <a:cxn ang="0">
                  <a:pos x="32" y="24"/>
                </a:cxn>
                <a:cxn ang="0">
                  <a:pos x="33" y="15"/>
                </a:cxn>
                <a:cxn ang="0">
                  <a:pos x="34" y="7"/>
                </a:cxn>
                <a:cxn ang="0">
                  <a:pos x="35" y="2"/>
                </a:cxn>
                <a:cxn ang="0">
                  <a:pos x="36" y="3"/>
                </a:cxn>
                <a:cxn ang="0">
                  <a:pos x="37" y="10"/>
                </a:cxn>
                <a:cxn ang="0">
                  <a:pos x="38" y="21"/>
                </a:cxn>
                <a:cxn ang="0">
                  <a:pos x="39" y="32"/>
                </a:cxn>
                <a:cxn ang="0">
                  <a:pos x="40" y="43"/>
                </a:cxn>
                <a:cxn ang="0">
                  <a:pos x="41" y="50"/>
                </a:cxn>
                <a:cxn ang="0">
                  <a:pos x="42" y="54"/>
                </a:cxn>
                <a:cxn ang="0">
                  <a:pos x="43" y="54"/>
                </a:cxn>
                <a:cxn ang="0">
                  <a:pos x="44" y="50"/>
                </a:cxn>
                <a:cxn ang="0">
                  <a:pos x="45" y="44"/>
                </a:cxn>
                <a:cxn ang="0">
                  <a:pos x="46" y="40"/>
                </a:cxn>
                <a:cxn ang="0">
                  <a:pos x="47" y="39"/>
                </a:cxn>
              </a:cxnLst>
              <a:rect l="0" t="0" r="r" b="b"/>
              <a:pathLst>
                <a:path w="47" h="54">
                  <a:moveTo>
                    <a:pt x="0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4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2" y="8"/>
                  </a:lnTo>
                  <a:lnTo>
                    <a:pt x="13" y="15"/>
                  </a:lnTo>
                  <a:lnTo>
                    <a:pt x="14" y="21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7" y="27"/>
                  </a:lnTo>
                  <a:lnTo>
                    <a:pt x="18" y="29"/>
                  </a:lnTo>
                  <a:lnTo>
                    <a:pt x="19" y="34"/>
                  </a:lnTo>
                  <a:lnTo>
                    <a:pt x="20" y="42"/>
                  </a:lnTo>
                  <a:lnTo>
                    <a:pt x="21" y="48"/>
                  </a:lnTo>
                  <a:lnTo>
                    <a:pt x="22" y="51"/>
                  </a:lnTo>
                  <a:lnTo>
                    <a:pt x="23" y="46"/>
                  </a:lnTo>
                  <a:lnTo>
                    <a:pt x="24" y="36"/>
                  </a:lnTo>
                  <a:lnTo>
                    <a:pt x="25" y="24"/>
                  </a:lnTo>
                  <a:lnTo>
                    <a:pt x="26" y="15"/>
                  </a:lnTo>
                  <a:lnTo>
                    <a:pt x="27" y="11"/>
                  </a:lnTo>
                  <a:lnTo>
                    <a:pt x="28" y="13"/>
                  </a:lnTo>
                  <a:lnTo>
                    <a:pt x="29" y="19"/>
                  </a:lnTo>
                  <a:lnTo>
                    <a:pt x="30" y="26"/>
                  </a:lnTo>
                  <a:lnTo>
                    <a:pt x="31" y="30"/>
                  </a:lnTo>
                  <a:lnTo>
                    <a:pt x="32" y="29"/>
                  </a:lnTo>
                  <a:lnTo>
                    <a:pt x="32" y="24"/>
                  </a:lnTo>
                  <a:lnTo>
                    <a:pt x="33" y="15"/>
                  </a:lnTo>
                  <a:lnTo>
                    <a:pt x="34" y="7"/>
                  </a:lnTo>
                  <a:lnTo>
                    <a:pt x="35" y="2"/>
                  </a:lnTo>
                  <a:lnTo>
                    <a:pt x="36" y="3"/>
                  </a:lnTo>
                  <a:lnTo>
                    <a:pt x="37" y="10"/>
                  </a:lnTo>
                  <a:lnTo>
                    <a:pt x="38" y="21"/>
                  </a:lnTo>
                  <a:lnTo>
                    <a:pt x="39" y="32"/>
                  </a:lnTo>
                  <a:lnTo>
                    <a:pt x="40" y="43"/>
                  </a:lnTo>
                  <a:lnTo>
                    <a:pt x="41" y="50"/>
                  </a:lnTo>
                  <a:lnTo>
                    <a:pt x="42" y="54"/>
                  </a:lnTo>
                  <a:lnTo>
                    <a:pt x="43" y="54"/>
                  </a:lnTo>
                  <a:lnTo>
                    <a:pt x="44" y="50"/>
                  </a:lnTo>
                  <a:lnTo>
                    <a:pt x="45" y="44"/>
                  </a:lnTo>
                  <a:lnTo>
                    <a:pt x="46" y="40"/>
                  </a:lnTo>
                  <a:lnTo>
                    <a:pt x="47" y="39"/>
                  </a:lnTo>
                </a:path>
              </a:pathLst>
            </a:custGeom>
            <a:noFill/>
            <a:ln w="6350" cap="sq">
              <a:solidFill>
                <a:srgbClr val="0072B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429"/>
            <p:cNvSpPr>
              <a:spLocks/>
            </p:cNvSpPr>
            <p:nvPr/>
          </p:nvSpPr>
          <p:spPr bwMode="auto">
            <a:xfrm>
              <a:off x="5102061" y="3907300"/>
              <a:ext cx="48217" cy="8420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2" y="48"/>
                </a:cxn>
                <a:cxn ang="0">
                  <a:pos x="3" y="47"/>
                </a:cxn>
                <a:cxn ang="0">
                  <a:pos x="4" y="42"/>
                </a:cxn>
                <a:cxn ang="0">
                  <a:pos x="5" y="35"/>
                </a:cxn>
                <a:cxn ang="0">
                  <a:pos x="6" y="27"/>
                </a:cxn>
                <a:cxn ang="0">
                  <a:pos x="7" y="18"/>
                </a:cxn>
                <a:cxn ang="0">
                  <a:pos x="8" y="10"/>
                </a:cxn>
                <a:cxn ang="0">
                  <a:pos x="9" y="4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2" y="4"/>
                </a:cxn>
                <a:cxn ang="0">
                  <a:pos x="12" y="10"/>
                </a:cxn>
                <a:cxn ang="0">
                  <a:pos x="13" y="16"/>
                </a:cxn>
                <a:cxn ang="0">
                  <a:pos x="14" y="23"/>
                </a:cxn>
                <a:cxn ang="0">
                  <a:pos x="15" y="28"/>
                </a:cxn>
                <a:cxn ang="0">
                  <a:pos x="16" y="32"/>
                </a:cxn>
                <a:cxn ang="0">
                  <a:pos x="17" y="35"/>
                </a:cxn>
                <a:cxn ang="0">
                  <a:pos x="18" y="38"/>
                </a:cxn>
                <a:cxn ang="0">
                  <a:pos x="19" y="42"/>
                </a:cxn>
                <a:cxn ang="0">
                  <a:pos x="20" y="46"/>
                </a:cxn>
                <a:cxn ang="0">
                  <a:pos x="21" y="49"/>
                </a:cxn>
                <a:cxn ang="0">
                  <a:pos x="22" y="50"/>
                </a:cxn>
                <a:cxn ang="0">
                  <a:pos x="23" y="48"/>
                </a:cxn>
                <a:cxn ang="0">
                  <a:pos x="24" y="44"/>
                </a:cxn>
                <a:cxn ang="0">
                  <a:pos x="25" y="37"/>
                </a:cxn>
                <a:cxn ang="0">
                  <a:pos x="26" y="31"/>
                </a:cxn>
                <a:cxn ang="0">
                  <a:pos x="27" y="28"/>
                </a:cxn>
                <a:cxn ang="0">
                  <a:pos x="28" y="28"/>
                </a:cxn>
                <a:cxn ang="0">
                  <a:pos x="29" y="28"/>
                </a:cxn>
                <a:cxn ang="0">
                  <a:pos x="30" y="27"/>
                </a:cxn>
                <a:cxn ang="0">
                  <a:pos x="31" y="26"/>
                </a:cxn>
                <a:cxn ang="0">
                  <a:pos x="32" y="25"/>
                </a:cxn>
                <a:cxn ang="0">
                  <a:pos x="33" y="28"/>
                </a:cxn>
                <a:cxn ang="0">
                  <a:pos x="34" y="32"/>
                </a:cxn>
                <a:cxn ang="0">
                  <a:pos x="35" y="36"/>
                </a:cxn>
                <a:cxn ang="0">
                  <a:pos x="36" y="36"/>
                </a:cxn>
                <a:cxn ang="0">
                  <a:pos x="37" y="32"/>
                </a:cxn>
                <a:cxn ang="0">
                  <a:pos x="38" y="26"/>
                </a:cxn>
                <a:cxn ang="0">
                  <a:pos x="39" y="20"/>
                </a:cxn>
                <a:cxn ang="0">
                  <a:pos x="39" y="16"/>
                </a:cxn>
                <a:cxn ang="0">
                  <a:pos x="40" y="15"/>
                </a:cxn>
                <a:cxn ang="0">
                  <a:pos x="41" y="16"/>
                </a:cxn>
                <a:cxn ang="0">
                  <a:pos x="42" y="19"/>
                </a:cxn>
                <a:cxn ang="0">
                  <a:pos x="43" y="23"/>
                </a:cxn>
                <a:cxn ang="0">
                  <a:pos x="44" y="27"/>
                </a:cxn>
                <a:cxn ang="0">
                  <a:pos x="45" y="30"/>
                </a:cxn>
                <a:cxn ang="0">
                  <a:pos x="46" y="32"/>
                </a:cxn>
                <a:cxn ang="0">
                  <a:pos x="47" y="33"/>
                </a:cxn>
              </a:cxnLst>
              <a:rect l="0" t="0" r="r" b="b"/>
              <a:pathLst>
                <a:path w="47" h="50">
                  <a:moveTo>
                    <a:pt x="0" y="47"/>
                  </a:moveTo>
                  <a:lnTo>
                    <a:pt x="0" y="47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3" y="47"/>
                  </a:lnTo>
                  <a:lnTo>
                    <a:pt x="4" y="42"/>
                  </a:lnTo>
                  <a:lnTo>
                    <a:pt x="5" y="35"/>
                  </a:lnTo>
                  <a:lnTo>
                    <a:pt x="6" y="27"/>
                  </a:lnTo>
                  <a:lnTo>
                    <a:pt x="7" y="18"/>
                  </a:lnTo>
                  <a:lnTo>
                    <a:pt x="8" y="10"/>
                  </a:lnTo>
                  <a:lnTo>
                    <a:pt x="9" y="4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3" y="16"/>
                  </a:lnTo>
                  <a:lnTo>
                    <a:pt x="14" y="23"/>
                  </a:lnTo>
                  <a:lnTo>
                    <a:pt x="15" y="28"/>
                  </a:lnTo>
                  <a:lnTo>
                    <a:pt x="16" y="32"/>
                  </a:lnTo>
                  <a:lnTo>
                    <a:pt x="17" y="35"/>
                  </a:lnTo>
                  <a:lnTo>
                    <a:pt x="18" y="38"/>
                  </a:lnTo>
                  <a:lnTo>
                    <a:pt x="19" y="42"/>
                  </a:lnTo>
                  <a:lnTo>
                    <a:pt x="20" y="46"/>
                  </a:lnTo>
                  <a:lnTo>
                    <a:pt x="21" y="49"/>
                  </a:lnTo>
                  <a:lnTo>
                    <a:pt x="22" y="50"/>
                  </a:lnTo>
                  <a:lnTo>
                    <a:pt x="23" y="48"/>
                  </a:lnTo>
                  <a:lnTo>
                    <a:pt x="24" y="44"/>
                  </a:lnTo>
                  <a:lnTo>
                    <a:pt x="25" y="37"/>
                  </a:lnTo>
                  <a:lnTo>
                    <a:pt x="26" y="31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2" y="25"/>
                  </a:lnTo>
                  <a:lnTo>
                    <a:pt x="33" y="28"/>
                  </a:lnTo>
                  <a:lnTo>
                    <a:pt x="34" y="32"/>
                  </a:lnTo>
                  <a:lnTo>
                    <a:pt x="35" y="36"/>
                  </a:lnTo>
                  <a:lnTo>
                    <a:pt x="36" y="36"/>
                  </a:lnTo>
                  <a:lnTo>
                    <a:pt x="37" y="32"/>
                  </a:lnTo>
                  <a:lnTo>
                    <a:pt x="38" y="26"/>
                  </a:lnTo>
                  <a:lnTo>
                    <a:pt x="39" y="20"/>
                  </a:lnTo>
                  <a:lnTo>
                    <a:pt x="39" y="16"/>
                  </a:lnTo>
                  <a:lnTo>
                    <a:pt x="40" y="15"/>
                  </a:lnTo>
                  <a:lnTo>
                    <a:pt x="41" y="16"/>
                  </a:lnTo>
                  <a:lnTo>
                    <a:pt x="42" y="19"/>
                  </a:lnTo>
                  <a:lnTo>
                    <a:pt x="43" y="23"/>
                  </a:lnTo>
                  <a:lnTo>
                    <a:pt x="44" y="27"/>
                  </a:lnTo>
                  <a:lnTo>
                    <a:pt x="45" y="30"/>
                  </a:lnTo>
                  <a:lnTo>
                    <a:pt x="46" y="32"/>
                  </a:lnTo>
                  <a:lnTo>
                    <a:pt x="47" y="33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430"/>
            <p:cNvSpPr>
              <a:spLocks/>
            </p:cNvSpPr>
            <p:nvPr/>
          </p:nvSpPr>
          <p:spPr bwMode="auto">
            <a:xfrm>
              <a:off x="5150280" y="3907862"/>
              <a:ext cx="45004" cy="1515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1" y="32"/>
                </a:cxn>
                <a:cxn ang="0">
                  <a:pos x="2" y="34"/>
                </a:cxn>
                <a:cxn ang="0">
                  <a:pos x="3" y="36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6" y="41"/>
                </a:cxn>
                <a:cxn ang="0">
                  <a:pos x="7" y="42"/>
                </a:cxn>
                <a:cxn ang="0">
                  <a:pos x="8" y="43"/>
                </a:cxn>
                <a:cxn ang="0">
                  <a:pos x="9" y="41"/>
                </a:cxn>
                <a:cxn ang="0">
                  <a:pos x="10" y="40"/>
                </a:cxn>
                <a:cxn ang="0">
                  <a:pos x="11" y="37"/>
                </a:cxn>
                <a:cxn ang="0">
                  <a:pos x="12" y="34"/>
                </a:cxn>
                <a:cxn ang="0">
                  <a:pos x="13" y="30"/>
                </a:cxn>
                <a:cxn ang="0">
                  <a:pos x="14" y="25"/>
                </a:cxn>
                <a:cxn ang="0">
                  <a:pos x="15" y="20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2" y="4"/>
                </a:cxn>
                <a:cxn ang="0">
                  <a:pos x="23" y="7"/>
                </a:cxn>
                <a:cxn ang="0">
                  <a:pos x="24" y="11"/>
                </a:cxn>
                <a:cxn ang="0">
                  <a:pos x="25" y="16"/>
                </a:cxn>
                <a:cxn ang="0">
                  <a:pos x="26" y="24"/>
                </a:cxn>
                <a:cxn ang="0">
                  <a:pos x="27" y="32"/>
                </a:cxn>
                <a:cxn ang="0">
                  <a:pos x="28" y="38"/>
                </a:cxn>
                <a:cxn ang="0">
                  <a:pos x="29" y="42"/>
                </a:cxn>
                <a:cxn ang="0">
                  <a:pos x="30" y="45"/>
                </a:cxn>
                <a:cxn ang="0">
                  <a:pos x="31" y="47"/>
                </a:cxn>
                <a:cxn ang="0">
                  <a:pos x="32" y="49"/>
                </a:cxn>
                <a:cxn ang="0">
                  <a:pos x="33" y="55"/>
                </a:cxn>
                <a:cxn ang="0">
                  <a:pos x="34" y="63"/>
                </a:cxn>
                <a:cxn ang="0">
                  <a:pos x="35" y="73"/>
                </a:cxn>
                <a:cxn ang="0">
                  <a:pos x="36" y="83"/>
                </a:cxn>
                <a:cxn ang="0">
                  <a:pos x="37" y="87"/>
                </a:cxn>
                <a:cxn ang="0">
                  <a:pos x="38" y="83"/>
                </a:cxn>
                <a:cxn ang="0">
                  <a:pos x="39" y="71"/>
                </a:cxn>
                <a:cxn ang="0">
                  <a:pos x="40" y="56"/>
                </a:cxn>
                <a:cxn ang="0">
                  <a:pos x="41" y="41"/>
                </a:cxn>
                <a:cxn ang="0">
                  <a:pos x="42" y="30"/>
                </a:cxn>
                <a:cxn ang="0">
                  <a:pos x="43" y="23"/>
                </a:cxn>
                <a:cxn ang="0">
                  <a:pos x="44" y="18"/>
                </a:cxn>
                <a:cxn ang="0">
                  <a:pos x="45" y="16"/>
                </a:cxn>
                <a:cxn ang="0">
                  <a:pos x="46" y="16"/>
                </a:cxn>
                <a:cxn ang="0">
                  <a:pos x="46" y="18"/>
                </a:cxn>
                <a:cxn ang="0">
                  <a:pos x="47" y="22"/>
                </a:cxn>
              </a:cxnLst>
              <a:rect l="0" t="0" r="r" b="b"/>
              <a:pathLst>
                <a:path w="47" h="87">
                  <a:moveTo>
                    <a:pt x="0" y="30"/>
                  </a:moveTo>
                  <a:lnTo>
                    <a:pt x="0" y="30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1"/>
                  </a:lnTo>
                  <a:lnTo>
                    <a:pt x="10" y="40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3" y="30"/>
                  </a:lnTo>
                  <a:lnTo>
                    <a:pt x="14" y="25"/>
                  </a:lnTo>
                  <a:lnTo>
                    <a:pt x="15" y="20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5" y="16"/>
                  </a:lnTo>
                  <a:lnTo>
                    <a:pt x="26" y="24"/>
                  </a:lnTo>
                  <a:lnTo>
                    <a:pt x="27" y="32"/>
                  </a:lnTo>
                  <a:lnTo>
                    <a:pt x="28" y="38"/>
                  </a:lnTo>
                  <a:lnTo>
                    <a:pt x="29" y="42"/>
                  </a:lnTo>
                  <a:lnTo>
                    <a:pt x="30" y="45"/>
                  </a:lnTo>
                  <a:lnTo>
                    <a:pt x="31" y="47"/>
                  </a:lnTo>
                  <a:lnTo>
                    <a:pt x="32" y="49"/>
                  </a:lnTo>
                  <a:lnTo>
                    <a:pt x="33" y="55"/>
                  </a:lnTo>
                  <a:lnTo>
                    <a:pt x="34" y="63"/>
                  </a:lnTo>
                  <a:lnTo>
                    <a:pt x="35" y="73"/>
                  </a:lnTo>
                  <a:lnTo>
                    <a:pt x="36" y="83"/>
                  </a:lnTo>
                  <a:lnTo>
                    <a:pt x="37" y="87"/>
                  </a:lnTo>
                  <a:lnTo>
                    <a:pt x="38" y="83"/>
                  </a:lnTo>
                  <a:lnTo>
                    <a:pt x="39" y="71"/>
                  </a:lnTo>
                  <a:lnTo>
                    <a:pt x="40" y="56"/>
                  </a:lnTo>
                  <a:lnTo>
                    <a:pt x="41" y="41"/>
                  </a:lnTo>
                  <a:lnTo>
                    <a:pt x="42" y="30"/>
                  </a:lnTo>
                  <a:lnTo>
                    <a:pt x="43" y="23"/>
                  </a:lnTo>
                  <a:lnTo>
                    <a:pt x="44" y="18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7" y="22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431"/>
            <p:cNvSpPr>
              <a:spLocks/>
            </p:cNvSpPr>
            <p:nvPr/>
          </p:nvSpPr>
          <p:spPr bwMode="auto">
            <a:xfrm>
              <a:off x="5195284" y="3906739"/>
              <a:ext cx="48217" cy="842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8"/>
                </a:cxn>
                <a:cxn ang="0">
                  <a:pos x="1" y="31"/>
                </a:cxn>
                <a:cxn ang="0">
                  <a:pos x="2" y="34"/>
                </a:cxn>
                <a:cxn ang="0">
                  <a:pos x="3" y="35"/>
                </a:cxn>
                <a:cxn ang="0">
                  <a:pos x="4" y="36"/>
                </a:cxn>
                <a:cxn ang="0">
                  <a:pos x="5" y="36"/>
                </a:cxn>
                <a:cxn ang="0">
                  <a:pos x="6" y="36"/>
                </a:cxn>
                <a:cxn ang="0">
                  <a:pos x="7" y="34"/>
                </a:cxn>
                <a:cxn ang="0">
                  <a:pos x="8" y="32"/>
                </a:cxn>
                <a:cxn ang="0">
                  <a:pos x="9" y="30"/>
                </a:cxn>
                <a:cxn ang="0">
                  <a:pos x="10" y="27"/>
                </a:cxn>
                <a:cxn ang="0">
                  <a:pos x="11" y="22"/>
                </a:cxn>
                <a:cxn ang="0">
                  <a:pos x="12" y="15"/>
                </a:cxn>
                <a:cxn ang="0">
                  <a:pos x="13" y="8"/>
                </a:cxn>
                <a:cxn ang="0">
                  <a:pos x="14" y="2"/>
                </a:cxn>
                <a:cxn ang="0">
                  <a:pos x="15" y="1"/>
                </a:cxn>
                <a:cxn ang="0">
                  <a:pos x="16" y="5"/>
                </a:cxn>
                <a:cxn ang="0">
                  <a:pos x="17" y="13"/>
                </a:cxn>
                <a:cxn ang="0">
                  <a:pos x="18" y="22"/>
                </a:cxn>
                <a:cxn ang="0">
                  <a:pos x="19" y="31"/>
                </a:cxn>
                <a:cxn ang="0">
                  <a:pos x="20" y="36"/>
                </a:cxn>
                <a:cxn ang="0">
                  <a:pos x="21" y="40"/>
                </a:cxn>
                <a:cxn ang="0">
                  <a:pos x="22" y="44"/>
                </a:cxn>
                <a:cxn ang="0">
                  <a:pos x="23" y="48"/>
                </a:cxn>
                <a:cxn ang="0">
                  <a:pos x="24" y="50"/>
                </a:cxn>
                <a:cxn ang="0">
                  <a:pos x="25" y="49"/>
                </a:cxn>
                <a:cxn ang="0">
                  <a:pos x="26" y="42"/>
                </a:cxn>
                <a:cxn ang="0">
                  <a:pos x="26" y="29"/>
                </a:cxn>
                <a:cxn ang="0">
                  <a:pos x="27" y="15"/>
                </a:cxn>
                <a:cxn ang="0">
                  <a:pos x="28" y="4"/>
                </a:cxn>
                <a:cxn ang="0">
                  <a:pos x="29" y="0"/>
                </a:cxn>
                <a:cxn ang="0">
                  <a:pos x="30" y="4"/>
                </a:cxn>
                <a:cxn ang="0">
                  <a:pos x="31" y="14"/>
                </a:cxn>
                <a:cxn ang="0">
                  <a:pos x="32" y="24"/>
                </a:cxn>
                <a:cxn ang="0">
                  <a:pos x="33" y="32"/>
                </a:cxn>
                <a:cxn ang="0">
                  <a:pos x="34" y="37"/>
                </a:cxn>
                <a:cxn ang="0">
                  <a:pos x="35" y="38"/>
                </a:cxn>
                <a:cxn ang="0">
                  <a:pos x="36" y="38"/>
                </a:cxn>
                <a:cxn ang="0">
                  <a:pos x="37" y="39"/>
                </a:cxn>
                <a:cxn ang="0">
                  <a:pos x="38" y="40"/>
                </a:cxn>
                <a:cxn ang="0">
                  <a:pos x="39" y="41"/>
                </a:cxn>
                <a:cxn ang="0">
                  <a:pos x="40" y="41"/>
                </a:cxn>
                <a:cxn ang="0">
                  <a:pos x="41" y="37"/>
                </a:cxn>
                <a:cxn ang="0">
                  <a:pos x="42" y="31"/>
                </a:cxn>
                <a:cxn ang="0">
                  <a:pos x="43" y="25"/>
                </a:cxn>
                <a:cxn ang="0">
                  <a:pos x="44" y="22"/>
                </a:cxn>
                <a:cxn ang="0">
                  <a:pos x="45" y="23"/>
                </a:cxn>
                <a:cxn ang="0">
                  <a:pos x="46" y="29"/>
                </a:cxn>
                <a:cxn ang="0">
                  <a:pos x="47" y="37"/>
                </a:cxn>
                <a:cxn ang="0">
                  <a:pos x="48" y="45"/>
                </a:cxn>
              </a:cxnLst>
              <a:rect l="0" t="0" r="r" b="b"/>
              <a:pathLst>
                <a:path w="48" h="50">
                  <a:moveTo>
                    <a:pt x="0" y="28"/>
                  </a:moveTo>
                  <a:lnTo>
                    <a:pt x="0" y="28"/>
                  </a:lnTo>
                  <a:lnTo>
                    <a:pt x="1" y="31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7" y="34"/>
                  </a:lnTo>
                  <a:lnTo>
                    <a:pt x="8" y="32"/>
                  </a:lnTo>
                  <a:lnTo>
                    <a:pt x="9" y="30"/>
                  </a:lnTo>
                  <a:lnTo>
                    <a:pt x="10" y="27"/>
                  </a:lnTo>
                  <a:lnTo>
                    <a:pt x="11" y="22"/>
                  </a:lnTo>
                  <a:lnTo>
                    <a:pt x="12" y="15"/>
                  </a:lnTo>
                  <a:lnTo>
                    <a:pt x="13" y="8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6" y="5"/>
                  </a:lnTo>
                  <a:lnTo>
                    <a:pt x="17" y="13"/>
                  </a:lnTo>
                  <a:lnTo>
                    <a:pt x="18" y="22"/>
                  </a:lnTo>
                  <a:lnTo>
                    <a:pt x="19" y="31"/>
                  </a:lnTo>
                  <a:lnTo>
                    <a:pt x="20" y="36"/>
                  </a:lnTo>
                  <a:lnTo>
                    <a:pt x="21" y="40"/>
                  </a:lnTo>
                  <a:lnTo>
                    <a:pt x="22" y="44"/>
                  </a:lnTo>
                  <a:lnTo>
                    <a:pt x="23" y="48"/>
                  </a:lnTo>
                  <a:lnTo>
                    <a:pt x="24" y="50"/>
                  </a:lnTo>
                  <a:lnTo>
                    <a:pt x="25" y="49"/>
                  </a:lnTo>
                  <a:lnTo>
                    <a:pt x="26" y="42"/>
                  </a:lnTo>
                  <a:lnTo>
                    <a:pt x="26" y="29"/>
                  </a:lnTo>
                  <a:lnTo>
                    <a:pt x="27" y="15"/>
                  </a:lnTo>
                  <a:lnTo>
                    <a:pt x="28" y="4"/>
                  </a:lnTo>
                  <a:lnTo>
                    <a:pt x="29" y="0"/>
                  </a:lnTo>
                  <a:lnTo>
                    <a:pt x="30" y="4"/>
                  </a:lnTo>
                  <a:lnTo>
                    <a:pt x="31" y="14"/>
                  </a:lnTo>
                  <a:lnTo>
                    <a:pt x="32" y="24"/>
                  </a:lnTo>
                  <a:lnTo>
                    <a:pt x="33" y="32"/>
                  </a:lnTo>
                  <a:lnTo>
                    <a:pt x="34" y="37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7" y="39"/>
                  </a:lnTo>
                  <a:lnTo>
                    <a:pt x="38" y="40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1" y="37"/>
                  </a:lnTo>
                  <a:lnTo>
                    <a:pt x="42" y="31"/>
                  </a:lnTo>
                  <a:lnTo>
                    <a:pt x="43" y="25"/>
                  </a:lnTo>
                  <a:lnTo>
                    <a:pt x="44" y="22"/>
                  </a:lnTo>
                  <a:lnTo>
                    <a:pt x="45" y="23"/>
                  </a:lnTo>
                  <a:lnTo>
                    <a:pt x="46" y="29"/>
                  </a:lnTo>
                  <a:lnTo>
                    <a:pt x="47" y="37"/>
                  </a:lnTo>
                  <a:lnTo>
                    <a:pt x="48" y="45"/>
                  </a:lnTo>
                </a:path>
              </a:pathLst>
            </a:custGeom>
            <a:noFill/>
            <a:ln w="6350" cap="sq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Rectangle 320"/>
            <p:cNvSpPr>
              <a:spLocks noChangeArrowheads="1"/>
            </p:cNvSpPr>
            <p:nvPr/>
          </p:nvSpPr>
          <p:spPr bwMode="auto">
            <a:xfrm>
              <a:off x="4038875" y="3748118"/>
              <a:ext cx="1152249" cy="275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70C0"/>
                  </a:solidFill>
                  <a:latin typeface="Helvetica"/>
                  <a:cs typeface="Arial" pitchFamily="34" charset="0"/>
                </a:rPr>
                <a:t>2009, ID:371327705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Helvetica"/>
                  <a:cs typeface="Arial" pitchFamily="34" charset="0"/>
                </a:rPr>
                <a:t> 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22736" y="1143000"/>
            <a:ext cx="3944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motif is a pair of sensor defects</a:t>
            </a:r>
            <a:endParaRPr lang="en-US" dirty="0"/>
          </a:p>
        </p:txBody>
      </p:sp>
      <p:sp>
        <p:nvSpPr>
          <p:cNvPr id="267" name="TextBox 266"/>
          <p:cNvSpPr txBox="1"/>
          <p:nvPr/>
        </p:nvSpPr>
        <p:spPr>
          <a:xfrm>
            <a:off x="2063842" y="3277554"/>
            <a:ext cx="509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baseline="30000" dirty="0" smtClean="0"/>
              <a:t>st</a:t>
            </a:r>
            <a:r>
              <a:rPr lang="en-US" dirty="0" smtClean="0"/>
              <a:t> motif is a pair of matching seismology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4495383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Case Study III: Earthquake Swarms</a:t>
            </a:r>
          </a:p>
        </p:txBody>
      </p:sp>
      <p:pic>
        <p:nvPicPr>
          <p:cNvPr id="3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14500"/>
            <a:ext cx="7886699" cy="19430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38300" y="1116568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matrix profile of a seven-minute snippet from a seismograph recording at Mount St Helens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8400" y="385197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... so regularly that we dubbed them ‘drumbeats’. The period between successive drumbeats shifted slowly with time, but was 30–300 seconds</a:t>
            </a:r>
            <a:r>
              <a:rPr lang="en-US" dirty="0"/>
              <a:t>”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914900"/>
            <a:ext cx="1120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 We are not only providing  a linear-space algorithm that is much faster than all existing motif-discovery algorithms;  we are actually providing much more information than just the top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motifs in the time series with STOMP.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amonn\Desktop\sea lion and penguin.jpg"/>
          <p:cNvPicPr>
            <a:picLocks noChangeAspect="1" noChangeArrowheads="1"/>
          </p:cNvPicPr>
          <p:nvPr/>
        </p:nvPicPr>
        <p:blipFill>
          <a:blip r:embed="rId2" cstate="print"/>
          <a:srcRect t="33233" r="70630" b="31456"/>
          <a:stretch>
            <a:fillRect/>
          </a:stretch>
        </p:blipFill>
        <p:spPr bwMode="auto">
          <a:xfrm>
            <a:off x="0" y="2438400"/>
            <a:ext cx="3580745" cy="2590800"/>
          </a:xfrm>
          <a:prstGeom prst="rect">
            <a:avLst/>
          </a:prstGeom>
          <a:noFill/>
        </p:spPr>
      </p:pic>
      <p:grpSp>
        <p:nvGrpSpPr>
          <p:cNvPr id="2" name="Group 7"/>
          <p:cNvGrpSpPr/>
          <p:nvPr/>
        </p:nvGrpSpPr>
        <p:grpSpPr>
          <a:xfrm>
            <a:off x="4381500" y="1485900"/>
            <a:ext cx="7236999" cy="1647150"/>
            <a:chOff x="4021864" y="2351701"/>
            <a:chExt cx="2368956" cy="618021"/>
          </a:xfrm>
        </p:grpSpPr>
        <p:sp>
          <p:nvSpPr>
            <p:cNvPr id="9" name="Line 99"/>
            <p:cNvSpPr>
              <a:spLocks noChangeShapeType="1"/>
            </p:cNvSpPr>
            <p:nvPr/>
          </p:nvSpPr>
          <p:spPr bwMode="auto">
            <a:xfrm>
              <a:off x="4055269" y="2902021"/>
              <a:ext cx="22312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0" name="Rectangle 106"/>
            <p:cNvSpPr>
              <a:spLocks noChangeArrowheads="1"/>
            </p:cNvSpPr>
            <p:nvPr/>
          </p:nvSpPr>
          <p:spPr bwMode="auto">
            <a:xfrm>
              <a:off x="4021864" y="2909095"/>
              <a:ext cx="634538" cy="60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514,000</a:t>
              </a: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107"/>
            <p:cNvSpPr>
              <a:spLocks noChangeShapeType="1"/>
            </p:cNvSpPr>
            <p:nvPr/>
          </p:nvSpPr>
          <p:spPr bwMode="auto">
            <a:xfrm flipV="1">
              <a:off x="4127160" y="2870574"/>
              <a:ext cx="769" cy="306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2" name="Line 110"/>
            <p:cNvSpPr>
              <a:spLocks noChangeShapeType="1"/>
            </p:cNvSpPr>
            <p:nvPr/>
          </p:nvSpPr>
          <p:spPr bwMode="auto">
            <a:xfrm flipV="1">
              <a:off x="4623200" y="2870574"/>
              <a:ext cx="769" cy="306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3" name="Line 113"/>
            <p:cNvSpPr>
              <a:spLocks noChangeShapeType="1"/>
            </p:cNvSpPr>
            <p:nvPr/>
          </p:nvSpPr>
          <p:spPr bwMode="auto">
            <a:xfrm flipV="1">
              <a:off x="5118470" y="2870574"/>
              <a:ext cx="769" cy="306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4" name="Line 116"/>
            <p:cNvSpPr>
              <a:spLocks noChangeShapeType="1"/>
            </p:cNvSpPr>
            <p:nvPr/>
          </p:nvSpPr>
          <p:spPr bwMode="auto">
            <a:xfrm flipV="1">
              <a:off x="5616817" y="2870574"/>
              <a:ext cx="769" cy="306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5" name="Line 119"/>
            <p:cNvSpPr>
              <a:spLocks noChangeShapeType="1"/>
            </p:cNvSpPr>
            <p:nvPr/>
          </p:nvSpPr>
          <p:spPr bwMode="auto">
            <a:xfrm flipV="1">
              <a:off x="6112087" y="2870574"/>
              <a:ext cx="769" cy="306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6" name="Rectangle 121"/>
            <p:cNvSpPr>
              <a:spLocks noChangeArrowheads="1"/>
            </p:cNvSpPr>
            <p:nvPr/>
          </p:nvSpPr>
          <p:spPr bwMode="auto">
            <a:xfrm>
              <a:off x="6009069" y="2909095"/>
              <a:ext cx="271081" cy="60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524,000</a:t>
              </a: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124"/>
            <p:cNvSpPr>
              <a:spLocks noChangeShapeType="1"/>
            </p:cNvSpPr>
            <p:nvPr/>
          </p:nvSpPr>
          <p:spPr bwMode="auto">
            <a:xfrm>
              <a:off x="6284781" y="2855637"/>
              <a:ext cx="26917" cy="7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8" name="Line 127"/>
            <p:cNvSpPr>
              <a:spLocks noChangeShapeType="1"/>
            </p:cNvSpPr>
            <p:nvPr/>
          </p:nvSpPr>
          <p:spPr bwMode="auto">
            <a:xfrm>
              <a:off x="6284781" y="2786454"/>
              <a:ext cx="26917" cy="7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19" name="Rectangle 129"/>
            <p:cNvSpPr>
              <a:spLocks noChangeArrowheads="1"/>
            </p:cNvSpPr>
            <p:nvPr/>
          </p:nvSpPr>
          <p:spPr bwMode="auto">
            <a:xfrm>
              <a:off x="6321013" y="2766012"/>
              <a:ext cx="69807" cy="60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-0.1</a:t>
              </a: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130"/>
            <p:cNvSpPr>
              <a:spLocks noChangeShapeType="1"/>
            </p:cNvSpPr>
            <p:nvPr/>
          </p:nvSpPr>
          <p:spPr bwMode="auto">
            <a:xfrm>
              <a:off x="6284781" y="2720415"/>
              <a:ext cx="26917" cy="7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1" name="Line 133"/>
            <p:cNvSpPr>
              <a:spLocks noChangeShapeType="1"/>
            </p:cNvSpPr>
            <p:nvPr/>
          </p:nvSpPr>
          <p:spPr bwMode="auto">
            <a:xfrm>
              <a:off x="6284781" y="2654377"/>
              <a:ext cx="26917" cy="7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2" name="Rectangle 135"/>
            <p:cNvSpPr>
              <a:spLocks noChangeArrowheads="1"/>
            </p:cNvSpPr>
            <p:nvPr/>
          </p:nvSpPr>
          <p:spPr bwMode="auto">
            <a:xfrm>
              <a:off x="6358695" y="2633936"/>
              <a:ext cx="22044" cy="60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Line 136"/>
            <p:cNvSpPr>
              <a:spLocks noChangeShapeType="1"/>
            </p:cNvSpPr>
            <p:nvPr/>
          </p:nvSpPr>
          <p:spPr bwMode="auto">
            <a:xfrm>
              <a:off x="6284781" y="2588339"/>
              <a:ext cx="26917" cy="7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4" name="Line 139"/>
            <p:cNvSpPr>
              <a:spLocks noChangeShapeType="1"/>
            </p:cNvSpPr>
            <p:nvPr/>
          </p:nvSpPr>
          <p:spPr bwMode="auto">
            <a:xfrm>
              <a:off x="6284781" y="2522300"/>
              <a:ext cx="26917" cy="7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5" name="Rectangle 141"/>
            <p:cNvSpPr>
              <a:spLocks noChangeArrowheads="1"/>
            </p:cNvSpPr>
            <p:nvPr/>
          </p:nvSpPr>
          <p:spPr bwMode="auto">
            <a:xfrm>
              <a:off x="6331009" y="2501859"/>
              <a:ext cx="55111" cy="60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0.1</a:t>
              </a: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142"/>
            <p:cNvSpPr>
              <a:spLocks noChangeShapeType="1"/>
            </p:cNvSpPr>
            <p:nvPr/>
          </p:nvSpPr>
          <p:spPr bwMode="auto">
            <a:xfrm>
              <a:off x="6284781" y="2453117"/>
              <a:ext cx="26917" cy="7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7" name="Line 145"/>
            <p:cNvSpPr>
              <a:spLocks noChangeShapeType="1"/>
            </p:cNvSpPr>
            <p:nvPr/>
          </p:nvSpPr>
          <p:spPr bwMode="auto">
            <a:xfrm>
              <a:off x="6284781" y="2387079"/>
              <a:ext cx="26917" cy="7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28" name="Rectangle 147"/>
            <p:cNvSpPr>
              <a:spLocks noChangeArrowheads="1"/>
            </p:cNvSpPr>
            <p:nvPr/>
          </p:nvSpPr>
          <p:spPr bwMode="auto">
            <a:xfrm>
              <a:off x="6331009" y="2366637"/>
              <a:ext cx="55111" cy="60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0.2</a:t>
              </a:r>
              <a:endParaRPr kumimoji="0" 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154"/>
            <p:cNvSpPr>
              <a:spLocks noChangeShapeType="1"/>
            </p:cNvSpPr>
            <p:nvPr/>
          </p:nvSpPr>
          <p:spPr bwMode="auto">
            <a:xfrm flipV="1">
              <a:off x="6300656" y="2374500"/>
              <a:ext cx="0" cy="5117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0" name="Freeform 161"/>
            <p:cNvSpPr>
              <a:spLocks/>
            </p:cNvSpPr>
            <p:nvPr/>
          </p:nvSpPr>
          <p:spPr bwMode="auto">
            <a:xfrm>
              <a:off x="4052562" y="2689754"/>
              <a:ext cx="109975" cy="158021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85"/>
                </a:cxn>
                <a:cxn ang="0">
                  <a:pos x="10" y="133"/>
                </a:cxn>
                <a:cxn ang="0">
                  <a:pos x="13" y="130"/>
                </a:cxn>
                <a:cxn ang="0">
                  <a:pos x="16" y="165"/>
                </a:cxn>
                <a:cxn ang="0">
                  <a:pos x="23" y="140"/>
                </a:cxn>
                <a:cxn ang="0">
                  <a:pos x="26" y="117"/>
                </a:cxn>
                <a:cxn ang="0">
                  <a:pos x="29" y="10"/>
                </a:cxn>
                <a:cxn ang="0">
                  <a:pos x="33" y="0"/>
                </a:cxn>
                <a:cxn ang="0">
                  <a:pos x="36" y="133"/>
                </a:cxn>
                <a:cxn ang="0">
                  <a:pos x="42" y="191"/>
                </a:cxn>
                <a:cxn ang="0">
                  <a:pos x="46" y="172"/>
                </a:cxn>
                <a:cxn ang="0">
                  <a:pos x="49" y="169"/>
                </a:cxn>
                <a:cxn ang="0">
                  <a:pos x="52" y="149"/>
                </a:cxn>
                <a:cxn ang="0">
                  <a:pos x="55" y="169"/>
                </a:cxn>
                <a:cxn ang="0">
                  <a:pos x="58" y="188"/>
                </a:cxn>
                <a:cxn ang="0">
                  <a:pos x="62" y="191"/>
                </a:cxn>
                <a:cxn ang="0">
                  <a:pos x="65" y="182"/>
                </a:cxn>
                <a:cxn ang="0">
                  <a:pos x="68" y="185"/>
                </a:cxn>
                <a:cxn ang="0">
                  <a:pos x="71" y="182"/>
                </a:cxn>
                <a:cxn ang="0">
                  <a:pos x="71" y="188"/>
                </a:cxn>
                <a:cxn ang="0">
                  <a:pos x="75" y="185"/>
                </a:cxn>
                <a:cxn ang="0">
                  <a:pos x="78" y="175"/>
                </a:cxn>
                <a:cxn ang="0">
                  <a:pos x="81" y="165"/>
                </a:cxn>
                <a:cxn ang="0">
                  <a:pos x="84" y="159"/>
                </a:cxn>
                <a:cxn ang="0">
                  <a:pos x="88" y="162"/>
                </a:cxn>
                <a:cxn ang="0">
                  <a:pos x="91" y="169"/>
                </a:cxn>
                <a:cxn ang="0">
                  <a:pos x="94" y="149"/>
                </a:cxn>
                <a:cxn ang="0">
                  <a:pos x="97" y="136"/>
                </a:cxn>
                <a:cxn ang="0">
                  <a:pos x="104" y="136"/>
                </a:cxn>
                <a:cxn ang="0">
                  <a:pos x="107" y="127"/>
                </a:cxn>
                <a:cxn ang="0">
                  <a:pos x="107" y="133"/>
                </a:cxn>
                <a:cxn ang="0">
                  <a:pos x="110" y="117"/>
                </a:cxn>
                <a:cxn ang="0">
                  <a:pos x="117" y="130"/>
                </a:cxn>
                <a:cxn ang="0">
                  <a:pos x="120" y="120"/>
                </a:cxn>
                <a:cxn ang="0">
                  <a:pos x="120" y="120"/>
                </a:cxn>
                <a:cxn ang="0">
                  <a:pos x="123" y="136"/>
                </a:cxn>
                <a:cxn ang="0">
                  <a:pos x="130" y="130"/>
                </a:cxn>
                <a:cxn ang="0">
                  <a:pos x="130" y="140"/>
                </a:cxn>
                <a:cxn ang="0">
                  <a:pos x="133" y="136"/>
                </a:cxn>
                <a:cxn ang="0">
                  <a:pos x="139" y="162"/>
                </a:cxn>
                <a:cxn ang="0">
                  <a:pos x="143" y="149"/>
                </a:cxn>
              </a:cxnLst>
              <a:rect l="0" t="0" r="r" b="b"/>
              <a:pathLst>
                <a:path w="143" h="201">
                  <a:moveTo>
                    <a:pt x="0" y="17"/>
                  </a:moveTo>
                  <a:lnTo>
                    <a:pt x="0" y="10"/>
                  </a:lnTo>
                  <a:lnTo>
                    <a:pt x="0" y="13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85"/>
                  </a:lnTo>
                  <a:lnTo>
                    <a:pt x="7" y="91"/>
                  </a:lnTo>
                  <a:lnTo>
                    <a:pt x="7" y="136"/>
                  </a:lnTo>
                  <a:lnTo>
                    <a:pt x="10" y="133"/>
                  </a:lnTo>
                  <a:lnTo>
                    <a:pt x="10" y="123"/>
                  </a:lnTo>
                  <a:lnTo>
                    <a:pt x="10" y="136"/>
                  </a:lnTo>
                  <a:lnTo>
                    <a:pt x="13" y="130"/>
                  </a:lnTo>
                  <a:lnTo>
                    <a:pt x="13" y="153"/>
                  </a:lnTo>
                  <a:lnTo>
                    <a:pt x="16" y="156"/>
                  </a:lnTo>
                  <a:lnTo>
                    <a:pt x="16" y="165"/>
                  </a:lnTo>
                  <a:lnTo>
                    <a:pt x="20" y="165"/>
                  </a:lnTo>
                  <a:lnTo>
                    <a:pt x="20" y="136"/>
                  </a:lnTo>
                  <a:lnTo>
                    <a:pt x="23" y="140"/>
                  </a:lnTo>
                  <a:lnTo>
                    <a:pt x="23" y="123"/>
                  </a:lnTo>
                  <a:lnTo>
                    <a:pt x="23" y="133"/>
                  </a:lnTo>
                  <a:lnTo>
                    <a:pt x="26" y="117"/>
                  </a:lnTo>
                  <a:lnTo>
                    <a:pt x="26" y="62"/>
                  </a:lnTo>
                  <a:lnTo>
                    <a:pt x="29" y="55"/>
                  </a:lnTo>
                  <a:lnTo>
                    <a:pt x="29" y="10"/>
                  </a:lnTo>
                  <a:lnTo>
                    <a:pt x="29" y="13"/>
                  </a:lnTo>
                  <a:lnTo>
                    <a:pt x="33" y="10"/>
                  </a:lnTo>
                  <a:lnTo>
                    <a:pt x="33" y="0"/>
                  </a:lnTo>
                  <a:lnTo>
                    <a:pt x="33" y="36"/>
                  </a:lnTo>
                  <a:lnTo>
                    <a:pt x="36" y="42"/>
                  </a:lnTo>
                  <a:lnTo>
                    <a:pt x="36" y="133"/>
                  </a:lnTo>
                  <a:lnTo>
                    <a:pt x="39" y="140"/>
                  </a:lnTo>
                  <a:lnTo>
                    <a:pt x="39" y="188"/>
                  </a:lnTo>
                  <a:lnTo>
                    <a:pt x="42" y="191"/>
                  </a:lnTo>
                  <a:lnTo>
                    <a:pt x="42" y="201"/>
                  </a:lnTo>
                  <a:lnTo>
                    <a:pt x="42" y="175"/>
                  </a:lnTo>
                  <a:lnTo>
                    <a:pt x="46" y="172"/>
                  </a:lnTo>
                  <a:lnTo>
                    <a:pt x="46" y="146"/>
                  </a:lnTo>
                  <a:lnTo>
                    <a:pt x="49" y="140"/>
                  </a:lnTo>
                  <a:lnTo>
                    <a:pt x="49" y="169"/>
                  </a:lnTo>
                  <a:lnTo>
                    <a:pt x="49" y="153"/>
                  </a:lnTo>
                  <a:lnTo>
                    <a:pt x="52" y="149"/>
                  </a:lnTo>
                  <a:lnTo>
                    <a:pt x="52" y="149"/>
                  </a:lnTo>
                  <a:lnTo>
                    <a:pt x="52" y="165"/>
                  </a:lnTo>
                  <a:lnTo>
                    <a:pt x="55" y="175"/>
                  </a:lnTo>
                  <a:lnTo>
                    <a:pt x="55" y="169"/>
                  </a:lnTo>
                  <a:lnTo>
                    <a:pt x="55" y="172"/>
                  </a:lnTo>
                  <a:lnTo>
                    <a:pt x="58" y="175"/>
                  </a:lnTo>
                  <a:lnTo>
                    <a:pt x="58" y="188"/>
                  </a:lnTo>
                  <a:lnTo>
                    <a:pt x="62" y="185"/>
                  </a:lnTo>
                  <a:lnTo>
                    <a:pt x="62" y="198"/>
                  </a:lnTo>
                  <a:lnTo>
                    <a:pt x="62" y="191"/>
                  </a:lnTo>
                  <a:lnTo>
                    <a:pt x="65" y="191"/>
                  </a:lnTo>
                  <a:lnTo>
                    <a:pt x="65" y="191"/>
                  </a:lnTo>
                  <a:lnTo>
                    <a:pt x="65" y="182"/>
                  </a:lnTo>
                  <a:lnTo>
                    <a:pt x="65" y="188"/>
                  </a:lnTo>
                  <a:lnTo>
                    <a:pt x="68" y="178"/>
                  </a:lnTo>
                  <a:lnTo>
                    <a:pt x="68" y="185"/>
                  </a:lnTo>
                  <a:lnTo>
                    <a:pt x="68" y="172"/>
                  </a:lnTo>
                  <a:lnTo>
                    <a:pt x="68" y="178"/>
                  </a:lnTo>
                  <a:lnTo>
                    <a:pt x="71" y="182"/>
                  </a:lnTo>
                  <a:lnTo>
                    <a:pt x="71" y="191"/>
                  </a:lnTo>
                  <a:lnTo>
                    <a:pt x="71" y="178"/>
                  </a:lnTo>
                  <a:lnTo>
                    <a:pt x="71" y="188"/>
                  </a:lnTo>
                  <a:lnTo>
                    <a:pt x="75" y="188"/>
                  </a:lnTo>
                  <a:lnTo>
                    <a:pt x="75" y="195"/>
                  </a:lnTo>
                  <a:lnTo>
                    <a:pt x="75" y="185"/>
                  </a:lnTo>
                  <a:lnTo>
                    <a:pt x="78" y="188"/>
                  </a:lnTo>
                  <a:lnTo>
                    <a:pt x="78" y="172"/>
                  </a:lnTo>
                  <a:lnTo>
                    <a:pt x="78" y="175"/>
                  </a:lnTo>
                  <a:lnTo>
                    <a:pt x="81" y="172"/>
                  </a:lnTo>
                  <a:lnTo>
                    <a:pt x="81" y="175"/>
                  </a:lnTo>
                  <a:lnTo>
                    <a:pt x="81" y="165"/>
                  </a:lnTo>
                  <a:lnTo>
                    <a:pt x="84" y="162"/>
                  </a:lnTo>
                  <a:lnTo>
                    <a:pt x="84" y="172"/>
                  </a:lnTo>
                  <a:lnTo>
                    <a:pt x="84" y="159"/>
                  </a:lnTo>
                  <a:lnTo>
                    <a:pt x="84" y="169"/>
                  </a:lnTo>
                  <a:lnTo>
                    <a:pt x="88" y="172"/>
                  </a:lnTo>
                  <a:lnTo>
                    <a:pt x="88" y="162"/>
                  </a:lnTo>
                  <a:lnTo>
                    <a:pt x="88" y="169"/>
                  </a:lnTo>
                  <a:lnTo>
                    <a:pt x="91" y="162"/>
                  </a:lnTo>
                  <a:lnTo>
                    <a:pt x="91" y="169"/>
                  </a:lnTo>
                  <a:lnTo>
                    <a:pt x="91" y="162"/>
                  </a:lnTo>
                  <a:lnTo>
                    <a:pt x="94" y="165"/>
                  </a:lnTo>
                  <a:lnTo>
                    <a:pt x="94" y="149"/>
                  </a:lnTo>
                  <a:lnTo>
                    <a:pt x="97" y="149"/>
                  </a:lnTo>
                  <a:lnTo>
                    <a:pt x="97" y="133"/>
                  </a:lnTo>
                  <a:lnTo>
                    <a:pt x="97" y="136"/>
                  </a:lnTo>
                  <a:lnTo>
                    <a:pt x="101" y="133"/>
                  </a:lnTo>
                  <a:lnTo>
                    <a:pt x="101" y="146"/>
                  </a:lnTo>
                  <a:lnTo>
                    <a:pt x="104" y="136"/>
                  </a:lnTo>
                  <a:lnTo>
                    <a:pt x="104" y="120"/>
                  </a:lnTo>
                  <a:lnTo>
                    <a:pt x="104" y="123"/>
                  </a:lnTo>
                  <a:lnTo>
                    <a:pt x="107" y="127"/>
                  </a:lnTo>
                  <a:lnTo>
                    <a:pt x="107" y="136"/>
                  </a:lnTo>
                  <a:lnTo>
                    <a:pt x="107" y="120"/>
                  </a:lnTo>
                  <a:lnTo>
                    <a:pt x="107" y="133"/>
                  </a:lnTo>
                  <a:lnTo>
                    <a:pt x="110" y="136"/>
                  </a:lnTo>
                  <a:lnTo>
                    <a:pt x="110" y="140"/>
                  </a:lnTo>
                  <a:lnTo>
                    <a:pt x="110" y="117"/>
                  </a:lnTo>
                  <a:lnTo>
                    <a:pt x="114" y="114"/>
                  </a:lnTo>
                  <a:lnTo>
                    <a:pt x="114" y="123"/>
                  </a:lnTo>
                  <a:lnTo>
                    <a:pt x="117" y="130"/>
                  </a:lnTo>
                  <a:lnTo>
                    <a:pt x="117" y="136"/>
                  </a:lnTo>
                  <a:lnTo>
                    <a:pt x="117" y="123"/>
                  </a:lnTo>
                  <a:lnTo>
                    <a:pt x="120" y="120"/>
                  </a:lnTo>
                  <a:lnTo>
                    <a:pt x="120" y="123"/>
                  </a:lnTo>
                  <a:lnTo>
                    <a:pt x="120" y="114"/>
                  </a:lnTo>
                  <a:lnTo>
                    <a:pt x="120" y="120"/>
                  </a:lnTo>
                  <a:lnTo>
                    <a:pt x="123" y="123"/>
                  </a:lnTo>
                  <a:lnTo>
                    <a:pt x="123" y="143"/>
                  </a:lnTo>
                  <a:lnTo>
                    <a:pt x="123" y="136"/>
                  </a:lnTo>
                  <a:lnTo>
                    <a:pt x="126" y="146"/>
                  </a:lnTo>
                  <a:lnTo>
                    <a:pt x="126" y="127"/>
                  </a:lnTo>
                  <a:lnTo>
                    <a:pt x="130" y="130"/>
                  </a:lnTo>
                  <a:lnTo>
                    <a:pt x="130" y="146"/>
                  </a:lnTo>
                  <a:lnTo>
                    <a:pt x="130" y="127"/>
                  </a:lnTo>
                  <a:lnTo>
                    <a:pt x="130" y="140"/>
                  </a:lnTo>
                  <a:lnTo>
                    <a:pt x="133" y="143"/>
                  </a:lnTo>
                  <a:lnTo>
                    <a:pt x="133" y="153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6" y="165"/>
                  </a:lnTo>
                  <a:lnTo>
                    <a:pt x="139" y="162"/>
                  </a:lnTo>
                  <a:lnTo>
                    <a:pt x="139" y="162"/>
                  </a:lnTo>
                  <a:lnTo>
                    <a:pt x="139" y="156"/>
                  </a:lnTo>
                  <a:lnTo>
                    <a:pt x="143" y="149"/>
                  </a:lnTo>
                  <a:lnTo>
                    <a:pt x="143" y="146"/>
                  </a:lnTo>
                  <a:lnTo>
                    <a:pt x="143" y="14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1" name="Freeform 162"/>
            <p:cNvSpPr>
              <a:spLocks/>
            </p:cNvSpPr>
            <p:nvPr/>
          </p:nvSpPr>
          <p:spPr bwMode="auto">
            <a:xfrm>
              <a:off x="4162536" y="2776233"/>
              <a:ext cx="104591" cy="48743"/>
            </a:xfrm>
            <a:custGeom>
              <a:avLst/>
              <a:gdLst/>
              <a:ahLst/>
              <a:cxnLst>
                <a:cxn ang="0">
                  <a:pos x="3" y="49"/>
                </a:cxn>
                <a:cxn ang="0">
                  <a:pos x="6" y="39"/>
                </a:cxn>
                <a:cxn ang="0">
                  <a:pos x="6" y="36"/>
                </a:cxn>
                <a:cxn ang="0">
                  <a:pos x="9" y="39"/>
                </a:cxn>
                <a:cxn ang="0">
                  <a:pos x="13" y="46"/>
                </a:cxn>
                <a:cxn ang="0">
                  <a:pos x="16" y="43"/>
                </a:cxn>
                <a:cxn ang="0">
                  <a:pos x="19" y="52"/>
                </a:cxn>
                <a:cxn ang="0">
                  <a:pos x="26" y="13"/>
                </a:cxn>
                <a:cxn ang="0">
                  <a:pos x="29" y="20"/>
                </a:cxn>
                <a:cxn ang="0">
                  <a:pos x="32" y="0"/>
                </a:cxn>
                <a:cxn ang="0">
                  <a:pos x="35" y="30"/>
                </a:cxn>
                <a:cxn ang="0">
                  <a:pos x="39" y="23"/>
                </a:cxn>
                <a:cxn ang="0">
                  <a:pos x="42" y="23"/>
                </a:cxn>
                <a:cxn ang="0">
                  <a:pos x="45" y="46"/>
                </a:cxn>
                <a:cxn ang="0">
                  <a:pos x="48" y="39"/>
                </a:cxn>
                <a:cxn ang="0">
                  <a:pos x="48" y="49"/>
                </a:cxn>
                <a:cxn ang="0">
                  <a:pos x="51" y="30"/>
                </a:cxn>
                <a:cxn ang="0">
                  <a:pos x="55" y="26"/>
                </a:cxn>
                <a:cxn ang="0">
                  <a:pos x="58" y="39"/>
                </a:cxn>
                <a:cxn ang="0">
                  <a:pos x="61" y="36"/>
                </a:cxn>
                <a:cxn ang="0">
                  <a:pos x="64" y="20"/>
                </a:cxn>
                <a:cxn ang="0">
                  <a:pos x="68" y="43"/>
                </a:cxn>
                <a:cxn ang="0">
                  <a:pos x="71" y="23"/>
                </a:cxn>
                <a:cxn ang="0">
                  <a:pos x="74" y="39"/>
                </a:cxn>
                <a:cxn ang="0">
                  <a:pos x="77" y="17"/>
                </a:cxn>
                <a:cxn ang="0">
                  <a:pos x="81" y="30"/>
                </a:cxn>
                <a:cxn ang="0">
                  <a:pos x="84" y="10"/>
                </a:cxn>
                <a:cxn ang="0">
                  <a:pos x="90" y="30"/>
                </a:cxn>
                <a:cxn ang="0">
                  <a:pos x="94" y="23"/>
                </a:cxn>
                <a:cxn ang="0">
                  <a:pos x="97" y="20"/>
                </a:cxn>
                <a:cxn ang="0">
                  <a:pos x="100" y="10"/>
                </a:cxn>
                <a:cxn ang="0">
                  <a:pos x="103" y="30"/>
                </a:cxn>
                <a:cxn ang="0">
                  <a:pos x="107" y="17"/>
                </a:cxn>
                <a:cxn ang="0">
                  <a:pos x="110" y="39"/>
                </a:cxn>
                <a:cxn ang="0">
                  <a:pos x="110" y="36"/>
                </a:cxn>
                <a:cxn ang="0">
                  <a:pos x="113" y="46"/>
                </a:cxn>
                <a:cxn ang="0">
                  <a:pos x="116" y="43"/>
                </a:cxn>
                <a:cxn ang="0">
                  <a:pos x="119" y="36"/>
                </a:cxn>
                <a:cxn ang="0">
                  <a:pos x="123" y="36"/>
                </a:cxn>
                <a:cxn ang="0">
                  <a:pos x="126" y="23"/>
                </a:cxn>
                <a:cxn ang="0">
                  <a:pos x="129" y="23"/>
                </a:cxn>
                <a:cxn ang="0">
                  <a:pos x="132" y="36"/>
                </a:cxn>
              </a:cxnLst>
              <a:rect l="0" t="0" r="r" b="b"/>
              <a:pathLst>
                <a:path w="136" h="62">
                  <a:moveTo>
                    <a:pt x="0" y="39"/>
                  </a:moveTo>
                  <a:lnTo>
                    <a:pt x="3" y="43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6" y="46"/>
                  </a:lnTo>
                  <a:lnTo>
                    <a:pt x="6" y="33"/>
                  </a:lnTo>
                  <a:lnTo>
                    <a:pt x="6" y="36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9"/>
                  </a:lnTo>
                  <a:lnTo>
                    <a:pt x="13" y="36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6" y="43"/>
                  </a:lnTo>
                  <a:lnTo>
                    <a:pt x="16" y="36"/>
                  </a:lnTo>
                  <a:lnTo>
                    <a:pt x="16" y="43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2" y="20"/>
                  </a:lnTo>
                  <a:lnTo>
                    <a:pt x="26" y="13"/>
                  </a:lnTo>
                  <a:lnTo>
                    <a:pt x="26" y="10"/>
                  </a:lnTo>
                  <a:lnTo>
                    <a:pt x="26" y="23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4"/>
                  </a:lnTo>
                  <a:lnTo>
                    <a:pt x="32" y="0"/>
                  </a:lnTo>
                  <a:lnTo>
                    <a:pt x="32" y="17"/>
                  </a:lnTo>
                  <a:lnTo>
                    <a:pt x="35" y="20"/>
                  </a:lnTo>
                  <a:lnTo>
                    <a:pt x="35" y="30"/>
                  </a:lnTo>
                  <a:lnTo>
                    <a:pt x="35" y="10"/>
                  </a:lnTo>
                  <a:lnTo>
                    <a:pt x="39" y="10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17"/>
                  </a:lnTo>
                  <a:lnTo>
                    <a:pt x="42" y="23"/>
                  </a:lnTo>
                  <a:lnTo>
                    <a:pt x="42" y="46"/>
                  </a:lnTo>
                  <a:lnTo>
                    <a:pt x="45" y="43"/>
                  </a:lnTo>
                  <a:lnTo>
                    <a:pt x="45" y="46"/>
                  </a:lnTo>
                  <a:lnTo>
                    <a:pt x="45" y="30"/>
                  </a:lnTo>
                  <a:lnTo>
                    <a:pt x="45" y="36"/>
                  </a:lnTo>
                  <a:lnTo>
                    <a:pt x="48" y="39"/>
                  </a:lnTo>
                  <a:lnTo>
                    <a:pt x="48" y="52"/>
                  </a:lnTo>
                  <a:lnTo>
                    <a:pt x="48" y="36"/>
                  </a:lnTo>
                  <a:lnTo>
                    <a:pt x="48" y="49"/>
                  </a:lnTo>
                  <a:lnTo>
                    <a:pt x="51" y="52"/>
                  </a:lnTo>
                  <a:lnTo>
                    <a:pt x="51" y="55"/>
                  </a:lnTo>
                  <a:lnTo>
                    <a:pt x="51" y="30"/>
                  </a:lnTo>
                  <a:lnTo>
                    <a:pt x="55" y="33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8" y="30"/>
                  </a:lnTo>
                  <a:lnTo>
                    <a:pt x="58" y="43"/>
                  </a:lnTo>
                  <a:lnTo>
                    <a:pt x="58" y="39"/>
                  </a:lnTo>
                  <a:lnTo>
                    <a:pt x="61" y="43"/>
                  </a:lnTo>
                  <a:lnTo>
                    <a:pt x="61" y="46"/>
                  </a:lnTo>
                  <a:lnTo>
                    <a:pt x="61" y="3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8" y="20"/>
                  </a:lnTo>
                  <a:lnTo>
                    <a:pt x="68" y="43"/>
                  </a:lnTo>
                  <a:lnTo>
                    <a:pt x="68" y="39"/>
                  </a:lnTo>
                  <a:lnTo>
                    <a:pt x="71" y="43"/>
                  </a:lnTo>
                  <a:lnTo>
                    <a:pt x="71" y="23"/>
                  </a:lnTo>
                  <a:lnTo>
                    <a:pt x="71" y="30"/>
                  </a:lnTo>
                  <a:lnTo>
                    <a:pt x="74" y="26"/>
                  </a:lnTo>
                  <a:lnTo>
                    <a:pt x="74" y="39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1" y="10"/>
                  </a:lnTo>
                  <a:lnTo>
                    <a:pt x="81" y="30"/>
                  </a:lnTo>
                  <a:lnTo>
                    <a:pt x="84" y="26"/>
                  </a:lnTo>
                  <a:lnTo>
                    <a:pt x="84" y="36"/>
                  </a:lnTo>
                  <a:lnTo>
                    <a:pt x="84" y="10"/>
                  </a:lnTo>
                  <a:lnTo>
                    <a:pt x="87" y="4"/>
                  </a:lnTo>
                  <a:lnTo>
                    <a:pt x="87" y="26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30"/>
                  </a:lnTo>
                  <a:lnTo>
                    <a:pt x="94" y="23"/>
                  </a:lnTo>
                  <a:lnTo>
                    <a:pt x="94" y="20"/>
                  </a:lnTo>
                  <a:lnTo>
                    <a:pt x="94" y="26"/>
                  </a:lnTo>
                  <a:lnTo>
                    <a:pt x="97" y="20"/>
                  </a:lnTo>
                  <a:lnTo>
                    <a:pt x="97" y="33"/>
                  </a:lnTo>
                  <a:lnTo>
                    <a:pt x="97" y="23"/>
                  </a:lnTo>
                  <a:lnTo>
                    <a:pt x="100" y="10"/>
                  </a:lnTo>
                  <a:lnTo>
                    <a:pt x="100" y="13"/>
                  </a:lnTo>
                  <a:lnTo>
                    <a:pt x="100" y="20"/>
                  </a:lnTo>
                  <a:lnTo>
                    <a:pt x="103" y="30"/>
                  </a:lnTo>
                  <a:lnTo>
                    <a:pt x="103" y="36"/>
                  </a:lnTo>
                  <a:lnTo>
                    <a:pt x="103" y="23"/>
                  </a:lnTo>
                  <a:lnTo>
                    <a:pt x="107" y="17"/>
                  </a:lnTo>
                  <a:lnTo>
                    <a:pt x="107" y="7"/>
                  </a:lnTo>
                  <a:lnTo>
                    <a:pt x="107" y="36"/>
                  </a:lnTo>
                  <a:lnTo>
                    <a:pt x="110" y="39"/>
                  </a:lnTo>
                  <a:lnTo>
                    <a:pt x="110" y="46"/>
                  </a:lnTo>
                  <a:lnTo>
                    <a:pt x="110" y="33"/>
                  </a:lnTo>
                  <a:lnTo>
                    <a:pt x="110" y="36"/>
                  </a:lnTo>
                  <a:lnTo>
                    <a:pt x="113" y="39"/>
                  </a:lnTo>
                  <a:lnTo>
                    <a:pt x="113" y="30"/>
                  </a:lnTo>
                  <a:lnTo>
                    <a:pt x="113" y="46"/>
                  </a:lnTo>
                  <a:lnTo>
                    <a:pt x="116" y="49"/>
                  </a:lnTo>
                  <a:lnTo>
                    <a:pt x="116" y="55"/>
                  </a:lnTo>
                  <a:lnTo>
                    <a:pt x="116" y="43"/>
                  </a:lnTo>
                  <a:lnTo>
                    <a:pt x="119" y="36"/>
                  </a:lnTo>
                  <a:lnTo>
                    <a:pt x="119" y="30"/>
                  </a:lnTo>
                  <a:lnTo>
                    <a:pt x="119" y="36"/>
                  </a:lnTo>
                  <a:lnTo>
                    <a:pt x="123" y="39"/>
                  </a:lnTo>
                  <a:lnTo>
                    <a:pt x="123" y="55"/>
                  </a:lnTo>
                  <a:lnTo>
                    <a:pt x="123" y="36"/>
                  </a:lnTo>
                  <a:lnTo>
                    <a:pt x="123" y="52"/>
                  </a:lnTo>
                  <a:lnTo>
                    <a:pt x="126" y="46"/>
                  </a:lnTo>
                  <a:lnTo>
                    <a:pt x="126" y="23"/>
                  </a:lnTo>
                  <a:lnTo>
                    <a:pt x="129" y="26"/>
                  </a:lnTo>
                  <a:lnTo>
                    <a:pt x="129" y="30"/>
                  </a:lnTo>
                  <a:lnTo>
                    <a:pt x="129" y="23"/>
                  </a:lnTo>
                  <a:lnTo>
                    <a:pt x="129" y="2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6" y="43"/>
                  </a:lnTo>
                  <a:lnTo>
                    <a:pt x="136" y="6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2" name="Freeform 163"/>
            <p:cNvSpPr>
              <a:spLocks/>
            </p:cNvSpPr>
            <p:nvPr/>
          </p:nvSpPr>
          <p:spPr bwMode="auto">
            <a:xfrm>
              <a:off x="4267128" y="2758937"/>
              <a:ext cx="104591" cy="70755"/>
            </a:xfrm>
            <a:custGeom>
              <a:avLst/>
              <a:gdLst/>
              <a:ahLst/>
              <a:cxnLst>
                <a:cxn ang="0">
                  <a:pos x="3" y="90"/>
                </a:cxn>
                <a:cxn ang="0">
                  <a:pos x="6" y="42"/>
                </a:cxn>
                <a:cxn ang="0">
                  <a:pos x="9" y="42"/>
                </a:cxn>
                <a:cxn ang="0">
                  <a:pos x="13" y="71"/>
                </a:cxn>
                <a:cxn ang="0">
                  <a:pos x="16" y="48"/>
                </a:cxn>
                <a:cxn ang="0">
                  <a:pos x="19" y="48"/>
                </a:cxn>
                <a:cxn ang="0">
                  <a:pos x="22" y="58"/>
                </a:cxn>
                <a:cxn ang="0">
                  <a:pos x="26" y="39"/>
                </a:cxn>
                <a:cxn ang="0">
                  <a:pos x="29" y="52"/>
                </a:cxn>
                <a:cxn ang="0">
                  <a:pos x="32" y="35"/>
                </a:cxn>
                <a:cxn ang="0">
                  <a:pos x="35" y="42"/>
                </a:cxn>
                <a:cxn ang="0">
                  <a:pos x="39" y="16"/>
                </a:cxn>
                <a:cxn ang="0">
                  <a:pos x="42" y="35"/>
                </a:cxn>
                <a:cxn ang="0">
                  <a:pos x="45" y="13"/>
                </a:cxn>
                <a:cxn ang="0">
                  <a:pos x="48" y="0"/>
                </a:cxn>
                <a:cxn ang="0">
                  <a:pos x="51" y="29"/>
                </a:cxn>
                <a:cxn ang="0">
                  <a:pos x="55" y="3"/>
                </a:cxn>
                <a:cxn ang="0">
                  <a:pos x="58" y="58"/>
                </a:cxn>
                <a:cxn ang="0">
                  <a:pos x="61" y="52"/>
                </a:cxn>
                <a:cxn ang="0">
                  <a:pos x="64" y="74"/>
                </a:cxn>
                <a:cxn ang="0">
                  <a:pos x="68" y="71"/>
                </a:cxn>
                <a:cxn ang="0">
                  <a:pos x="71" y="55"/>
                </a:cxn>
                <a:cxn ang="0">
                  <a:pos x="74" y="71"/>
                </a:cxn>
                <a:cxn ang="0">
                  <a:pos x="77" y="45"/>
                </a:cxn>
                <a:cxn ang="0">
                  <a:pos x="81" y="61"/>
                </a:cxn>
                <a:cxn ang="0">
                  <a:pos x="84" y="55"/>
                </a:cxn>
                <a:cxn ang="0">
                  <a:pos x="87" y="61"/>
                </a:cxn>
                <a:cxn ang="0">
                  <a:pos x="90" y="52"/>
                </a:cxn>
                <a:cxn ang="0">
                  <a:pos x="94" y="42"/>
                </a:cxn>
                <a:cxn ang="0">
                  <a:pos x="97" y="65"/>
                </a:cxn>
                <a:cxn ang="0">
                  <a:pos x="100" y="32"/>
                </a:cxn>
                <a:cxn ang="0">
                  <a:pos x="103" y="42"/>
                </a:cxn>
                <a:cxn ang="0">
                  <a:pos x="106" y="52"/>
                </a:cxn>
                <a:cxn ang="0">
                  <a:pos x="110" y="48"/>
                </a:cxn>
                <a:cxn ang="0">
                  <a:pos x="116" y="35"/>
                </a:cxn>
                <a:cxn ang="0">
                  <a:pos x="119" y="61"/>
                </a:cxn>
                <a:cxn ang="0">
                  <a:pos x="123" y="55"/>
                </a:cxn>
                <a:cxn ang="0">
                  <a:pos x="123" y="55"/>
                </a:cxn>
                <a:cxn ang="0">
                  <a:pos x="126" y="48"/>
                </a:cxn>
                <a:cxn ang="0">
                  <a:pos x="129" y="65"/>
                </a:cxn>
                <a:cxn ang="0">
                  <a:pos x="132" y="45"/>
                </a:cxn>
                <a:cxn ang="0">
                  <a:pos x="136" y="45"/>
                </a:cxn>
              </a:cxnLst>
              <a:rect l="0" t="0" r="r" b="b"/>
              <a:pathLst>
                <a:path w="136" h="90">
                  <a:moveTo>
                    <a:pt x="0" y="84"/>
                  </a:moveTo>
                  <a:lnTo>
                    <a:pt x="3" y="87"/>
                  </a:lnTo>
                  <a:lnTo>
                    <a:pt x="3" y="90"/>
                  </a:lnTo>
                  <a:lnTo>
                    <a:pt x="3" y="68"/>
                  </a:lnTo>
                  <a:lnTo>
                    <a:pt x="6" y="5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9" y="48"/>
                  </a:lnTo>
                  <a:lnTo>
                    <a:pt x="9" y="42"/>
                  </a:lnTo>
                  <a:lnTo>
                    <a:pt x="9" y="6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61"/>
                  </a:lnTo>
                  <a:lnTo>
                    <a:pt x="16" y="65"/>
                  </a:lnTo>
                  <a:lnTo>
                    <a:pt x="16" y="48"/>
                  </a:lnTo>
                  <a:lnTo>
                    <a:pt x="19" y="52"/>
                  </a:lnTo>
                  <a:lnTo>
                    <a:pt x="19" y="61"/>
                  </a:lnTo>
                  <a:lnTo>
                    <a:pt x="19" y="48"/>
                  </a:lnTo>
                  <a:lnTo>
                    <a:pt x="19" y="55"/>
                  </a:lnTo>
                  <a:lnTo>
                    <a:pt x="22" y="48"/>
                  </a:lnTo>
                  <a:lnTo>
                    <a:pt x="22" y="58"/>
                  </a:lnTo>
                  <a:lnTo>
                    <a:pt x="22" y="42"/>
                  </a:lnTo>
                  <a:lnTo>
                    <a:pt x="26" y="29"/>
                  </a:lnTo>
                  <a:lnTo>
                    <a:pt x="26" y="39"/>
                  </a:lnTo>
                  <a:lnTo>
                    <a:pt x="26" y="35"/>
                  </a:lnTo>
                  <a:lnTo>
                    <a:pt x="29" y="42"/>
                  </a:lnTo>
                  <a:lnTo>
                    <a:pt x="29" y="52"/>
                  </a:lnTo>
                  <a:lnTo>
                    <a:pt x="29" y="42"/>
                  </a:lnTo>
                  <a:lnTo>
                    <a:pt x="32" y="32"/>
                  </a:lnTo>
                  <a:lnTo>
                    <a:pt x="32" y="35"/>
                  </a:lnTo>
                  <a:lnTo>
                    <a:pt x="32" y="13"/>
                  </a:lnTo>
                  <a:lnTo>
                    <a:pt x="35" y="1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48"/>
                  </a:lnTo>
                  <a:lnTo>
                    <a:pt x="39" y="16"/>
                  </a:lnTo>
                  <a:lnTo>
                    <a:pt x="39" y="26"/>
                  </a:lnTo>
                  <a:lnTo>
                    <a:pt x="42" y="16"/>
                  </a:lnTo>
                  <a:lnTo>
                    <a:pt x="42" y="35"/>
                  </a:lnTo>
                  <a:lnTo>
                    <a:pt x="45" y="39"/>
                  </a:lnTo>
                  <a:lnTo>
                    <a:pt x="45" y="42"/>
                  </a:lnTo>
                  <a:lnTo>
                    <a:pt x="45" y="13"/>
                  </a:lnTo>
                  <a:lnTo>
                    <a:pt x="48" y="6"/>
                  </a:lnTo>
                  <a:lnTo>
                    <a:pt x="48" y="16"/>
                  </a:lnTo>
                  <a:lnTo>
                    <a:pt x="48" y="0"/>
                  </a:lnTo>
                  <a:lnTo>
                    <a:pt x="48" y="13"/>
                  </a:lnTo>
                  <a:lnTo>
                    <a:pt x="51" y="16"/>
                  </a:lnTo>
                  <a:lnTo>
                    <a:pt x="51" y="29"/>
                  </a:lnTo>
                  <a:lnTo>
                    <a:pt x="51" y="9"/>
                  </a:lnTo>
                  <a:lnTo>
                    <a:pt x="55" y="6"/>
                  </a:lnTo>
                  <a:lnTo>
                    <a:pt x="55" y="3"/>
                  </a:lnTo>
                  <a:lnTo>
                    <a:pt x="55" y="13"/>
                  </a:lnTo>
                  <a:lnTo>
                    <a:pt x="58" y="9"/>
                  </a:lnTo>
                  <a:lnTo>
                    <a:pt x="58" y="58"/>
                  </a:lnTo>
                  <a:lnTo>
                    <a:pt x="61" y="61"/>
                  </a:lnTo>
                  <a:lnTo>
                    <a:pt x="61" y="71"/>
                  </a:lnTo>
                  <a:lnTo>
                    <a:pt x="61" y="52"/>
                  </a:lnTo>
                  <a:lnTo>
                    <a:pt x="61" y="58"/>
                  </a:lnTo>
                  <a:lnTo>
                    <a:pt x="64" y="52"/>
                  </a:lnTo>
                  <a:lnTo>
                    <a:pt x="64" y="74"/>
                  </a:lnTo>
                  <a:lnTo>
                    <a:pt x="64" y="48"/>
                  </a:lnTo>
                  <a:lnTo>
                    <a:pt x="64" y="68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52"/>
                  </a:lnTo>
                  <a:lnTo>
                    <a:pt x="71" y="55"/>
                  </a:lnTo>
                  <a:lnTo>
                    <a:pt x="71" y="42"/>
                  </a:lnTo>
                  <a:lnTo>
                    <a:pt x="71" y="68"/>
                  </a:lnTo>
                  <a:lnTo>
                    <a:pt x="74" y="71"/>
                  </a:lnTo>
                  <a:lnTo>
                    <a:pt x="74" y="52"/>
                  </a:lnTo>
                  <a:lnTo>
                    <a:pt x="77" y="48"/>
                  </a:lnTo>
                  <a:lnTo>
                    <a:pt x="77" y="45"/>
                  </a:lnTo>
                  <a:lnTo>
                    <a:pt x="77" y="84"/>
                  </a:lnTo>
                  <a:lnTo>
                    <a:pt x="81" y="81"/>
                  </a:lnTo>
                  <a:lnTo>
                    <a:pt x="81" y="61"/>
                  </a:lnTo>
                  <a:lnTo>
                    <a:pt x="84" y="58"/>
                  </a:lnTo>
                  <a:lnTo>
                    <a:pt x="84" y="65"/>
                  </a:lnTo>
                  <a:lnTo>
                    <a:pt x="84" y="55"/>
                  </a:lnTo>
                  <a:lnTo>
                    <a:pt x="84" y="61"/>
                  </a:lnTo>
                  <a:lnTo>
                    <a:pt x="87" y="65"/>
                  </a:lnTo>
                  <a:lnTo>
                    <a:pt x="87" y="61"/>
                  </a:lnTo>
                  <a:lnTo>
                    <a:pt x="87" y="71"/>
                  </a:lnTo>
                  <a:lnTo>
                    <a:pt x="90" y="74"/>
                  </a:lnTo>
                  <a:lnTo>
                    <a:pt x="90" y="52"/>
                  </a:lnTo>
                  <a:lnTo>
                    <a:pt x="90" y="55"/>
                  </a:lnTo>
                  <a:lnTo>
                    <a:pt x="94" y="52"/>
                  </a:lnTo>
                  <a:lnTo>
                    <a:pt x="94" y="42"/>
                  </a:lnTo>
                  <a:lnTo>
                    <a:pt x="94" y="58"/>
                  </a:lnTo>
                  <a:lnTo>
                    <a:pt x="97" y="55"/>
                  </a:lnTo>
                  <a:lnTo>
                    <a:pt x="97" y="65"/>
                  </a:lnTo>
                  <a:lnTo>
                    <a:pt x="97" y="55"/>
                  </a:lnTo>
                  <a:lnTo>
                    <a:pt x="100" y="52"/>
                  </a:lnTo>
                  <a:lnTo>
                    <a:pt x="100" y="32"/>
                  </a:lnTo>
                  <a:lnTo>
                    <a:pt x="100" y="35"/>
                  </a:lnTo>
                  <a:lnTo>
                    <a:pt x="103" y="45"/>
                  </a:lnTo>
                  <a:lnTo>
                    <a:pt x="103" y="42"/>
                  </a:lnTo>
                  <a:lnTo>
                    <a:pt x="103" y="58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06" y="32"/>
                  </a:lnTo>
                  <a:lnTo>
                    <a:pt x="110" y="29"/>
                  </a:lnTo>
                  <a:lnTo>
                    <a:pt x="110" y="48"/>
                  </a:lnTo>
                  <a:lnTo>
                    <a:pt x="113" y="52"/>
                  </a:lnTo>
                  <a:lnTo>
                    <a:pt x="113" y="26"/>
                  </a:lnTo>
                  <a:lnTo>
                    <a:pt x="116" y="35"/>
                  </a:lnTo>
                  <a:lnTo>
                    <a:pt x="116" y="55"/>
                  </a:lnTo>
                  <a:lnTo>
                    <a:pt x="119" y="58"/>
                  </a:lnTo>
                  <a:lnTo>
                    <a:pt x="119" y="61"/>
                  </a:lnTo>
                  <a:lnTo>
                    <a:pt x="119" y="52"/>
                  </a:lnTo>
                  <a:lnTo>
                    <a:pt x="119" y="58"/>
                  </a:lnTo>
                  <a:lnTo>
                    <a:pt x="123" y="55"/>
                  </a:lnTo>
                  <a:lnTo>
                    <a:pt x="123" y="58"/>
                  </a:lnTo>
                  <a:lnTo>
                    <a:pt x="123" y="52"/>
                  </a:lnTo>
                  <a:lnTo>
                    <a:pt x="123" y="55"/>
                  </a:lnTo>
                  <a:lnTo>
                    <a:pt x="126" y="52"/>
                  </a:lnTo>
                  <a:lnTo>
                    <a:pt x="126" y="58"/>
                  </a:lnTo>
                  <a:lnTo>
                    <a:pt x="126" y="48"/>
                  </a:lnTo>
                  <a:lnTo>
                    <a:pt x="126" y="55"/>
                  </a:lnTo>
                  <a:lnTo>
                    <a:pt x="129" y="61"/>
                  </a:lnTo>
                  <a:lnTo>
                    <a:pt x="129" y="65"/>
                  </a:lnTo>
                  <a:lnTo>
                    <a:pt x="129" y="58"/>
                  </a:lnTo>
                  <a:lnTo>
                    <a:pt x="132" y="61"/>
                  </a:lnTo>
                  <a:lnTo>
                    <a:pt x="132" y="45"/>
                  </a:lnTo>
                  <a:lnTo>
                    <a:pt x="132" y="48"/>
                  </a:lnTo>
                  <a:lnTo>
                    <a:pt x="136" y="45"/>
                  </a:lnTo>
                  <a:lnTo>
                    <a:pt x="136" y="45"/>
                  </a:lnTo>
                  <a:lnTo>
                    <a:pt x="136" y="22"/>
                  </a:lnTo>
                  <a:lnTo>
                    <a:pt x="136" y="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3" name="Freeform 164"/>
            <p:cNvSpPr>
              <a:spLocks/>
            </p:cNvSpPr>
            <p:nvPr/>
          </p:nvSpPr>
          <p:spPr bwMode="auto">
            <a:xfrm>
              <a:off x="4371719" y="2707837"/>
              <a:ext cx="116896" cy="139938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6" y="13"/>
                </a:cxn>
                <a:cxn ang="0">
                  <a:pos x="13" y="74"/>
                </a:cxn>
                <a:cxn ang="0">
                  <a:pos x="16" y="155"/>
                </a:cxn>
                <a:cxn ang="0">
                  <a:pos x="19" y="152"/>
                </a:cxn>
                <a:cxn ang="0">
                  <a:pos x="22" y="139"/>
                </a:cxn>
                <a:cxn ang="0">
                  <a:pos x="26" y="123"/>
                </a:cxn>
                <a:cxn ang="0">
                  <a:pos x="29" y="107"/>
                </a:cxn>
                <a:cxn ang="0">
                  <a:pos x="35" y="142"/>
                </a:cxn>
                <a:cxn ang="0">
                  <a:pos x="35" y="146"/>
                </a:cxn>
                <a:cxn ang="0">
                  <a:pos x="38" y="136"/>
                </a:cxn>
                <a:cxn ang="0">
                  <a:pos x="42" y="126"/>
                </a:cxn>
                <a:cxn ang="0">
                  <a:pos x="45" y="100"/>
                </a:cxn>
                <a:cxn ang="0">
                  <a:pos x="48" y="81"/>
                </a:cxn>
                <a:cxn ang="0">
                  <a:pos x="51" y="78"/>
                </a:cxn>
                <a:cxn ang="0">
                  <a:pos x="55" y="107"/>
                </a:cxn>
                <a:cxn ang="0">
                  <a:pos x="58" y="100"/>
                </a:cxn>
                <a:cxn ang="0">
                  <a:pos x="64" y="152"/>
                </a:cxn>
                <a:cxn ang="0">
                  <a:pos x="68" y="152"/>
                </a:cxn>
                <a:cxn ang="0">
                  <a:pos x="71" y="139"/>
                </a:cxn>
                <a:cxn ang="0">
                  <a:pos x="74" y="107"/>
                </a:cxn>
                <a:cxn ang="0">
                  <a:pos x="77" y="97"/>
                </a:cxn>
                <a:cxn ang="0">
                  <a:pos x="81" y="81"/>
                </a:cxn>
                <a:cxn ang="0">
                  <a:pos x="84" y="117"/>
                </a:cxn>
                <a:cxn ang="0">
                  <a:pos x="87" y="107"/>
                </a:cxn>
                <a:cxn ang="0">
                  <a:pos x="90" y="126"/>
                </a:cxn>
                <a:cxn ang="0">
                  <a:pos x="94" y="120"/>
                </a:cxn>
                <a:cxn ang="0">
                  <a:pos x="100" y="142"/>
                </a:cxn>
                <a:cxn ang="0">
                  <a:pos x="103" y="136"/>
                </a:cxn>
                <a:cxn ang="0">
                  <a:pos x="103" y="133"/>
                </a:cxn>
                <a:cxn ang="0">
                  <a:pos x="110" y="136"/>
                </a:cxn>
                <a:cxn ang="0">
                  <a:pos x="113" y="117"/>
                </a:cxn>
                <a:cxn ang="0">
                  <a:pos x="116" y="110"/>
                </a:cxn>
                <a:cxn ang="0">
                  <a:pos x="123" y="117"/>
                </a:cxn>
                <a:cxn ang="0">
                  <a:pos x="123" y="117"/>
                </a:cxn>
                <a:cxn ang="0">
                  <a:pos x="129" y="133"/>
                </a:cxn>
                <a:cxn ang="0">
                  <a:pos x="132" y="120"/>
                </a:cxn>
                <a:cxn ang="0">
                  <a:pos x="136" y="123"/>
                </a:cxn>
                <a:cxn ang="0">
                  <a:pos x="139" y="110"/>
                </a:cxn>
                <a:cxn ang="0">
                  <a:pos x="142" y="113"/>
                </a:cxn>
                <a:cxn ang="0">
                  <a:pos x="145" y="130"/>
                </a:cxn>
                <a:cxn ang="0">
                  <a:pos x="149" y="104"/>
                </a:cxn>
              </a:cxnLst>
              <a:rect l="0" t="0" r="r" b="b"/>
              <a:pathLst>
                <a:path w="152" h="178">
                  <a:moveTo>
                    <a:pt x="0" y="91"/>
                  </a:moveTo>
                  <a:lnTo>
                    <a:pt x="3" y="87"/>
                  </a:lnTo>
                  <a:lnTo>
                    <a:pt x="3" y="19"/>
                  </a:lnTo>
                  <a:lnTo>
                    <a:pt x="6" y="13"/>
                  </a:lnTo>
                  <a:lnTo>
                    <a:pt x="6" y="0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9" y="71"/>
                  </a:lnTo>
                  <a:lnTo>
                    <a:pt x="13" y="74"/>
                  </a:lnTo>
                  <a:lnTo>
                    <a:pt x="13" y="133"/>
                  </a:lnTo>
                  <a:lnTo>
                    <a:pt x="16" y="139"/>
                  </a:lnTo>
                  <a:lnTo>
                    <a:pt x="16" y="155"/>
                  </a:lnTo>
                  <a:lnTo>
                    <a:pt x="16" y="152"/>
                  </a:lnTo>
                  <a:lnTo>
                    <a:pt x="19" y="149"/>
                  </a:lnTo>
                  <a:lnTo>
                    <a:pt x="19" y="152"/>
                  </a:lnTo>
                  <a:lnTo>
                    <a:pt x="19" y="139"/>
                  </a:lnTo>
                  <a:lnTo>
                    <a:pt x="22" y="136"/>
                  </a:lnTo>
                  <a:lnTo>
                    <a:pt x="22" y="139"/>
                  </a:lnTo>
                  <a:lnTo>
                    <a:pt x="22" y="133"/>
                  </a:lnTo>
                  <a:lnTo>
                    <a:pt x="26" y="136"/>
                  </a:lnTo>
                  <a:lnTo>
                    <a:pt x="26" y="123"/>
                  </a:lnTo>
                  <a:lnTo>
                    <a:pt x="26" y="126"/>
                  </a:lnTo>
                  <a:lnTo>
                    <a:pt x="29" y="123"/>
                  </a:lnTo>
                  <a:lnTo>
                    <a:pt x="29" y="107"/>
                  </a:lnTo>
                  <a:lnTo>
                    <a:pt x="32" y="113"/>
                  </a:lnTo>
                  <a:lnTo>
                    <a:pt x="32" y="139"/>
                  </a:lnTo>
                  <a:lnTo>
                    <a:pt x="35" y="142"/>
                  </a:lnTo>
                  <a:lnTo>
                    <a:pt x="35" y="149"/>
                  </a:lnTo>
                  <a:lnTo>
                    <a:pt x="35" y="139"/>
                  </a:lnTo>
                  <a:lnTo>
                    <a:pt x="35" y="146"/>
                  </a:lnTo>
                  <a:lnTo>
                    <a:pt x="38" y="146"/>
                  </a:lnTo>
                  <a:lnTo>
                    <a:pt x="38" y="130"/>
                  </a:lnTo>
                  <a:lnTo>
                    <a:pt x="38" y="136"/>
                  </a:lnTo>
                  <a:lnTo>
                    <a:pt x="42" y="133"/>
                  </a:lnTo>
                  <a:lnTo>
                    <a:pt x="42" y="133"/>
                  </a:lnTo>
                  <a:lnTo>
                    <a:pt x="42" y="126"/>
                  </a:lnTo>
                  <a:lnTo>
                    <a:pt x="42" y="133"/>
                  </a:lnTo>
                  <a:lnTo>
                    <a:pt x="45" y="130"/>
                  </a:lnTo>
                  <a:lnTo>
                    <a:pt x="45" y="100"/>
                  </a:lnTo>
                  <a:lnTo>
                    <a:pt x="48" y="97"/>
                  </a:lnTo>
                  <a:lnTo>
                    <a:pt x="48" y="100"/>
                  </a:lnTo>
                  <a:lnTo>
                    <a:pt x="48" y="81"/>
                  </a:lnTo>
                  <a:lnTo>
                    <a:pt x="48" y="84"/>
                  </a:lnTo>
                  <a:lnTo>
                    <a:pt x="51" y="81"/>
                  </a:lnTo>
                  <a:lnTo>
                    <a:pt x="51" y="78"/>
                  </a:lnTo>
                  <a:lnTo>
                    <a:pt x="51" y="91"/>
                  </a:lnTo>
                  <a:lnTo>
                    <a:pt x="55" y="94"/>
                  </a:lnTo>
                  <a:lnTo>
                    <a:pt x="55" y="107"/>
                  </a:lnTo>
                  <a:lnTo>
                    <a:pt x="55" y="87"/>
                  </a:lnTo>
                  <a:lnTo>
                    <a:pt x="58" y="81"/>
                  </a:lnTo>
                  <a:lnTo>
                    <a:pt x="58" y="100"/>
                  </a:lnTo>
                  <a:lnTo>
                    <a:pt x="61" y="104"/>
                  </a:lnTo>
                  <a:lnTo>
                    <a:pt x="61" y="146"/>
                  </a:lnTo>
                  <a:lnTo>
                    <a:pt x="64" y="152"/>
                  </a:lnTo>
                  <a:lnTo>
                    <a:pt x="64" y="178"/>
                  </a:lnTo>
                  <a:lnTo>
                    <a:pt x="64" y="149"/>
                  </a:lnTo>
                  <a:lnTo>
                    <a:pt x="68" y="152"/>
                  </a:lnTo>
                  <a:lnTo>
                    <a:pt x="68" y="130"/>
                  </a:lnTo>
                  <a:lnTo>
                    <a:pt x="71" y="126"/>
                  </a:lnTo>
                  <a:lnTo>
                    <a:pt x="71" y="139"/>
                  </a:lnTo>
                  <a:lnTo>
                    <a:pt x="71" y="133"/>
                  </a:lnTo>
                  <a:lnTo>
                    <a:pt x="74" y="130"/>
                  </a:lnTo>
                  <a:lnTo>
                    <a:pt x="74" y="107"/>
                  </a:lnTo>
                  <a:lnTo>
                    <a:pt x="77" y="100"/>
                  </a:lnTo>
                  <a:lnTo>
                    <a:pt x="77" y="104"/>
                  </a:lnTo>
                  <a:lnTo>
                    <a:pt x="77" y="97"/>
                  </a:lnTo>
                  <a:lnTo>
                    <a:pt x="77" y="100"/>
                  </a:lnTo>
                  <a:lnTo>
                    <a:pt x="81" y="104"/>
                  </a:lnTo>
                  <a:lnTo>
                    <a:pt x="81" y="81"/>
                  </a:lnTo>
                  <a:lnTo>
                    <a:pt x="81" y="87"/>
                  </a:lnTo>
                  <a:lnTo>
                    <a:pt x="84" y="97"/>
                  </a:lnTo>
                  <a:lnTo>
                    <a:pt x="84" y="117"/>
                  </a:lnTo>
                  <a:lnTo>
                    <a:pt x="87" y="120"/>
                  </a:lnTo>
                  <a:lnTo>
                    <a:pt x="87" y="126"/>
                  </a:lnTo>
                  <a:lnTo>
                    <a:pt x="87" y="107"/>
                  </a:lnTo>
                  <a:lnTo>
                    <a:pt x="90" y="113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94" y="133"/>
                  </a:lnTo>
                  <a:lnTo>
                    <a:pt x="94" y="139"/>
                  </a:lnTo>
                  <a:lnTo>
                    <a:pt x="94" y="120"/>
                  </a:lnTo>
                  <a:lnTo>
                    <a:pt x="97" y="117"/>
                  </a:lnTo>
                  <a:lnTo>
                    <a:pt x="97" y="133"/>
                  </a:lnTo>
                  <a:lnTo>
                    <a:pt x="100" y="142"/>
                  </a:lnTo>
                  <a:lnTo>
                    <a:pt x="100" y="139"/>
                  </a:lnTo>
                  <a:lnTo>
                    <a:pt x="100" y="133"/>
                  </a:lnTo>
                  <a:lnTo>
                    <a:pt x="103" y="136"/>
                  </a:lnTo>
                  <a:lnTo>
                    <a:pt x="103" y="136"/>
                  </a:lnTo>
                  <a:lnTo>
                    <a:pt x="103" y="130"/>
                  </a:lnTo>
                  <a:lnTo>
                    <a:pt x="103" y="133"/>
                  </a:lnTo>
                  <a:lnTo>
                    <a:pt x="106" y="136"/>
                  </a:lnTo>
                  <a:lnTo>
                    <a:pt x="106" y="142"/>
                  </a:lnTo>
                  <a:lnTo>
                    <a:pt x="110" y="136"/>
                  </a:lnTo>
                  <a:lnTo>
                    <a:pt x="110" y="146"/>
                  </a:lnTo>
                  <a:lnTo>
                    <a:pt x="113" y="149"/>
                  </a:lnTo>
                  <a:lnTo>
                    <a:pt x="113" y="117"/>
                  </a:lnTo>
                  <a:lnTo>
                    <a:pt x="116" y="113"/>
                  </a:lnTo>
                  <a:lnTo>
                    <a:pt x="116" y="104"/>
                  </a:lnTo>
                  <a:lnTo>
                    <a:pt x="116" y="110"/>
                  </a:lnTo>
                  <a:lnTo>
                    <a:pt x="119" y="110"/>
                  </a:lnTo>
                  <a:lnTo>
                    <a:pt x="119" y="123"/>
                  </a:lnTo>
                  <a:lnTo>
                    <a:pt x="123" y="117"/>
                  </a:lnTo>
                  <a:lnTo>
                    <a:pt x="123" y="123"/>
                  </a:lnTo>
                  <a:lnTo>
                    <a:pt x="123" y="113"/>
                  </a:lnTo>
                  <a:lnTo>
                    <a:pt x="123" y="117"/>
                  </a:lnTo>
                  <a:lnTo>
                    <a:pt x="126" y="120"/>
                  </a:lnTo>
                  <a:lnTo>
                    <a:pt x="126" y="136"/>
                  </a:lnTo>
                  <a:lnTo>
                    <a:pt x="129" y="133"/>
                  </a:lnTo>
                  <a:lnTo>
                    <a:pt x="129" y="142"/>
                  </a:lnTo>
                  <a:lnTo>
                    <a:pt x="129" y="126"/>
                  </a:lnTo>
                  <a:lnTo>
                    <a:pt x="132" y="120"/>
                  </a:lnTo>
                  <a:lnTo>
                    <a:pt x="132" y="117"/>
                  </a:lnTo>
                  <a:lnTo>
                    <a:pt x="132" y="126"/>
                  </a:lnTo>
                  <a:lnTo>
                    <a:pt x="136" y="123"/>
                  </a:lnTo>
                  <a:lnTo>
                    <a:pt x="136" y="133"/>
                  </a:lnTo>
                  <a:lnTo>
                    <a:pt x="139" y="13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17"/>
                  </a:lnTo>
                  <a:lnTo>
                    <a:pt x="142" y="113"/>
                  </a:lnTo>
                  <a:lnTo>
                    <a:pt x="142" y="126"/>
                  </a:lnTo>
                  <a:lnTo>
                    <a:pt x="145" y="123"/>
                  </a:lnTo>
                  <a:lnTo>
                    <a:pt x="145" y="130"/>
                  </a:lnTo>
                  <a:lnTo>
                    <a:pt x="145" y="110"/>
                  </a:lnTo>
                  <a:lnTo>
                    <a:pt x="149" y="110"/>
                  </a:lnTo>
                  <a:lnTo>
                    <a:pt x="149" y="104"/>
                  </a:lnTo>
                  <a:lnTo>
                    <a:pt x="149" y="120"/>
                  </a:lnTo>
                  <a:lnTo>
                    <a:pt x="152" y="117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4" name="Freeform 165"/>
            <p:cNvSpPr>
              <a:spLocks/>
            </p:cNvSpPr>
            <p:nvPr/>
          </p:nvSpPr>
          <p:spPr bwMode="auto">
            <a:xfrm>
              <a:off x="4488615" y="2763655"/>
              <a:ext cx="106899" cy="6368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" y="36"/>
                </a:cxn>
                <a:cxn ang="0">
                  <a:pos x="6" y="52"/>
                </a:cxn>
                <a:cxn ang="0">
                  <a:pos x="10" y="46"/>
                </a:cxn>
                <a:cxn ang="0">
                  <a:pos x="13" y="62"/>
                </a:cxn>
                <a:cxn ang="0">
                  <a:pos x="16" y="52"/>
                </a:cxn>
                <a:cxn ang="0">
                  <a:pos x="22" y="62"/>
                </a:cxn>
                <a:cxn ang="0">
                  <a:pos x="22" y="62"/>
                </a:cxn>
                <a:cxn ang="0">
                  <a:pos x="26" y="46"/>
                </a:cxn>
                <a:cxn ang="0">
                  <a:pos x="32" y="68"/>
                </a:cxn>
                <a:cxn ang="0">
                  <a:pos x="35" y="68"/>
                </a:cxn>
                <a:cxn ang="0">
                  <a:pos x="39" y="75"/>
                </a:cxn>
                <a:cxn ang="0">
                  <a:pos x="42" y="59"/>
                </a:cxn>
                <a:cxn ang="0">
                  <a:pos x="45" y="75"/>
                </a:cxn>
                <a:cxn ang="0">
                  <a:pos x="48" y="75"/>
                </a:cxn>
                <a:cxn ang="0">
                  <a:pos x="52" y="62"/>
                </a:cxn>
                <a:cxn ang="0">
                  <a:pos x="55" y="62"/>
                </a:cxn>
                <a:cxn ang="0">
                  <a:pos x="58" y="65"/>
                </a:cxn>
                <a:cxn ang="0">
                  <a:pos x="61" y="36"/>
                </a:cxn>
                <a:cxn ang="0">
                  <a:pos x="61" y="36"/>
                </a:cxn>
                <a:cxn ang="0">
                  <a:pos x="65" y="26"/>
                </a:cxn>
                <a:cxn ang="0">
                  <a:pos x="68" y="52"/>
                </a:cxn>
                <a:cxn ang="0">
                  <a:pos x="74" y="33"/>
                </a:cxn>
                <a:cxn ang="0">
                  <a:pos x="78" y="52"/>
                </a:cxn>
                <a:cxn ang="0">
                  <a:pos x="81" y="39"/>
                </a:cxn>
                <a:cxn ang="0">
                  <a:pos x="84" y="39"/>
                </a:cxn>
                <a:cxn ang="0">
                  <a:pos x="87" y="36"/>
                </a:cxn>
                <a:cxn ang="0">
                  <a:pos x="90" y="52"/>
                </a:cxn>
                <a:cxn ang="0">
                  <a:pos x="94" y="29"/>
                </a:cxn>
                <a:cxn ang="0">
                  <a:pos x="97" y="33"/>
                </a:cxn>
                <a:cxn ang="0">
                  <a:pos x="100" y="23"/>
                </a:cxn>
                <a:cxn ang="0">
                  <a:pos x="103" y="46"/>
                </a:cxn>
                <a:cxn ang="0">
                  <a:pos x="107" y="42"/>
                </a:cxn>
                <a:cxn ang="0">
                  <a:pos x="110" y="46"/>
                </a:cxn>
                <a:cxn ang="0">
                  <a:pos x="110" y="39"/>
                </a:cxn>
                <a:cxn ang="0">
                  <a:pos x="116" y="16"/>
                </a:cxn>
                <a:cxn ang="0">
                  <a:pos x="120" y="10"/>
                </a:cxn>
                <a:cxn ang="0">
                  <a:pos x="123" y="10"/>
                </a:cxn>
                <a:cxn ang="0">
                  <a:pos x="126" y="16"/>
                </a:cxn>
                <a:cxn ang="0">
                  <a:pos x="129" y="7"/>
                </a:cxn>
                <a:cxn ang="0">
                  <a:pos x="133" y="26"/>
                </a:cxn>
                <a:cxn ang="0">
                  <a:pos x="136" y="10"/>
                </a:cxn>
              </a:cxnLst>
              <a:rect l="0" t="0" r="r" b="b"/>
              <a:pathLst>
                <a:path w="139" h="81">
                  <a:moveTo>
                    <a:pt x="0" y="46"/>
                  </a:moveTo>
                  <a:lnTo>
                    <a:pt x="0" y="52"/>
                  </a:lnTo>
                  <a:lnTo>
                    <a:pt x="0" y="36"/>
                  </a:lnTo>
                  <a:lnTo>
                    <a:pt x="3" y="33"/>
                  </a:lnTo>
                  <a:lnTo>
                    <a:pt x="3" y="23"/>
                  </a:lnTo>
                  <a:lnTo>
                    <a:pt x="3" y="36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52"/>
                  </a:lnTo>
                  <a:lnTo>
                    <a:pt x="10" y="46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13" y="46"/>
                  </a:lnTo>
                  <a:lnTo>
                    <a:pt x="13" y="68"/>
                  </a:lnTo>
                  <a:lnTo>
                    <a:pt x="13" y="62"/>
                  </a:lnTo>
                  <a:lnTo>
                    <a:pt x="16" y="59"/>
                  </a:lnTo>
                  <a:lnTo>
                    <a:pt x="16" y="65"/>
                  </a:lnTo>
                  <a:lnTo>
                    <a:pt x="16" y="52"/>
                  </a:lnTo>
                  <a:lnTo>
                    <a:pt x="19" y="49"/>
                  </a:lnTo>
                  <a:lnTo>
                    <a:pt x="19" y="65"/>
                  </a:lnTo>
                  <a:lnTo>
                    <a:pt x="22" y="62"/>
                  </a:lnTo>
                  <a:lnTo>
                    <a:pt x="22" y="68"/>
                  </a:lnTo>
                  <a:lnTo>
                    <a:pt x="22" y="59"/>
                  </a:lnTo>
                  <a:lnTo>
                    <a:pt x="22" y="62"/>
                  </a:lnTo>
                  <a:lnTo>
                    <a:pt x="26" y="65"/>
                  </a:lnTo>
                  <a:lnTo>
                    <a:pt x="26" y="75"/>
                  </a:lnTo>
                  <a:lnTo>
                    <a:pt x="26" y="46"/>
                  </a:lnTo>
                  <a:lnTo>
                    <a:pt x="29" y="46"/>
                  </a:lnTo>
                  <a:lnTo>
                    <a:pt x="29" y="65"/>
                  </a:lnTo>
                  <a:lnTo>
                    <a:pt x="32" y="68"/>
                  </a:lnTo>
                  <a:lnTo>
                    <a:pt x="32" y="71"/>
                  </a:lnTo>
                  <a:lnTo>
                    <a:pt x="32" y="59"/>
                  </a:lnTo>
                  <a:lnTo>
                    <a:pt x="35" y="68"/>
                  </a:lnTo>
                  <a:lnTo>
                    <a:pt x="35" y="71"/>
                  </a:lnTo>
                  <a:lnTo>
                    <a:pt x="35" y="6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62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68"/>
                  </a:lnTo>
                  <a:lnTo>
                    <a:pt x="45" y="75"/>
                  </a:lnTo>
                  <a:lnTo>
                    <a:pt x="45" y="81"/>
                  </a:lnTo>
                  <a:lnTo>
                    <a:pt x="45" y="78"/>
                  </a:lnTo>
                  <a:lnTo>
                    <a:pt x="48" y="75"/>
                  </a:lnTo>
                  <a:lnTo>
                    <a:pt x="48" y="59"/>
                  </a:lnTo>
                  <a:lnTo>
                    <a:pt x="52" y="55"/>
                  </a:lnTo>
                  <a:lnTo>
                    <a:pt x="52" y="62"/>
                  </a:lnTo>
                  <a:lnTo>
                    <a:pt x="52" y="52"/>
                  </a:lnTo>
                  <a:lnTo>
                    <a:pt x="52" y="59"/>
                  </a:lnTo>
                  <a:lnTo>
                    <a:pt x="55" y="62"/>
                  </a:lnTo>
                  <a:lnTo>
                    <a:pt x="55" y="78"/>
                  </a:lnTo>
                  <a:lnTo>
                    <a:pt x="55" y="68"/>
                  </a:lnTo>
                  <a:lnTo>
                    <a:pt x="58" y="65"/>
                  </a:lnTo>
                  <a:lnTo>
                    <a:pt x="58" y="71"/>
                  </a:lnTo>
                  <a:lnTo>
                    <a:pt x="58" y="42"/>
                  </a:lnTo>
                  <a:lnTo>
                    <a:pt x="61" y="36"/>
                  </a:lnTo>
                  <a:lnTo>
                    <a:pt x="61" y="39"/>
                  </a:lnTo>
                  <a:lnTo>
                    <a:pt x="61" y="29"/>
                  </a:lnTo>
                  <a:lnTo>
                    <a:pt x="61" y="36"/>
                  </a:lnTo>
                  <a:lnTo>
                    <a:pt x="65" y="42"/>
                  </a:lnTo>
                  <a:lnTo>
                    <a:pt x="65" y="46"/>
                  </a:lnTo>
                  <a:lnTo>
                    <a:pt x="65" y="26"/>
                  </a:lnTo>
                  <a:lnTo>
                    <a:pt x="68" y="33"/>
                  </a:lnTo>
                  <a:lnTo>
                    <a:pt x="68" y="55"/>
                  </a:lnTo>
                  <a:lnTo>
                    <a:pt x="68" y="52"/>
                  </a:lnTo>
                  <a:lnTo>
                    <a:pt x="71" y="59"/>
                  </a:lnTo>
                  <a:lnTo>
                    <a:pt x="71" y="29"/>
                  </a:lnTo>
                  <a:lnTo>
                    <a:pt x="74" y="33"/>
                  </a:lnTo>
                  <a:lnTo>
                    <a:pt x="74" y="52"/>
                  </a:lnTo>
                  <a:lnTo>
                    <a:pt x="74" y="46"/>
                  </a:lnTo>
                  <a:lnTo>
                    <a:pt x="78" y="52"/>
                  </a:lnTo>
                  <a:lnTo>
                    <a:pt x="78" y="59"/>
                  </a:lnTo>
                  <a:lnTo>
                    <a:pt x="78" y="46"/>
                  </a:lnTo>
                  <a:lnTo>
                    <a:pt x="81" y="39"/>
                  </a:lnTo>
                  <a:lnTo>
                    <a:pt x="81" y="29"/>
                  </a:lnTo>
                  <a:lnTo>
                    <a:pt x="81" y="36"/>
                  </a:lnTo>
                  <a:lnTo>
                    <a:pt x="84" y="39"/>
                  </a:lnTo>
                  <a:lnTo>
                    <a:pt x="84" y="52"/>
                  </a:lnTo>
                  <a:lnTo>
                    <a:pt x="84" y="36"/>
                  </a:lnTo>
                  <a:lnTo>
                    <a:pt x="87" y="36"/>
                  </a:lnTo>
                  <a:lnTo>
                    <a:pt x="87" y="29"/>
                  </a:lnTo>
                  <a:lnTo>
                    <a:pt x="87" y="46"/>
                  </a:lnTo>
                  <a:lnTo>
                    <a:pt x="90" y="52"/>
                  </a:lnTo>
                  <a:lnTo>
                    <a:pt x="90" y="36"/>
                  </a:lnTo>
                  <a:lnTo>
                    <a:pt x="94" y="33"/>
                  </a:lnTo>
                  <a:lnTo>
                    <a:pt x="94" y="29"/>
                  </a:lnTo>
                  <a:lnTo>
                    <a:pt x="94" y="33"/>
                  </a:lnTo>
                  <a:lnTo>
                    <a:pt x="97" y="29"/>
                  </a:lnTo>
                  <a:lnTo>
                    <a:pt x="97" y="33"/>
                  </a:lnTo>
                  <a:lnTo>
                    <a:pt x="97" y="20"/>
                  </a:lnTo>
                  <a:lnTo>
                    <a:pt x="97" y="26"/>
                  </a:lnTo>
                  <a:lnTo>
                    <a:pt x="100" y="23"/>
                  </a:lnTo>
                  <a:lnTo>
                    <a:pt x="100" y="20"/>
                  </a:lnTo>
                  <a:lnTo>
                    <a:pt x="100" y="42"/>
                  </a:lnTo>
                  <a:lnTo>
                    <a:pt x="103" y="46"/>
                  </a:lnTo>
                  <a:lnTo>
                    <a:pt x="103" y="59"/>
                  </a:lnTo>
                  <a:lnTo>
                    <a:pt x="103" y="42"/>
                  </a:lnTo>
                  <a:lnTo>
                    <a:pt x="107" y="42"/>
                  </a:lnTo>
                  <a:lnTo>
                    <a:pt x="107" y="33"/>
                  </a:lnTo>
                  <a:lnTo>
                    <a:pt x="107" y="42"/>
                  </a:lnTo>
                  <a:lnTo>
                    <a:pt x="110" y="46"/>
                  </a:lnTo>
                  <a:lnTo>
                    <a:pt x="110" y="52"/>
                  </a:lnTo>
                  <a:lnTo>
                    <a:pt x="110" y="36"/>
                  </a:lnTo>
                  <a:lnTo>
                    <a:pt x="110" y="39"/>
                  </a:lnTo>
                  <a:lnTo>
                    <a:pt x="113" y="42"/>
                  </a:lnTo>
                  <a:lnTo>
                    <a:pt x="113" y="10"/>
                  </a:lnTo>
                  <a:lnTo>
                    <a:pt x="116" y="16"/>
                  </a:lnTo>
                  <a:lnTo>
                    <a:pt x="116" y="39"/>
                  </a:lnTo>
                  <a:lnTo>
                    <a:pt x="120" y="42"/>
                  </a:lnTo>
                  <a:lnTo>
                    <a:pt x="120" y="10"/>
                  </a:lnTo>
                  <a:lnTo>
                    <a:pt x="123" y="7"/>
                  </a:lnTo>
                  <a:lnTo>
                    <a:pt x="123" y="0"/>
                  </a:lnTo>
                  <a:lnTo>
                    <a:pt x="123" y="10"/>
                  </a:lnTo>
                  <a:lnTo>
                    <a:pt x="126" y="13"/>
                  </a:lnTo>
                  <a:lnTo>
                    <a:pt x="126" y="33"/>
                  </a:lnTo>
                  <a:lnTo>
                    <a:pt x="126" y="16"/>
                  </a:lnTo>
                  <a:lnTo>
                    <a:pt x="129" y="16"/>
                  </a:lnTo>
                  <a:lnTo>
                    <a:pt x="129" y="3"/>
                  </a:lnTo>
                  <a:lnTo>
                    <a:pt x="129" y="7"/>
                  </a:lnTo>
                  <a:lnTo>
                    <a:pt x="133" y="16"/>
                  </a:lnTo>
                  <a:lnTo>
                    <a:pt x="133" y="13"/>
                  </a:lnTo>
                  <a:lnTo>
                    <a:pt x="133" y="26"/>
                  </a:lnTo>
                  <a:lnTo>
                    <a:pt x="136" y="20"/>
                  </a:lnTo>
                  <a:lnTo>
                    <a:pt x="136" y="23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39" y="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5" name="Freeform 166"/>
            <p:cNvSpPr>
              <a:spLocks/>
            </p:cNvSpPr>
            <p:nvPr/>
          </p:nvSpPr>
          <p:spPr bwMode="auto">
            <a:xfrm>
              <a:off x="4595514" y="2687396"/>
              <a:ext cx="109975" cy="1501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7" y="149"/>
                </a:cxn>
                <a:cxn ang="0">
                  <a:pos x="10" y="168"/>
                </a:cxn>
                <a:cxn ang="0">
                  <a:pos x="13" y="162"/>
                </a:cxn>
                <a:cxn ang="0">
                  <a:pos x="16" y="178"/>
                </a:cxn>
                <a:cxn ang="0">
                  <a:pos x="19" y="175"/>
                </a:cxn>
                <a:cxn ang="0">
                  <a:pos x="23" y="159"/>
                </a:cxn>
                <a:cxn ang="0">
                  <a:pos x="26" y="168"/>
                </a:cxn>
                <a:cxn ang="0">
                  <a:pos x="29" y="168"/>
                </a:cxn>
                <a:cxn ang="0">
                  <a:pos x="32" y="146"/>
                </a:cxn>
                <a:cxn ang="0">
                  <a:pos x="36" y="162"/>
                </a:cxn>
                <a:cxn ang="0">
                  <a:pos x="39" y="168"/>
                </a:cxn>
                <a:cxn ang="0">
                  <a:pos x="42" y="149"/>
                </a:cxn>
                <a:cxn ang="0">
                  <a:pos x="45" y="152"/>
                </a:cxn>
                <a:cxn ang="0">
                  <a:pos x="49" y="123"/>
                </a:cxn>
                <a:cxn ang="0">
                  <a:pos x="52" y="123"/>
                </a:cxn>
                <a:cxn ang="0">
                  <a:pos x="52" y="126"/>
                </a:cxn>
                <a:cxn ang="0">
                  <a:pos x="58" y="117"/>
                </a:cxn>
                <a:cxn ang="0">
                  <a:pos x="62" y="133"/>
                </a:cxn>
                <a:cxn ang="0">
                  <a:pos x="65" y="126"/>
                </a:cxn>
                <a:cxn ang="0">
                  <a:pos x="68" y="149"/>
                </a:cxn>
                <a:cxn ang="0">
                  <a:pos x="68" y="152"/>
                </a:cxn>
                <a:cxn ang="0">
                  <a:pos x="71" y="143"/>
                </a:cxn>
                <a:cxn ang="0">
                  <a:pos x="75" y="162"/>
                </a:cxn>
                <a:cxn ang="0">
                  <a:pos x="78" y="159"/>
                </a:cxn>
                <a:cxn ang="0">
                  <a:pos x="81" y="156"/>
                </a:cxn>
                <a:cxn ang="0">
                  <a:pos x="84" y="165"/>
                </a:cxn>
                <a:cxn ang="0">
                  <a:pos x="87" y="149"/>
                </a:cxn>
                <a:cxn ang="0">
                  <a:pos x="91" y="162"/>
                </a:cxn>
                <a:cxn ang="0">
                  <a:pos x="94" y="168"/>
                </a:cxn>
                <a:cxn ang="0">
                  <a:pos x="97" y="159"/>
                </a:cxn>
                <a:cxn ang="0">
                  <a:pos x="100" y="162"/>
                </a:cxn>
                <a:cxn ang="0">
                  <a:pos x="104" y="165"/>
                </a:cxn>
                <a:cxn ang="0">
                  <a:pos x="104" y="162"/>
                </a:cxn>
                <a:cxn ang="0">
                  <a:pos x="107" y="175"/>
                </a:cxn>
                <a:cxn ang="0">
                  <a:pos x="113" y="168"/>
                </a:cxn>
                <a:cxn ang="0">
                  <a:pos x="117" y="117"/>
                </a:cxn>
                <a:cxn ang="0">
                  <a:pos x="123" y="68"/>
                </a:cxn>
                <a:cxn ang="0">
                  <a:pos x="126" y="0"/>
                </a:cxn>
                <a:cxn ang="0">
                  <a:pos x="130" y="104"/>
                </a:cxn>
                <a:cxn ang="0">
                  <a:pos x="136" y="175"/>
                </a:cxn>
                <a:cxn ang="0">
                  <a:pos x="139" y="185"/>
                </a:cxn>
              </a:cxnLst>
              <a:rect l="0" t="0" r="r" b="b"/>
              <a:pathLst>
                <a:path w="143" h="191">
                  <a:moveTo>
                    <a:pt x="0" y="110"/>
                  </a:moveTo>
                  <a:lnTo>
                    <a:pt x="0" y="107"/>
                  </a:lnTo>
                  <a:lnTo>
                    <a:pt x="0" y="117"/>
                  </a:lnTo>
                  <a:lnTo>
                    <a:pt x="3" y="126"/>
                  </a:lnTo>
                  <a:lnTo>
                    <a:pt x="3" y="149"/>
                  </a:lnTo>
                  <a:lnTo>
                    <a:pt x="7" y="149"/>
                  </a:lnTo>
                  <a:lnTo>
                    <a:pt x="7" y="143"/>
                  </a:lnTo>
                  <a:lnTo>
                    <a:pt x="7" y="156"/>
                  </a:lnTo>
                  <a:lnTo>
                    <a:pt x="10" y="168"/>
                  </a:lnTo>
                  <a:lnTo>
                    <a:pt x="10" y="178"/>
                  </a:lnTo>
                  <a:lnTo>
                    <a:pt x="10" y="168"/>
                  </a:lnTo>
                  <a:lnTo>
                    <a:pt x="13" y="162"/>
                  </a:lnTo>
                  <a:lnTo>
                    <a:pt x="13" y="162"/>
                  </a:lnTo>
                  <a:lnTo>
                    <a:pt x="13" y="168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6" y="175"/>
                  </a:lnTo>
                  <a:lnTo>
                    <a:pt x="19" y="175"/>
                  </a:lnTo>
                  <a:lnTo>
                    <a:pt x="19" y="159"/>
                  </a:lnTo>
                  <a:lnTo>
                    <a:pt x="23" y="165"/>
                  </a:lnTo>
                  <a:lnTo>
                    <a:pt x="23" y="159"/>
                  </a:lnTo>
                  <a:lnTo>
                    <a:pt x="23" y="162"/>
                  </a:lnTo>
                  <a:lnTo>
                    <a:pt x="26" y="162"/>
                  </a:lnTo>
                  <a:lnTo>
                    <a:pt x="26" y="168"/>
                  </a:lnTo>
                  <a:lnTo>
                    <a:pt x="26" y="156"/>
                  </a:lnTo>
                  <a:lnTo>
                    <a:pt x="26" y="165"/>
                  </a:lnTo>
                  <a:lnTo>
                    <a:pt x="29" y="168"/>
                  </a:lnTo>
                  <a:lnTo>
                    <a:pt x="29" y="149"/>
                  </a:lnTo>
                  <a:lnTo>
                    <a:pt x="29" y="156"/>
                  </a:lnTo>
                  <a:lnTo>
                    <a:pt x="32" y="146"/>
                  </a:lnTo>
                  <a:lnTo>
                    <a:pt x="32" y="162"/>
                  </a:lnTo>
                  <a:lnTo>
                    <a:pt x="32" y="159"/>
                  </a:lnTo>
                  <a:lnTo>
                    <a:pt x="36" y="162"/>
                  </a:lnTo>
                  <a:lnTo>
                    <a:pt x="36" y="156"/>
                  </a:lnTo>
                  <a:lnTo>
                    <a:pt x="36" y="175"/>
                  </a:lnTo>
                  <a:lnTo>
                    <a:pt x="39" y="168"/>
                  </a:lnTo>
                  <a:lnTo>
                    <a:pt x="39" y="175"/>
                  </a:lnTo>
                  <a:lnTo>
                    <a:pt x="39" y="149"/>
                  </a:lnTo>
                  <a:lnTo>
                    <a:pt x="42" y="149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5" y="152"/>
                  </a:lnTo>
                  <a:lnTo>
                    <a:pt x="45" y="159"/>
                  </a:lnTo>
                  <a:lnTo>
                    <a:pt x="45" y="136"/>
                  </a:lnTo>
                  <a:lnTo>
                    <a:pt x="49" y="123"/>
                  </a:lnTo>
                  <a:lnTo>
                    <a:pt x="49" y="117"/>
                  </a:lnTo>
                  <a:lnTo>
                    <a:pt x="49" y="120"/>
                  </a:lnTo>
                  <a:lnTo>
                    <a:pt x="52" y="123"/>
                  </a:lnTo>
                  <a:lnTo>
                    <a:pt x="52" y="133"/>
                  </a:lnTo>
                  <a:lnTo>
                    <a:pt x="52" y="120"/>
                  </a:lnTo>
                  <a:lnTo>
                    <a:pt x="52" y="126"/>
                  </a:lnTo>
                  <a:lnTo>
                    <a:pt x="55" y="133"/>
                  </a:lnTo>
                  <a:lnTo>
                    <a:pt x="55" y="113"/>
                  </a:lnTo>
                  <a:lnTo>
                    <a:pt x="58" y="117"/>
                  </a:lnTo>
                  <a:lnTo>
                    <a:pt x="58" y="133"/>
                  </a:lnTo>
                  <a:lnTo>
                    <a:pt x="58" y="130"/>
                  </a:lnTo>
                  <a:lnTo>
                    <a:pt x="62" y="133"/>
                  </a:lnTo>
                  <a:lnTo>
                    <a:pt x="62" y="143"/>
                  </a:lnTo>
                  <a:lnTo>
                    <a:pt x="62" y="123"/>
                  </a:lnTo>
                  <a:lnTo>
                    <a:pt x="65" y="126"/>
                  </a:lnTo>
                  <a:lnTo>
                    <a:pt x="65" y="123"/>
                  </a:lnTo>
                  <a:lnTo>
                    <a:pt x="65" y="136"/>
                  </a:lnTo>
                  <a:lnTo>
                    <a:pt x="68" y="149"/>
                  </a:lnTo>
                  <a:lnTo>
                    <a:pt x="68" y="156"/>
                  </a:lnTo>
                  <a:lnTo>
                    <a:pt x="68" y="149"/>
                  </a:lnTo>
                  <a:lnTo>
                    <a:pt x="68" y="152"/>
                  </a:lnTo>
                  <a:lnTo>
                    <a:pt x="71" y="149"/>
                  </a:lnTo>
                  <a:lnTo>
                    <a:pt x="71" y="159"/>
                  </a:lnTo>
                  <a:lnTo>
                    <a:pt x="71" y="143"/>
                  </a:lnTo>
                  <a:lnTo>
                    <a:pt x="71" y="156"/>
                  </a:lnTo>
                  <a:lnTo>
                    <a:pt x="75" y="159"/>
                  </a:lnTo>
                  <a:lnTo>
                    <a:pt x="75" y="162"/>
                  </a:lnTo>
                  <a:lnTo>
                    <a:pt x="75" y="152"/>
                  </a:lnTo>
                  <a:lnTo>
                    <a:pt x="75" y="156"/>
                  </a:lnTo>
                  <a:lnTo>
                    <a:pt x="78" y="159"/>
                  </a:lnTo>
                  <a:lnTo>
                    <a:pt x="78" y="172"/>
                  </a:lnTo>
                  <a:lnTo>
                    <a:pt x="78" y="156"/>
                  </a:lnTo>
                  <a:lnTo>
                    <a:pt x="81" y="156"/>
                  </a:lnTo>
                  <a:lnTo>
                    <a:pt x="81" y="152"/>
                  </a:lnTo>
                  <a:lnTo>
                    <a:pt x="81" y="162"/>
                  </a:lnTo>
                  <a:lnTo>
                    <a:pt x="84" y="165"/>
                  </a:lnTo>
                  <a:lnTo>
                    <a:pt x="84" y="168"/>
                  </a:lnTo>
                  <a:lnTo>
                    <a:pt x="84" y="152"/>
                  </a:lnTo>
                  <a:lnTo>
                    <a:pt x="87" y="149"/>
                  </a:lnTo>
                  <a:lnTo>
                    <a:pt x="87" y="143"/>
                  </a:lnTo>
                  <a:lnTo>
                    <a:pt x="87" y="156"/>
                  </a:lnTo>
                  <a:lnTo>
                    <a:pt x="91" y="162"/>
                  </a:lnTo>
                  <a:lnTo>
                    <a:pt x="91" y="156"/>
                  </a:lnTo>
                  <a:lnTo>
                    <a:pt x="91" y="162"/>
                  </a:lnTo>
                  <a:lnTo>
                    <a:pt x="94" y="168"/>
                  </a:lnTo>
                  <a:lnTo>
                    <a:pt x="94" y="172"/>
                  </a:lnTo>
                  <a:lnTo>
                    <a:pt x="94" y="162"/>
                  </a:lnTo>
                  <a:lnTo>
                    <a:pt x="97" y="159"/>
                  </a:lnTo>
                  <a:lnTo>
                    <a:pt x="97" y="152"/>
                  </a:lnTo>
                  <a:lnTo>
                    <a:pt x="97" y="159"/>
                  </a:lnTo>
                  <a:lnTo>
                    <a:pt x="100" y="162"/>
                  </a:lnTo>
                  <a:lnTo>
                    <a:pt x="100" y="159"/>
                  </a:lnTo>
                  <a:lnTo>
                    <a:pt x="100" y="168"/>
                  </a:lnTo>
                  <a:lnTo>
                    <a:pt x="104" y="165"/>
                  </a:lnTo>
                  <a:lnTo>
                    <a:pt x="104" y="168"/>
                  </a:lnTo>
                  <a:lnTo>
                    <a:pt x="104" y="159"/>
                  </a:lnTo>
                  <a:lnTo>
                    <a:pt x="104" y="162"/>
                  </a:lnTo>
                  <a:lnTo>
                    <a:pt x="107" y="168"/>
                  </a:lnTo>
                  <a:lnTo>
                    <a:pt x="107" y="178"/>
                  </a:lnTo>
                  <a:lnTo>
                    <a:pt x="107" y="175"/>
                  </a:lnTo>
                  <a:lnTo>
                    <a:pt x="110" y="178"/>
                  </a:lnTo>
                  <a:lnTo>
                    <a:pt x="110" y="172"/>
                  </a:lnTo>
                  <a:lnTo>
                    <a:pt x="113" y="168"/>
                  </a:lnTo>
                  <a:lnTo>
                    <a:pt x="113" y="149"/>
                  </a:lnTo>
                  <a:lnTo>
                    <a:pt x="117" y="139"/>
                  </a:lnTo>
                  <a:lnTo>
                    <a:pt x="117" y="117"/>
                  </a:lnTo>
                  <a:lnTo>
                    <a:pt x="120" y="113"/>
                  </a:lnTo>
                  <a:lnTo>
                    <a:pt x="120" y="71"/>
                  </a:lnTo>
                  <a:lnTo>
                    <a:pt x="123" y="68"/>
                  </a:lnTo>
                  <a:lnTo>
                    <a:pt x="123" y="26"/>
                  </a:lnTo>
                  <a:lnTo>
                    <a:pt x="126" y="23"/>
                  </a:lnTo>
                  <a:lnTo>
                    <a:pt x="126" y="0"/>
                  </a:lnTo>
                  <a:lnTo>
                    <a:pt x="126" y="3"/>
                  </a:lnTo>
                  <a:lnTo>
                    <a:pt x="130" y="13"/>
                  </a:lnTo>
                  <a:lnTo>
                    <a:pt x="130" y="104"/>
                  </a:lnTo>
                  <a:lnTo>
                    <a:pt x="133" y="113"/>
                  </a:lnTo>
                  <a:lnTo>
                    <a:pt x="133" y="178"/>
                  </a:lnTo>
                  <a:lnTo>
                    <a:pt x="136" y="175"/>
                  </a:lnTo>
                  <a:lnTo>
                    <a:pt x="136" y="191"/>
                  </a:lnTo>
                  <a:lnTo>
                    <a:pt x="136" y="181"/>
                  </a:lnTo>
                  <a:lnTo>
                    <a:pt x="139" y="185"/>
                  </a:lnTo>
                  <a:lnTo>
                    <a:pt x="139" y="172"/>
                  </a:lnTo>
                  <a:lnTo>
                    <a:pt x="143" y="17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6" name="Freeform 167"/>
            <p:cNvSpPr>
              <a:spLocks/>
            </p:cNvSpPr>
            <p:nvPr/>
          </p:nvSpPr>
          <p:spPr bwMode="auto">
            <a:xfrm>
              <a:off x="4705488" y="2769158"/>
              <a:ext cx="106899" cy="60535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3" y="61"/>
                </a:cxn>
                <a:cxn ang="0">
                  <a:pos x="6" y="71"/>
                </a:cxn>
                <a:cxn ang="0">
                  <a:pos x="9" y="74"/>
                </a:cxn>
                <a:cxn ang="0">
                  <a:pos x="16" y="45"/>
                </a:cxn>
                <a:cxn ang="0">
                  <a:pos x="19" y="32"/>
                </a:cxn>
                <a:cxn ang="0">
                  <a:pos x="22" y="48"/>
                </a:cxn>
                <a:cxn ang="0">
                  <a:pos x="25" y="61"/>
                </a:cxn>
                <a:cxn ang="0">
                  <a:pos x="29" y="61"/>
                </a:cxn>
                <a:cxn ang="0">
                  <a:pos x="32" y="52"/>
                </a:cxn>
                <a:cxn ang="0">
                  <a:pos x="35" y="52"/>
                </a:cxn>
                <a:cxn ang="0">
                  <a:pos x="35" y="52"/>
                </a:cxn>
                <a:cxn ang="0">
                  <a:pos x="38" y="45"/>
                </a:cxn>
                <a:cxn ang="0">
                  <a:pos x="42" y="48"/>
                </a:cxn>
                <a:cxn ang="0">
                  <a:pos x="45" y="48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5" y="9"/>
                </a:cxn>
                <a:cxn ang="0">
                  <a:pos x="58" y="3"/>
                </a:cxn>
                <a:cxn ang="0">
                  <a:pos x="61" y="29"/>
                </a:cxn>
                <a:cxn ang="0">
                  <a:pos x="68" y="16"/>
                </a:cxn>
                <a:cxn ang="0">
                  <a:pos x="71" y="19"/>
                </a:cxn>
                <a:cxn ang="0">
                  <a:pos x="74" y="22"/>
                </a:cxn>
                <a:cxn ang="0">
                  <a:pos x="77" y="32"/>
                </a:cxn>
                <a:cxn ang="0">
                  <a:pos x="80" y="45"/>
                </a:cxn>
                <a:cxn ang="0">
                  <a:pos x="84" y="29"/>
                </a:cxn>
                <a:cxn ang="0">
                  <a:pos x="87" y="48"/>
                </a:cxn>
                <a:cxn ang="0">
                  <a:pos x="90" y="29"/>
                </a:cxn>
                <a:cxn ang="0">
                  <a:pos x="93" y="29"/>
                </a:cxn>
                <a:cxn ang="0">
                  <a:pos x="93" y="29"/>
                </a:cxn>
                <a:cxn ang="0">
                  <a:pos x="97" y="13"/>
                </a:cxn>
                <a:cxn ang="0">
                  <a:pos x="100" y="19"/>
                </a:cxn>
                <a:cxn ang="0">
                  <a:pos x="103" y="6"/>
                </a:cxn>
                <a:cxn ang="0">
                  <a:pos x="106" y="32"/>
                </a:cxn>
                <a:cxn ang="0">
                  <a:pos x="110" y="22"/>
                </a:cxn>
                <a:cxn ang="0">
                  <a:pos x="113" y="19"/>
                </a:cxn>
                <a:cxn ang="0">
                  <a:pos x="116" y="26"/>
                </a:cxn>
                <a:cxn ang="0">
                  <a:pos x="119" y="22"/>
                </a:cxn>
                <a:cxn ang="0">
                  <a:pos x="123" y="16"/>
                </a:cxn>
                <a:cxn ang="0">
                  <a:pos x="126" y="35"/>
                </a:cxn>
                <a:cxn ang="0">
                  <a:pos x="132" y="6"/>
                </a:cxn>
                <a:cxn ang="0">
                  <a:pos x="136" y="29"/>
                </a:cxn>
              </a:cxnLst>
              <a:rect l="0" t="0" r="r" b="b"/>
              <a:pathLst>
                <a:path w="139" h="77">
                  <a:moveTo>
                    <a:pt x="0" y="71"/>
                  </a:moveTo>
                  <a:lnTo>
                    <a:pt x="0" y="7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3" y="71"/>
                  </a:lnTo>
                  <a:lnTo>
                    <a:pt x="3" y="61"/>
                  </a:lnTo>
                  <a:lnTo>
                    <a:pt x="3" y="64"/>
                  </a:lnTo>
                  <a:lnTo>
                    <a:pt x="6" y="68"/>
                  </a:lnTo>
                  <a:lnTo>
                    <a:pt x="6" y="71"/>
                  </a:lnTo>
                  <a:lnTo>
                    <a:pt x="6" y="55"/>
                  </a:lnTo>
                  <a:lnTo>
                    <a:pt x="9" y="52"/>
                  </a:lnTo>
                  <a:lnTo>
                    <a:pt x="9" y="74"/>
                  </a:lnTo>
                  <a:lnTo>
                    <a:pt x="12" y="77"/>
                  </a:lnTo>
                  <a:lnTo>
                    <a:pt x="12" y="42"/>
                  </a:lnTo>
                  <a:lnTo>
                    <a:pt x="16" y="45"/>
                  </a:lnTo>
                  <a:lnTo>
                    <a:pt x="16" y="32"/>
                  </a:lnTo>
                  <a:lnTo>
                    <a:pt x="16" y="35"/>
                  </a:lnTo>
                  <a:lnTo>
                    <a:pt x="19" y="32"/>
                  </a:lnTo>
                  <a:lnTo>
                    <a:pt x="19" y="48"/>
                  </a:lnTo>
                  <a:lnTo>
                    <a:pt x="19" y="45"/>
                  </a:lnTo>
                  <a:lnTo>
                    <a:pt x="22" y="48"/>
                  </a:lnTo>
                  <a:lnTo>
                    <a:pt x="22" y="61"/>
                  </a:lnTo>
                  <a:lnTo>
                    <a:pt x="25" y="58"/>
                  </a:lnTo>
                  <a:lnTo>
                    <a:pt x="25" y="61"/>
                  </a:lnTo>
                  <a:lnTo>
                    <a:pt x="25" y="52"/>
                  </a:lnTo>
                  <a:lnTo>
                    <a:pt x="25" y="58"/>
                  </a:lnTo>
                  <a:lnTo>
                    <a:pt x="29" y="61"/>
                  </a:lnTo>
                  <a:lnTo>
                    <a:pt x="29" y="52"/>
                  </a:lnTo>
                  <a:lnTo>
                    <a:pt x="29" y="55"/>
                  </a:lnTo>
                  <a:lnTo>
                    <a:pt x="32" y="52"/>
                  </a:lnTo>
                  <a:lnTo>
                    <a:pt x="32" y="45"/>
                  </a:lnTo>
                  <a:lnTo>
                    <a:pt x="32" y="48"/>
                  </a:lnTo>
                  <a:lnTo>
                    <a:pt x="35" y="52"/>
                  </a:lnTo>
                  <a:lnTo>
                    <a:pt x="35" y="55"/>
                  </a:lnTo>
                  <a:lnTo>
                    <a:pt x="35" y="45"/>
                  </a:lnTo>
                  <a:lnTo>
                    <a:pt x="35" y="52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8" y="45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5" y="52"/>
                  </a:lnTo>
                  <a:lnTo>
                    <a:pt x="45" y="55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29"/>
                  </a:lnTo>
                  <a:lnTo>
                    <a:pt x="51" y="26"/>
                  </a:lnTo>
                  <a:lnTo>
                    <a:pt x="51" y="32"/>
                  </a:lnTo>
                  <a:lnTo>
                    <a:pt x="51" y="26"/>
                  </a:lnTo>
                  <a:lnTo>
                    <a:pt x="51" y="29"/>
                  </a:lnTo>
                  <a:lnTo>
                    <a:pt x="55" y="26"/>
                  </a:lnTo>
                  <a:lnTo>
                    <a:pt x="55" y="9"/>
                  </a:lnTo>
                  <a:lnTo>
                    <a:pt x="55" y="13"/>
                  </a:lnTo>
                  <a:lnTo>
                    <a:pt x="58" y="16"/>
                  </a:lnTo>
                  <a:lnTo>
                    <a:pt x="58" y="3"/>
                  </a:lnTo>
                  <a:lnTo>
                    <a:pt x="58" y="16"/>
                  </a:lnTo>
                  <a:lnTo>
                    <a:pt x="61" y="26"/>
                  </a:lnTo>
                  <a:lnTo>
                    <a:pt x="61" y="29"/>
                  </a:lnTo>
                  <a:lnTo>
                    <a:pt x="64" y="26"/>
                  </a:lnTo>
                  <a:lnTo>
                    <a:pt x="64" y="9"/>
                  </a:lnTo>
                  <a:lnTo>
                    <a:pt x="68" y="16"/>
                  </a:lnTo>
                  <a:lnTo>
                    <a:pt x="68" y="0"/>
                  </a:lnTo>
                  <a:lnTo>
                    <a:pt x="68" y="16"/>
                  </a:lnTo>
                  <a:lnTo>
                    <a:pt x="71" y="19"/>
                  </a:lnTo>
                  <a:lnTo>
                    <a:pt x="71" y="35"/>
                  </a:lnTo>
                  <a:lnTo>
                    <a:pt x="71" y="26"/>
                  </a:lnTo>
                  <a:lnTo>
                    <a:pt x="74" y="22"/>
                  </a:lnTo>
                  <a:lnTo>
                    <a:pt x="74" y="16"/>
                  </a:lnTo>
                  <a:lnTo>
                    <a:pt x="74" y="29"/>
                  </a:lnTo>
                  <a:lnTo>
                    <a:pt x="77" y="32"/>
                  </a:lnTo>
                  <a:lnTo>
                    <a:pt x="77" y="52"/>
                  </a:lnTo>
                  <a:lnTo>
                    <a:pt x="77" y="48"/>
                  </a:lnTo>
                  <a:lnTo>
                    <a:pt x="80" y="45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84" y="29"/>
                  </a:lnTo>
                  <a:lnTo>
                    <a:pt x="84" y="42"/>
                  </a:lnTo>
                  <a:lnTo>
                    <a:pt x="87" y="52"/>
                  </a:lnTo>
                  <a:lnTo>
                    <a:pt x="87" y="48"/>
                  </a:lnTo>
                  <a:lnTo>
                    <a:pt x="87" y="29"/>
                  </a:lnTo>
                  <a:lnTo>
                    <a:pt x="90" y="26"/>
                  </a:lnTo>
                  <a:lnTo>
                    <a:pt x="90" y="29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93" y="29"/>
                  </a:lnTo>
                  <a:lnTo>
                    <a:pt x="93" y="39"/>
                  </a:lnTo>
                  <a:lnTo>
                    <a:pt x="93" y="26"/>
                  </a:lnTo>
                  <a:lnTo>
                    <a:pt x="93" y="29"/>
                  </a:lnTo>
                  <a:lnTo>
                    <a:pt x="97" y="29"/>
                  </a:lnTo>
                  <a:lnTo>
                    <a:pt x="97" y="9"/>
                  </a:lnTo>
                  <a:lnTo>
                    <a:pt x="97" y="13"/>
                  </a:lnTo>
                  <a:lnTo>
                    <a:pt x="100" y="16"/>
                  </a:lnTo>
                  <a:lnTo>
                    <a:pt x="100" y="13"/>
                  </a:lnTo>
                  <a:lnTo>
                    <a:pt x="100" y="19"/>
                  </a:lnTo>
                  <a:lnTo>
                    <a:pt x="103" y="22"/>
                  </a:lnTo>
                  <a:lnTo>
                    <a:pt x="103" y="3"/>
                  </a:lnTo>
                  <a:lnTo>
                    <a:pt x="103" y="6"/>
                  </a:lnTo>
                  <a:lnTo>
                    <a:pt x="106" y="9"/>
                  </a:lnTo>
                  <a:lnTo>
                    <a:pt x="106" y="6"/>
                  </a:lnTo>
                  <a:lnTo>
                    <a:pt x="106" y="32"/>
                  </a:lnTo>
                  <a:lnTo>
                    <a:pt x="110" y="26"/>
                  </a:lnTo>
                  <a:lnTo>
                    <a:pt x="110" y="32"/>
                  </a:lnTo>
                  <a:lnTo>
                    <a:pt x="110" y="22"/>
                  </a:lnTo>
                  <a:lnTo>
                    <a:pt x="113" y="29"/>
                  </a:lnTo>
                  <a:lnTo>
                    <a:pt x="113" y="16"/>
                  </a:lnTo>
                  <a:lnTo>
                    <a:pt x="113" y="19"/>
                  </a:lnTo>
                  <a:lnTo>
                    <a:pt x="116" y="22"/>
                  </a:lnTo>
                  <a:lnTo>
                    <a:pt x="116" y="16"/>
                  </a:lnTo>
                  <a:lnTo>
                    <a:pt x="116" y="26"/>
                  </a:lnTo>
                  <a:lnTo>
                    <a:pt x="119" y="32"/>
                  </a:lnTo>
                  <a:lnTo>
                    <a:pt x="119" y="42"/>
                  </a:lnTo>
                  <a:lnTo>
                    <a:pt x="119" y="22"/>
                  </a:lnTo>
                  <a:lnTo>
                    <a:pt x="123" y="26"/>
                  </a:lnTo>
                  <a:lnTo>
                    <a:pt x="123" y="13"/>
                  </a:lnTo>
                  <a:lnTo>
                    <a:pt x="123" y="16"/>
                  </a:lnTo>
                  <a:lnTo>
                    <a:pt x="126" y="19"/>
                  </a:lnTo>
                  <a:lnTo>
                    <a:pt x="126" y="39"/>
                  </a:lnTo>
                  <a:lnTo>
                    <a:pt x="126" y="35"/>
                  </a:lnTo>
                  <a:lnTo>
                    <a:pt x="129" y="39"/>
                  </a:lnTo>
                  <a:lnTo>
                    <a:pt x="129" y="9"/>
                  </a:lnTo>
                  <a:lnTo>
                    <a:pt x="132" y="6"/>
                  </a:lnTo>
                  <a:lnTo>
                    <a:pt x="132" y="22"/>
                  </a:lnTo>
                  <a:lnTo>
                    <a:pt x="136" y="19"/>
                  </a:lnTo>
                  <a:lnTo>
                    <a:pt x="136" y="29"/>
                  </a:lnTo>
                  <a:lnTo>
                    <a:pt x="136" y="6"/>
                  </a:lnTo>
                  <a:lnTo>
                    <a:pt x="139" y="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7" name="Freeform 168"/>
            <p:cNvSpPr>
              <a:spLocks/>
            </p:cNvSpPr>
            <p:nvPr/>
          </p:nvSpPr>
          <p:spPr bwMode="auto">
            <a:xfrm>
              <a:off x="4812387" y="2674817"/>
              <a:ext cx="114589" cy="178461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6" y="159"/>
                </a:cxn>
                <a:cxn ang="0">
                  <a:pos x="9" y="146"/>
                </a:cxn>
                <a:cxn ang="0">
                  <a:pos x="13" y="178"/>
                </a:cxn>
                <a:cxn ang="0">
                  <a:pos x="16" y="184"/>
                </a:cxn>
                <a:cxn ang="0">
                  <a:pos x="19" y="159"/>
                </a:cxn>
                <a:cxn ang="0">
                  <a:pos x="22" y="165"/>
                </a:cxn>
                <a:cxn ang="0">
                  <a:pos x="29" y="146"/>
                </a:cxn>
                <a:cxn ang="0">
                  <a:pos x="29" y="139"/>
                </a:cxn>
                <a:cxn ang="0">
                  <a:pos x="32" y="136"/>
                </a:cxn>
                <a:cxn ang="0">
                  <a:pos x="35" y="104"/>
                </a:cxn>
                <a:cxn ang="0">
                  <a:pos x="39" y="81"/>
                </a:cxn>
                <a:cxn ang="0">
                  <a:pos x="45" y="16"/>
                </a:cxn>
                <a:cxn ang="0">
                  <a:pos x="48" y="13"/>
                </a:cxn>
                <a:cxn ang="0">
                  <a:pos x="52" y="162"/>
                </a:cxn>
                <a:cxn ang="0">
                  <a:pos x="55" y="188"/>
                </a:cxn>
                <a:cxn ang="0">
                  <a:pos x="58" y="152"/>
                </a:cxn>
                <a:cxn ang="0">
                  <a:pos x="65" y="191"/>
                </a:cxn>
                <a:cxn ang="0">
                  <a:pos x="68" y="217"/>
                </a:cxn>
                <a:cxn ang="0">
                  <a:pos x="71" y="191"/>
                </a:cxn>
                <a:cxn ang="0">
                  <a:pos x="74" y="159"/>
                </a:cxn>
                <a:cxn ang="0">
                  <a:pos x="77" y="168"/>
                </a:cxn>
                <a:cxn ang="0">
                  <a:pos x="81" y="165"/>
                </a:cxn>
                <a:cxn ang="0">
                  <a:pos x="84" y="162"/>
                </a:cxn>
                <a:cxn ang="0">
                  <a:pos x="87" y="133"/>
                </a:cxn>
                <a:cxn ang="0">
                  <a:pos x="90" y="172"/>
                </a:cxn>
                <a:cxn ang="0">
                  <a:pos x="94" y="155"/>
                </a:cxn>
                <a:cxn ang="0">
                  <a:pos x="97" y="165"/>
                </a:cxn>
                <a:cxn ang="0">
                  <a:pos x="100" y="129"/>
                </a:cxn>
                <a:cxn ang="0">
                  <a:pos x="103" y="133"/>
                </a:cxn>
                <a:cxn ang="0">
                  <a:pos x="107" y="129"/>
                </a:cxn>
                <a:cxn ang="0">
                  <a:pos x="110" y="142"/>
                </a:cxn>
                <a:cxn ang="0">
                  <a:pos x="113" y="159"/>
                </a:cxn>
                <a:cxn ang="0">
                  <a:pos x="116" y="168"/>
                </a:cxn>
                <a:cxn ang="0">
                  <a:pos x="120" y="172"/>
                </a:cxn>
                <a:cxn ang="0">
                  <a:pos x="123" y="178"/>
                </a:cxn>
                <a:cxn ang="0">
                  <a:pos x="129" y="191"/>
                </a:cxn>
                <a:cxn ang="0">
                  <a:pos x="133" y="181"/>
                </a:cxn>
                <a:cxn ang="0">
                  <a:pos x="136" y="175"/>
                </a:cxn>
                <a:cxn ang="0">
                  <a:pos x="139" y="184"/>
                </a:cxn>
                <a:cxn ang="0">
                  <a:pos x="142" y="172"/>
                </a:cxn>
                <a:cxn ang="0">
                  <a:pos x="145" y="217"/>
                </a:cxn>
              </a:cxnLst>
              <a:rect l="0" t="0" r="r" b="b"/>
              <a:pathLst>
                <a:path w="149" h="227">
                  <a:moveTo>
                    <a:pt x="0" y="129"/>
                  </a:moveTo>
                  <a:lnTo>
                    <a:pt x="0" y="123"/>
                  </a:lnTo>
                  <a:lnTo>
                    <a:pt x="0" y="133"/>
                  </a:lnTo>
                  <a:lnTo>
                    <a:pt x="3" y="133"/>
                  </a:lnTo>
                  <a:lnTo>
                    <a:pt x="3" y="162"/>
                  </a:lnTo>
                  <a:lnTo>
                    <a:pt x="6" y="159"/>
                  </a:lnTo>
                  <a:lnTo>
                    <a:pt x="6" y="142"/>
                  </a:lnTo>
                  <a:lnTo>
                    <a:pt x="6" y="152"/>
                  </a:lnTo>
                  <a:lnTo>
                    <a:pt x="9" y="146"/>
                  </a:lnTo>
                  <a:lnTo>
                    <a:pt x="9" y="165"/>
                  </a:lnTo>
                  <a:lnTo>
                    <a:pt x="13" y="168"/>
                  </a:lnTo>
                  <a:lnTo>
                    <a:pt x="13" y="178"/>
                  </a:lnTo>
                  <a:lnTo>
                    <a:pt x="13" y="165"/>
                  </a:lnTo>
                  <a:lnTo>
                    <a:pt x="13" y="175"/>
                  </a:lnTo>
                  <a:lnTo>
                    <a:pt x="16" y="184"/>
                  </a:lnTo>
                  <a:lnTo>
                    <a:pt x="16" y="159"/>
                  </a:lnTo>
                  <a:lnTo>
                    <a:pt x="19" y="152"/>
                  </a:lnTo>
                  <a:lnTo>
                    <a:pt x="19" y="159"/>
                  </a:lnTo>
                  <a:lnTo>
                    <a:pt x="22" y="159"/>
                  </a:lnTo>
                  <a:lnTo>
                    <a:pt x="22" y="165"/>
                  </a:lnTo>
                  <a:lnTo>
                    <a:pt x="22" y="165"/>
                  </a:lnTo>
                  <a:lnTo>
                    <a:pt x="26" y="168"/>
                  </a:lnTo>
                  <a:lnTo>
                    <a:pt x="26" y="149"/>
                  </a:lnTo>
                  <a:lnTo>
                    <a:pt x="29" y="146"/>
                  </a:lnTo>
                  <a:lnTo>
                    <a:pt x="29" y="149"/>
                  </a:lnTo>
                  <a:lnTo>
                    <a:pt x="29" y="133"/>
                  </a:lnTo>
                  <a:lnTo>
                    <a:pt x="29" y="139"/>
                  </a:lnTo>
                  <a:lnTo>
                    <a:pt x="32" y="136"/>
                  </a:lnTo>
                  <a:lnTo>
                    <a:pt x="32" y="129"/>
                  </a:lnTo>
                  <a:lnTo>
                    <a:pt x="32" y="136"/>
                  </a:lnTo>
                  <a:lnTo>
                    <a:pt x="35" y="129"/>
                  </a:lnTo>
                  <a:lnTo>
                    <a:pt x="35" y="100"/>
                  </a:lnTo>
                  <a:lnTo>
                    <a:pt x="35" y="104"/>
                  </a:lnTo>
                  <a:lnTo>
                    <a:pt x="39" y="97"/>
                  </a:lnTo>
                  <a:lnTo>
                    <a:pt x="39" y="78"/>
                  </a:lnTo>
                  <a:lnTo>
                    <a:pt x="39" y="81"/>
                  </a:lnTo>
                  <a:lnTo>
                    <a:pt x="42" y="78"/>
                  </a:lnTo>
                  <a:lnTo>
                    <a:pt x="42" y="26"/>
                  </a:lnTo>
                  <a:lnTo>
                    <a:pt x="45" y="16"/>
                  </a:lnTo>
                  <a:lnTo>
                    <a:pt x="45" y="0"/>
                  </a:lnTo>
                  <a:lnTo>
                    <a:pt x="45" y="6"/>
                  </a:lnTo>
                  <a:lnTo>
                    <a:pt x="48" y="13"/>
                  </a:lnTo>
                  <a:lnTo>
                    <a:pt x="48" y="61"/>
                  </a:lnTo>
                  <a:lnTo>
                    <a:pt x="52" y="65"/>
                  </a:lnTo>
                  <a:lnTo>
                    <a:pt x="52" y="162"/>
                  </a:lnTo>
                  <a:lnTo>
                    <a:pt x="55" y="168"/>
                  </a:lnTo>
                  <a:lnTo>
                    <a:pt x="55" y="197"/>
                  </a:lnTo>
                  <a:lnTo>
                    <a:pt x="55" y="188"/>
                  </a:lnTo>
                  <a:lnTo>
                    <a:pt x="58" y="181"/>
                  </a:lnTo>
                  <a:lnTo>
                    <a:pt x="58" y="149"/>
                  </a:lnTo>
                  <a:lnTo>
                    <a:pt x="58" y="152"/>
                  </a:lnTo>
                  <a:lnTo>
                    <a:pt x="61" y="159"/>
                  </a:lnTo>
                  <a:lnTo>
                    <a:pt x="61" y="188"/>
                  </a:lnTo>
                  <a:lnTo>
                    <a:pt x="65" y="191"/>
                  </a:lnTo>
                  <a:lnTo>
                    <a:pt x="65" y="227"/>
                  </a:lnTo>
                  <a:lnTo>
                    <a:pt x="65" y="223"/>
                  </a:lnTo>
                  <a:lnTo>
                    <a:pt x="68" y="217"/>
                  </a:lnTo>
                  <a:lnTo>
                    <a:pt x="68" y="191"/>
                  </a:lnTo>
                  <a:lnTo>
                    <a:pt x="68" y="194"/>
                  </a:lnTo>
                  <a:lnTo>
                    <a:pt x="71" y="191"/>
                  </a:lnTo>
                  <a:lnTo>
                    <a:pt x="71" y="178"/>
                  </a:lnTo>
                  <a:lnTo>
                    <a:pt x="74" y="181"/>
                  </a:lnTo>
                  <a:lnTo>
                    <a:pt x="74" y="159"/>
                  </a:lnTo>
                  <a:lnTo>
                    <a:pt x="74" y="165"/>
                  </a:lnTo>
                  <a:lnTo>
                    <a:pt x="77" y="159"/>
                  </a:lnTo>
                  <a:lnTo>
                    <a:pt x="77" y="168"/>
                  </a:lnTo>
                  <a:lnTo>
                    <a:pt x="77" y="162"/>
                  </a:lnTo>
                  <a:lnTo>
                    <a:pt x="81" y="159"/>
                  </a:lnTo>
                  <a:lnTo>
                    <a:pt x="81" y="165"/>
                  </a:lnTo>
                  <a:lnTo>
                    <a:pt x="81" y="155"/>
                  </a:lnTo>
                  <a:lnTo>
                    <a:pt x="84" y="159"/>
                  </a:lnTo>
                  <a:lnTo>
                    <a:pt x="84" y="162"/>
                  </a:lnTo>
                  <a:lnTo>
                    <a:pt x="84" y="146"/>
                  </a:lnTo>
                  <a:lnTo>
                    <a:pt x="87" y="149"/>
                  </a:lnTo>
                  <a:lnTo>
                    <a:pt x="87" y="133"/>
                  </a:lnTo>
                  <a:lnTo>
                    <a:pt x="87" y="142"/>
                  </a:lnTo>
                  <a:lnTo>
                    <a:pt x="90" y="146"/>
                  </a:lnTo>
                  <a:lnTo>
                    <a:pt x="90" y="172"/>
                  </a:lnTo>
                  <a:lnTo>
                    <a:pt x="90" y="165"/>
                  </a:lnTo>
                  <a:lnTo>
                    <a:pt x="94" y="165"/>
                  </a:lnTo>
                  <a:lnTo>
                    <a:pt x="94" y="155"/>
                  </a:lnTo>
                  <a:lnTo>
                    <a:pt x="94" y="159"/>
                  </a:lnTo>
                  <a:lnTo>
                    <a:pt x="97" y="152"/>
                  </a:lnTo>
                  <a:lnTo>
                    <a:pt x="97" y="165"/>
                  </a:lnTo>
                  <a:lnTo>
                    <a:pt x="100" y="162"/>
                  </a:lnTo>
                  <a:lnTo>
                    <a:pt x="100" y="165"/>
                  </a:lnTo>
                  <a:lnTo>
                    <a:pt x="100" y="129"/>
                  </a:lnTo>
                  <a:lnTo>
                    <a:pt x="103" y="129"/>
                  </a:lnTo>
                  <a:lnTo>
                    <a:pt x="103" y="123"/>
                  </a:lnTo>
                  <a:lnTo>
                    <a:pt x="103" y="133"/>
                  </a:lnTo>
                  <a:lnTo>
                    <a:pt x="107" y="129"/>
                  </a:lnTo>
                  <a:lnTo>
                    <a:pt x="107" y="139"/>
                  </a:lnTo>
                  <a:lnTo>
                    <a:pt x="107" y="129"/>
                  </a:lnTo>
                  <a:lnTo>
                    <a:pt x="110" y="123"/>
                  </a:lnTo>
                  <a:lnTo>
                    <a:pt x="110" y="120"/>
                  </a:lnTo>
                  <a:lnTo>
                    <a:pt x="110" y="142"/>
                  </a:lnTo>
                  <a:lnTo>
                    <a:pt x="113" y="149"/>
                  </a:lnTo>
                  <a:lnTo>
                    <a:pt x="113" y="165"/>
                  </a:lnTo>
                  <a:lnTo>
                    <a:pt x="113" y="159"/>
                  </a:lnTo>
                  <a:lnTo>
                    <a:pt x="116" y="152"/>
                  </a:lnTo>
                  <a:lnTo>
                    <a:pt x="116" y="142"/>
                  </a:lnTo>
                  <a:lnTo>
                    <a:pt x="116" y="168"/>
                  </a:lnTo>
                  <a:lnTo>
                    <a:pt x="120" y="172"/>
                  </a:lnTo>
                  <a:lnTo>
                    <a:pt x="120" y="184"/>
                  </a:lnTo>
                  <a:lnTo>
                    <a:pt x="120" y="172"/>
                  </a:lnTo>
                  <a:lnTo>
                    <a:pt x="120" y="175"/>
                  </a:lnTo>
                  <a:lnTo>
                    <a:pt x="123" y="165"/>
                  </a:lnTo>
                  <a:lnTo>
                    <a:pt x="123" y="178"/>
                  </a:lnTo>
                  <a:lnTo>
                    <a:pt x="126" y="181"/>
                  </a:lnTo>
                  <a:lnTo>
                    <a:pt x="126" y="194"/>
                  </a:lnTo>
                  <a:lnTo>
                    <a:pt x="129" y="191"/>
                  </a:lnTo>
                  <a:lnTo>
                    <a:pt x="129" y="175"/>
                  </a:lnTo>
                  <a:lnTo>
                    <a:pt x="133" y="178"/>
                  </a:lnTo>
                  <a:lnTo>
                    <a:pt x="133" y="181"/>
                  </a:lnTo>
                  <a:lnTo>
                    <a:pt x="133" y="172"/>
                  </a:lnTo>
                  <a:lnTo>
                    <a:pt x="136" y="178"/>
                  </a:lnTo>
                  <a:lnTo>
                    <a:pt x="136" y="175"/>
                  </a:lnTo>
                  <a:lnTo>
                    <a:pt x="136" y="181"/>
                  </a:lnTo>
                  <a:lnTo>
                    <a:pt x="139" y="175"/>
                  </a:lnTo>
                  <a:lnTo>
                    <a:pt x="139" y="184"/>
                  </a:lnTo>
                  <a:lnTo>
                    <a:pt x="139" y="168"/>
                  </a:lnTo>
                  <a:lnTo>
                    <a:pt x="142" y="175"/>
                  </a:lnTo>
                  <a:lnTo>
                    <a:pt x="142" y="172"/>
                  </a:lnTo>
                  <a:lnTo>
                    <a:pt x="142" y="191"/>
                  </a:lnTo>
                  <a:lnTo>
                    <a:pt x="145" y="188"/>
                  </a:lnTo>
                  <a:lnTo>
                    <a:pt x="145" y="217"/>
                  </a:lnTo>
                  <a:lnTo>
                    <a:pt x="149" y="210"/>
                  </a:lnTo>
                  <a:lnTo>
                    <a:pt x="149" y="2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8" name="Freeform 169"/>
            <p:cNvSpPr>
              <a:spLocks/>
            </p:cNvSpPr>
            <p:nvPr/>
          </p:nvSpPr>
          <p:spPr bwMode="auto">
            <a:xfrm>
              <a:off x="4926975" y="2756579"/>
              <a:ext cx="104591" cy="86479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3" y="87"/>
                </a:cxn>
                <a:cxn ang="0">
                  <a:pos x="6" y="61"/>
                </a:cxn>
                <a:cxn ang="0">
                  <a:pos x="9" y="58"/>
                </a:cxn>
                <a:cxn ang="0">
                  <a:pos x="13" y="55"/>
                </a:cxn>
                <a:cxn ang="0">
                  <a:pos x="16" y="19"/>
                </a:cxn>
                <a:cxn ang="0">
                  <a:pos x="22" y="35"/>
                </a:cxn>
                <a:cxn ang="0">
                  <a:pos x="26" y="25"/>
                </a:cxn>
                <a:cxn ang="0">
                  <a:pos x="29" y="25"/>
                </a:cxn>
                <a:cxn ang="0">
                  <a:pos x="29" y="32"/>
                </a:cxn>
                <a:cxn ang="0">
                  <a:pos x="32" y="9"/>
                </a:cxn>
                <a:cxn ang="0">
                  <a:pos x="39" y="19"/>
                </a:cxn>
                <a:cxn ang="0">
                  <a:pos x="42" y="6"/>
                </a:cxn>
                <a:cxn ang="0">
                  <a:pos x="45" y="22"/>
                </a:cxn>
                <a:cxn ang="0">
                  <a:pos x="48" y="25"/>
                </a:cxn>
                <a:cxn ang="0">
                  <a:pos x="52" y="48"/>
                </a:cxn>
                <a:cxn ang="0">
                  <a:pos x="55" y="38"/>
                </a:cxn>
                <a:cxn ang="0">
                  <a:pos x="58" y="51"/>
                </a:cxn>
                <a:cxn ang="0">
                  <a:pos x="61" y="38"/>
                </a:cxn>
                <a:cxn ang="0">
                  <a:pos x="68" y="45"/>
                </a:cxn>
                <a:cxn ang="0">
                  <a:pos x="71" y="74"/>
                </a:cxn>
                <a:cxn ang="0">
                  <a:pos x="74" y="64"/>
                </a:cxn>
                <a:cxn ang="0">
                  <a:pos x="77" y="64"/>
                </a:cxn>
                <a:cxn ang="0">
                  <a:pos x="81" y="55"/>
                </a:cxn>
                <a:cxn ang="0">
                  <a:pos x="84" y="29"/>
                </a:cxn>
                <a:cxn ang="0">
                  <a:pos x="87" y="58"/>
                </a:cxn>
                <a:cxn ang="0">
                  <a:pos x="90" y="48"/>
                </a:cxn>
                <a:cxn ang="0">
                  <a:pos x="90" y="29"/>
                </a:cxn>
                <a:cxn ang="0">
                  <a:pos x="97" y="55"/>
                </a:cxn>
                <a:cxn ang="0">
                  <a:pos x="100" y="68"/>
                </a:cxn>
                <a:cxn ang="0">
                  <a:pos x="103" y="55"/>
                </a:cxn>
                <a:cxn ang="0">
                  <a:pos x="107" y="64"/>
                </a:cxn>
                <a:cxn ang="0">
                  <a:pos x="107" y="48"/>
                </a:cxn>
                <a:cxn ang="0">
                  <a:pos x="110" y="58"/>
                </a:cxn>
                <a:cxn ang="0">
                  <a:pos x="113" y="35"/>
                </a:cxn>
                <a:cxn ang="0">
                  <a:pos x="116" y="32"/>
                </a:cxn>
                <a:cxn ang="0">
                  <a:pos x="120" y="51"/>
                </a:cxn>
                <a:cxn ang="0">
                  <a:pos x="123" y="25"/>
                </a:cxn>
                <a:cxn ang="0">
                  <a:pos x="126" y="55"/>
                </a:cxn>
                <a:cxn ang="0">
                  <a:pos x="129" y="29"/>
                </a:cxn>
                <a:cxn ang="0">
                  <a:pos x="132" y="19"/>
                </a:cxn>
                <a:cxn ang="0">
                  <a:pos x="136" y="45"/>
                </a:cxn>
              </a:cxnLst>
              <a:rect l="0" t="0" r="r" b="b"/>
              <a:pathLst>
                <a:path w="136" h="110">
                  <a:moveTo>
                    <a:pt x="0" y="110"/>
                  </a:moveTo>
                  <a:lnTo>
                    <a:pt x="0" y="80"/>
                  </a:lnTo>
                  <a:lnTo>
                    <a:pt x="0" y="84"/>
                  </a:lnTo>
                  <a:lnTo>
                    <a:pt x="3" y="80"/>
                  </a:lnTo>
                  <a:lnTo>
                    <a:pt x="3" y="77"/>
                  </a:lnTo>
                  <a:lnTo>
                    <a:pt x="3" y="87"/>
                  </a:lnTo>
                  <a:lnTo>
                    <a:pt x="6" y="80"/>
                  </a:lnTo>
                  <a:lnTo>
                    <a:pt x="6" y="87"/>
                  </a:lnTo>
                  <a:lnTo>
                    <a:pt x="6" y="61"/>
                  </a:lnTo>
                  <a:lnTo>
                    <a:pt x="6" y="64"/>
                  </a:lnTo>
                  <a:lnTo>
                    <a:pt x="9" y="55"/>
                  </a:lnTo>
                  <a:lnTo>
                    <a:pt x="9" y="58"/>
                  </a:lnTo>
                  <a:lnTo>
                    <a:pt x="9" y="48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13" y="45"/>
                  </a:lnTo>
                  <a:lnTo>
                    <a:pt x="16" y="38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2" y="19"/>
                  </a:lnTo>
                  <a:lnTo>
                    <a:pt x="26" y="25"/>
                  </a:lnTo>
                  <a:lnTo>
                    <a:pt x="26" y="16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29" y="35"/>
                  </a:lnTo>
                  <a:lnTo>
                    <a:pt x="29" y="22"/>
                  </a:lnTo>
                  <a:lnTo>
                    <a:pt x="29" y="32"/>
                  </a:lnTo>
                  <a:lnTo>
                    <a:pt x="32" y="29"/>
                  </a:lnTo>
                  <a:lnTo>
                    <a:pt x="32" y="6"/>
                  </a:lnTo>
                  <a:lnTo>
                    <a:pt x="32" y="9"/>
                  </a:lnTo>
                  <a:lnTo>
                    <a:pt x="35" y="0"/>
                  </a:lnTo>
                  <a:lnTo>
                    <a:pt x="35" y="16"/>
                  </a:lnTo>
                  <a:lnTo>
                    <a:pt x="39" y="19"/>
                  </a:lnTo>
                  <a:lnTo>
                    <a:pt x="39" y="25"/>
                  </a:lnTo>
                  <a:lnTo>
                    <a:pt x="39" y="12"/>
                  </a:lnTo>
                  <a:lnTo>
                    <a:pt x="42" y="6"/>
                  </a:lnTo>
                  <a:lnTo>
                    <a:pt x="42" y="22"/>
                  </a:lnTo>
                  <a:lnTo>
                    <a:pt x="45" y="25"/>
                  </a:lnTo>
                  <a:lnTo>
                    <a:pt x="45" y="2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25"/>
                  </a:lnTo>
                  <a:lnTo>
                    <a:pt x="48" y="32"/>
                  </a:lnTo>
                  <a:lnTo>
                    <a:pt x="52" y="35"/>
                  </a:lnTo>
                  <a:lnTo>
                    <a:pt x="52" y="48"/>
                  </a:lnTo>
                  <a:lnTo>
                    <a:pt x="55" y="51"/>
                  </a:lnTo>
                  <a:lnTo>
                    <a:pt x="55" y="29"/>
                  </a:lnTo>
                  <a:lnTo>
                    <a:pt x="55" y="38"/>
                  </a:lnTo>
                  <a:lnTo>
                    <a:pt x="58" y="29"/>
                  </a:lnTo>
                  <a:lnTo>
                    <a:pt x="58" y="25"/>
                  </a:lnTo>
                  <a:lnTo>
                    <a:pt x="58" y="51"/>
                  </a:lnTo>
                  <a:lnTo>
                    <a:pt x="61" y="55"/>
                  </a:lnTo>
                  <a:lnTo>
                    <a:pt x="61" y="58"/>
                  </a:lnTo>
                  <a:lnTo>
                    <a:pt x="61" y="38"/>
                  </a:lnTo>
                  <a:lnTo>
                    <a:pt x="64" y="35"/>
                  </a:lnTo>
                  <a:lnTo>
                    <a:pt x="64" y="51"/>
                  </a:lnTo>
                  <a:lnTo>
                    <a:pt x="68" y="45"/>
                  </a:lnTo>
                  <a:lnTo>
                    <a:pt x="68" y="61"/>
                  </a:lnTo>
                  <a:lnTo>
                    <a:pt x="71" y="64"/>
                  </a:lnTo>
                  <a:lnTo>
                    <a:pt x="71" y="74"/>
                  </a:lnTo>
                  <a:lnTo>
                    <a:pt x="71" y="64"/>
                  </a:lnTo>
                  <a:lnTo>
                    <a:pt x="74" y="61"/>
                  </a:lnTo>
                  <a:lnTo>
                    <a:pt x="74" y="64"/>
                  </a:lnTo>
                  <a:lnTo>
                    <a:pt x="74" y="55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77" y="58"/>
                  </a:lnTo>
                  <a:lnTo>
                    <a:pt x="77" y="61"/>
                  </a:lnTo>
                  <a:lnTo>
                    <a:pt x="81" y="55"/>
                  </a:lnTo>
                  <a:lnTo>
                    <a:pt x="81" y="25"/>
                  </a:lnTo>
                  <a:lnTo>
                    <a:pt x="84" y="32"/>
                  </a:lnTo>
                  <a:lnTo>
                    <a:pt x="84" y="29"/>
                  </a:lnTo>
                  <a:lnTo>
                    <a:pt x="84" y="38"/>
                  </a:lnTo>
                  <a:lnTo>
                    <a:pt x="87" y="48"/>
                  </a:lnTo>
                  <a:lnTo>
                    <a:pt x="87" y="58"/>
                  </a:lnTo>
                  <a:lnTo>
                    <a:pt x="87" y="45"/>
                  </a:lnTo>
                  <a:lnTo>
                    <a:pt x="87" y="51"/>
                  </a:lnTo>
                  <a:lnTo>
                    <a:pt x="90" y="48"/>
                  </a:lnTo>
                  <a:lnTo>
                    <a:pt x="90" y="55"/>
                  </a:lnTo>
                  <a:lnTo>
                    <a:pt x="90" y="25"/>
                  </a:lnTo>
                  <a:lnTo>
                    <a:pt x="90" y="29"/>
                  </a:lnTo>
                  <a:lnTo>
                    <a:pt x="94" y="32"/>
                  </a:lnTo>
                  <a:lnTo>
                    <a:pt x="94" y="51"/>
                  </a:lnTo>
                  <a:lnTo>
                    <a:pt x="97" y="55"/>
                  </a:lnTo>
                  <a:lnTo>
                    <a:pt x="97" y="74"/>
                  </a:lnTo>
                  <a:lnTo>
                    <a:pt x="97" y="64"/>
                  </a:lnTo>
                  <a:lnTo>
                    <a:pt x="100" y="68"/>
                  </a:lnTo>
                  <a:lnTo>
                    <a:pt x="100" y="51"/>
                  </a:lnTo>
                  <a:lnTo>
                    <a:pt x="100" y="61"/>
                  </a:lnTo>
                  <a:lnTo>
                    <a:pt x="103" y="55"/>
                  </a:lnTo>
                  <a:lnTo>
                    <a:pt x="103" y="74"/>
                  </a:lnTo>
                  <a:lnTo>
                    <a:pt x="103" y="74"/>
                  </a:lnTo>
                  <a:lnTo>
                    <a:pt x="107" y="64"/>
                  </a:lnTo>
                  <a:lnTo>
                    <a:pt x="107" y="71"/>
                  </a:lnTo>
                  <a:lnTo>
                    <a:pt x="107" y="45"/>
                  </a:lnTo>
                  <a:lnTo>
                    <a:pt x="107" y="48"/>
                  </a:lnTo>
                  <a:lnTo>
                    <a:pt x="110" y="42"/>
                  </a:lnTo>
                  <a:lnTo>
                    <a:pt x="110" y="61"/>
                  </a:lnTo>
                  <a:lnTo>
                    <a:pt x="110" y="58"/>
                  </a:lnTo>
                  <a:lnTo>
                    <a:pt x="113" y="55"/>
                  </a:lnTo>
                  <a:lnTo>
                    <a:pt x="113" y="58"/>
                  </a:lnTo>
                  <a:lnTo>
                    <a:pt x="113" y="35"/>
                  </a:lnTo>
                  <a:lnTo>
                    <a:pt x="113" y="38"/>
                  </a:lnTo>
                  <a:lnTo>
                    <a:pt x="116" y="35"/>
                  </a:lnTo>
                  <a:lnTo>
                    <a:pt x="116" y="32"/>
                  </a:lnTo>
                  <a:lnTo>
                    <a:pt x="116" y="45"/>
                  </a:lnTo>
                  <a:lnTo>
                    <a:pt x="120" y="42"/>
                  </a:lnTo>
                  <a:lnTo>
                    <a:pt x="120" y="51"/>
                  </a:lnTo>
                  <a:lnTo>
                    <a:pt x="120" y="35"/>
                  </a:lnTo>
                  <a:lnTo>
                    <a:pt x="123" y="32"/>
                  </a:lnTo>
                  <a:lnTo>
                    <a:pt x="123" y="25"/>
                  </a:lnTo>
                  <a:lnTo>
                    <a:pt x="123" y="35"/>
                  </a:lnTo>
                  <a:lnTo>
                    <a:pt x="126" y="45"/>
                  </a:lnTo>
                  <a:lnTo>
                    <a:pt x="126" y="55"/>
                  </a:lnTo>
                  <a:lnTo>
                    <a:pt x="126" y="48"/>
                  </a:lnTo>
                  <a:lnTo>
                    <a:pt x="129" y="45"/>
                  </a:lnTo>
                  <a:lnTo>
                    <a:pt x="129" y="29"/>
                  </a:lnTo>
                  <a:lnTo>
                    <a:pt x="129" y="32"/>
                  </a:lnTo>
                  <a:lnTo>
                    <a:pt x="132" y="25"/>
                  </a:lnTo>
                  <a:lnTo>
                    <a:pt x="132" y="19"/>
                  </a:lnTo>
                  <a:lnTo>
                    <a:pt x="132" y="25"/>
                  </a:lnTo>
                  <a:lnTo>
                    <a:pt x="136" y="22"/>
                  </a:lnTo>
                  <a:lnTo>
                    <a:pt x="136" y="45"/>
                  </a:lnTo>
                  <a:lnTo>
                    <a:pt x="136" y="19"/>
                  </a:lnTo>
                  <a:lnTo>
                    <a:pt x="136" y="4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39" name="Freeform 170"/>
            <p:cNvSpPr>
              <a:spLocks/>
            </p:cNvSpPr>
            <p:nvPr/>
          </p:nvSpPr>
          <p:spPr bwMode="auto">
            <a:xfrm>
              <a:off x="5031567" y="2712554"/>
              <a:ext cx="114589" cy="122643"/>
            </a:xfrm>
            <a:custGeom>
              <a:avLst/>
              <a:gdLst/>
              <a:ahLst/>
              <a:cxnLst>
                <a:cxn ang="0">
                  <a:pos x="3" y="85"/>
                </a:cxn>
                <a:cxn ang="0">
                  <a:pos x="6" y="114"/>
                </a:cxn>
                <a:cxn ang="0">
                  <a:pos x="9" y="104"/>
                </a:cxn>
                <a:cxn ang="0">
                  <a:pos x="16" y="117"/>
                </a:cxn>
                <a:cxn ang="0">
                  <a:pos x="19" y="111"/>
                </a:cxn>
                <a:cxn ang="0">
                  <a:pos x="22" y="111"/>
                </a:cxn>
                <a:cxn ang="0">
                  <a:pos x="26" y="120"/>
                </a:cxn>
                <a:cxn ang="0">
                  <a:pos x="29" y="120"/>
                </a:cxn>
                <a:cxn ang="0">
                  <a:pos x="32" y="88"/>
                </a:cxn>
                <a:cxn ang="0">
                  <a:pos x="35" y="111"/>
                </a:cxn>
                <a:cxn ang="0">
                  <a:pos x="39" y="85"/>
                </a:cxn>
                <a:cxn ang="0">
                  <a:pos x="42" y="101"/>
                </a:cxn>
                <a:cxn ang="0">
                  <a:pos x="45" y="78"/>
                </a:cxn>
                <a:cxn ang="0">
                  <a:pos x="52" y="101"/>
                </a:cxn>
                <a:cxn ang="0">
                  <a:pos x="52" y="91"/>
                </a:cxn>
                <a:cxn ang="0">
                  <a:pos x="55" y="107"/>
                </a:cxn>
                <a:cxn ang="0">
                  <a:pos x="58" y="111"/>
                </a:cxn>
                <a:cxn ang="0">
                  <a:pos x="61" y="111"/>
                </a:cxn>
                <a:cxn ang="0">
                  <a:pos x="64" y="117"/>
                </a:cxn>
                <a:cxn ang="0">
                  <a:pos x="68" y="120"/>
                </a:cxn>
                <a:cxn ang="0">
                  <a:pos x="74" y="136"/>
                </a:cxn>
                <a:cxn ang="0">
                  <a:pos x="77" y="140"/>
                </a:cxn>
                <a:cxn ang="0">
                  <a:pos x="81" y="120"/>
                </a:cxn>
                <a:cxn ang="0">
                  <a:pos x="84" y="101"/>
                </a:cxn>
                <a:cxn ang="0">
                  <a:pos x="87" y="117"/>
                </a:cxn>
                <a:cxn ang="0">
                  <a:pos x="90" y="107"/>
                </a:cxn>
                <a:cxn ang="0">
                  <a:pos x="94" y="85"/>
                </a:cxn>
                <a:cxn ang="0">
                  <a:pos x="97" y="62"/>
                </a:cxn>
                <a:cxn ang="0">
                  <a:pos x="100" y="0"/>
                </a:cxn>
                <a:cxn ang="0">
                  <a:pos x="103" y="78"/>
                </a:cxn>
                <a:cxn ang="0">
                  <a:pos x="110" y="149"/>
                </a:cxn>
                <a:cxn ang="0">
                  <a:pos x="113" y="111"/>
                </a:cxn>
                <a:cxn ang="0">
                  <a:pos x="116" y="94"/>
                </a:cxn>
                <a:cxn ang="0">
                  <a:pos x="120" y="78"/>
                </a:cxn>
                <a:cxn ang="0">
                  <a:pos x="120" y="78"/>
                </a:cxn>
                <a:cxn ang="0">
                  <a:pos x="126" y="111"/>
                </a:cxn>
                <a:cxn ang="0">
                  <a:pos x="129" y="136"/>
                </a:cxn>
                <a:cxn ang="0">
                  <a:pos x="132" y="136"/>
                </a:cxn>
                <a:cxn ang="0">
                  <a:pos x="136" y="149"/>
                </a:cxn>
                <a:cxn ang="0">
                  <a:pos x="139" y="140"/>
                </a:cxn>
                <a:cxn ang="0">
                  <a:pos x="142" y="143"/>
                </a:cxn>
                <a:cxn ang="0">
                  <a:pos x="145" y="133"/>
                </a:cxn>
              </a:cxnLst>
              <a:rect l="0" t="0" r="r" b="b"/>
              <a:pathLst>
                <a:path w="149" h="156">
                  <a:moveTo>
                    <a:pt x="0" y="98"/>
                  </a:moveTo>
                  <a:lnTo>
                    <a:pt x="3" y="94"/>
                  </a:lnTo>
                  <a:lnTo>
                    <a:pt x="3" y="85"/>
                  </a:lnTo>
                  <a:lnTo>
                    <a:pt x="3" y="91"/>
                  </a:lnTo>
                  <a:lnTo>
                    <a:pt x="6" y="94"/>
                  </a:lnTo>
                  <a:lnTo>
                    <a:pt x="6" y="114"/>
                  </a:lnTo>
                  <a:lnTo>
                    <a:pt x="9" y="117"/>
                  </a:lnTo>
                  <a:lnTo>
                    <a:pt x="9" y="120"/>
                  </a:lnTo>
                  <a:lnTo>
                    <a:pt x="9" y="104"/>
                  </a:lnTo>
                  <a:lnTo>
                    <a:pt x="13" y="107"/>
                  </a:lnTo>
                  <a:lnTo>
                    <a:pt x="13" y="120"/>
                  </a:lnTo>
                  <a:lnTo>
                    <a:pt x="16" y="117"/>
                  </a:lnTo>
                  <a:lnTo>
                    <a:pt x="16" y="101"/>
                  </a:lnTo>
                  <a:lnTo>
                    <a:pt x="19" y="104"/>
                  </a:lnTo>
                  <a:lnTo>
                    <a:pt x="19" y="111"/>
                  </a:lnTo>
                  <a:lnTo>
                    <a:pt x="19" y="98"/>
                  </a:lnTo>
                  <a:lnTo>
                    <a:pt x="19" y="107"/>
                  </a:lnTo>
                  <a:lnTo>
                    <a:pt x="22" y="111"/>
                  </a:lnTo>
                  <a:lnTo>
                    <a:pt x="22" y="107"/>
                  </a:lnTo>
                  <a:lnTo>
                    <a:pt x="22" y="117"/>
                  </a:lnTo>
                  <a:lnTo>
                    <a:pt x="26" y="120"/>
                  </a:lnTo>
                  <a:lnTo>
                    <a:pt x="26" y="127"/>
                  </a:lnTo>
                  <a:lnTo>
                    <a:pt x="26" y="124"/>
                  </a:lnTo>
                  <a:lnTo>
                    <a:pt x="29" y="120"/>
                  </a:lnTo>
                  <a:lnTo>
                    <a:pt x="29" y="101"/>
                  </a:lnTo>
                  <a:lnTo>
                    <a:pt x="32" y="98"/>
                  </a:lnTo>
                  <a:lnTo>
                    <a:pt x="32" y="88"/>
                  </a:lnTo>
                  <a:lnTo>
                    <a:pt x="32" y="94"/>
                  </a:lnTo>
                  <a:lnTo>
                    <a:pt x="35" y="98"/>
                  </a:lnTo>
                  <a:lnTo>
                    <a:pt x="35" y="111"/>
                  </a:lnTo>
                  <a:lnTo>
                    <a:pt x="35" y="104"/>
                  </a:lnTo>
                  <a:lnTo>
                    <a:pt x="39" y="101"/>
                  </a:lnTo>
                  <a:lnTo>
                    <a:pt x="39" y="85"/>
                  </a:lnTo>
                  <a:lnTo>
                    <a:pt x="39" y="91"/>
                  </a:lnTo>
                  <a:lnTo>
                    <a:pt x="42" y="101"/>
                  </a:lnTo>
                  <a:lnTo>
                    <a:pt x="42" y="101"/>
                  </a:lnTo>
                  <a:lnTo>
                    <a:pt x="42" y="98"/>
                  </a:lnTo>
                  <a:lnTo>
                    <a:pt x="45" y="94"/>
                  </a:lnTo>
                  <a:lnTo>
                    <a:pt x="45" y="78"/>
                  </a:lnTo>
                  <a:lnTo>
                    <a:pt x="48" y="75"/>
                  </a:lnTo>
                  <a:lnTo>
                    <a:pt x="48" y="91"/>
                  </a:lnTo>
                  <a:lnTo>
                    <a:pt x="52" y="101"/>
                  </a:lnTo>
                  <a:lnTo>
                    <a:pt x="52" y="104"/>
                  </a:lnTo>
                  <a:lnTo>
                    <a:pt x="52" y="88"/>
                  </a:lnTo>
                  <a:lnTo>
                    <a:pt x="52" y="91"/>
                  </a:lnTo>
                  <a:lnTo>
                    <a:pt x="55" y="94"/>
                  </a:lnTo>
                  <a:lnTo>
                    <a:pt x="55" y="88"/>
                  </a:lnTo>
                  <a:lnTo>
                    <a:pt x="55" y="107"/>
                  </a:lnTo>
                  <a:lnTo>
                    <a:pt x="58" y="111"/>
                  </a:lnTo>
                  <a:lnTo>
                    <a:pt x="58" y="124"/>
                  </a:lnTo>
                  <a:lnTo>
                    <a:pt x="58" y="111"/>
                  </a:lnTo>
                  <a:lnTo>
                    <a:pt x="61" y="107"/>
                  </a:lnTo>
                  <a:lnTo>
                    <a:pt x="61" y="104"/>
                  </a:lnTo>
                  <a:lnTo>
                    <a:pt x="61" y="111"/>
                  </a:lnTo>
                  <a:lnTo>
                    <a:pt x="64" y="114"/>
                  </a:lnTo>
                  <a:lnTo>
                    <a:pt x="64" y="120"/>
                  </a:lnTo>
                  <a:lnTo>
                    <a:pt x="64" y="117"/>
                  </a:lnTo>
                  <a:lnTo>
                    <a:pt x="68" y="127"/>
                  </a:lnTo>
                  <a:lnTo>
                    <a:pt x="68" y="111"/>
                  </a:lnTo>
                  <a:lnTo>
                    <a:pt x="68" y="120"/>
                  </a:lnTo>
                  <a:lnTo>
                    <a:pt x="71" y="117"/>
                  </a:lnTo>
                  <a:lnTo>
                    <a:pt x="71" y="127"/>
                  </a:lnTo>
                  <a:lnTo>
                    <a:pt x="74" y="136"/>
                  </a:lnTo>
                  <a:lnTo>
                    <a:pt x="74" y="143"/>
                  </a:lnTo>
                  <a:lnTo>
                    <a:pt x="74" y="136"/>
                  </a:lnTo>
                  <a:lnTo>
                    <a:pt x="77" y="140"/>
                  </a:lnTo>
                  <a:lnTo>
                    <a:pt x="77" y="117"/>
                  </a:lnTo>
                  <a:lnTo>
                    <a:pt x="81" y="114"/>
                  </a:lnTo>
                  <a:lnTo>
                    <a:pt x="81" y="120"/>
                  </a:lnTo>
                  <a:lnTo>
                    <a:pt x="81" y="111"/>
                  </a:lnTo>
                  <a:lnTo>
                    <a:pt x="84" y="117"/>
                  </a:lnTo>
                  <a:lnTo>
                    <a:pt x="84" y="101"/>
                  </a:lnTo>
                  <a:lnTo>
                    <a:pt x="84" y="114"/>
                  </a:lnTo>
                  <a:lnTo>
                    <a:pt x="87" y="111"/>
                  </a:lnTo>
                  <a:lnTo>
                    <a:pt x="87" y="117"/>
                  </a:lnTo>
                  <a:lnTo>
                    <a:pt x="87" y="107"/>
                  </a:lnTo>
                  <a:lnTo>
                    <a:pt x="87" y="111"/>
                  </a:lnTo>
                  <a:lnTo>
                    <a:pt x="90" y="107"/>
                  </a:lnTo>
                  <a:lnTo>
                    <a:pt x="90" y="111"/>
                  </a:lnTo>
                  <a:lnTo>
                    <a:pt x="90" y="88"/>
                  </a:lnTo>
                  <a:lnTo>
                    <a:pt x="94" y="85"/>
                  </a:lnTo>
                  <a:lnTo>
                    <a:pt x="94" y="88"/>
                  </a:lnTo>
                  <a:lnTo>
                    <a:pt x="94" y="65"/>
                  </a:lnTo>
                  <a:lnTo>
                    <a:pt x="97" y="62"/>
                  </a:lnTo>
                  <a:lnTo>
                    <a:pt x="97" y="20"/>
                  </a:lnTo>
                  <a:lnTo>
                    <a:pt x="100" y="13"/>
                  </a:lnTo>
                  <a:lnTo>
                    <a:pt x="100" y="0"/>
                  </a:lnTo>
                  <a:lnTo>
                    <a:pt x="100" y="4"/>
                  </a:lnTo>
                  <a:lnTo>
                    <a:pt x="103" y="10"/>
                  </a:lnTo>
                  <a:lnTo>
                    <a:pt x="103" y="78"/>
                  </a:lnTo>
                  <a:lnTo>
                    <a:pt x="107" y="85"/>
                  </a:lnTo>
                  <a:lnTo>
                    <a:pt x="107" y="146"/>
                  </a:lnTo>
                  <a:lnTo>
                    <a:pt x="110" y="149"/>
                  </a:lnTo>
                  <a:lnTo>
                    <a:pt x="110" y="111"/>
                  </a:lnTo>
                  <a:lnTo>
                    <a:pt x="113" y="107"/>
                  </a:lnTo>
                  <a:lnTo>
                    <a:pt x="113" y="111"/>
                  </a:lnTo>
                  <a:lnTo>
                    <a:pt x="113" y="85"/>
                  </a:lnTo>
                  <a:lnTo>
                    <a:pt x="113" y="91"/>
                  </a:lnTo>
                  <a:lnTo>
                    <a:pt x="116" y="94"/>
                  </a:lnTo>
                  <a:lnTo>
                    <a:pt x="116" y="81"/>
                  </a:lnTo>
                  <a:lnTo>
                    <a:pt x="116" y="81"/>
                  </a:lnTo>
                  <a:lnTo>
                    <a:pt x="120" y="78"/>
                  </a:lnTo>
                  <a:lnTo>
                    <a:pt x="120" y="81"/>
                  </a:lnTo>
                  <a:lnTo>
                    <a:pt x="120" y="72"/>
                  </a:lnTo>
                  <a:lnTo>
                    <a:pt x="120" y="78"/>
                  </a:lnTo>
                  <a:lnTo>
                    <a:pt x="123" y="75"/>
                  </a:lnTo>
                  <a:lnTo>
                    <a:pt x="123" y="104"/>
                  </a:lnTo>
                  <a:lnTo>
                    <a:pt x="126" y="111"/>
                  </a:lnTo>
                  <a:lnTo>
                    <a:pt x="126" y="140"/>
                  </a:lnTo>
                  <a:lnTo>
                    <a:pt x="126" y="133"/>
                  </a:lnTo>
                  <a:lnTo>
                    <a:pt x="129" y="136"/>
                  </a:lnTo>
                  <a:lnTo>
                    <a:pt x="129" y="130"/>
                  </a:lnTo>
                  <a:lnTo>
                    <a:pt x="129" y="140"/>
                  </a:lnTo>
                  <a:lnTo>
                    <a:pt x="132" y="136"/>
                  </a:lnTo>
                  <a:lnTo>
                    <a:pt x="132" y="149"/>
                  </a:lnTo>
                  <a:lnTo>
                    <a:pt x="132" y="143"/>
                  </a:lnTo>
                  <a:lnTo>
                    <a:pt x="136" y="149"/>
                  </a:lnTo>
                  <a:lnTo>
                    <a:pt x="136" y="156"/>
                  </a:lnTo>
                  <a:lnTo>
                    <a:pt x="136" y="143"/>
                  </a:lnTo>
                  <a:lnTo>
                    <a:pt x="139" y="140"/>
                  </a:lnTo>
                  <a:lnTo>
                    <a:pt x="139" y="130"/>
                  </a:lnTo>
                  <a:lnTo>
                    <a:pt x="139" y="136"/>
                  </a:lnTo>
                  <a:lnTo>
                    <a:pt x="142" y="143"/>
                  </a:lnTo>
                  <a:lnTo>
                    <a:pt x="142" y="149"/>
                  </a:lnTo>
                  <a:lnTo>
                    <a:pt x="142" y="136"/>
                  </a:lnTo>
                  <a:lnTo>
                    <a:pt x="145" y="133"/>
                  </a:lnTo>
                  <a:lnTo>
                    <a:pt x="145" y="88"/>
                  </a:lnTo>
                  <a:lnTo>
                    <a:pt x="149" y="85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40" name="Freeform 171"/>
            <p:cNvSpPr>
              <a:spLocks/>
            </p:cNvSpPr>
            <p:nvPr/>
          </p:nvSpPr>
          <p:spPr bwMode="auto">
            <a:xfrm>
              <a:off x="5146156" y="2758937"/>
              <a:ext cx="104591" cy="91196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6" y="6"/>
                </a:cxn>
                <a:cxn ang="0">
                  <a:pos x="9" y="42"/>
                </a:cxn>
                <a:cxn ang="0">
                  <a:pos x="13" y="71"/>
                </a:cxn>
                <a:cxn ang="0">
                  <a:pos x="16" y="100"/>
                </a:cxn>
                <a:cxn ang="0">
                  <a:pos x="19" y="87"/>
                </a:cxn>
                <a:cxn ang="0">
                  <a:pos x="22" y="74"/>
                </a:cxn>
                <a:cxn ang="0">
                  <a:pos x="26" y="81"/>
                </a:cxn>
                <a:cxn ang="0">
                  <a:pos x="29" y="77"/>
                </a:cxn>
                <a:cxn ang="0">
                  <a:pos x="32" y="90"/>
                </a:cxn>
                <a:cxn ang="0">
                  <a:pos x="35" y="68"/>
                </a:cxn>
                <a:cxn ang="0">
                  <a:pos x="39" y="71"/>
                </a:cxn>
                <a:cxn ang="0">
                  <a:pos x="42" y="68"/>
                </a:cxn>
                <a:cxn ang="0">
                  <a:pos x="48" y="58"/>
                </a:cxn>
                <a:cxn ang="0">
                  <a:pos x="51" y="84"/>
                </a:cxn>
                <a:cxn ang="0">
                  <a:pos x="55" y="77"/>
                </a:cxn>
                <a:cxn ang="0">
                  <a:pos x="55" y="84"/>
                </a:cxn>
                <a:cxn ang="0">
                  <a:pos x="58" y="94"/>
                </a:cxn>
                <a:cxn ang="0">
                  <a:pos x="61" y="87"/>
                </a:cxn>
                <a:cxn ang="0">
                  <a:pos x="68" y="90"/>
                </a:cxn>
                <a:cxn ang="0">
                  <a:pos x="68" y="74"/>
                </a:cxn>
                <a:cxn ang="0">
                  <a:pos x="71" y="74"/>
                </a:cxn>
                <a:cxn ang="0">
                  <a:pos x="74" y="61"/>
                </a:cxn>
                <a:cxn ang="0">
                  <a:pos x="77" y="52"/>
                </a:cxn>
                <a:cxn ang="0">
                  <a:pos x="81" y="52"/>
                </a:cxn>
                <a:cxn ang="0">
                  <a:pos x="84" y="35"/>
                </a:cxn>
                <a:cxn ang="0">
                  <a:pos x="87" y="35"/>
                </a:cxn>
                <a:cxn ang="0">
                  <a:pos x="90" y="48"/>
                </a:cxn>
                <a:cxn ang="0">
                  <a:pos x="94" y="42"/>
                </a:cxn>
                <a:cxn ang="0">
                  <a:pos x="97" y="58"/>
                </a:cxn>
                <a:cxn ang="0">
                  <a:pos x="100" y="58"/>
                </a:cxn>
                <a:cxn ang="0">
                  <a:pos x="107" y="97"/>
                </a:cxn>
                <a:cxn ang="0">
                  <a:pos x="107" y="87"/>
                </a:cxn>
                <a:cxn ang="0">
                  <a:pos x="110" y="81"/>
                </a:cxn>
                <a:cxn ang="0">
                  <a:pos x="113" y="97"/>
                </a:cxn>
                <a:cxn ang="0">
                  <a:pos x="116" y="90"/>
                </a:cxn>
                <a:cxn ang="0">
                  <a:pos x="119" y="77"/>
                </a:cxn>
                <a:cxn ang="0">
                  <a:pos x="123" y="74"/>
                </a:cxn>
                <a:cxn ang="0">
                  <a:pos x="126" y="74"/>
                </a:cxn>
                <a:cxn ang="0">
                  <a:pos x="129" y="74"/>
                </a:cxn>
                <a:cxn ang="0">
                  <a:pos x="132" y="84"/>
                </a:cxn>
                <a:cxn ang="0">
                  <a:pos x="136" y="58"/>
                </a:cxn>
              </a:cxnLst>
              <a:rect l="0" t="0" r="r" b="b"/>
              <a:pathLst>
                <a:path w="136" h="116">
                  <a:moveTo>
                    <a:pt x="0" y="26"/>
                  </a:moveTo>
                  <a:lnTo>
                    <a:pt x="0" y="16"/>
                  </a:lnTo>
                  <a:lnTo>
                    <a:pt x="3" y="22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6" y="39"/>
                  </a:lnTo>
                  <a:lnTo>
                    <a:pt x="6" y="35"/>
                  </a:lnTo>
                  <a:lnTo>
                    <a:pt x="9" y="42"/>
                  </a:lnTo>
                  <a:lnTo>
                    <a:pt x="9" y="35"/>
                  </a:lnTo>
                  <a:lnTo>
                    <a:pt x="9" y="71"/>
                  </a:lnTo>
                  <a:lnTo>
                    <a:pt x="13" y="71"/>
                  </a:lnTo>
                  <a:lnTo>
                    <a:pt x="13" y="116"/>
                  </a:lnTo>
                  <a:lnTo>
                    <a:pt x="13" y="103"/>
                  </a:lnTo>
                  <a:lnTo>
                    <a:pt x="16" y="100"/>
                  </a:lnTo>
                  <a:lnTo>
                    <a:pt x="16" y="68"/>
                  </a:lnTo>
                  <a:lnTo>
                    <a:pt x="19" y="71"/>
                  </a:lnTo>
                  <a:lnTo>
                    <a:pt x="19" y="87"/>
                  </a:lnTo>
                  <a:lnTo>
                    <a:pt x="19" y="84"/>
                  </a:lnTo>
                  <a:lnTo>
                    <a:pt x="22" y="77"/>
                  </a:lnTo>
                  <a:lnTo>
                    <a:pt x="22" y="74"/>
                  </a:lnTo>
                  <a:lnTo>
                    <a:pt x="22" y="94"/>
                  </a:lnTo>
                  <a:lnTo>
                    <a:pt x="26" y="90"/>
                  </a:lnTo>
                  <a:lnTo>
                    <a:pt x="26" y="81"/>
                  </a:lnTo>
                  <a:lnTo>
                    <a:pt x="26" y="87"/>
                  </a:lnTo>
                  <a:lnTo>
                    <a:pt x="29" y="84"/>
                  </a:lnTo>
                  <a:lnTo>
                    <a:pt x="29" y="77"/>
                  </a:lnTo>
                  <a:lnTo>
                    <a:pt x="29" y="84"/>
                  </a:lnTo>
                  <a:lnTo>
                    <a:pt x="32" y="87"/>
                  </a:lnTo>
                  <a:lnTo>
                    <a:pt x="32" y="90"/>
                  </a:lnTo>
                  <a:lnTo>
                    <a:pt x="32" y="81"/>
                  </a:lnTo>
                  <a:lnTo>
                    <a:pt x="35" y="77"/>
                  </a:lnTo>
                  <a:lnTo>
                    <a:pt x="35" y="68"/>
                  </a:lnTo>
                  <a:lnTo>
                    <a:pt x="39" y="71"/>
                  </a:lnTo>
                  <a:lnTo>
                    <a:pt x="39" y="65"/>
                  </a:lnTo>
                  <a:lnTo>
                    <a:pt x="39" y="71"/>
                  </a:lnTo>
                  <a:lnTo>
                    <a:pt x="42" y="74"/>
                  </a:lnTo>
                  <a:lnTo>
                    <a:pt x="42" y="77"/>
                  </a:lnTo>
                  <a:lnTo>
                    <a:pt x="42" y="68"/>
                  </a:lnTo>
                  <a:lnTo>
                    <a:pt x="45" y="74"/>
                  </a:lnTo>
                  <a:lnTo>
                    <a:pt x="45" y="61"/>
                  </a:lnTo>
                  <a:lnTo>
                    <a:pt x="48" y="58"/>
                  </a:lnTo>
                  <a:lnTo>
                    <a:pt x="48" y="84"/>
                  </a:lnTo>
                  <a:lnTo>
                    <a:pt x="51" y="81"/>
                  </a:lnTo>
                  <a:lnTo>
                    <a:pt x="51" y="84"/>
                  </a:lnTo>
                  <a:lnTo>
                    <a:pt x="51" y="74"/>
                  </a:lnTo>
                  <a:lnTo>
                    <a:pt x="51" y="81"/>
                  </a:lnTo>
                  <a:lnTo>
                    <a:pt x="55" y="77"/>
                  </a:lnTo>
                  <a:lnTo>
                    <a:pt x="55" y="84"/>
                  </a:lnTo>
                  <a:lnTo>
                    <a:pt x="55" y="74"/>
                  </a:lnTo>
                  <a:lnTo>
                    <a:pt x="55" y="84"/>
                  </a:lnTo>
                  <a:lnTo>
                    <a:pt x="58" y="81"/>
                  </a:lnTo>
                  <a:lnTo>
                    <a:pt x="58" y="97"/>
                  </a:lnTo>
                  <a:lnTo>
                    <a:pt x="58" y="94"/>
                  </a:lnTo>
                  <a:lnTo>
                    <a:pt x="61" y="97"/>
                  </a:lnTo>
                  <a:lnTo>
                    <a:pt x="61" y="100"/>
                  </a:lnTo>
                  <a:lnTo>
                    <a:pt x="61" y="87"/>
                  </a:lnTo>
                  <a:lnTo>
                    <a:pt x="64" y="90"/>
                  </a:lnTo>
                  <a:lnTo>
                    <a:pt x="64" y="97"/>
                  </a:lnTo>
                  <a:lnTo>
                    <a:pt x="68" y="90"/>
                  </a:lnTo>
                  <a:lnTo>
                    <a:pt x="68" y="94"/>
                  </a:lnTo>
                  <a:lnTo>
                    <a:pt x="68" y="71"/>
                  </a:lnTo>
                  <a:lnTo>
                    <a:pt x="68" y="74"/>
                  </a:lnTo>
                  <a:lnTo>
                    <a:pt x="71" y="71"/>
                  </a:lnTo>
                  <a:lnTo>
                    <a:pt x="71" y="68"/>
                  </a:lnTo>
                  <a:lnTo>
                    <a:pt x="71" y="74"/>
                  </a:lnTo>
                  <a:lnTo>
                    <a:pt x="74" y="71"/>
                  </a:lnTo>
                  <a:lnTo>
                    <a:pt x="74" y="74"/>
                  </a:lnTo>
                  <a:lnTo>
                    <a:pt x="74" y="61"/>
                  </a:lnTo>
                  <a:lnTo>
                    <a:pt x="77" y="52"/>
                  </a:lnTo>
                  <a:lnTo>
                    <a:pt x="77" y="45"/>
                  </a:lnTo>
                  <a:lnTo>
                    <a:pt x="77" y="52"/>
                  </a:lnTo>
                  <a:lnTo>
                    <a:pt x="81" y="48"/>
                  </a:lnTo>
                  <a:lnTo>
                    <a:pt x="81" y="58"/>
                  </a:lnTo>
                  <a:lnTo>
                    <a:pt x="81" y="52"/>
                  </a:lnTo>
                  <a:lnTo>
                    <a:pt x="84" y="48"/>
                  </a:lnTo>
                  <a:lnTo>
                    <a:pt x="84" y="58"/>
                  </a:lnTo>
                  <a:lnTo>
                    <a:pt x="84" y="35"/>
                  </a:lnTo>
                  <a:lnTo>
                    <a:pt x="87" y="39"/>
                  </a:lnTo>
                  <a:lnTo>
                    <a:pt x="87" y="26"/>
                  </a:lnTo>
                  <a:lnTo>
                    <a:pt x="87" y="35"/>
                  </a:lnTo>
                  <a:lnTo>
                    <a:pt x="90" y="39"/>
                  </a:lnTo>
                  <a:lnTo>
                    <a:pt x="90" y="35"/>
                  </a:lnTo>
                  <a:lnTo>
                    <a:pt x="90" y="48"/>
                  </a:lnTo>
                  <a:lnTo>
                    <a:pt x="94" y="52"/>
                  </a:lnTo>
                  <a:lnTo>
                    <a:pt x="94" y="32"/>
                  </a:lnTo>
                  <a:lnTo>
                    <a:pt x="94" y="42"/>
                  </a:lnTo>
                  <a:lnTo>
                    <a:pt x="97" y="45"/>
                  </a:lnTo>
                  <a:lnTo>
                    <a:pt x="97" y="61"/>
                  </a:lnTo>
                  <a:lnTo>
                    <a:pt x="97" y="58"/>
                  </a:lnTo>
                  <a:lnTo>
                    <a:pt x="100" y="65"/>
                  </a:lnTo>
                  <a:lnTo>
                    <a:pt x="100" y="71"/>
                  </a:lnTo>
                  <a:lnTo>
                    <a:pt x="100" y="58"/>
                  </a:lnTo>
                  <a:lnTo>
                    <a:pt x="103" y="61"/>
                  </a:lnTo>
                  <a:lnTo>
                    <a:pt x="103" y="94"/>
                  </a:lnTo>
                  <a:lnTo>
                    <a:pt x="107" y="97"/>
                  </a:lnTo>
                  <a:lnTo>
                    <a:pt x="107" y="100"/>
                  </a:lnTo>
                  <a:lnTo>
                    <a:pt x="107" y="84"/>
                  </a:lnTo>
                  <a:lnTo>
                    <a:pt x="107" y="87"/>
                  </a:lnTo>
                  <a:lnTo>
                    <a:pt x="110" y="81"/>
                  </a:lnTo>
                  <a:lnTo>
                    <a:pt x="110" y="90"/>
                  </a:lnTo>
                  <a:lnTo>
                    <a:pt x="110" y="81"/>
                  </a:lnTo>
                  <a:lnTo>
                    <a:pt x="110" y="84"/>
                  </a:lnTo>
                  <a:lnTo>
                    <a:pt x="113" y="90"/>
                  </a:lnTo>
                  <a:lnTo>
                    <a:pt x="113" y="97"/>
                  </a:lnTo>
                  <a:lnTo>
                    <a:pt x="113" y="87"/>
                  </a:lnTo>
                  <a:lnTo>
                    <a:pt x="113" y="90"/>
                  </a:lnTo>
                  <a:lnTo>
                    <a:pt x="116" y="90"/>
                  </a:lnTo>
                  <a:lnTo>
                    <a:pt x="116" y="97"/>
                  </a:lnTo>
                  <a:lnTo>
                    <a:pt x="116" y="74"/>
                  </a:lnTo>
                  <a:lnTo>
                    <a:pt x="119" y="77"/>
                  </a:lnTo>
                  <a:lnTo>
                    <a:pt x="119" y="68"/>
                  </a:lnTo>
                  <a:lnTo>
                    <a:pt x="123" y="65"/>
                  </a:lnTo>
                  <a:lnTo>
                    <a:pt x="123" y="74"/>
                  </a:lnTo>
                  <a:lnTo>
                    <a:pt x="123" y="71"/>
                  </a:lnTo>
                  <a:lnTo>
                    <a:pt x="126" y="77"/>
                  </a:lnTo>
                  <a:lnTo>
                    <a:pt x="126" y="74"/>
                  </a:lnTo>
                  <a:lnTo>
                    <a:pt x="126" y="81"/>
                  </a:lnTo>
                  <a:lnTo>
                    <a:pt x="129" y="77"/>
                  </a:lnTo>
                  <a:lnTo>
                    <a:pt x="129" y="74"/>
                  </a:lnTo>
                  <a:lnTo>
                    <a:pt x="129" y="81"/>
                  </a:lnTo>
                  <a:lnTo>
                    <a:pt x="132" y="77"/>
                  </a:lnTo>
                  <a:lnTo>
                    <a:pt x="132" y="84"/>
                  </a:lnTo>
                  <a:lnTo>
                    <a:pt x="132" y="58"/>
                  </a:lnTo>
                  <a:lnTo>
                    <a:pt x="132" y="61"/>
                  </a:lnTo>
                  <a:lnTo>
                    <a:pt x="136" y="58"/>
                  </a:lnTo>
                  <a:lnTo>
                    <a:pt x="136" y="39"/>
                  </a:lnTo>
                  <a:lnTo>
                    <a:pt x="136" y="4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41" name="Freeform 172"/>
            <p:cNvSpPr>
              <a:spLocks/>
            </p:cNvSpPr>
            <p:nvPr/>
          </p:nvSpPr>
          <p:spPr bwMode="auto">
            <a:xfrm>
              <a:off x="5250747" y="2753435"/>
              <a:ext cx="109206" cy="91982"/>
            </a:xfrm>
            <a:custGeom>
              <a:avLst/>
              <a:gdLst/>
              <a:ahLst/>
              <a:cxnLst>
                <a:cxn ang="0">
                  <a:pos x="3" y="59"/>
                </a:cxn>
                <a:cxn ang="0">
                  <a:pos x="6" y="33"/>
                </a:cxn>
                <a:cxn ang="0">
                  <a:pos x="9" y="36"/>
                </a:cxn>
                <a:cxn ang="0">
                  <a:pos x="13" y="33"/>
                </a:cxn>
                <a:cxn ang="0">
                  <a:pos x="19" y="39"/>
                </a:cxn>
                <a:cxn ang="0">
                  <a:pos x="22" y="42"/>
                </a:cxn>
                <a:cxn ang="0">
                  <a:pos x="26" y="36"/>
                </a:cxn>
                <a:cxn ang="0">
                  <a:pos x="26" y="46"/>
                </a:cxn>
                <a:cxn ang="0">
                  <a:pos x="29" y="29"/>
                </a:cxn>
                <a:cxn ang="0">
                  <a:pos x="32" y="29"/>
                </a:cxn>
                <a:cxn ang="0">
                  <a:pos x="35" y="49"/>
                </a:cxn>
                <a:cxn ang="0">
                  <a:pos x="42" y="46"/>
                </a:cxn>
                <a:cxn ang="0">
                  <a:pos x="45" y="75"/>
                </a:cxn>
                <a:cxn ang="0">
                  <a:pos x="48" y="75"/>
                </a:cxn>
                <a:cxn ang="0">
                  <a:pos x="51" y="75"/>
                </a:cxn>
                <a:cxn ang="0">
                  <a:pos x="55" y="65"/>
                </a:cxn>
                <a:cxn ang="0">
                  <a:pos x="58" y="29"/>
                </a:cxn>
                <a:cxn ang="0">
                  <a:pos x="61" y="59"/>
                </a:cxn>
                <a:cxn ang="0">
                  <a:pos x="64" y="33"/>
                </a:cxn>
                <a:cxn ang="0">
                  <a:pos x="71" y="52"/>
                </a:cxn>
                <a:cxn ang="0">
                  <a:pos x="74" y="33"/>
                </a:cxn>
                <a:cxn ang="0">
                  <a:pos x="77" y="49"/>
                </a:cxn>
                <a:cxn ang="0">
                  <a:pos x="77" y="36"/>
                </a:cxn>
                <a:cxn ang="0">
                  <a:pos x="84" y="59"/>
                </a:cxn>
                <a:cxn ang="0">
                  <a:pos x="87" y="39"/>
                </a:cxn>
                <a:cxn ang="0">
                  <a:pos x="90" y="59"/>
                </a:cxn>
                <a:cxn ang="0">
                  <a:pos x="94" y="59"/>
                </a:cxn>
                <a:cxn ang="0">
                  <a:pos x="97" y="59"/>
                </a:cxn>
                <a:cxn ang="0">
                  <a:pos x="100" y="84"/>
                </a:cxn>
                <a:cxn ang="0">
                  <a:pos x="103" y="75"/>
                </a:cxn>
                <a:cxn ang="0">
                  <a:pos x="106" y="84"/>
                </a:cxn>
                <a:cxn ang="0">
                  <a:pos x="110" y="101"/>
                </a:cxn>
                <a:cxn ang="0">
                  <a:pos x="113" y="91"/>
                </a:cxn>
                <a:cxn ang="0">
                  <a:pos x="116" y="104"/>
                </a:cxn>
                <a:cxn ang="0">
                  <a:pos x="119" y="94"/>
                </a:cxn>
                <a:cxn ang="0">
                  <a:pos x="119" y="94"/>
                </a:cxn>
                <a:cxn ang="0">
                  <a:pos x="123" y="65"/>
                </a:cxn>
                <a:cxn ang="0">
                  <a:pos x="126" y="36"/>
                </a:cxn>
                <a:cxn ang="0">
                  <a:pos x="129" y="23"/>
                </a:cxn>
                <a:cxn ang="0">
                  <a:pos x="132" y="10"/>
                </a:cxn>
                <a:cxn ang="0">
                  <a:pos x="136" y="0"/>
                </a:cxn>
                <a:cxn ang="0">
                  <a:pos x="139" y="4"/>
                </a:cxn>
              </a:cxnLst>
              <a:rect l="0" t="0" r="r" b="b"/>
              <a:pathLst>
                <a:path w="142" h="117">
                  <a:moveTo>
                    <a:pt x="0" y="49"/>
                  </a:moveTo>
                  <a:lnTo>
                    <a:pt x="3" y="52"/>
                  </a:lnTo>
                  <a:lnTo>
                    <a:pt x="3" y="59"/>
                  </a:lnTo>
                  <a:lnTo>
                    <a:pt x="3" y="52"/>
                  </a:lnTo>
                  <a:lnTo>
                    <a:pt x="6" y="49"/>
                  </a:lnTo>
                  <a:lnTo>
                    <a:pt x="6" y="33"/>
                  </a:lnTo>
                  <a:lnTo>
                    <a:pt x="6" y="39"/>
                  </a:lnTo>
                  <a:lnTo>
                    <a:pt x="9" y="42"/>
                  </a:lnTo>
                  <a:lnTo>
                    <a:pt x="9" y="36"/>
                  </a:lnTo>
                  <a:lnTo>
                    <a:pt x="9" y="55"/>
                  </a:lnTo>
                  <a:lnTo>
                    <a:pt x="13" y="59"/>
                  </a:lnTo>
                  <a:lnTo>
                    <a:pt x="13" y="33"/>
                  </a:lnTo>
                  <a:lnTo>
                    <a:pt x="16" y="29"/>
                  </a:lnTo>
                  <a:lnTo>
                    <a:pt x="16" y="36"/>
                  </a:lnTo>
                  <a:lnTo>
                    <a:pt x="19" y="39"/>
                  </a:lnTo>
                  <a:lnTo>
                    <a:pt x="19" y="52"/>
                  </a:lnTo>
                  <a:lnTo>
                    <a:pt x="19" y="42"/>
                  </a:lnTo>
                  <a:lnTo>
                    <a:pt x="22" y="42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6" y="36"/>
                  </a:lnTo>
                  <a:lnTo>
                    <a:pt x="26" y="49"/>
                  </a:lnTo>
                  <a:lnTo>
                    <a:pt x="26" y="33"/>
                  </a:lnTo>
                  <a:lnTo>
                    <a:pt x="26" y="46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29"/>
                  </a:lnTo>
                  <a:lnTo>
                    <a:pt x="32" y="33"/>
                  </a:lnTo>
                  <a:lnTo>
                    <a:pt x="32" y="36"/>
                  </a:lnTo>
                  <a:lnTo>
                    <a:pt x="32" y="29"/>
                  </a:lnTo>
                  <a:lnTo>
                    <a:pt x="32" y="36"/>
                  </a:lnTo>
                  <a:lnTo>
                    <a:pt x="35" y="33"/>
                  </a:lnTo>
                  <a:lnTo>
                    <a:pt x="35" y="49"/>
                  </a:lnTo>
                  <a:lnTo>
                    <a:pt x="39" y="52"/>
                  </a:lnTo>
                  <a:lnTo>
                    <a:pt x="39" y="36"/>
                  </a:lnTo>
                  <a:lnTo>
                    <a:pt x="42" y="46"/>
                  </a:lnTo>
                  <a:lnTo>
                    <a:pt x="42" y="65"/>
                  </a:lnTo>
                  <a:lnTo>
                    <a:pt x="45" y="68"/>
                  </a:lnTo>
                  <a:lnTo>
                    <a:pt x="45" y="75"/>
                  </a:lnTo>
                  <a:lnTo>
                    <a:pt x="45" y="72"/>
                  </a:lnTo>
                  <a:lnTo>
                    <a:pt x="48" y="65"/>
                  </a:lnTo>
                  <a:lnTo>
                    <a:pt x="48" y="75"/>
                  </a:lnTo>
                  <a:lnTo>
                    <a:pt x="48" y="65"/>
                  </a:lnTo>
                  <a:lnTo>
                    <a:pt x="48" y="68"/>
                  </a:lnTo>
                  <a:lnTo>
                    <a:pt x="51" y="75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5" y="65"/>
                  </a:lnTo>
                  <a:lnTo>
                    <a:pt x="55" y="36"/>
                  </a:lnTo>
                  <a:lnTo>
                    <a:pt x="58" y="33"/>
                  </a:lnTo>
                  <a:lnTo>
                    <a:pt x="58" y="29"/>
                  </a:lnTo>
                  <a:lnTo>
                    <a:pt x="58" y="39"/>
                  </a:lnTo>
                  <a:lnTo>
                    <a:pt x="61" y="42"/>
                  </a:lnTo>
                  <a:lnTo>
                    <a:pt x="61" y="59"/>
                  </a:lnTo>
                  <a:lnTo>
                    <a:pt x="61" y="52"/>
                  </a:lnTo>
                  <a:lnTo>
                    <a:pt x="64" y="49"/>
                  </a:lnTo>
                  <a:lnTo>
                    <a:pt x="64" y="33"/>
                  </a:lnTo>
                  <a:lnTo>
                    <a:pt x="68" y="36"/>
                  </a:lnTo>
                  <a:lnTo>
                    <a:pt x="68" y="55"/>
                  </a:lnTo>
                  <a:lnTo>
                    <a:pt x="71" y="52"/>
                  </a:lnTo>
                  <a:lnTo>
                    <a:pt x="71" y="55"/>
                  </a:lnTo>
                  <a:lnTo>
                    <a:pt x="71" y="29"/>
                  </a:lnTo>
                  <a:lnTo>
                    <a:pt x="74" y="33"/>
                  </a:lnTo>
                  <a:lnTo>
                    <a:pt x="74" y="29"/>
                  </a:lnTo>
                  <a:lnTo>
                    <a:pt x="74" y="52"/>
                  </a:lnTo>
                  <a:lnTo>
                    <a:pt x="77" y="49"/>
                  </a:lnTo>
                  <a:lnTo>
                    <a:pt x="77" y="52"/>
                  </a:lnTo>
                  <a:lnTo>
                    <a:pt x="77" y="33"/>
                  </a:lnTo>
                  <a:lnTo>
                    <a:pt x="77" y="36"/>
                  </a:lnTo>
                  <a:lnTo>
                    <a:pt x="81" y="33"/>
                  </a:lnTo>
                  <a:lnTo>
                    <a:pt x="81" y="65"/>
                  </a:lnTo>
                  <a:lnTo>
                    <a:pt x="84" y="59"/>
                  </a:lnTo>
                  <a:lnTo>
                    <a:pt x="84" y="68"/>
                  </a:lnTo>
                  <a:lnTo>
                    <a:pt x="84" y="42"/>
                  </a:lnTo>
                  <a:lnTo>
                    <a:pt x="87" y="39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65"/>
                  </a:lnTo>
                  <a:lnTo>
                    <a:pt x="94" y="59"/>
                  </a:lnTo>
                  <a:lnTo>
                    <a:pt x="94" y="55"/>
                  </a:lnTo>
                  <a:lnTo>
                    <a:pt x="94" y="62"/>
                  </a:lnTo>
                  <a:lnTo>
                    <a:pt x="97" y="59"/>
                  </a:lnTo>
                  <a:lnTo>
                    <a:pt x="97" y="84"/>
                  </a:lnTo>
                  <a:lnTo>
                    <a:pt x="97" y="75"/>
                  </a:lnTo>
                  <a:lnTo>
                    <a:pt x="100" y="84"/>
                  </a:lnTo>
                  <a:lnTo>
                    <a:pt x="100" y="78"/>
                  </a:lnTo>
                  <a:lnTo>
                    <a:pt x="103" y="81"/>
                  </a:lnTo>
                  <a:lnTo>
                    <a:pt x="103" y="75"/>
                  </a:lnTo>
                  <a:lnTo>
                    <a:pt x="103" y="84"/>
                  </a:lnTo>
                  <a:lnTo>
                    <a:pt x="106" y="88"/>
                  </a:lnTo>
                  <a:lnTo>
                    <a:pt x="106" y="84"/>
                  </a:lnTo>
                  <a:lnTo>
                    <a:pt x="106" y="101"/>
                  </a:lnTo>
                  <a:lnTo>
                    <a:pt x="110" y="97"/>
                  </a:lnTo>
                  <a:lnTo>
                    <a:pt x="110" y="101"/>
                  </a:lnTo>
                  <a:lnTo>
                    <a:pt x="110" y="91"/>
                  </a:lnTo>
                  <a:lnTo>
                    <a:pt x="110" y="94"/>
                  </a:lnTo>
                  <a:lnTo>
                    <a:pt x="113" y="91"/>
                  </a:lnTo>
                  <a:lnTo>
                    <a:pt x="113" y="91"/>
                  </a:lnTo>
                  <a:lnTo>
                    <a:pt x="113" y="97"/>
                  </a:lnTo>
                  <a:lnTo>
                    <a:pt x="116" y="104"/>
                  </a:lnTo>
                  <a:lnTo>
                    <a:pt x="116" y="107"/>
                  </a:lnTo>
                  <a:lnTo>
                    <a:pt x="116" y="91"/>
                  </a:lnTo>
                  <a:lnTo>
                    <a:pt x="119" y="94"/>
                  </a:lnTo>
                  <a:lnTo>
                    <a:pt x="119" y="117"/>
                  </a:lnTo>
                  <a:lnTo>
                    <a:pt x="119" y="75"/>
                  </a:lnTo>
                  <a:lnTo>
                    <a:pt x="119" y="94"/>
                  </a:lnTo>
                  <a:lnTo>
                    <a:pt x="123" y="84"/>
                  </a:lnTo>
                  <a:lnTo>
                    <a:pt x="123" y="46"/>
                  </a:lnTo>
                  <a:lnTo>
                    <a:pt x="123" y="65"/>
                  </a:lnTo>
                  <a:lnTo>
                    <a:pt x="126" y="81"/>
                  </a:lnTo>
                  <a:lnTo>
                    <a:pt x="126" y="91"/>
                  </a:lnTo>
                  <a:lnTo>
                    <a:pt x="126" y="36"/>
                  </a:lnTo>
                  <a:lnTo>
                    <a:pt x="129" y="39"/>
                  </a:lnTo>
                  <a:lnTo>
                    <a:pt x="129" y="42"/>
                  </a:lnTo>
                  <a:lnTo>
                    <a:pt x="129" y="23"/>
                  </a:lnTo>
                  <a:lnTo>
                    <a:pt x="129" y="36"/>
                  </a:lnTo>
                  <a:lnTo>
                    <a:pt x="132" y="26"/>
                  </a:lnTo>
                  <a:lnTo>
                    <a:pt x="132" y="10"/>
                  </a:lnTo>
                  <a:lnTo>
                    <a:pt x="132" y="42"/>
                  </a:lnTo>
                  <a:lnTo>
                    <a:pt x="136" y="42"/>
                  </a:lnTo>
                  <a:lnTo>
                    <a:pt x="136" y="0"/>
                  </a:lnTo>
                  <a:lnTo>
                    <a:pt x="136" y="4"/>
                  </a:lnTo>
                  <a:lnTo>
                    <a:pt x="139" y="7"/>
                  </a:lnTo>
                  <a:lnTo>
                    <a:pt x="139" y="4"/>
                  </a:lnTo>
                  <a:lnTo>
                    <a:pt x="139" y="16"/>
                  </a:lnTo>
                  <a:lnTo>
                    <a:pt x="142" y="2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42" name="Freeform 173"/>
            <p:cNvSpPr>
              <a:spLocks/>
            </p:cNvSpPr>
            <p:nvPr/>
          </p:nvSpPr>
          <p:spPr bwMode="auto">
            <a:xfrm>
              <a:off x="5359953" y="2435035"/>
              <a:ext cx="122280" cy="445759"/>
            </a:xfrm>
            <a:custGeom>
              <a:avLst/>
              <a:gdLst/>
              <a:ahLst/>
              <a:cxnLst>
                <a:cxn ang="0">
                  <a:pos x="0" y="421"/>
                </a:cxn>
                <a:cxn ang="0">
                  <a:pos x="3" y="451"/>
                </a:cxn>
                <a:cxn ang="0">
                  <a:pos x="7" y="496"/>
                </a:cxn>
                <a:cxn ang="0">
                  <a:pos x="10" y="496"/>
                </a:cxn>
                <a:cxn ang="0">
                  <a:pos x="16" y="389"/>
                </a:cxn>
                <a:cxn ang="0">
                  <a:pos x="20" y="243"/>
                </a:cxn>
                <a:cxn ang="0">
                  <a:pos x="26" y="140"/>
                </a:cxn>
                <a:cxn ang="0">
                  <a:pos x="29" y="133"/>
                </a:cxn>
                <a:cxn ang="0">
                  <a:pos x="32" y="519"/>
                </a:cxn>
                <a:cxn ang="0">
                  <a:pos x="36" y="438"/>
                </a:cxn>
                <a:cxn ang="0">
                  <a:pos x="39" y="402"/>
                </a:cxn>
                <a:cxn ang="0">
                  <a:pos x="42" y="525"/>
                </a:cxn>
                <a:cxn ang="0">
                  <a:pos x="45" y="480"/>
                </a:cxn>
                <a:cxn ang="0">
                  <a:pos x="49" y="318"/>
                </a:cxn>
                <a:cxn ang="0">
                  <a:pos x="55" y="379"/>
                </a:cxn>
                <a:cxn ang="0">
                  <a:pos x="58" y="195"/>
                </a:cxn>
                <a:cxn ang="0">
                  <a:pos x="62" y="43"/>
                </a:cxn>
                <a:cxn ang="0">
                  <a:pos x="65" y="567"/>
                </a:cxn>
                <a:cxn ang="0">
                  <a:pos x="68" y="548"/>
                </a:cxn>
                <a:cxn ang="0">
                  <a:pos x="71" y="460"/>
                </a:cxn>
                <a:cxn ang="0">
                  <a:pos x="75" y="548"/>
                </a:cxn>
                <a:cxn ang="0">
                  <a:pos x="78" y="489"/>
                </a:cxn>
                <a:cxn ang="0">
                  <a:pos x="84" y="366"/>
                </a:cxn>
                <a:cxn ang="0">
                  <a:pos x="88" y="321"/>
                </a:cxn>
                <a:cxn ang="0">
                  <a:pos x="91" y="302"/>
                </a:cxn>
                <a:cxn ang="0">
                  <a:pos x="94" y="318"/>
                </a:cxn>
                <a:cxn ang="0">
                  <a:pos x="97" y="318"/>
                </a:cxn>
                <a:cxn ang="0">
                  <a:pos x="104" y="298"/>
                </a:cxn>
                <a:cxn ang="0">
                  <a:pos x="107" y="282"/>
                </a:cxn>
                <a:cxn ang="0">
                  <a:pos x="110" y="269"/>
                </a:cxn>
                <a:cxn ang="0">
                  <a:pos x="113" y="230"/>
                </a:cxn>
                <a:cxn ang="0">
                  <a:pos x="117" y="211"/>
                </a:cxn>
                <a:cxn ang="0">
                  <a:pos x="120" y="192"/>
                </a:cxn>
                <a:cxn ang="0">
                  <a:pos x="123" y="182"/>
                </a:cxn>
                <a:cxn ang="0">
                  <a:pos x="126" y="192"/>
                </a:cxn>
                <a:cxn ang="0">
                  <a:pos x="130" y="247"/>
                </a:cxn>
                <a:cxn ang="0">
                  <a:pos x="136" y="321"/>
                </a:cxn>
                <a:cxn ang="0">
                  <a:pos x="139" y="373"/>
                </a:cxn>
                <a:cxn ang="0">
                  <a:pos x="146" y="402"/>
                </a:cxn>
                <a:cxn ang="0">
                  <a:pos x="149" y="412"/>
                </a:cxn>
                <a:cxn ang="0">
                  <a:pos x="152" y="399"/>
                </a:cxn>
                <a:cxn ang="0">
                  <a:pos x="156" y="477"/>
                </a:cxn>
              </a:cxnLst>
              <a:rect l="0" t="0" r="r" b="b"/>
              <a:pathLst>
                <a:path w="159" h="567">
                  <a:moveTo>
                    <a:pt x="0" y="425"/>
                  </a:moveTo>
                  <a:lnTo>
                    <a:pt x="0" y="444"/>
                  </a:lnTo>
                  <a:lnTo>
                    <a:pt x="0" y="421"/>
                  </a:lnTo>
                  <a:lnTo>
                    <a:pt x="0" y="428"/>
                  </a:lnTo>
                  <a:lnTo>
                    <a:pt x="3" y="425"/>
                  </a:lnTo>
                  <a:lnTo>
                    <a:pt x="3" y="451"/>
                  </a:lnTo>
                  <a:lnTo>
                    <a:pt x="3" y="451"/>
                  </a:lnTo>
                  <a:lnTo>
                    <a:pt x="7" y="447"/>
                  </a:lnTo>
                  <a:lnTo>
                    <a:pt x="7" y="496"/>
                  </a:lnTo>
                  <a:lnTo>
                    <a:pt x="10" y="499"/>
                  </a:lnTo>
                  <a:lnTo>
                    <a:pt x="10" y="515"/>
                  </a:lnTo>
                  <a:lnTo>
                    <a:pt x="10" y="496"/>
                  </a:lnTo>
                  <a:lnTo>
                    <a:pt x="13" y="486"/>
                  </a:lnTo>
                  <a:lnTo>
                    <a:pt x="13" y="399"/>
                  </a:lnTo>
                  <a:lnTo>
                    <a:pt x="16" y="389"/>
                  </a:lnTo>
                  <a:lnTo>
                    <a:pt x="16" y="328"/>
                  </a:lnTo>
                  <a:lnTo>
                    <a:pt x="20" y="321"/>
                  </a:lnTo>
                  <a:lnTo>
                    <a:pt x="20" y="243"/>
                  </a:lnTo>
                  <a:lnTo>
                    <a:pt x="23" y="237"/>
                  </a:lnTo>
                  <a:lnTo>
                    <a:pt x="23" y="143"/>
                  </a:lnTo>
                  <a:lnTo>
                    <a:pt x="26" y="140"/>
                  </a:lnTo>
                  <a:lnTo>
                    <a:pt x="26" y="120"/>
                  </a:lnTo>
                  <a:lnTo>
                    <a:pt x="26" y="143"/>
                  </a:lnTo>
                  <a:lnTo>
                    <a:pt x="29" y="133"/>
                  </a:lnTo>
                  <a:lnTo>
                    <a:pt x="29" y="489"/>
                  </a:lnTo>
                  <a:lnTo>
                    <a:pt x="32" y="502"/>
                  </a:lnTo>
                  <a:lnTo>
                    <a:pt x="32" y="519"/>
                  </a:lnTo>
                  <a:lnTo>
                    <a:pt x="32" y="389"/>
                  </a:lnTo>
                  <a:lnTo>
                    <a:pt x="32" y="418"/>
                  </a:lnTo>
                  <a:lnTo>
                    <a:pt x="36" y="438"/>
                  </a:lnTo>
                  <a:lnTo>
                    <a:pt x="36" y="470"/>
                  </a:lnTo>
                  <a:lnTo>
                    <a:pt x="36" y="399"/>
                  </a:lnTo>
                  <a:lnTo>
                    <a:pt x="39" y="402"/>
                  </a:lnTo>
                  <a:lnTo>
                    <a:pt x="39" y="464"/>
                  </a:lnTo>
                  <a:lnTo>
                    <a:pt x="42" y="473"/>
                  </a:lnTo>
                  <a:lnTo>
                    <a:pt x="42" y="525"/>
                  </a:lnTo>
                  <a:lnTo>
                    <a:pt x="45" y="532"/>
                  </a:lnTo>
                  <a:lnTo>
                    <a:pt x="45" y="477"/>
                  </a:lnTo>
                  <a:lnTo>
                    <a:pt x="45" y="480"/>
                  </a:lnTo>
                  <a:lnTo>
                    <a:pt x="49" y="470"/>
                  </a:lnTo>
                  <a:lnTo>
                    <a:pt x="49" y="315"/>
                  </a:lnTo>
                  <a:lnTo>
                    <a:pt x="49" y="318"/>
                  </a:lnTo>
                  <a:lnTo>
                    <a:pt x="52" y="321"/>
                  </a:lnTo>
                  <a:lnTo>
                    <a:pt x="52" y="376"/>
                  </a:lnTo>
                  <a:lnTo>
                    <a:pt x="55" y="379"/>
                  </a:lnTo>
                  <a:lnTo>
                    <a:pt x="55" y="383"/>
                  </a:lnTo>
                  <a:lnTo>
                    <a:pt x="55" y="214"/>
                  </a:lnTo>
                  <a:lnTo>
                    <a:pt x="58" y="195"/>
                  </a:lnTo>
                  <a:lnTo>
                    <a:pt x="58" y="0"/>
                  </a:lnTo>
                  <a:lnTo>
                    <a:pt x="58" y="20"/>
                  </a:lnTo>
                  <a:lnTo>
                    <a:pt x="62" y="43"/>
                  </a:lnTo>
                  <a:lnTo>
                    <a:pt x="62" y="535"/>
                  </a:lnTo>
                  <a:lnTo>
                    <a:pt x="65" y="551"/>
                  </a:lnTo>
                  <a:lnTo>
                    <a:pt x="65" y="567"/>
                  </a:lnTo>
                  <a:lnTo>
                    <a:pt x="65" y="551"/>
                  </a:lnTo>
                  <a:lnTo>
                    <a:pt x="65" y="551"/>
                  </a:lnTo>
                  <a:lnTo>
                    <a:pt x="68" y="548"/>
                  </a:lnTo>
                  <a:lnTo>
                    <a:pt x="68" y="480"/>
                  </a:lnTo>
                  <a:lnTo>
                    <a:pt x="71" y="470"/>
                  </a:lnTo>
                  <a:lnTo>
                    <a:pt x="71" y="460"/>
                  </a:lnTo>
                  <a:lnTo>
                    <a:pt x="71" y="473"/>
                  </a:lnTo>
                  <a:lnTo>
                    <a:pt x="75" y="470"/>
                  </a:lnTo>
                  <a:lnTo>
                    <a:pt x="75" y="548"/>
                  </a:lnTo>
                  <a:lnTo>
                    <a:pt x="78" y="551"/>
                  </a:lnTo>
                  <a:lnTo>
                    <a:pt x="78" y="554"/>
                  </a:lnTo>
                  <a:lnTo>
                    <a:pt x="78" y="489"/>
                  </a:lnTo>
                  <a:lnTo>
                    <a:pt x="81" y="477"/>
                  </a:lnTo>
                  <a:lnTo>
                    <a:pt x="81" y="373"/>
                  </a:lnTo>
                  <a:lnTo>
                    <a:pt x="84" y="366"/>
                  </a:lnTo>
                  <a:lnTo>
                    <a:pt x="84" y="324"/>
                  </a:lnTo>
                  <a:lnTo>
                    <a:pt x="88" y="315"/>
                  </a:lnTo>
                  <a:lnTo>
                    <a:pt x="88" y="321"/>
                  </a:lnTo>
                  <a:lnTo>
                    <a:pt x="88" y="302"/>
                  </a:lnTo>
                  <a:lnTo>
                    <a:pt x="91" y="305"/>
                  </a:lnTo>
                  <a:lnTo>
                    <a:pt x="91" y="302"/>
                  </a:lnTo>
                  <a:lnTo>
                    <a:pt x="91" y="315"/>
                  </a:lnTo>
                  <a:lnTo>
                    <a:pt x="94" y="308"/>
                  </a:lnTo>
                  <a:lnTo>
                    <a:pt x="94" y="318"/>
                  </a:lnTo>
                  <a:lnTo>
                    <a:pt x="97" y="321"/>
                  </a:lnTo>
                  <a:lnTo>
                    <a:pt x="97" y="315"/>
                  </a:lnTo>
                  <a:lnTo>
                    <a:pt x="97" y="318"/>
                  </a:lnTo>
                  <a:lnTo>
                    <a:pt x="100" y="311"/>
                  </a:lnTo>
                  <a:lnTo>
                    <a:pt x="100" y="302"/>
                  </a:lnTo>
                  <a:lnTo>
                    <a:pt x="104" y="298"/>
                  </a:lnTo>
                  <a:lnTo>
                    <a:pt x="104" y="302"/>
                  </a:lnTo>
                  <a:lnTo>
                    <a:pt x="104" y="285"/>
                  </a:lnTo>
                  <a:lnTo>
                    <a:pt x="107" y="282"/>
                  </a:lnTo>
                  <a:lnTo>
                    <a:pt x="107" y="282"/>
                  </a:lnTo>
                  <a:lnTo>
                    <a:pt x="107" y="266"/>
                  </a:lnTo>
                  <a:lnTo>
                    <a:pt x="110" y="269"/>
                  </a:lnTo>
                  <a:lnTo>
                    <a:pt x="110" y="253"/>
                  </a:lnTo>
                  <a:lnTo>
                    <a:pt x="113" y="256"/>
                  </a:lnTo>
                  <a:lnTo>
                    <a:pt x="113" y="230"/>
                  </a:lnTo>
                  <a:lnTo>
                    <a:pt x="117" y="224"/>
                  </a:lnTo>
                  <a:lnTo>
                    <a:pt x="117" y="227"/>
                  </a:lnTo>
                  <a:lnTo>
                    <a:pt x="117" y="211"/>
                  </a:lnTo>
                  <a:lnTo>
                    <a:pt x="120" y="208"/>
                  </a:lnTo>
                  <a:lnTo>
                    <a:pt x="120" y="211"/>
                  </a:lnTo>
                  <a:lnTo>
                    <a:pt x="120" y="192"/>
                  </a:lnTo>
                  <a:lnTo>
                    <a:pt x="123" y="188"/>
                  </a:lnTo>
                  <a:lnTo>
                    <a:pt x="123" y="195"/>
                  </a:lnTo>
                  <a:lnTo>
                    <a:pt x="123" y="182"/>
                  </a:lnTo>
                  <a:lnTo>
                    <a:pt x="123" y="188"/>
                  </a:lnTo>
                  <a:lnTo>
                    <a:pt x="126" y="198"/>
                  </a:lnTo>
                  <a:lnTo>
                    <a:pt x="126" y="192"/>
                  </a:lnTo>
                  <a:lnTo>
                    <a:pt x="126" y="214"/>
                  </a:lnTo>
                  <a:lnTo>
                    <a:pt x="130" y="217"/>
                  </a:lnTo>
                  <a:lnTo>
                    <a:pt x="130" y="247"/>
                  </a:lnTo>
                  <a:lnTo>
                    <a:pt x="133" y="250"/>
                  </a:lnTo>
                  <a:lnTo>
                    <a:pt x="133" y="308"/>
                  </a:lnTo>
                  <a:lnTo>
                    <a:pt x="136" y="321"/>
                  </a:lnTo>
                  <a:lnTo>
                    <a:pt x="136" y="350"/>
                  </a:lnTo>
                  <a:lnTo>
                    <a:pt x="139" y="357"/>
                  </a:lnTo>
                  <a:lnTo>
                    <a:pt x="139" y="373"/>
                  </a:lnTo>
                  <a:lnTo>
                    <a:pt x="143" y="376"/>
                  </a:lnTo>
                  <a:lnTo>
                    <a:pt x="143" y="402"/>
                  </a:lnTo>
                  <a:lnTo>
                    <a:pt x="146" y="402"/>
                  </a:lnTo>
                  <a:lnTo>
                    <a:pt x="146" y="415"/>
                  </a:lnTo>
                  <a:lnTo>
                    <a:pt x="146" y="409"/>
                  </a:lnTo>
                  <a:lnTo>
                    <a:pt x="149" y="412"/>
                  </a:lnTo>
                  <a:lnTo>
                    <a:pt x="149" y="399"/>
                  </a:lnTo>
                  <a:lnTo>
                    <a:pt x="152" y="405"/>
                  </a:lnTo>
                  <a:lnTo>
                    <a:pt x="152" y="399"/>
                  </a:lnTo>
                  <a:lnTo>
                    <a:pt x="152" y="421"/>
                  </a:lnTo>
                  <a:lnTo>
                    <a:pt x="156" y="421"/>
                  </a:lnTo>
                  <a:lnTo>
                    <a:pt x="156" y="477"/>
                  </a:lnTo>
                  <a:lnTo>
                    <a:pt x="159" y="473"/>
                  </a:lnTo>
                  <a:lnTo>
                    <a:pt x="159" y="480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43" name="Freeform 174"/>
            <p:cNvSpPr>
              <a:spLocks/>
            </p:cNvSpPr>
            <p:nvPr/>
          </p:nvSpPr>
          <p:spPr bwMode="auto">
            <a:xfrm>
              <a:off x="5482232" y="2699975"/>
              <a:ext cx="119204" cy="150159"/>
            </a:xfrm>
            <a:custGeom>
              <a:avLst/>
              <a:gdLst/>
              <a:ahLst/>
              <a:cxnLst>
                <a:cxn ang="0">
                  <a:pos x="3" y="120"/>
                </a:cxn>
                <a:cxn ang="0">
                  <a:pos x="6" y="23"/>
                </a:cxn>
                <a:cxn ang="0">
                  <a:pos x="13" y="149"/>
                </a:cxn>
                <a:cxn ang="0">
                  <a:pos x="16" y="156"/>
                </a:cxn>
                <a:cxn ang="0">
                  <a:pos x="19" y="127"/>
                </a:cxn>
                <a:cxn ang="0">
                  <a:pos x="22" y="127"/>
                </a:cxn>
                <a:cxn ang="0">
                  <a:pos x="26" y="136"/>
                </a:cxn>
                <a:cxn ang="0">
                  <a:pos x="29" y="127"/>
                </a:cxn>
                <a:cxn ang="0">
                  <a:pos x="32" y="81"/>
                </a:cxn>
                <a:cxn ang="0">
                  <a:pos x="35" y="68"/>
                </a:cxn>
                <a:cxn ang="0">
                  <a:pos x="42" y="123"/>
                </a:cxn>
                <a:cxn ang="0">
                  <a:pos x="45" y="146"/>
                </a:cxn>
                <a:cxn ang="0">
                  <a:pos x="48" y="117"/>
                </a:cxn>
                <a:cxn ang="0">
                  <a:pos x="52" y="146"/>
                </a:cxn>
                <a:cxn ang="0">
                  <a:pos x="55" y="36"/>
                </a:cxn>
                <a:cxn ang="0">
                  <a:pos x="58" y="7"/>
                </a:cxn>
                <a:cxn ang="0">
                  <a:pos x="65" y="65"/>
                </a:cxn>
                <a:cxn ang="0">
                  <a:pos x="68" y="65"/>
                </a:cxn>
                <a:cxn ang="0">
                  <a:pos x="71" y="68"/>
                </a:cxn>
                <a:cxn ang="0">
                  <a:pos x="74" y="107"/>
                </a:cxn>
                <a:cxn ang="0">
                  <a:pos x="77" y="104"/>
                </a:cxn>
                <a:cxn ang="0">
                  <a:pos x="84" y="68"/>
                </a:cxn>
                <a:cxn ang="0">
                  <a:pos x="87" y="101"/>
                </a:cxn>
                <a:cxn ang="0">
                  <a:pos x="90" y="107"/>
                </a:cxn>
                <a:cxn ang="0">
                  <a:pos x="94" y="36"/>
                </a:cxn>
                <a:cxn ang="0">
                  <a:pos x="97" y="62"/>
                </a:cxn>
                <a:cxn ang="0">
                  <a:pos x="100" y="88"/>
                </a:cxn>
                <a:cxn ang="0">
                  <a:pos x="103" y="91"/>
                </a:cxn>
                <a:cxn ang="0">
                  <a:pos x="107" y="117"/>
                </a:cxn>
                <a:cxn ang="0">
                  <a:pos x="113" y="75"/>
                </a:cxn>
                <a:cxn ang="0">
                  <a:pos x="116" y="123"/>
                </a:cxn>
                <a:cxn ang="0">
                  <a:pos x="120" y="146"/>
                </a:cxn>
                <a:cxn ang="0">
                  <a:pos x="123" y="146"/>
                </a:cxn>
                <a:cxn ang="0">
                  <a:pos x="126" y="65"/>
                </a:cxn>
                <a:cxn ang="0">
                  <a:pos x="129" y="84"/>
                </a:cxn>
                <a:cxn ang="0">
                  <a:pos x="133" y="16"/>
                </a:cxn>
                <a:cxn ang="0">
                  <a:pos x="136" y="84"/>
                </a:cxn>
                <a:cxn ang="0">
                  <a:pos x="139" y="88"/>
                </a:cxn>
                <a:cxn ang="0">
                  <a:pos x="142" y="72"/>
                </a:cxn>
                <a:cxn ang="0">
                  <a:pos x="145" y="91"/>
                </a:cxn>
                <a:cxn ang="0">
                  <a:pos x="152" y="182"/>
                </a:cxn>
                <a:cxn ang="0">
                  <a:pos x="152" y="159"/>
                </a:cxn>
              </a:cxnLst>
              <a:rect l="0" t="0" r="r" b="b"/>
              <a:pathLst>
                <a:path w="155" h="191">
                  <a:moveTo>
                    <a:pt x="0" y="143"/>
                  </a:moveTo>
                  <a:lnTo>
                    <a:pt x="0" y="127"/>
                  </a:lnTo>
                  <a:lnTo>
                    <a:pt x="3" y="120"/>
                  </a:lnTo>
                  <a:lnTo>
                    <a:pt x="3" y="75"/>
                  </a:lnTo>
                  <a:lnTo>
                    <a:pt x="6" y="68"/>
                  </a:lnTo>
                  <a:lnTo>
                    <a:pt x="6" y="23"/>
                  </a:lnTo>
                  <a:lnTo>
                    <a:pt x="9" y="29"/>
                  </a:lnTo>
                  <a:lnTo>
                    <a:pt x="9" y="140"/>
                  </a:lnTo>
                  <a:lnTo>
                    <a:pt x="13" y="149"/>
                  </a:lnTo>
                  <a:lnTo>
                    <a:pt x="13" y="172"/>
                  </a:lnTo>
                  <a:lnTo>
                    <a:pt x="13" y="162"/>
                  </a:lnTo>
                  <a:lnTo>
                    <a:pt x="16" y="156"/>
                  </a:lnTo>
                  <a:lnTo>
                    <a:pt x="16" y="143"/>
                  </a:lnTo>
                  <a:lnTo>
                    <a:pt x="19" y="140"/>
                  </a:lnTo>
                  <a:lnTo>
                    <a:pt x="19" y="127"/>
                  </a:lnTo>
                  <a:lnTo>
                    <a:pt x="19" y="133"/>
                  </a:lnTo>
                  <a:lnTo>
                    <a:pt x="22" y="130"/>
                  </a:lnTo>
                  <a:lnTo>
                    <a:pt x="22" y="127"/>
                  </a:lnTo>
                  <a:lnTo>
                    <a:pt x="22" y="133"/>
                  </a:lnTo>
                  <a:lnTo>
                    <a:pt x="26" y="130"/>
                  </a:lnTo>
                  <a:lnTo>
                    <a:pt x="26" y="136"/>
                  </a:lnTo>
                  <a:lnTo>
                    <a:pt x="26" y="127"/>
                  </a:lnTo>
                  <a:lnTo>
                    <a:pt x="26" y="130"/>
                  </a:lnTo>
                  <a:lnTo>
                    <a:pt x="29" y="127"/>
                  </a:lnTo>
                  <a:lnTo>
                    <a:pt x="29" y="110"/>
                  </a:lnTo>
                  <a:lnTo>
                    <a:pt x="32" y="107"/>
                  </a:lnTo>
                  <a:lnTo>
                    <a:pt x="32" y="81"/>
                  </a:lnTo>
                  <a:lnTo>
                    <a:pt x="35" y="68"/>
                  </a:lnTo>
                  <a:lnTo>
                    <a:pt x="35" y="49"/>
                  </a:lnTo>
                  <a:lnTo>
                    <a:pt x="35" y="68"/>
                  </a:lnTo>
                  <a:lnTo>
                    <a:pt x="39" y="75"/>
                  </a:lnTo>
                  <a:lnTo>
                    <a:pt x="39" y="117"/>
                  </a:lnTo>
                  <a:lnTo>
                    <a:pt x="42" y="123"/>
                  </a:lnTo>
                  <a:lnTo>
                    <a:pt x="42" y="146"/>
                  </a:lnTo>
                  <a:lnTo>
                    <a:pt x="42" y="143"/>
                  </a:lnTo>
                  <a:lnTo>
                    <a:pt x="45" y="146"/>
                  </a:lnTo>
                  <a:lnTo>
                    <a:pt x="45" y="117"/>
                  </a:lnTo>
                  <a:lnTo>
                    <a:pt x="45" y="120"/>
                  </a:lnTo>
                  <a:lnTo>
                    <a:pt x="48" y="117"/>
                  </a:lnTo>
                  <a:lnTo>
                    <a:pt x="48" y="146"/>
                  </a:lnTo>
                  <a:lnTo>
                    <a:pt x="48" y="143"/>
                  </a:lnTo>
                  <a:lnTo>
                    <a:pt x="52" y="146"/>
                  </a:lnTo>
                  <a:lnTo>
                    <a:pt x="52" y="91"/>
                  </a:lnTo>
                  <a:lnTo>
                    <a:pt x="55" y="84"/>
                  </a:lnTo>
                  <a:lnTo>
                    <a:pt x="55" y="36"/>
                  </a:lnTo>
                  <a:lnTo>
                    <a:pt x="58" y="26"/>
                  </a:lnTo>
                  <a:lnTo>
                    <a:pt x="58" y="0"/>
                  </a:lnTo>
                  <a:lnTo>
                    <a:pt x="58" y="7"/>
                  </a:lnTo>
                  <a:lnTo>
                    <a:pt x="61" y="26"/>
                  </a:lnTo>
                  <a:lnTo>
                    <a:pt x="61" y="65"/>
                  </a:lnTo>
                  <a:lnTo>
                    <a:pt x="65" y="65"/>
                  </a:lnTo>
                  <a:lnTo>
                    <a:pt x="65" y="78"/>
                  </a:lnTo>
                  <a:lnTo>
                    <a:pt x="65" y="62"/>
                  </a:lnTo>
                  <a:lnTo>
                    <a:pt x="68" y="65"/>
                  </a:lnTo>
                  <a:lnTo>
                    <a:pt x="68" y="68"/>
                  </a:lnTo>
                  <a:lnTo>
                    <a:pt x="68" y="62"/>
                  </a:lnTo>
                  <a:lnTo>
                    <a:pt x="71" y="68"/>
                  </a:lnTo>
                  <a:lnTo>
                    <a:pt x="71" y="114"/>
                  </a:lnTo>
                  <a:lnTo>
                    <a:pt x="74" y="117"/>
                  </a:lnTo>
                  <a:lnTo>
                    <a:pt x="74" y="107"/>
                  </a:lnTo>
                  <a:lnTo>
                    <a:pt x="74" y="117"/>
                  </a:lnTo>
                  <a:lnTo>
                    <a:pt x="77" y="120"/>
                  </a:lnTo>
                  <a:lnTo>
                    <a:pt x="77" y="104"/>
                  </a:lnTo>
                  <a:lnTo>
                    <a:pt x="81" y="110"/>
                  </a:lnTo>
                  <a:lnTo>
                    <a:pt x="81" y="65"/>
                  </a:lnTo>
                  <a:lnTo>
                    <a:pt x="84" y="68"/>
                  </a:lnTo>
                  <a:lnTo>
                    <a:pt x="84" y="65"/>
                  </a:lnTo>
                  <a:lnTo>
                    <a:pt x="84" y="91"/>
                  </a:lnTo>
                  <a:lnTo>
                    <a:pt x="87" y="101"/>
                  </a:lnTo>
                  <a:lnTo>
                    <a:pt x="87" y="120"/>
                  </a:lnTo>
                  <a:lnTo>
                    <a:pt x="87" y="110"/>
                  </a:lnTo>
                  <a:lnTo>
                    <a:pt x="90" y="107"/>
                  </a:lnTo>
                  <a:lnTo>
                    <a:pt x="90" y="68"/>
                  </a:lnTo>
                  <a:lnTo>
                    <a:pt x="94" y="65"/>
                  </a:lnTo>
                  <a:lnTo>
                    <a:pt x="94" y="36"/>
                  </a:lnTo>
                  <a:lnTo>
                    <a:pt x="97" y="29"/>
                  </a:lnTo>
                  <a:lnTo>
                    <a:pt x="97" y="0"/>
                  </a:lnTo>
                  <a:lnTo>
                    <a:pt x="97" y="62"/>
                  </a:lnTo>
                  <a:lnTo>
                    <a:pt x="100" y="65"/>
                  </a:lnTo>
                  <a:lnTo>
                    <a:pt x="100" y="104"/>
                  </a:lnTo>
                  <a:lnTo>
                    <a:pt x="100" y="88"/>
                  </a:lnTo>
                  <a:lnTo>
                    <a:pt x="103" y="91"/>
                  </a:lnTo>
                  <a:lnTo>
                    <a:pt x="103" y="59"/>
                  </a:lnTo>
                  <a:lnTo>
                    <a:pt x="103" y="91"/>
                  </a:lnTo>
                  <a:lnTo>
                    <a:pt x="107" y="97"/>
                  </a:lnTo>
                  <a:lnTo>
                    <a:pt x="107" y="120"/>
                  </a:lnTo>
                  <a:lnTo>
                    <a:pt x="107" y="117"/>
                  </a:lnTo>
                  <a:lnTo>
                    <a:pt x="110" y="120"/>
                  </a:lnTo>
                  <a:lnTo>
                    <a:pt x="110" y="72"/>
                  </a:lnTo>
                  <a:lnTo>
                    <a:pt x="113" y="75"/>
                  </a:lnTo>
                  <a:lnTo>
                    <a:pt x="113" y="117"/>
                  </a:lnTo>
                  <a:lnTo>
                    <a:pt x="116" y="114"/>
                  </a:lnTo>
                  <a:lnTo>
                    <a:pt x="116" y="123"/>
                  </a:lnTo>
                  <a:lnTo>
                    <a:pt x="116" y="117"/>
                  </a:lnTo>
                  <a:lnTo>
                    <a:pt x="120" y="123"/>
                  </a:lnTo>
                  <a:lnTo>
                    <a:pt x="120" y="146"/>
                  </a:lnTo>
                  <a:lnTo>
                    <a:pt x="120" y="120"/>
                  </a:lnTo>
                  <a:lnTo>
                    <a:pt x="120" y="143"/>
                  </a:lnTo>
                  <a:lnTo>
                    <a:pt x="123" y="146"/>
                  </a:lnTo>
                  <a:lnTo>
                    <a:pt x="123" y="88"/>
                  </a:lnTo>
                  <a:lnTo>
                    <a:pt x="126" y="75"/>
                  </a:lnTo>
                  <a:lnTo>
                    <a:pt x="126" y="65"/>
                  </a:lnTo>
                  <a:lnTo>
                    <a:pt x="126" y="84"/>
                  </a:lnTo>
                  <a:lnTo>
                    <a:pt x="129" y="81"/>
                  </a:lnTo>
                  <a:lnTo>
                    <a:pt x="129" y="84"/>
                  </a:lnTo>
                  <a:lnTo>
                    <a:pt x="129" y="52"/>
                  </a:lnTo>
                  <a:lnTo>
                    <a:pt x="133" y="42"/>
                  </a:lnTo>
                  <a:lnTo>
                    <a:pt x="133" y="16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6" y="84"/>
                  </a:lnTo>
                  <a:lnTo>
                    <a:pt x="139" y="8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142" y="91"/>
                  </a:lnTo>
                  <a:lnTo>
                    <a:pt x="142" y="101"/>
                  </a:lnTo>
                  <a:lnTo>
                    <a:pt x="142" y="72"/>
                  </a:lnTo>
                  <a:lnTo>
                    <a:pt x="145" y="65"/>
                  </a:lnTo>
                  <a:lnTo>
                    <a:pt x="145" y="62"/>
                  </a:lnTo>
                  <a:lnTo>
                    <a:pt x="145" y="91"/>
                  </a:lnTo>
                  <a:lnTo>
                    <a:pt x="149" y="97"/>
                  </a:lnTo>
                  <a:lnTo>
                    <a:pt x="149" y="178"/>
                  </a:lnTo>
                  <a:lnTo>
                    <a:pt x="152" y="182"/>
                  </a:lnTo>
                  <a:lnTo>
                    <a:pt x="152" y="191"/>
                  </a:lnTo>
                  <a:lnTo>
                    <a:pt x="152" y="152"/>
                  </a:lnTo>
                  <a:lnTo>
                    <a:pt x="152" y="159"/>
                  </a:lnTo>
                  <a:lnTo>
                    <a:pt x="155" y="162"/>
                  </a:lnTo>
                  <a:lnTo>
                    <a:pt x="155" y="14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44" name="Freeform 175"/>
            <p:cNvSpPr>
              <a:spLocks/>
            </p:cNvSpPr>
            <p:nvPr/>
          </p:nvSpPr>
          <p:spPr bwMode="auto">
            <a:xfrm>
              <a:off x="5601436" y="2763655"/>
              <a:ext cx="109975" cy="71542"/>
            </a:xfrm>
            <a:custGeom>
              <a:avLst/>
              <a:gdLst/>
              <a:ahLst/>
              <a:cxnLst>
                <a:cxn ang="0">
                  <a:pos x="3" y="65"/>
                </a:cxn>
                <a:cxn ang="0">
                  <a:pos x="7" y="52"/>
                </a:cxn>
                <a:cxn ang="0">
                  <a:pos x="10" y="65"/>
                </a:cxn>
                <a:cxn ang="0">
                  <a:pos x="13" y="59"/>
                </a:cxn>
                <a:cxn ang="0">
                  <a:pos x="16" y="62"/>
                </a:cxn>
                <a:cxn ang="0">
                  <a:pos x="20" y="65"/>
                </a:cxn>
                <a:cxn ang="0">
                  <a:pos x="23" y="75"/>
                </a:cxn>
                <a:cxn ang="0">
                  <a:pos x="26" y="71"/>
                </a:cxn>
                <a:cxn ang="0">
                  <a:pos x="29" y="59"/>
                </a:cxn>
                <a:cxn ang="0">
                  <a:pos x="33" y="46"/>
                </a:cxn>
                <a:cxn ang="0">
                  <a:pos x="36" y="46"/>
                </a:cxn>
                <a:cxn ang="0">
                  <a:pos x="39" y="59"/>
                </a:cxn>
                <a:cxn ang="0">
                  <a:pos x="42" y="68"/>
                </a:cxn>
                <a:cxn ang="0">
                  <a:pos x="46" y="65"/>
                </a:cxn>
                <a:cxn ang="0">
                  <a:pos x="49" y="91"/>
                </a:cxn>
                <a:cxn ang="0">
                  <a:pos x="52" y="59"/>
                </a:cxn>
                <a:cxn ang="0">
                  <a:pos x="55" y="62"/>
                </a:cxn>
                <a:cxn ang="0">
                  <a:pos x="62" y="26"/>
                </a:cxn>
                <a:cxn ang="0">
                  <a:pos x="65" y="16"/>
                </a:cxn>
                <a:cxn ang="0">
                  <a:pos x="68" y="0"/>
                </a:cxn>
                <a:cxn ang="0">
                  <a:pos x="71" y="33"/>
                </a:cxn>
                <a:cxn ang="0">
                  <a:pos x="75" y="33"/>
                </a:cxn>
                <a:cxn ang="0">
                  <a:pos x="78" y="33"/>
                </a:cxn>
                <a:cxn ang="0">
                  <a:pos x="81" y="78"/>
                </a:cxn>
                <a:cxn ang="0">
                  <a:pos x="84" y="65"/>
                </a:cxn>
                <a:cxn ang="0">
                  <a:pos x="88" y="84"/>
                </a:cxn>
                <a:cxn ang="0">
                  <a:pos x="91" y="71"/>
                </a:cxn>
                <a:cxn ang="0">
                  <a:pos x="94" y="68"/>
                </a:cxn>
                <a:cxn ang="0">
                  <a:pos x="97" y="78"/>
                </a:cxn>
                <a:cxn ang="0">
                  <a:pos x="101" y="59"/>
                </a:cxn>
                <a:cxn ang="0">
                  <a:pos x="104" y="75"/>
                </a:cxn>
                <a:cxn ang="0">
                  <a:pos x="107" y="84"/>
                </a:cxn>
                <a:cxn ang="0">
                  <a:pos x="110" y="78"/>
                </a:cxn>
                <a:cxn ang="0">
                  <a:pos x="114" y="71"/>
                </a:cxn>
                <a:cxn ang="0">
                  <a:pos x="117" y="62"/>
                </a:cxn>
                <a:cxn ang="0">
                  <a:pos x="120" y="71"/>
                </a:cxn>
                <a:cxn ang="0">
                  <a:pos x="123" y="78"/>
                </a:cxn>
                <a:cxn ang="0">
                  <a:pos x="130" y="52"/>
                </a:cxn>
                <a:cxn ang="0">
                  <a:pos x="133" y="46"/>
                </a:cxn>
                <a:cxn ang="0">
                  <a:pos x="136" y="42"/>
                </a:cxn>
                <a:cxn ang="0">
                  <a:pos x="139" y="26"/>
                </a:cxn>
                <a:cxn ang="0">
                  <a:pos x="143" y="59"/>
                </a:cxn>
              </a:cxnLst>
              <a:rect l="0" t="0" r="r" b="b"/>
              <a:pathLst>
                <a:path w="143" h="91">
                  <a:moveTo>
                    <a:pt x="0" y="68"/>
                  </a:moveTo>
                  <a:lnTo>
                    <a:pt x="3" y="59"/>
                  </a:lnTo>
                  <a:lnTo>
                    <a:pt x="3" y="65"/>
                  </a:lnTo>
                  <a:lnTo>
                    <a:pt x="3" y="46"/>
                  </a:lnTo>
                  <a:lnTo>
                    <a:pt x="3" y="49"/>
                  </a:lnTo>
                  <a:lnTo>
                    <a:pt x="7" y="52"/>
                  </a:lnTo>
                  <a:lnTo>
                    <a:pt x="7" y="65"/>
                  </a:lnTo>
                  <a:lnTo>
                    <a:pt x="7" y="62"/>
                  </a:lnTo>
                  <a:lnTo>
                    <a:pt x="10" y="65"/>
                  </a:lnTo>
                  <a:lnTo>
                    <a:pt x="10" y="46"/>
                  </a:lnTo>
                  <a:lnTo>
                    <a:pt x="10" y="55"/>
                  </a:lnTo>
                  <a:lnTo>
                    <a:pt x="13" y="59"/>
                  </a:lnTo>
                  <a:lnTo>
                    <a:pt x="13" y="55"/>
                  </a:lnTo>
                  <a:lnTo>
                    <a:pt x="13" y="65"/>
                  </a:lnTo>
                  <a:lnTo>
                    <a:pt x="16" y="62"/>
                  </a:lnTo>
                  <a:lnTo>
                    <a:pt x="16" y="68"/>
                  </a:lnTo>
                  <a:lnTo>
                    <a:pt x="16" y="62"/>
                  </a:lnTo>
                  <a:lnTo>
                    <a:pt x="20" y="65"/>
                  </a:lnTo>
                  <a:lnTo>
                    <a:pt x="20" y="78"/>
                  </a:lnTo>
                  <a:lnTo>
                    <a:pt x="20" y="71"/>
                  </a:lnTo>
                  <a:lnTo>
                    <a:pt x="23" y="75"/>
                  </a:lnTo>
                  <a:lnTo>
                    <a:pt x="23" y="88"/>
                  </a:lnTo>
                  <a:lnTo>
                    <a:pt x="23" y="78"/>
                  </a:lnTo>
                  <a:lnTo>
                    <a:pt x="26" y="71"/>
                  </a:lnTo>
                  <a:lnTo>
                    <a:pt x="26" y="75"/>
                  </a:lnTo>
                  <a:lnTo>
                    <a:pt x="26" y="62"/>
                  </a:lnTo>
                  <a:lnTo>
                    <a:pt x="29" y="59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33" y="46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6" y="46"/>
                  </a:lnTo>
                  <a:lnTo>
                    <a:pt x="36" y="55"/>
                  </a:lnTo>
                  <a:lnTo>
                    <a:pt x="39" y="52"/>
                  </a:lnTo>
                  <a:lnTo>
                    <a:pt x="39" y="59"/>
                  </a:lnTo>
                  <a:lnTo>
                    <a:pt x="39" y="55"/>
                  </a:lnTo>
                  <a:lnTo>
                    <a:pt x="42" y="59"/>
                  </a:lnTo>
                  <a:lnTo>
                    <a:pt x="42" y="68"/>
                  </a:lnTo>
                  <a:lnTo>
                    <a:pt x="46" y="75"/>
                  </a:lnTo>
                  <a:lnTo>
                    <a:pt x="46" y="81"/>
                  </a:lnTo>
                  <a:lnTo>
                    <a:pt x="46" y="65"/>
                  </a:lnTo>
                  <a:lnTo>
                    <a:pt x="46" y="78"/>
                  </a:lnTo>
                  <a:lnTo>
                    <a:pt x="49" y="78"/>
                  </a:lnTo>
                  <a:lnTo>
                    <a:pt x="49" y="91"/>
                  </a:lnTo>
                  <a:lnTo>
                    <a:pt x="49" y="84"/>
                  </a:lnTo>
                  <a:lnTo>
                    <a:pt x="52" y="81"/>
                  </a:lnTo>
                  <a:lnTo>
                    <a:pt x="52" y="59"/>
                  </a:lnTo>
                  <a:lnTo>
                    <a:pt x="55" y="62"/>
                  </a:lnTo>
                  <a:lnTo>
                    <a:pt x="55" y="59"/>
                  </a:lnTo>
                  <a:lnTo>
                    <a:pt x="55" y="62"/>
                  </a:lnTo>
                  <a:lnTo>
                    <a:pt x="58" y="59"/>
                  </a:lnTo>
                  <a:lnTo>
                    <a:pt x="58" y="29"/>
                  </a:lnTo>
                  <a:lnTo>
                    <a:pt x="62" y="26"/>
                  </a:lnTo>
                  <a:lnTo>
                    <a:pt x="62" y="16"/>
                  </a:lnTo>
                  <a:lnTo>
                    <a:pt x="65" y="20"/>
                  </a:lnTo>
                  <a:lnTo>
                    <a:pt x="65" y="16"/>
                  </a:lnTo>
                  <a:lnTo>
                    <a:pt x="65" y="36"/>
                  </a:lnTo>
                  <a:lnTo>
                    <a:pt x="68" y="36"/>
                  </a:lnTo>
                  <a:lnTo>
                    <a:pt x="68" y="0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33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33"/>
                  </a:lnTo>
                  <a:lnTo>
                    <a:pt x="75" y="36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49"/>
                  </a:lnTo>
                  <a:lnTo>
                    <a:pt x="81" y="52"/>
                  </a:lnTo>
                  <a:lnTo>
                    <a:pt x="81" y="78"/>
                  </a:lnTo>
                  <a:lnTo>
                    <a:pt x="84" y="71"/>
                  </a:lnTo>
                  <a:lnTo>
                    <a:pt x="84" y="75"/>
                  </a:lnTo>
                  <a:lnTo>
                    <a:pt x="84" y="65"/>
                  </a:lnTo>
                  <a:lnTo>
                    <a:pt x="84" y="71"/>
                  </a:lnTo>
                  <a:lnTo>
                    <a:pt x="88" y="68"/>
                  </a:lnTo>
                  <a:lnTo>
                    <a:pt x="88" y="84"/>
                  </a:lnTo>
                  <a:lnTo>
                    <a:pt x="88" y="81"/>
                  </a:lnTo>
                  <a:lnTo>
                    <a:pt x="91" y="84"/>
                  </a:lnTo>
                  <a:lnTo>
                    <a:pt x="91" y="71"/>
                  </a:lnTo>
                  <a:lnTo>
                    <a:pt x="91" y="75"/>
                  </a:lnTo>
                  <a:lnTo>
                    <a:pt x="94" y="71"/>
                  </a:lnTo>
                  <a:lnTo>
                    <a:pt x="94" y="68"/>
                  </a:lnTo>
                  <a:lnTo>
                    <a:pt x="94" y="78"/>
                  </a:lnTo>
                  <a:lnTo>
                    <a:pt x="97" y="75"/>
                  </a:lnTo>
                  <a:lnTo>
                    <a:pt x="97" y="78"/>
                  </a:lnTo>
                  <a:lnTo>
                    <a:pt x="97" y="59"/>
                  </a:lnTo>
                  <a:lnTo>
                    <a:pt x="97" y="65"/>
                  </a:lnTo>
                  <a:lnTo>
                    <a:pt x="101" y="59"/>
                  </a:lnTo>
                  <a:lnTo>
                    <a:pt x="101" y="84"/>
                  </a:lnTo>
                  <a:lnTo>
                    <a:pt x="104" y="88"/>
                  </a:lnTo>
                  <a:lnTo>
                    <a:pt x="104" y="75"/>
                  </a:lnTo>
                  <a:lnTo>
                    <a:pt x="107" y="78"/>
                  </a:lnTo>
                  <a:lnTo>
                    <a:pt x="107" y="75"/>
                  </a:lnTo>
                  <a:lnTo>
                    <a:pt x="107" y="84"/>
                  </a:lnTo>
                  <a:lnTo>
                    <a:pt x="110" y="81"/>
                  </a:lnTo>
                  <a:lnTo>
                    <a:pt x="110" y="88"/>
                  </a:lnTo>
                  <a:lnTo>
                    <a:pt x="110" y="78"/>
                  </a:lnTo>
                  <a:lnTo>
                    <a:pt x="110" y="84"/>
                  </a:lnTo>
                  <a:lnTo>
                    <a:pt x="114" y="75"/>
                  </a:lnTo>
                  <a:lnTo>
                    <a:pt x="114" y="71"/>
                  </a:lnTo>
                  <a:lnTo>
                    <a:pt x="117" y="65"/>
                  </a:lnTo>
                  <a:lnTo>
                    <a:pt x="117" y="71"/>
                  </a:lnTo>
                  <a:lnTo>
                    <a:pt x="117" y="62"/>
                  </a:lnTo>
                  <a:lnTo>
                    <a:pt x="117" y="68"/>
                  </a:lnTo>
                  <a:lnTo>
                    <a:pt x="120" y="65"/>
                  </a:lnTo>
                  <a:lnTo>
                    <a:pt x="120" y="71"/>
                  </a:lnTo>
                  <a:lnTo>
                    <a:pt x="123" y="68"/>
                  </a:lnTo>
                  <a:lnTo>
                    <a:pt x="123" y="84"/>
                  </a:lnTo>
                  <a:lnTo>
                    <a:pt x="123" y="78"/>
                  </a:lnTo>
                  <a:lnTo>
                    <a:pt x="126" y="81"/>
                  </a:lnTo>
                  <a:lnTo>
                    <a:pt x="126" y="59"/>
                  </a:lnTo>
                  <a:lnTo>
                    <a:pt x="130" y="52"/>
                  </a:lnTo>
                  <a:lnTo>
                    <a:pt x="130" y="52"/>
                  </a:lnTo>
                  <a:lnTo>
                    <a:pt x="130" y="42"/>
                  </a:lnTo>
                  <a:lnTo>
                    <a:pt x="133" y="46"/>
                  </a:lnTo>
                  <a:lnTo>
                    <a:pt x="133" y="62"/>
                  </a:lnTo>
                  <a:lnTo>
                    <a:pt x="133" y="42"/>
                  </a:lnTo>
                  <a:lnTo>
                    <a:pt x="136" y="42"/>
                  </a:lnTo>
                  <a:lnTo>
                    <a:pt x="136" y="26"/>
                  </a:lnTo>
                  <a:lnTo>
                    <a:pt x="136" y="33"/>
                  </a:lnTo>
                  <a:lnTo>
                    <a:pt x="139" y="26"/>
                  </a:lnTo>
                  <a:lnTo>
                    <a:pt x="139" y="52"/>
                  </a:lnTo>
                  <a:lnTo>
                    <a:pt x="143" y="52"/>
                  </a:lnTo>
                  <a:lnTo>
                    <a:pt x="143" y="59"/>
                  </a:lnTo>
                  <a:lnTo>
                    <a:pt x="143" y="39"/>
                  </a:lnTo>
                  <a:lnTo>
                    <a:pt x="143" y="42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45" name="Freeform 176"/>
            <p:cNvSpPr>
              <a:spLocks/>
            </p:cNvSpPr>
            <p:nvPr/>
          </p:nvSpPr>
          <p:spPr bwMode="auto">
            <a:xfrm>
              <a:off x="5711410" y="2784095"/>
              <a:ext cx="106899" cy="45598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6" y="20"/>
                </a:cxn>
                <a:cxn ang="0">
                  <a:pos x="13" y="7"/>
                </a:cxn>
                <a:cxn ang="0">
                  <a:pos x="16" y="26"/>
                </a:cxn>
                <a:cxn ang="0">
                  <a:pos x="19" y="10"/>
                </a:cxn>
                <a:cxn ang="0">
                  <a:pos x="22" y="39"/>
                </a:cxn>
                <a:cxn ang="0">
                  <a:pos x="26" y="20"/>
                </a:cxn>
                <a:cxn ang="0">
                  <a:pos x="29" y="13"/>
                </a:cxn>
                <a:cxn ang="0">
                  <a:pos x="32" y="0"/>
                </a:cxn>
                <a:cxn ang="0">
                  <a:pos x="35" y="29"/>
                </a:cxn>
                <a:cxn ang="0">
                  <a:pos x="39" y="13"/>
                </a:cxn>
                <a:cxn ang="0">
                  <a:pos x="42" y="45"/>
                </a:cxn>
                <a:cxn ang="0">
                  <a:pos x="45" y="33"/>
                </a:cxn>
                <a:cxn ang="0">
                  <a:pos x="48" y="36"/>
                </a:cxn>
                <a:cxn ang="0">
                  <a:pos x="51" y="26"/>
                </a:cxn>
                <a:cxn ang="0">
                  <a:pos x="55" y="29"/>
                </a:cxn>
                <a:cxn ang="0">
                  <a:pos x="58" y="45"/>
                </a:cxn>
                <a:cxn ang="0">
                  <a:pos x="61" y="26"/>
                </a:cxn>
                <a:cxn ang="0">
                  <a:pos x="64" y="45"/>
                </a:cxn>
                <a:cxn ang="0">
                  <a:pos x="68" y="26"/>
                </a:cxn>
                <a:cxn ang="0">
                  <a:pos x="71" y="20"/>
                </a:cxn>
                <a:cxn ang="0">
                  <a:pos x="74" y="42"/>
                </a:cxn>
                <a:cxn ang="0">
                  <a:pos x="77" y="42"/>
                </a:cxn>
                <a:cxn ang="0">
                  <a:pos x="77" y="29"/>
                </a:cxn>
                <a:cxn ang="0">
                  <a:pos x="81" y="39"/>
                </a:cxn>
                <a:cxn ang="0">
                  <a:pos x="84" y="26"/>
                </a:cxn>
                <a:cxn ang="0">
                  <a:pos x="87" y="20"/>
                </a:cxn>
                <a:cxn ang="0">
                  <a:pos x="90" y="52"/>
                </a:cxn>
                <a:cxn ang="0">
                  <a:pos x="94" y="29"/>
                </a:cxn>
                <a:cxn ang="0">
                  <a:pos x="100" y="29"/>
                </a:cxn>
                <a:cxn ang="0">
                  <a:pos x="103" y="39"/>
                </a:cxn>
                <a:cxn ang="0">
                  <a:pos x="103" y="26"/>
                </a:cxn>
                <a:cxn ang="0">
                  <a:pos x="110" y="49"/>
                </a:cxn>
                <a:cxn ang="0">
                  <a:pos x="113" y="29"/>
                </a:cxn>
                <a:cxn ang="0">
                  <a:pos x="116" y="58"/>
                </a:cxn>
                <a:cxn ang="0">
                  <a:pos x="119" y="55"/>
                </a:cxn>
                <a:cxn ang="0">
                  <a:pos x="123" y="42"/>
                </a:cxn>
                <a:cxn ang="0">
                  <a:pos x="126" y="33"/>
                </a:cxn>
                <a:cxn ang="0">
                  <a:pos x="129" y="26"/>
                </a:cxn>
                <a:cxn ang="0">
                  <a:pos x="132" y="36"/>
                </a:cxn>
                <a:cxn ang="0">
                  <a:pos x="136" y="36"/>
                </a:cxn>
                <a:cxn ang="0">
                  <a:pos x="136" y="33"/>
                </a:cxn>
              </a:cxnLst>
              <a:rect l="0" t="0" r="r" b="b"/>
              <a:pathLst>
                <a:path w="139" h="58">
                  <a:moveTo>
                    <a:pt x="0" y="16"/>
                  </a:moveTo>
                  <a:lnTo>
                    <a:pt x="3" y="10"/>
                  </a:lnTo>
                  <a:lnTo>
                    <a:pt x="3" y="20"/>
                  </a:lnTo>
                  <a:lnTo>
                    <a:pt x="6" y="23"/>
                  </a:lnTo>
                  <a:lnTo>
                    <a:pt x="6" y="26"/>
                  </a:lnTo>
                  <a:lnTo>
                    <a:pt x="6" y="20"/>
                  </a:lnTo>
                  <a:lnTo>
                    <a:pt x="9" y="16"/>
                  </a:lnTo>
                  <a:lnTo>
                    <a:pt x="9" y="0"/>
                  </a:lnTo>
                  <a:lnTo>
                    <a:pt x="13" y="7"/>
                  </a:lnTo>
                  <a:lnTo>
                    <a:pt x="13" y="33"/>
                  </a:lnTo>
                  <a:lnTo>
                    <a:pt x="13" y="20"/>
                  </a:lnTo>
                  <a:lnTo>
                    <a:pt x="16" y="2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9" y="10"/>
                  </a:lnTo>
                  <a:lnTo>
                    <a:pt x="19" y="26"/>
                  </a:lnTo>
                  <a:lnTo>
                    <a:pt x="22" y="29"/>
                  </a:lnTo>
                  <a:lnTo>
                    <a:pt x="22" y="39"/>
                  </a:lnTo>
                  <a:lnTo>
                    <a:pt x="22" y="20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13"/>
                  </a:lnTo>
                  <a:lnTo>
                    <a:pt x="26" y="20"/>
                  </a:lnTo>
                  <a:lnTo>
                    <a:pt x="29" y="13"/>
                  </a:lnTo>
                  <a:lnTo>
                    <a:pt x="29" y="20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32" y="26"/>
                  </a:lnTo>
                  <a:lnTo>
                    <a:pt x="35" y="23"/>
                  </a:lnTo>
                  <a:lnTo>
                    <a:pt x="35" y="29"/>
                  </a:lnTo>
                  <a:lnTo>
                    <a:pt x="35" y="13"/>
                  </a:lnTo>
                  <a:lnTo>
                    <a:pt x="39" y="16"/>
                  </a:lnTo>
                  <a:lnTo>
                    <a:pt x="39" y="13"/>
                  </a:lnTo>
                  <a:lnTo>
                    <a:pt x="39" y="33"/>
                  </a:lnTo>
                  <a:lnTo>
                    <a:pt x="42" y="39"/>
                  </a:lnTo>
                  <a:lnTo>
                    <a:pt x="42" y="45"/>
                  </a:lnTo>
                  <a:lnTo>
                    <a:pt x="42" y="39"/>
                  </a:lnTo>
                  <a:lnTo>
                    <a:pt x="45" y="42"/>
                  </a:lnTo>
                  <a:lnTo>
                    <a:pt x="45" y="33"/>
                  </a:lnTo>
                  <a:lnTo>
                    <a:pt x="45" y="36"/>
                  </a:lnTo>
                  <a:lnTo>
                    <a:pt x="48" y="39"/>
                  </a:lnTo>
                  <a:lnTo>
                    <a:pt x="48" y="36"/>
                  </a:lnTo>
                  <a:lnTo>
                    <a:pt x="48" y="45"/>
                  </a:lnTo>
                  <a:lnTo>
                    <a:pt x="51" y="49"/>
                  </a:lnTo>
                  <a:lnTo>
                    <a:pt x="51" y="26"/>
                  </a:lnTo>
                  <a:lnTo>
                    <a:pt x="55" y="36"/>
                  </a:lnTo>
                  <a:lnTo>
                    <a:pt x="55" y="49"/>
                  </a:lnTo>
                  <a:lnTo>
                    <a:pt x="55" y="29"/>
                  </a:lnTo>
                  <a:lnTo>
                    <a:pt x="55" y="45"/>
                  </a:lnTo>
                  <a:lnTo>
                    <a:pt x="58" y="42"/>
                  </a:lnTo>
                  <a:lnTo>
                    <a:pt x="58" y="45"/>
                  </a:lnTo>
                  <a:lnTo>
                    <a:pt x="58" y="33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1" y="33"/>
                  </a:lnTo>
                  <a:lnTo>
                    <a:pt x="64" y="29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8" y="42"/>
                  </a:lnTo>
                  <a:lnTo>
                    <a:pt x="68" y="26"/>
                  </a:lnTo>
                  <a:lnTo>
                    <a:pt x="71" y="23"/>
                  </a:lnTo>
                  <a:lnTo>
                    <a:pt x="71" y="29"/>
                  </a:lnTo>
                  <a:lnTo>
                    <a:pt x="71" y="20"/>
                  </a:lnTo>
                  <a:lnTo>
                    <a:pt x="71" y="26"/>
                  </a:lnTo>
                  <a:lnTo>
                    <a:pt x="74" y="29"/>
                  </a:lnTo>
                  <a:lnTo>
                    <a:pt x="74" y="42"/>
                  </a:lnTo>
                  <a:lnTo>
                    <a:pt x="74" y="26"/>
                  </a:lnTo>
                  <a:lnTo>
                    <a:pt x="74" y="36"/>
                  </a:lnTo>
                  <a:lnTo>
                    <a:pt x="77" y="42"/>
                  </a:lnTo>
                  <a:lnTo>
                    <a:pt x="77" y="45"/>
                  </a:lnTo>
                  <a:lnTo>
                    <a:pt x="77" y="26"/>
                  </a:lnTo>
                  <a:lnTo>
                    <a:pt x="77" y="29"/>
                  </a:lnTo>
                  <a:lnTo>
                    <a:pt x="81" y="26"/>
                  </a:lnTo>
                  <a:lnTo>
                    <a:pt x="81" y="20"/>
                  </a:lnTo>
                  <a:lnTo>
                    <a:pt x="81" y="39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26"/>
                  </a:lnTo>
                  <a:lnTo>
                    <a:pt x="84" y="29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7" y="33"/>
                  </a:lnTo>
                  <a:lnTo>
                    <a:pt x="90" y="36"/>
                  </a:lnTo>
                  <a:lnTo>
                    <a:pt x="90" y="52"/>
                  </a:lnTo>
                  <a:lnTo>
                    <a:pt x="94" y="49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7" y="26"/>
                  </a:lnTo>
                  <a:lnTo>
                    <a:pt x="97" y="33"/>
                  </a:lnTo>
                  <a:lnTo>
                    <a:pt x="100" y="29"/>
                  </a:lnTo>
                  <a:lnTo>
                    <a:pt x="100" y="45"/>
                  </a:lnTo>
                  <a:lnTo>
                    <a:pt x="100" y="42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23"/>
                  </a:lnTo>
                  <a:lnTo>
                    <a:pt x="103" y="26"/>
                  </a:lnTo>
                  <a:lnTo>
                    <a:pt x="107" y="29"/>
                  </a:lnTo>
                  <a:lnTo>
                    <a:pt x="107" y="52"/>
                  </a:lnTo>
                  <a:lnTo>
                    <a:pt x="110" y="49"/>
                  </a:lnTo>
                  <a:lnTo>
                    <a:pt x="110" y="36"/>
                  </a:lnTo>
                  <a:lnTo>
                    <a:pt x="113" y="39"/>
                  </a:lnTo>
                  <a:lnTo>
                    <a:pt x="113" y="29"/>
                  </a:lnTo>
                  <a:lnTo>
                    <a:pt x="113" y="39"/>
                  </a:lnTo>
                  <a:lnTo>
                    <a:pt x="116" y="52"/>
                  </a:lnTo>
                  <a:lnTo>
                    <a:pt x="116" y="58"/>
                  </a:lnTo>
                  <a:lnTo>
                    <a:pt x="116" y="45"/>
                  </a:lnTo>
                  <a:lnTo>
                    <a:pt x="116" y="52"/>
                  </a:lnTo>
                  <a:lnTo>
                    <a:pt x="119" y="55"/>
                  </a:lnTo>
                  <a:lnTo>
                    <a:pt x="119" y="42"/>
                  </a:lnTo>
                  <a:lnTo>
                    <a:pt x="119" y="45"/>
                  </a:lnTo>
                  <a:lnTo>
                    <a:pt x="123" y="42"/>
                  </a:lnTo>
                  <a:lnTo>
                    <a:pt x="123" y="45"/>
                  </a:lnTo>
                  <a:lnTo>
                    <a:pt x="123" y="36"/>
                  </a:lnTo>
                  <a:lnTo>
                    <a:pt x="126" y="33"/>
                  </a:lnTo>
                  <a:lnTo>
                    <a:pt x="126" y="36"/>
                  </a:lnTo>
                  <a:lnTo>
                    <a:pt x="126" y="29"/>
                  </a:lnTo>
                  <a:lnTo>
                    <a:pt x="129" y="26"/>
                  </a:lnTo>
                  <a:lnTo>
                    <a:pt x="129" y="39"/>
                  </a:lnTo>
                  <a:lnTo>
                    <a:pt x="129" y="33"/>
                  </a:lnTo>
                  <a:lnTo>
                    <a:pt x="132" y="36"/>
                  </a:lnTo>
                  <a:lnTo>
                    <a:pt x="132" y="52"/>
                  </a:lnTo>
                  <a:lnTo>
                    <a:pt x="132" y="39"/>
                  </a:lnTo>
                  <a:lnTo>
                    <a:pt x="136" y="36"/>
                  </a:lnTo>
                  <a:lnTo>
                    <a:pt x="136" y="42"/>
                  </a:lnTo>
                  <a:lnTo>
                    <a:pt x="136" y="29"/>
                  </a:lnTo>
                  <a:lnTo>
                    <a:pt x="136" y="33"/>
                  </a:lnTo>
                  <a:lnTo>
                    <a:pt x="139" y="36"/>
                  </a:lnTo>
                  <a:lnTo>
                    <a:pt x="139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46" name="Freeform 177"/>
            <p:cNvSpPr>
              <a:spLocks/>
            </p:cNvSpPr>
            <p:nvPr/>
          </p:nvSpPr>
          <p:spPr bwMode="auto">
            <a:xfrm>
              <a:off x="5818309" y="2728277"/>
              <a:ext cx="109206" cy="99058"/>
            </a:xfrm>
            <a:custGeom>
              <a:avLst/>
              <a:gdLst/>
              <a:ahLst/>
              <a:cxnLst>
                <a:cxn ang="0">
                  <a:pos x="3" y="113"/>
                </a:cxn>
                <a:cxn ang="0">
                  <a:pos x="3" y="104"/>
                </a:cxn>
                <a:cxn ang="0">
                  <a:pos x="6" y="113"/>
                </a:cxn>
                <a:cxn ang="0">
                  <a:pos x="10" y="113"/>
                </a:cxn>
                <a:cxn ang="0">
                  <a:pos x="16" y="104"/>
                </a:cxn>
                <a:cxn ang="0">
                  <a:pos x="19" y="100"/>
                </a:cxn>
                <a:cxn ang="0">
                  <a:pos x="23" y="107"/>
                </a:cxn>
                <a:cxn ang="0">
                  <a:pos x="26" y="91"/>
                </a:cxn>
                <a:cxn ang="0">
                  <a:pos x="26" y="97"/>
                </a:cxn>
                <a:cxn ang="0">
                  <a:pos x="29" y="97"/>
                </a:cxn>
                <a:cxn ang="0">
                  <a:pos x="32" y="123"/>
                </a:cxn>
                <a:cxn ang="0">
                  <a:pos x="39" y="97"/>
                </a:cxn>
                <a:cxn ang="0">
                  <a:pos x="42" y="110"/>
                </a:cxn>
                <a:cxn ang="0">
                  <a:pos x="45" y="91"/>
                </a:cxn>
                <a:cxn ang="0">
                  <a:pos x="48" y="107"/>
                </a:cxn>
                <a:cxn ang="0">
                  <a:pos x="52" y="84"/>
                </a:cxn>
                <a:cxn ang="0">
                  <a:pos x="55" y="91"/>
                </a:cxn>
                <a:cxn ang="0">
                  <a:pos x="58" y="97"/>
                </a:cxn>
                <a:cxn ang="0">
                  <a:pos x="61" y="100"/>
                </a:cxn>
                <a:cxn ang="0">
                  <a:pos x="65" y="97"/>
                </a:cxn>
                <a:cxn ang="0">
                  <a:pos x="68" y="84"/>
                </a:cxn>
                <a:cxn ang="0">
                  <a:pos x="71" y="78"/>
                </a:cxn>
                <a:cxn ang="0">
                  <a:pos x="74" y="71"/>
                </a:cxn>
                <a:cxn ang="0">
                  <a:pos x="78" y="78"/>
                </a:cxn>
                <a:cxn ang="0">
                  <a:pos x="81" y="29"/>
                </a:cxn>
                <a:cxn ang="0">
                  <a:pos x="87" y="71"/>
                </a:cxn>
                <a:cxn ang="0">
                  <a:pos x="91" y="97"/>
                </a:cxn>
                <a:cxn ang="0">
                  <a:pos x="94" y="81"/>
                </a:cxn>
                <a:cxn ang="0">
                  <a:pos x="97" y="71"/>
                </a:cxn>
                <a:cxn ang="0">
                  <a:pos x="100" y="78"/>
                </a:cxn>
                <a:cxn ang="0">
                  <a:pos x="104" y="71"/>
                </a:cxn>
                <a:cxn ang="0">
                  <a:pos x="107" y="68"/>
                </a:cxn>
                <a:cxn ang="0">
                  <a:pos x="110" y="52"/>
                </a:cxn>
                <a:cxn ang="0">
                  <a:pos x="113" y="48"/>
                </a:cxn>
                <a:cxn ang="0">
                  <a:pos x="116" y="3"/>
                </a:cxn>
                <a:cxn ang="0">
                  <a:pos x="120" y="36"/>
                </a:cxn>
                <a:cxn ang="0">
                  <a:pos x="123" y="91"/>
                </a:cxn>
                <a:cxn ang="0">
                  <a:pos x="126" y="91"/>
                </a:cxn>
                <a:cxn ang="0">
                  <a:pos x="129" y="87"/>
                </a:cxn>
                <a:cxn ang="0">
                  <a:pos x="133" y="74"/>
                </a:cxn>
                <a:cxn ang="0">
                  <a:pos x="136" y="91"/>
                </a:cxn>
                <a:cxn ang="0">
                  <a:pos x="139" y="94"/>
                </a:cxn>
              </a:cxnLst>
              <a:rect l="0" t="0" r="r" b="b"/>
              <a:pathLst>
                <a:path w="142" h="126">
                  <a:moveTo>
                    <a:pt x="0" y="100"/>
                  </a:moveTo>
                  <a:lnTo>
                    <a:pt x="0" y="116"/>
                  </a:lnTo>
                  <a:lnTo>
                    <a:pt x="3" y="113"/>
                  </a:lnTo>
                  <a:lnTo>
                    <a:pt x="3" y="116"/>
                  </a:lnTo>
                  <a:lnTo>
                    <a:pt x="3" y="100"/>
                  </a:lnTo>
                  <a:lnTo>
                    <a:pt x="3" y="104"/>
                  </a:lnTo>
                  <a:lnTo>
                    <a:pt x="6" y="100"/>
                  </a:lnTo>
                  <a:lnTo>
                    <a:pt x="6" y="91"/>
                  </a:lnTo>
                  <a:lnTo>
                    <a:pt x="6" y="113"/>
                  </a:lnTo>
                  <a:lnTo>
                    <a:pt x="10" y="110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3" y="123"/>
                  </a:lnTo>
                  <a:lnTo>
                    <a:pt x="13" y="107"/>
                  </a:lnTo>
                  <a:lnTo>
                    <a:pt x="16" y="104"/>
                  </a:lnTo>
                  <a:lnTo>
                    <a:pt x="16" y="91"/>
                  </a:lnTo>
                  <a:lnTo>
                    <a:pt x="16" y="104"/>
                  </a:lnTo>
                  <a:lnTo>
                    <a:pt x="19" y="100"/>
                  </a:lnTo>
                  <a:lnTo>
                    <a:pt x="19" y="113"/>
                  </a:lnTo>
                  <a:lnTo>
                    <a:pt x="19" y="110"/>
                  </a:lnTo>
                  <a:lnTo>
                    <a:pt x="23" y="107"/>
                  </a:lnTo>
                  <a:lnTo>
                    <a:pt x="23" y="84"/>
                  </a:lnTo>
                  <a:lnTo>
                    <a:pt x="23" y="87"/>
                  </a:lnTo>
                  <a:lnTo>
                    <a:pt x="26" y="91"/>
                  </a:lnTo>
                  <a:lnTo>
                    <a:pt x="26" y="100"/>
                  </a:lnTo>
                  <a:lnTo>
                    <a:pt x="26" y="87"/>
                  </a:lnTo>
                  <a:lnTo>
                    <a:pt x="26" y="97"/>
                  </a:lnTo>
                  <a:lnTo>
                    <a:pt x="29" y="104"/>
                  </a:lnTo>
                  <a:lnTo>
                    <a:pt x="29" y="110"/>
                  </a:lnTo>
                  <a:lnTo>
                    <a:pt x="29" y="97"/>
                  </a:lnTo>
                  <a:lnTo>
                    <a:pt x="29" y="104"/>
                  </a:lnTo>
                  <a:lnTo>
                    <a:pt x="32" y="97"/>
                  </a:lnTo>
                  <a:lnTo>
                    <a:pt x="32" y="123"/>
                  </a:lnTo>
                  <a:lnTo>
                    <a:pt x="36" y="126"/>
                  </a:lnTo>
                  <a:lnTo>
                    <a:pt x="36" y="104"/>
                  </a:lnTo>
                  <a:lnTo>
                    <a:pt x="39" y="97"/>
                  </a:lnTo>
                  <a:lnTo>
                    <a:pt x="39" y="116"/>
                  </a:lnTo>
                  <a:lnTo>
                    <a:pt x="39" y="113"/>
                  </a:lnTo>
                  <a:lnTo>
                    <a:pt x="42" y="110"/>
                  </a:lnTo>
                  <a:lnTo>
                    <a:pt x="42" y="113"/>
                  </a:lnTo>
                  <a:lnTo>
                    <a:pt x="42" y="84"/>
                  </a:lnTo>
                  <a:lnTo>
                    <a:pt x="45" y="91"/>
                  </a:lnTo>
                  <a:lnTo>
                    <a:pt x="45" y="84"/>
                  </a:lnTo>
                  <a:lnTo>
                    <a:pt x="45" y="110"/>
                  </a:lnTo>
                  <a:lnTo>
                    <a:pt x="48" y="107"/>
                  </a:lnTo>
                  <a:lnTo>
                    <a:pt x="48" y="110"/>
                  </a:lnTo>
                  <a:lnTo>
                    <a:pt x="48" y="87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52" y="94"/>
                  </a:lnTo>
                  <a:lnTo>
                    <a:pt x="55" y="91"/>
                  </a:lnTo>
                  <a:lnTo>
                    <a:pt x="55" y="107"/>
                  </a:lnTo>
                  <a:lnTo>
                    <a:pt x="58" y="97"/>
                  </a:lnTo>
                  <a:lnTo>
                    <a:pt x="58" y="97"/>
                  </a:lnTo>
                  <a:lnTo>
                    <a:pt x="61" y="94"/>
                  </a:lnTo>
                  <a:lnTo>
                    <a:pt x="61" y="91"/>
                  </a:lnTo>
                  <a:lnTo>
                    <a:pt x="61" y="100"/>
                  </a:lnTo>
                  <a:lnTo>
                    <a:pt x="65" y="100"/>
                  </a:lnTo>
                  <a:lnTo>
                    <a:pt x="65" y="107"/>
                  </a:lnTo>
                  <a:lnTo>
                    <a:pt x="65" y="97"/>
                  </a:lnTo>
                  <a:lnTo>
                    <a:pt x="65" y="100"/>
                  </a:lnTo>
                  <a:lnTo>
                    <a:pt x="68" y="97"/>
                  </a:lnTo>
                  <a:lnTo>
                    <a:pt x="68" y="84"/>
                  </a:lnTo>
                  <a:lnTo>
                    <a:pt x="68" y="91"/>
                  </a:lnTo>
                  <a:lnTo>
                    <a:pt x="71" y="87"/>
                  </a:lnTo>
                  <a:lnTo>
                    <a:pt x="71" y="78"/>
                  </a:lnTo>
                  <a:lnTo>
                    <a:pt x="74" y="74"/>
                  </a:lnTo>
                  <a:lnTo>
                    <a:pt x="74" y="81"/>
                  </a:lnTo>
                  <a:lnTo>
                    <a:pt x="74" y="71"/>
                  </a:lnTo>
                  <a:lnTo>
                    <a:pt x="74" y="78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78" y="52"/>
                  </a:lnTo>
                  <a:lnTo>
                    <a:pt x="81" y="48"/>
                  </a:lnTo>
                  <a:lnTo>
                    <a:pt x="81" y="29"/>
                  </a:lnTo>
                  <a:lnTo>
                    <a:pt x="84" y="32"/>
                  </a:lnTo>
                  <a:lnTo>
                    <a:pt x="84" y="65"/>
                  </a:lnTo>
                  <a:lnTo>
                    <a:pt x="87" y="71"/>
                  </a:lnTo>
                  <a:lnTo>
                    <a:pt x="87" y="123"/>
                  </a:lnTo>
                  <a:lnTo>
                    <a:pt x="91" y="126"/>
                  </a:lnTo>
                  <a:lnTo>
                    <a:pt x="91" y="97"/>
                  </a:lnTo>
                  <a:lnTo>
                    <a:pt x="94" y="91"/>
                  </a:lnTo>
                  <a:lnTo>
                    <a:pt x="94" y="100"/>
                  </a:lnTo>
                  <a:lnTo>
                    <a:pt x="94" y="81"/>
                  </a:lnTo>
                  <a:lnTo>
                    <a:pt x="94" y="91"/>
                  </a:lnTo>
                  <a:lnTo>
                    <a:pt x="97" y="81"/>
                  </a:lnTo>
                  <a:lnTo>
                    <a:pt x="97" y="71"/>
                  </a:lnTo>
                  <a:lnTo>
                    <a:pt x="97" y="74"/>
                  </a:lnTo>
                  <a:lnTo>
                    <a:pt x="100" y="71"/>
                  </a:lnTo>
                  <a:lnTo>
                    <a:pt x="100" y="78"/>
                  </a:lnTo>
                  <a:lnTo>
                    <a:pt x="100" y="55"/>
                  </a:lnTo>
                  <a:lnTo>
                    <a:pt x="104" y="58"/>
                  </a:lnTo>
                  <a:lnTo>
                    <a:pt x="104" y="71"/>
                  </a:lnTo>
                  <a:lnTo>
                    <a:pt x="104" y="68"/>
                  </a:lnTo>
                  <a:lnTo>
                    <a:pt x="107" y="65"/>
                  </a:lnTo>
                  <a:lnTo>
                    <a:pt x="107" y="68"/>
                  </a:lnTo>
                  <a:lnTo>
                    <a:pt x="107" y="55"/>
                  </a:lnTo>
                  <a:lnTo>
                    <a:pt x="107" y="61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5"/>
                  </a:lnTo>
                  <a:lnTo>
                    <a:pt x="113" y="48"/>
                  </a:lnTo>
                  <a:lnTo>
                    <a:pt x="113" y="52"/>
                  </a:lnTo>
                  <a:lnTo>
                    <a:pt x="113" y="6"/>
                  </a:lnTo>
                  <a:lnTo>
                    <a:pt x="116" y="3"/>
                  </a:lnTo>
                  <a:lnTo>
                    <a:pt x="116" y="0"/>
                  </a:lnTo>
                  <a:lnTo>
                    <a:pt x="116" y="26"/>
                  </a:lnTo>
                  <a:lnTo>
                    <a:pt x="120" y="36"/>
                  </a:lnTo>
                  <a:lnTo>
                    <a:pt x="120" y="55"/>
                  </a:lnTo>
                  <a:lnTo>
                    <a:pt x="123" y="58"/>
                  </a:lnTo>
                  <a:lnTo>
                    <a:pt x="123" y="91"/>
                  </a:lnTo>
                  <a:lnTo>
                    <a:pt x="123" y="55"/>
                  </a:lnTo>
                  <a:lnTo>
                    <a:pt x="123" y="87"/>
                  </a:lnTo>
                  <a:lnTo>
                    <a:pt x="126" y="91"/>
                  </a:lnTo>
                  <a:lnTo>
                    <a:pt x="126" y="81"/>
                  </a:lnTo>
                  <a:lnTo>
                    <a:pt x="129" y="78"/>
                  </a:lnTo>
                  <a:lnTo>
                    <a:pt x="129" y="87"/>
                  </a:lnTo>
                  <a:lnTo>
                    <a:pt x="133" y="84"/>
                  </a:lnTo>
                  <a:lnTo>
                    <a:pt x="133" y="87"/>
                  </a:lnTo>
                  <a:lnTo>
                    <a:pt x="133" y="74"/>
                  </a:lnTo>
                  <a:lnTo>
                    <a:pt x="136" y="78"/>
                  </a:lnTo>
                  <a:lnTo>
                    <a:pt x="136" y="65"/>
                  </a:lnTo>
                  <a:lnTo>
                    <a:pt x="136" y="91"/>
                  </a:lnTo>
                  <a:lnTo>
                    <a:pt x="139" y="97"/>
                  </a:lnTo>
                  <a:lnTo>
                    <a:pt x="139" y="104"/>
                  </a:lnTo>
                  <a:lnTo>
                    <a:pt x="139" y="94"/>
                  </a:lnTo>
                  <a:lnTo>
                    <a:pt x="139" y="100"/>
                  </a:lnTo>
                  <a:lnTo>
                    <a:pt x="142" y="97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47" name="Freeform 178"/>
            <p:cNvSpPr>
              <a:spLocks/>
            </p:cNvSpPr>
            <p:nvPr/>
          </p:nvSpPr>
          <p:spPr bwMode="auto">
            <a:xfrm>
              <a:off x="5927514" y="2483778"/>
              <a:ext cx="107668" cy="359280"/>
            </a:xfrm>
            <a:custGeom>
              <a:avLst/>
              <a:gdLst/>
              <a:ahLst/>
              <a:cxnLst>
                <a:cxn ang="0">
                  <a:pos x="4" y="418"/>
                </a:cxn>
                <a:cxn ang="0">
                  <a:pos x="4" y="398"/>
                </a:cxn>
                <a:cxn ang="0">
                  <a:pos x="7" y="398"/>
                </a:cxn>
                <a:cxn ang="0">
                  <a:pos x="10" y="359"/>
                </a:cxn>
                <a:cxn ang="0">
                  <a:pos x="17" y="372"/>
                </a:cxn>
                <a:cxn ang="0">
                  <a:pos x="20" y="324"/>
                </a:cxn>
                <a:cxn ang="0">
                  <a:pos x="23" y="366"/>
                </a:cxn>
                <a:cxn ang="0">
                  <a:pos x="30" y="405"/>
                </a:cxn>
                <a:cxn ang="0">
                  <a:pos x="30" y="421"/>
                </a:cxn>
                <a:cxn ang="0">
                  <a:pos x="33" y="427"/>
                </a:cxn>
                <a:cxn ang="0">
                  <a:pos x="39" y="395"/>
                </a:cxn>
                <a:cxn ang="0">
                  <a:pos x="42" y="314"/>
                </a:cxn>
                <a:cxn ang="0">
                  <a:pos x="46" y="337"/>
                </a:cxn>
                <a:cxn ang="0">
                  <a:pos x="52" y="402"/>
                </a:cxn>
                <a:cxn ang="0">
                  <a:pos x="55" y="421"/>
                </a:cxn>
                <a:cxn ang="0">
                  <a:pos x="59" y="437"/>
                </a:cxn>
                <a:cxn ang="0">
                  <a:pos x="62" y="372"/>
                </a:cxn>
                <a:cxn ang="0">
                  <a:pos x="65" y="402"/>
                </a:cxn>
                <a:cxn ang="0">
                  <a:pos x="68" y="334"/>
                </a:cxn>
                <a:cxn ang="0">
                  <a:pos x="72" y="223"/>
                </a:cxn>
                <a:cxn ang="0">
                  <a:pos x="75" y="162"/>
                </a:cxn>
                <a:cxn ang="0">
                  <a:pos x="78" y="249"/>
                </a:cxn>
                <a:cxn ang="0">
                  <a:pos x="81" y="188"/>
                </a:cxn>
                <a:cxn ang="0">
                  <a:pos x="81" y="29"/>
                </a:cxn>
                <a:cxn ang="0">
                  <a:pos x="85" y="155"/>
                </a:cxn>
                <a:cxn ang="0">
                  <a:pos x="88" y="272"/>
                </a:cxn>
                <a:cxn ang="0">
                  <a:pos x="91" y="172"/>
                </a:cxn>
                <a:cxn ang="0">
                  <a:pos x="94" y="91"/>
                </a:cxn>
                <a:cxn ang="0">
                  <a:pos x="98" y="204"/>
                </a:cxn>
                <a:cxn ang="0">
                  <a:pos x="101" y="291"/>
                </a:cxn>
                <a:cxn ang="0">
                  <a:pos x="104" y="126"/>
                </a:cxn>
                <a:cxn ang="0">
                  <a:pos x="107" y="10"/>
                </a:cxn>
                <a:cxn ang="0">
                  <a:pos x="110" y="146"/>
                </a:cxn>
                <a:cxn ang="0">
                  <a:pos x="114" y="10"/>
                </a:cxn>
                <a:cxn ang="0">
                  <a:pos x="117" y="42"/>
                </a:cxn>
                <a:cxn ang="0">
                  <a:pos x="120" y="159"/>
                </a:cxn>
                <a:cxn ang="0">
                  <a:pos x="123" y="84"/>
                </a:cxn>
                <a:cxn ang="0">
                  <a:pos x="127" y="146"/>
                </a:cxn>
                <a:cxn ang="0">
                  <a:pos x="130" y="74"/>
                </a:cxn>
                <a:cxn ang="0">
                  <a:pos x="133" y="23"/>
                </a:cxn>
                <a:cxn ang="0">
                  <a:pos x="136" y="130"/>
                </a:cxn>
                <a:cxn ang="0">
                  <a:pos x="140" y="100"/>
                </a:cxn>
              </a:cxnLst>
              <a:rect l="0" t="0" r="r" b="b"/>
              <a:pathLst>
                <a:path w="140" h="457">
                  <a:moveTo>
                    <a:pt x="0" y="408"/>
                  </a:moveTo>
                  <a:lnTo>
                    <a:pt x="0" y="424"/>
                  </a:lnTo>
                  <a:lnTo>
                    <a:pt x="4" y="418"/>
                  </a:lnTo>
                  <a:lnTo>
                    <a:pt x="4" y="424"/>
                  </a:lnTo>
                  <a:lnTo>
                    <a:pt x="4" y="398"/>
                  </a:lnTo>
                  <a:lnTo>
                    <a:pt x="4" y="398"/>
                  </a:lnTo>
                  <a:lnTo>
                    <a:pt x="7" y="402"/>
                  </a:lnTo>
                  <a:lnTo>
                    <a:pt x="7" y="392"/>
                  </a:lnTo>
                  <a:lnTo>
                    <a:pt x="7" y="398"/>
                  </a:lnTo>
                  <a:lnTo>
                    <a:pt x="10" y="389"/>
                  </a:lnTo>
                  <a:lnTo>
                    <a:pt x="10" y="392"/>
                  </a:lnTo>
                  <a:lnTo>
                    <a:pt x="10" y="359"/>
                  </a:lnTo>
                  <a:lnTo>
                    <a:pt x="13" y="353"/>
                  </a:lnTo>
                  <a:lnTo>
                    <a:pt x="13" y="369"/>
                  </a:lnTo>
                  <a:lnTo>
                    <a:pt x="17" y="372"/>
                  </a:lnTo>
                  <a:lnTo>
                    <a:pt x="17" y="356"/>
                  </a:lnTo>
                  <a:lnTo>
                    <a:pt x="20" y="350"/>
                  </a:lnTo>
                  <a:lnTo>
                    <a:pt x="20" y="324"/>
                  </a:lnTo>
                  <a:lnTo>
                    <a:pt x="20" y="337"/>
                  </a:lnTo>
                  <a:lnTo>
                    <a:pt x="23" y="340"/>
                  </a:lnTo>
                  <a:lnTo>
                    <a:pt x="23" y="366"/>
                  </a:lnTo>
                  <a:lnTo>
                    <a:pt x="26" y="379"/>
                  </a:lnTo>
                  <a:lnTo>
                    <a:pt x="26" y="408"/>
                  </a:lnTo>
                  <a:lnTo>
                    <a:pt x="30" y="405"/>
                  </a:lnTo>
                  <a:lnTo>
                    <a:pt x="30" y="424"/>
                  </a:lnTo>
                  <a:lnTo>
                    <a:pt x="30" y="402"/>
                  </a:lnTo>
                  <a:lnTo>
                    <a:pt x="30" y="421"/>
                  </a:lnTo>
                  <a:lnTo>
                    <a:pt x="33" y="424"/>
                  </a:lnTo>
                  <a:lnTo>
                    <a:pt x="33" y="431"/>
                  </a:lnTo>
                  <a:lnTo>
                    <a:pt x="33" y="427"/>
                  </a:lnTo>
                  <a:lnTo>
                    <a:pt x="36" y="424"/>
                  </a:lnTo>
                  <a:lnTo>
                    <a:pt x="36" y="398"/>
                  </a:lnTo>
                  <a:lnTo>
                    <a:pt x="39" y="395"/>
                  </a:lnTo>
                  <a:lnTo>
                    <a:pt x="39" y="340"/>
                  </a:lnTo>
                  <a:lnTo>
                    <a:pt x="42" y="330"/>
                  </a:lnTo>
                  <a:lnTo>
                    <a:pt x="42" y="314"/>
                  </a:lnTo>
                  <a:lnTo>
                    <a:pt x="46" y="321"/>
                  </a:lnTo>
                  <a:lnTo>
                    <a:pt x="46" y="317"/>
                  </a:lnTo>
                  <a:lnTo>
                    <a:pt x="46" y="337"/>
                  </a:lnTo>
                  <a:lnTo>
                    <a:pt x="49" y="340"/>
                  </a:lnTo>
                  <a:lnTo>
                    <a:pt x="49" y="398"/>
                  </a:lnTo>
                  <a:lnTo>
                    <a:pt x="52" y="402"/>
                  </a:lnTo>
                  <a:lnTo>
                    <a:pt x="52" y="418"/>
                  </a:lnTo>
                  <a:lnTo>
                    <a:pt x="52" y="415"/>
                  </a:lnTo>
                  <a:lnTo>
                    <a:pt x="55" y="421"/>
                  </a:lnTo>
                  <a:lnTo>
                    <a:pt x="55" y="453"/>
                  </a:lnTo>
                  <a:lnTo>
                    <a:pt x="59" y="457"/>
                  </a:lnTo>
                  <a:lnTo>
                    <a:pt x="59" y="437"/>
                  </a:lnTo>
                  <a:lnTo>
                    <a:pt x="59" y="440"/>
                  </a:lnTo>
                  <a:lnTo>
                    <a:pt x="62" y="424"/>
                  </a:lnTo>
                  <a:lnTo>
                    <a:pt x="62" y="372"/>
                  </a:lnTo>
                  <a:lnTo>
                    <a:pt x="62" y="389"/>
                  </a:lnTo>
                  <a:lnTo>
                    <a:pt x="65" y="398"/>
                  </a:lnTo>
                  <a:lnTo>
                    <a:pt x="65" y="402"/>
                  </a:lnTo>
                  <a:lnTo>
                    <a:pt x="65" y="282"/>
                  </a:lnTo>
                  <a:lnTo>
                    <a:pt x="65" y="330"/>
                  </a:lnTo>
                  <a:lnTo>
                    <a:pt x="68" y="334"/>
                  </a:lnTo>
                  <a:lnTo>
                    <a:pt x="68" y="340"/>
                  </a:lnTo>
                  <a:lnTo>
                    <a:pt x="68" y="223"/>
                  </a:lnTo>
                  <a:lnTo>
                    <a:pt x="72" y="223"/>
                  </a:lnTo>
                  <a:lnTo>
                    <a:pt x="72" y="266"/>
                  </a:lnTo>
                  <a:lnTo>
                    <a:pt x="72" y="188"/>
                  </a:lnTo>
                  <a:lnTo>
                    <a:pt x="75" y="162"/>
                  </a:lnTo>
                  <a:lnTo>
                    <a:pt x="75" y="142"/>
                  </a:lnTo>
                  <a:lnTo>
                    <a:pt x="75" y="236"/>
                  </a:lnTo>
                  <a:lnTo>
                    <a:pt x="78" y="249"/>
                  </a:lnTo>
                  <a:lnTo>
                    <a:pt x="78" y="62"/>
                  </a:lnTo>
                  <a:lnTo>
                    <a:pt x="78" y="188"/>
                  </a:lnTo>
                  <a:lnTo>
                    <a:pt x="81" y="188"/>
                  </a:lnTo>
                  <a:lnTo>
                    <a:pt x="81" y="246"/>
                  </a:lnTo>
                  <a:lnTo>
                    <a:pt x="81" y="26"/>
                  </a:lnTo>
                  <a:lnTo>
                    <a:pt x="81" y="29"/>
                  </a:lnTo>
                  <a:lnTo>
                    <a:pt x="85" y="65"/>
                  </a:lnTo>
                  <a:lnTo>
                    <a:pt x="85" y="210"/>
                  </a:lnTo>
                  <a:lnTo>
                    <a:pt x="85" y="155"/>
                  </a:lnTo>
                  <a:lnTo>
                    <a:pt x="88" y="136"/>
                  </a:lnTo>
                  <a:lnTo>
                    <a:pt x="88" y="104"/>
                  </a:lnTo>
                  <a:lnTo>
                    <a:pt x="88" y="272"/>
                  </a:lnTo>
                  <a:lnTo>
                    <a:pt x="91" y="262"/>
                  </a:lnTo>
                  <a:lnTo>
                    <a:pt x="91" y="55"/>
                  </a:lnTo>
                  <a:lnTo>
                    <a:pt x="91" y="172"/>
                  </a:lnTo>
                  <a:lnTo>
                    <a:pt x="94" y="175"/>
                  </a:lnTo>
                  <a:lnTo>
                    <a:pt x="94" y="246"/>
                  </a:lnTo>
                  <a:lnTo>
                    <a:pt x="94" y="91"/>
                  </a:lnTo>
                  <a:lnTo>
                    <a:pt x="98" y="91"/>
                  </a:lnTo>
                  <a:lnTo>
                    <a:pt x="98" y="243"/>
                  </a:lnTo>
                  <a:lnTo>
                    <a:pt x="98" y="204"/>
                  </a:lnTo>
                  <a:lnTo>
                    <a:pt x="101" y="194"/>
                  </a:lnTo>
                  <a:lnTo>
                    <a:pt x="101" y="110"/>
                  </a:lnTo>
                  <a:lnTo>
                    <a:pt x="101" y="291"/>
                  </a:lnTo>
                  <a:lnTo>
                    <a:pt x="104" y="282"/>
                  </a:lnTo>
                  <a:lnTo>
                    <a:pt x="104" y="84"/>
                  </a:lnTo>
                  <a:lnTo>
                    <a:pt x="104" y="126"/>
                  </a:lnTo>
                  <a:lnTo>
                    <a:pt x="107" y="130"/>
                  </a:lnTo>
                  <a:lnTo>
                    <a:pt x="107" y="227"/>
                  </a:lnTo>
                  <a:lnTo>
                    <a:pt x="107" y="10"/>
                  </a:lnTo>
                  <a:lnTo>
                    <a:pt x="110" y="0"/>
                  </a:lnTo>
                  <a:lnTo>
                    <a:pt x="110" y="149"/>
                  </a:lnTo>
                  <a:lnTo>
                    <a:pt x="110" y="146"/>
                  </a:lnTo>
                  <a:lnTo>
                    <a:pt x="114" y="110"/>
                  </a:lnTo>
                  <a:lnTo>
                    <a:pt x="114" y="139"/>
                  </a:lnTo>
                  <a:lnTo>
                    <a:pt x="114" y="10"/>
                  </a:lnTo>
                  <a:lnTo>
                    <a:pt x="114" y="123"/>
                  </a:lnTo>
                  <a:lnTo>
                    <a:pt x="117" y="117"/>
                  </a:lnTo>
                  <a:lnTo>
                    <a:pt x="117" y="42"/>
                  </a:lnTo>
                  <a:lnTo>
                    <a:pt x="117" y="55"/>
                  </a:lnTo>
                  <a:lnTo>
                    <a:pt x="120" y="62"/>
                  </a:lnTo>
                  <a:lnTo>
                    <a:pt x="120" y="159"/>
                  </a:lnTo>
                  <a:lnTo>
                    <a:pt x="120" y="58"/>
                  </a:lnTo>
                  <a:lnTo>
                    <a:pt x="120" y="68"/>
                  </a:lnTo>
                  <a:lnTo>
                    <a:pt x="123" y="84"/>
                  </a:lnTo>
                  <a:lnTo>
                    <a:pt x="123" y="78"/>
                  </a:lnTo>
                  <a:lnTo>
                    <a:pt x="123" y="175"/>
                  </a:lnTo>
                  <a:lnTo>
                    <a:pt x="127" y="146"/>
                  </a:lnTo>
                  <a:lnTo>
                    <a:pt x="127" y="13"/>
                  </a:lnTo>
                  <a:lnTo>
                    <a:pt x="127" y="91"/>
                  </a:lnTo>
                  <a:lnTo>
                    <a:pt x="130" y="74"/>
                  </a:lnTo>
                  <a:lnTo>
                    <a:pt x="130" y="136"/>
                  </a:lnTo>
                  <a:lnTo>
                    <a:pt x="130" y="10"/>
                  </a:lnTo>
                  <a:lnTo>
                    <a:pt x="133" y="23"/>
                  </a:lnTo>
                  <a:lnTo>
                    <a:pt x="133" y="136"/>
                  </a:lnTo>
                  <a:lnTo>
                    <a:pt x="136" y="126"/>
                  </a:lnTo>
                  <a:lnTo>
                    <a:pt x="136" y="130"/>
                  </a:lnTo>
                  <a:lnTo>
                    <a:pt x="136" y="39"/>
                  </a:lnTo>
                  <a:lnTo>
                    <a:pt x="136" y="113"/>
                  </a:lnTo>
                  <a:lnTo>
                    <a:pt x="140" y="100"/>
                  </a:lnTo>
                  <a:lnTo>
                    <a:pt x="140" y="149"/>
                  </a:lnTo>
                  <a:lnTo>
                    <a:pt x="140" y="16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48" name="Freeform 179"/>
            <p:cNvSpPr>
              <a:spLocks/>
            </p:cNvSpPr>
            <p:nvPr/>
          </p:nvSpPr>
          <p:spPr bwMode="auto">
            <a:xfrm>
              <a:off x="6035182" y="2351701"/>
              <a:ext cx="106899" cy="516514"/>
            </a:xfrm>
            <a:custGeom>
              <a:avLst/>
              <a:gdLst/>
              <a:ahLst/>
              <a:cxnLst>
                <a:cxn ang="0">
                  <a:pos x="3" y="301"/>
                </a:cxn>
                <a:cxn ang="0">
                  <a:pos x="6" y="210"/>
                </a:cxn>
                <a:cxn ang="0">
                  <a:pos x="9" y="106"/>
                </a:cxn>
                <a:cxn ang="0">
                  <a:pos x="13" y="239"/>
                </a:cxn>
                <a:cxn ang="0">
                  <a:pos x="16" y="100"/>
                </a:cxn>
                <a:cxn ang="0">
                  <a:pos x="16" y="77"/>
                </a:cxn>
                <a:cxn ang="0">
                  <a:pos x="19" y="126"/>
                </a:cxn>
                <a:cxn ang="0">
                  <a:pos x="22" y="81"/>
                </a:cxn>
                <a:cxn ang="0">
                  <a:pos x="26" y="210"/>
                </a:cxn>
                <a:cxn ang="0">
                  <a:pos x="29" y="100"/>
                </a:cxn>
                <a:cxn ang="0">
                  <a:pos x="29" y="142"/>
                </a:cxn>
                <a:cxn ang="0">
                  <a:pos x="32" y="142"/>
                </a:cxn>
                <a:cxn ang="0">
                  <a:pos x="35" y="174"/>
                </a:cxn>
                <a:cxn ang="0">
                  <a:pos x="38" y="194"/>
                </a:cxn>
                <a:cxn ang="0">
                  <a:pos x="42" y="408"/>
                </a:cxn>
                <a:cxn ang="0">
                  <a:pos x="45" y="502"/>
                </a:cxn>
                <a:cxn ang="0">
                  <a:pos x="48" y="524"/>
                </a:cxn>
                <a:cxn ang="0">
                  <a:pos x="51" y="508"/>
                </a:cxn>
                <a:cxn ang="0">
                  <a:pos x="55" y="534"/>
                </a:cxn>
                <a:cxn ang="0">
                  <a:pos x="58" y="508"/>
                </a:cxn>
                <a:cxn ang="0">
                  <a:pos x="61" y="550"/>
                </a:cxn>
                <a:cxn ang="0">
                  <a:pos x="68" y="602"/>
                </a:cxn>
                <a:cxn ang="0">
                  <a:pos x="71" y="657"/>
                </a:cxn>
                <a:cxn ang="0">
                  <a:pos x="74" y="647"/>
                </a:cxn>
                <a:cxn ang="0">
                  <a:pos x="77" y="641"/>
                </a:cxn>
                <a:cxn ang="0">
                  <a:pos x="77" y="638"/>
                </a:cxn>
                <a:cxn ang="0">
                  <a:pos x="81" y="628"/>
                </a:cxn>
                <a:cxn ang="0">
                  <a:pos x="87" y="605"/>
                </a:cxn>
                <a:cxn ang="0">
                  <a:pos x="90" y="570"/>
                </a:cxn>
                <a:cxn ang="0">
                  <a:pos x="94" y="502"/>
                </a:cxn>
                <a:cxn ang="0">
                  <a:pos x="97" y="463"/>
                </a:cxn>
                <a:cxn ang="0">
                  <a:pos x="100" y="495"/>
                </a:cxn>
                <a:cxn ang="0">
                  <a:pos x="103" y="450"/>
                </a:cxn>
                <a:cxn ang="0">
                  <a:pos x="106" y="404"/>
                </a:cxn>
                <a:cxn ang="0">
                  <a:pos x="110" y="278"/>
                </a:cxn>
                <a:cxn ang="0">
                  <a:pos x="116" y="479"/>
                </a:cxn>
                <a:cxn ang="0">
                  <a:pos x="119" y="447"/>
                </a:cxn>
                <a:cxn ang="0">
                  <a:pos x="123" y="566"/>
                </a:cxn>
                <a:cxn ang="0">
                  <a:pos x="126" y="534"/>
                </a:cxn>
                <a:cxn ang="0">
                  <a:pos x="129" y="531"/>
                </a:cxn>
                <a:cxn ang="0">
                  <a:pos x="132" y="524"/>
                </a:cxn>
                <a:cxn ang="0">
                  <a:pos x="136" y="553"/>
                </a:cxn>
              </a:cxnLst>
              <a:rect l="0" t="0" r="r" b="b"/>
              <a:pathLst>
                <a:path w="139" h="657">
                  <a:moveTo>
                    <a:pt x="0" y="184"/>
                  </a:moveTo>
                  <a:lnTo>
                    <a:pt x="3" y="178"/>
                  </a:lnTo>
                  <a:lnTo>
                    <a:pt x="3" y="301"/>
                  </a:lnTo>
                  <a:lnTo>
                    <a:pt x="3" y="226"/>
                  </a:lnTo>
                  <a:lnTo>
                    <a:pt x="6" y="230"/>
                  </a:lnTo>
                  <a:lnTo>
                    <a:pt x="6" y="210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9" y="106"/>
                  </a:lnTo>
                  <a:lnTo>
                    <a:pt x="9" y="155"/>
                  </a:lnTo>
                  <a:lnTo>
                    <a:pt x="13" y="191"/>
                  </a:lnTo>
                  <a:lnTo>
                    <a:pt x="13" y="239"/>
                  </a:lnTo>
                  <a:lnTo>
                    <a:pt x="13" y="55"/>
                  </a:lnTo>
                  <a:lnTo>
                    <a:pt x="13" y="74"/>
                  </a:lnTo>
                  <a:lnTo>
                    <a:pt x="16" y="100"/>
                  </a:lnTo>
                  <a:lnTo>
                    <a:pt x="16" y="142"/>
                  </a:lnTo>
                  <a:lnTo>
                    <a:pt x="16" y="64"/>
                  </a:lnTo>
                  <a:lnTo>
                    <a:pt x="16" y="77"/>
                  </a:lnTo>
                  <a:lnTo>
                    <a:pt x="19" y="74"/>
                  </a:lnTo>
                  <a:lnTo>
                    <a:pt x="19" y="168"/>
                  </a:lnTo>
                  <a:lnTo>
                    <a:pt x="19" y="126"/>
                  </a:lnTo>
                  <a:lnTo>
                    <a:pt x="22" y="113"/>
                  </a:lnTo>
                  <a:lnTo>
                    <a:pt x="22" y="132"/>
                  </a:lnTo>
                  <a:lnTo>
                    <a:pt x="22" y="81"/>
                  </a:lnTo>
                  <a:lnTo>
                    <a:pt x="22" y="116"/>
                  </a:lnTo>
                  <a:lnTo>
                    <a:pt x="26" y="93"/>
                  </a:lnTo>
                  <a:lnTo>
                    <a:pt x="26" y="210"/>
                  </a:lnTo>
                  <a:lnTo>
                    <a:pt x="26" y="74"/>
                  </a:lnTo>
                  <a:lnTo>
                    <a:pt x="26" y="165"/>
                  </a:lnTo>
                  <a:lnTo>
                    <a:pt x="29" y="100"/>
                  </a:lnTo>
                  <a:lnTo>
                    <a:pt x="29" y="155"/>
                  </a:lnTo>
                  <a:lnTo>
                    <a:pt x="29" y="29"/>
                  </a:lnTo>
                  <a:lnTo>
                    <a:pt x="29" y="142"/>
                  </a:lnTo>
                  <a:lnTo>
                    <a:pt x="32" y="90"/>
                  </a:lnTo>
                  <a:lnTo>
                    <a:pt x="32" y="0"/>
                  </a:lnTo>
                  <a:lnTo>
                    <a:pt x="32" y="142"/>
                  </a:lnTo>
                  <a:lnTo>
                    <a:pt x="35" y="165"/>
                  </a:lnTo>
                  <a:lnTo>
                    <a:pt x="35" y="71"/>
                  </a:lnTo>
                  <a:lnTo>
                    <a:pt x="35" y="174"/>
                  </a:lnTo>
                  <a:lnTo>
                    <a:pt x="38" y="217"/>
                  </a:lnTo>
                  <a:lnTo>
                    <a:pt x="38" y="291"/>
                  </a:lnTo>
                  <a:lnTo>
                    <a:pt x="38" y="194"/>
                  </a:lnTo>
                  <a:lnTo>
                    <a:pt x="38" y="230"/>
                  </a:lnTo>
                  <a:lnTo>
                    <a:pt x="42" y="239"/>
                  </a:lnTo>
                  <a:lnTo>
                    <a:pt x="42" y="408"/>
                  </a:lnTo>
                  <a:lnTo>
                    <a:pt x="45" y="414"/>
                  </a:lnTo>
                  <a:lnTo>
                    <a:pt x="45" y="408"/>
                  </a:lnTo>
                  <a:lnTo>
                    <a:pt x="45" y="502"/>
                  </a:lnTo>
                  <a:lnTo>
                    <a:pt x="48" y="518"/>
                  </a:lnTo>
                  <a:lnTo>
                    <a:pt x="48" y="537"/>
                  </a:lnTo>
                  <a:lnTo>
                    <a:pt x="48" y="524"/>
                  </a:lnTo>
                  <a:lnTo>
                    <a:pt x="51" y="527"/>
                  </a:lnTo>
                  <a:lnTo>
                    <a:pt x="51" y="534"/>
                  </a:lnTo>
                  <a:lnTo>
                    <a:pt x="51" y="508"/>
                  </a:lnTo>
                  <a:lnTo>
                    <a:pt x="55" y="498"/>
                  </a:lnTo>
                  <a:lnTo>
                    <a:pt x="55" y="492"/>
                  </a:lnTo>
                  <a:lnTo>
                    <a:pt x="55" y="534"/>
                  </a:lnTo>
                  <a:lnTo>
                    <a:pt x="58" y="540"/>
                  </a:lnTo>
                  <a:lnTo>
                    <a:pt x="58" y="544"/>
                  </a:lnTo>
                  <a:lnTo>
                    <a:pt x="58" y="508"/>
                  </a:lnTo>
                  <a:lnTo>
                    <a:pt x="61" y="502"/>
                  </a:lnTo>
                  <a:lnTo>
                    <a:pt x="61" y="495"/>
                  </a:lnTo>
                  <a:lnTo>
                    <a:pt x="61" y="550"/>
                  </a:lnTo>
                  <a:lnTo>
                    <a:pt x="64" y="553"/>
                  </a:lnTo>
                  <a:lnTo>
                    <a:pt x="64" y="605"/>
                  </a:lnTo>
                  <a:lnTo>
                    <a:pt x="68" y="602"/>
                  </a:lnTo>
                  <a:lnTo>
                    <a:pt x="68" y="638"/>
                  </a:lnTo>
                  <a:lnTo>
                    <a:pt x="71" y="641"/>
                  </a:lnTo>
                  <a:lnTo>
                    <a:pt x="71" y="657"/>
                  </a:lnTo>
                  <a:lnTo>
                    <a:pt x="71" y="644"/>
                  </a:lnTo>
                  <a:lnTo>
                    <a:pt x="74" y="647"/>
                  </a:lnTo>
                  <a:lnTo>
                    <a:pt x="74" y="647"/>
                  </a:lnTo>
                  <a:lnTo>
                    <a:pt x="74" y="641"/>
                  </a:lnTo>
                  <a:lnTo>
                    <a:pt x="74" y="644"/>
                  </a:lnTo>
                  <a:lnTo>
                    <a:pt x="77" y="641"/>
                  </a:lnTo>
                  <a:lnTo>
                    <a:pt x="77" y="644"/>
                  </a:lnTo>
                  <a:lnTo>
                    <a:pt x="77" y="625"/>
                  </a:lnTo>
                  <a:lnTo>
                    <a:pt x="77" y="638"/>
                  </a:lnTo>
                  <a:lnTo>
                    <a:pt x="81" y="634"/>
                  </a:lnTo>
                  <a:lnTo>
                    <a:pt x="81" y="638"/>
                  </a:lnTo>
                  <a:lnTo>
                    <a:pt x="81" y="628"/>
                  </a:lnTo>
                  <a:lnTo>
                    <a:pt x="84" y="625"/>
                  </a:lnTo>
                  <a:lnTo>
                    <a:pt x="84" y="608"/>
                  </a:lnTo>
                  <a:lnTo>
                    <a:pt x="87" y="605"/>
                  </a:lnTo>
                  <a:lnTo>
                    <a:pt x="87" y="573"/>
                  </a:lnTo>
                  <a:lnTo>
                    <a:pt x="90" y="566"/>
                  </a:lnTo>
                  <a:lnTo>
                    <a:pt x="90" y="570"/>
                  </a:lnTo>
                  <a:lnTo>
                    <a:pt x="90" y="534"/>
                  </a:lnTo>
                  <a:lnTo>
                    <a:pt x="94" y="534"/>
                  </a:lnTo>
                  <a:lnTo>
                    <a:pt x="94" y="502"/>
                  </a:lnTo>
                  <a:lnTo>
                    <a:pt x="94" y="505"/>
                  </a:lnTo>
                  <a:lnTo>
                    <a:pt x="97" y="498"/>
                  </a:lnTo>
                  <a:lnTo>
                    <a:pt x="97" y="463"/>
                  </a:lnTo>
                  <a:lnTo>
                    <a:pt x="97" y="472"/>
                  </a:lnTo>
                  <a:lnTo>
                    <a:pt x="100" y="492"/>
                  </a:lnTo>
                  <a:lnTo>
                    <a:pt x="100" y="495"/>
                  </a:lnTo>
                  <a:lnTo>
                    <a:pt x="100" y="450"/>
                  </a:lnTo>
                  <a:lnTo>
                    <a:pt x="103" y="443"/>
                  </a:lnTo>
                  <a:lnTo>
                    <a:pt x="103" y="450"/>
                  </a:lnTo>
                  <a:lnTo>
                    <a:pt x="103" y="362"/>
                  </a:lnTo>
                  <a:lnTo>
                    <a:pt x="103" y="395"/>
                  </a:lnTo>
                  <a:lnTo>
                    <a:pt x="106" y="404"/>
                  </a:lnTo>
                  <a:lnTo>
                    <a:pt x="106" y="382"/>
                  </a:lnTo>
                  <a:lnTo>
                    <a:pt x="110" y="375"/>
                  </a:lnTo>
                  <a:lnTo>
                    <a:pt x="110" y="278"/>
                  </a:lnTo>
                  <a:lnTo>
                    <a:pt x="113" y="285"/>
                  </a:lnTo>
                  <a:lnTo>
                    <a:pt x="113" y="472"/>
                  </a:lnTo>
                  <a:lnTo>
                    <a:pt x="116" y="479"/>
                  </a:lnTo>
                  <a:lnTo>
                    <a:pt x="116" y="492"/>
                  </a:lnTo>
                  <a:lnTo>
                    <a:pt x="116" y="447"/>
                  </a:lnTo>
                  <a:lnTo>
                    <a:pt x="119" y="447"/>
                  </a:lnTo>
                  <a:lnTo>
                    <a:pt x="119" y="508"/>
                  </a:lnTo>
                  <a:lnTo>
                    <a:pt x="123" y="521"/>
                  </a:lnTo>
                  <a:lnTo>
                    <a:pt x="123" y="566"/>
                  </a:lnTo>
                  <a:lnTo>
                    <a:pt x="126" y="570"/>
                  </a:lnTo>
                  <a:lnTo>
                    <a:pt x="126" y="576"/>
                  </a:lnTo>
                  <a:lnTo>
                    <a:pt x="126" y="534"/>
                  </a:lnTo>
                  <a:lnTo>
                    <a:pt x="129" y="531"/>
                  </a:lnTo>
                  <a:lnTo>
                    <a:pt x="129" y="515"/>
                  </a:lnTo>
                  <a:lnTo>
                    <a:pt x="129" y="531"/>
                  </a:lnTo>
                  <a:lnTo>
                    <a:pt x="132" y="540"/>
                  </a:lnTo>
                  <a:lnTo>
                    <a:pt x="132" y="553"/>
                  </a:lnTo>
                  <a:lnTo>
                    <a:pt x="132" y="524"/>
                  </a:lnTo>
                  <a:lnTo>
                    <a:pt x="136" y="505"/>
                  </a:lnTo>
                  <a:lnTo>
                    <a:pt x="136" y="492"/>
                  </a:lnTo>
                  <a:lnTo>
                    <a:pt x="136" y="553"/>
                  </a:lnTo>
                  <a:lnTo>
                    <a:pt x="139" y="563"/>
                  </a:lnTo>
                  <a:lnTo>
                    <a:pt x="139" y="576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49" name="Freeform 180"/>
            <p:cNvSpPr>
              <a:spLocks/>
            </p:cNvSpPr>
            <p:nvPr/>
          </p:nvSpPr>
          <p:spPr bwMode="auto">
            <a:xfrm>
              <a:off x="6142080" y="2491639"/>
              <a:ext cx="106899" cy="341198"/>
            </a:xfrm>
            <a:custGeom>
              <a:avLst/>
              <a:gdLst/>
              <a:ahLst/>
              <a:cxnLst>
                <a:cxn ang="0">
                  <a:pos x="3" y="333"/>
                </a:cxn>
                <a:cxn ang="0">
                  <a:pos x="6" y="379"/>
                </a:cxn>
                <a:cxn ang="0">
                  <a:pos x="10" y="330"/>
                </a:cxn>
                <a:cxn ang="0">
                  <a:pos x="13" y="434"/>
                </a:cxn>
                <a:cxn ang="0">
                  <a:pos x="16" y="372"/>
                </a:cxn>
                <a:cxn ang="0">
                  <a:pos x="23" y="414"/>
                </a:cxn>
                <a:cxn ang="0">
                  <a:pos x="26" y="382"/>
                </a:cxn>
                <a:cxn ang="0">
                  <a:pos x="29" y="213"/>
                </a:cxn>
                <a:cxn ang="0">
                  <a:pos x="32" y="181"/>
                </a:cxn>
                <a:cxn ang="0">
                  <a:pos x="35" y="97"/>
                </a:cxn>
                <a:cxn ang="0">
                  <a:pos x="42" y="39"/>
                </a:cxn>
                <a:cxn ang="0">
                  <a:pos x="45" y="81"/>
                </a:cxn>
                <a:cxn ang="0">
                  <a:pos x="48" y="120"/>
                </a:cxn>
                <a:cxn ang="0">
                  <a:pos x="48" y="107"/>
                </a:cxn>
                <a:cxn ang="0">
                  <a:pos x="52" y="61"/>
                </a:cxn>
                <a:cxn ang="0">
                  <a:pos x="55" y="39"/>
                </a:cxn>
                <a:cxn ang="0">
                  <a:pos x="58" y="45"/>
                </a:cxn>
                <a:cxn ang="0">
                  <a:pos x="61" y="35"/>
                </a:cxn>
                <a:cxn ang="0">
                  <a:pos x="61" y="13"/>
                </a:cxn>
                <a:cxn ang="0">
                  <a:pos x="65" y="13"/>
                </a:cxn>
                <a:cxn ang="0">
                  <a:pos x="68" y="45"/>
                </a:cxn>
                <a:cxn ang="0">
                  <a:pos x="71" y="0"/>
                </a:cxn>
                <a:cxn ang="0">
                  <a:pos x="74" y="9"/>
                </a:cxn>
                <a:cxn ang="0">
                  <a:pos x="78" y="29"/>
                </a:cxn>
                <a:cxn ang="0">
                  <a:pos x="81" y="94"/>
                </a:cxn>
                <a:cxn ang="0">
                  <a:pos x="84" y="58"/>
                </a:cxn>
                <a:cxn ang="0">
                  <a:pos x="87" y="107"/>
                </a:cxn>
                <a:cxn ang="0">
                  <a:pos x="91" y="162"/>
                </a:cxn>
                <a:cxn ang="0">
                  <a:pos x="91" y="152"/>
                </a:cxn>
                <a:cxn ang="0">
                  <a:pos x="94" y="223"/>
                </a:cxn>
                <a:cxn ang="0">
                  <a:pos x="100" y="136"/>
                </a:cxn>
                <a:cxn ang="0">
                  <a:pos x="103" y="204"/>
                </a:cxn>
                <a:cxn ang="0">
                  <a:pos x="107" y="184"/>
                </a:cxn>
                <a:cxn ang="0">
                  <a:pos x="110" y="272"/>
                </a:cxn>
                <a:cxn ang="0">
                  <a:pos x="113" y="272"/>
                </a:cxn>
                <a:cxn ang="0">
                  <a:pos x="116" y="372"/>
                </a:cxn>
                <a:cxn ang="0">
                  <a:pos x="120" y="210"/>
                </a:cxn>
                <a:cxn ang="0">
                  <a:pos x="123" y="181"/>
                </a:cxn>
                <a:cxn ang="0">
                  <a:pos x="126" y="142"/>
                </a:cxn>
                <a:cxn ang="0">
                  <a:pos x="129" y="265"/>
                </a:cxn>
                <a:cxn ang="0">
                  <a:pos x="133" y="217"/>
                </a:cxn>
                <a:cxn ang="0">
                  <a:pos x="136" y="385"/>
                </a:cxn>
              </a:cxnLst>
              <a:rect l="0" t="0" r="r" b="b"/>
              <a:pathLst>
                <a:path w="139" h="434">
                  <a:moveTo>
                    <a:pt x="0" y="398"/>
                  </a:moveTo>
                  <a:lnTo>
                    <a:pt x="0" y="349"/>
                  </a:lnTo>
                  <a:lnTo>
                    <a:pt x="3" y="333"/>
                  </a:lnTo>
                  <a:lnTo>
                    <a:pt x="3" y="324"/>
                  </a:lnTo>
                  <a:lnTo>
                    <a:pt x="3" y="372"/>
                  </a:lnTo>
                  <a:lnTo>
                    <a:pt x="6" y="379"/>
                  </a:lnTo>
                  <a:lnTo>
                    <a:pt x="6" y="385"/>
                  </a:lnTo>
                  <a:lnTo>
                    <a:pt x="6" y="330"/>
                  </a:lnTo>
                  <a:lnTo>
                    <a:pt x="10" y="330"/>
                  </a:lnTo>
                  <a:lnTo>
                    <a:pt x="10" y="421"/>
                  </a:lnTo>
                  <a:lnTo>
                    <a:pt x="13" y="417"/>
                  </a:lnTo>
                  <a:lnTo>
                    <a:pt x="13" y="434"/>
                  </a:lnTo>
                  <a:lnTo>
                    <a:pt x="13" y="427"/>
                  </a:lnTo>
                  <a:lnTo>
                    <a:pt x="16" y="417"/>
                  </a:lnTo>
                  <a:lnTo>
                    <a:pt x="16" y="372"/>
                  </a:lnTo>
                  <a:lnTo>
                    <a:pt x="19" y="375"/>
                  </a:lnTo>
                  <a:lnTo>
                    <a:pt x="19" y="411"/>
                  </a:lnTo>
                  <a:lnTo>
                    <a:pt x="23" y="414"/>
                  </a:lnTo>
                  <a:lnTo>
                    <a:pt x="23" y="421"/>
                  </a:lnTo>
                  <a:lnTo>
                    <a:pt x="23" y="392"/>
                  </a:lnTo>
                  <a:lnTo>
                    <a:pt x="26" y="382"/>
                  </a:lnTo>
                  <a:lnTo>
                    <a:pt x="26" y="311"/>
                  </a:lnTo>
                  <a:lnTo>
                    <a:pt x="29" y="307"/>
                  </a:lnTo>
                  <a:lnTo>
                    <a:pt x="29" y="213"/>
                  </a:lnTo>
                  <a:lnTo>
                    <a:pt x="29" y="226"/>
                  </a:lnTo>
                  <a:lnTo>
                    <a:pt x="32" y="223"/>
                  </a:lnTo>
                  <a:lnTo>
                    <a:pt x="32" y="181"/>
                  </a:lnTo>
                  <a:lnTo>
                    <a:pt x="32" y="188"/>
                  </a:lnTo>
                  <a:lnTo>
                    <a:pt x="35" y="175"/>
                  </a:lnTo>
                  <a:lnTo>
                    <a:pt x="35" y="97"/>
                  </a:lnTo>
                  <a:lnTo>
                    <a:pt x="39" y="84"/>
                  </a:lnTo>
                  <a:lnTo>
                    <a:pt x="39" y="42"/>
                  </a:lnTo>
                  <a:lnTo>
                    <a:pt x="42" y="39"/>
                  </a:lnTo>
                  <a:lnTo>
                    <a:pt x="42" y="74"/>
                  </a:lnTo>
                  <a:lnTo>
                    <a:pt x="42" y="71"/>
                  </a:lnTo>
                  <a:lnTo>
                    <a:pt x="45" y="81"/>
                  </a:lnTo>
                  <a:lnTo>
                    <a:pt x="45" y="132"/>
                  </a:lnTo>
                  <a:lnTo>
                    <a:pt x="45" y="123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48" y="103"/>
                  </a:lnTo>
                  <a:lnTo>
                    <a:pt x="48" y="107"/>
                  </a:lnTo>
                  <a:lnTo>
                    <a:pt x="52" y="103"/>
                  </a:lnTo>
                  <a:lnTo>
                    <a:pt x="52" y="58"/>
                  </a:lnTo>
                  <a:lnTo>
                    <a:pt x="52" y="61"/>
                  </a:lnTo>
                  <a:lnTo>
                    <a:pt x="55" y="52"/>
                  </a:lnTo>
                  <a:lnTo>
                    <a:pt x="55" y="64"/>
                  </a:lnTo>
                  <a:lnTo>
                    <a:pt x="55" y="39"/>
                  </a:lnTo>
                  <a:lnTo>
                    <a:pt x="55" y="52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8" y="3"/>
                  </a:lnTo>
                  <a:lnTo>
                    <a:pt x="58" y="19"/>
                  </a:lnTo>
                  <a:lnTo>
                    <a:pt x="61" y="35"/>
                  </a:lnTo>
                  <a:lnTo>
                    <a:pt x="61" y="64"/>
                  </a:lnTo>
                  <a:lnTo>
                    <a:pt x="61" y="9"/>
                  </a:lnTo>
                  <a:lnTo>
                    <a:pt x="61" y="13"/>
                  </a:lnTo>
                  <a:lnTo>
                    <a:pt x="65" y="29"/>
                  </a:lnTo>
                  <a:lnTo>
                    <a:pt x="65" y="64"/>
                  </a:lnTo>
                  <a:lnTo>
                    <a:pt x="65" y="13"/>
                  </a:lnTo>
                  <a:lnTo>
                    <a:pt x="65" y="29"/>
                  </a:lnTo>
                  <a:lnTo>
                    <a:pt x="68" y="6"/>
                  </a:lnTo>
                  <a:lnTo>
                    <a:pt x="68" y="45"/>
                  </a:lnTo>
                  <a:lnTo>
                    <a:pt x="68" y="3"/>
                  </a:lnTo>
                  <a:lnTo>
                    <a:pt x="71" y="9"/>
                  </a:lnTo>
                  <a:lnTo>
                    <a:pt x="71" y="0"/>
                  </a:lnTo>
                  <a:lnTo>
                    <a:pt x="71" y="45"/>
                  </a:lnTo>
                  <a:lnTo>
                    <a:pt x="74" y="48"/>
                  </a:lnTo>
                  <a:lnTo>
                    <a:pt x="74" y="9"/>
                  </a:lnTo>
                  <a:lnTo>
                    <a:pt x="78" y="39"/>
                  </a:lnTo>
                  <a:lnTo>
                    <a:pt x="78" y="77"/>
                  </a:lnTo>
                  <a:lnTo>
                    <a:pt x="78" y="29"/>
                  </a:lnTo>
                  <a:lnTo>
                    <a:pt x="78" y="68"/>
                  </a:lnTo>
                  <a:lnTo>
                    <a:pt x="81" y="45"/>
                  </a:lnTo>
                  <a:lnTo>
                    <a:pt x="81" y="94"/>
                  </a:lnTo>
                  <a:lnTo>
                    <a:pt x="81" y="32"/>
                  </a:lnTo>
                  <a:lnTo>
                    <a:pt x="81" y="55"/>
                  </a:lnTo>
                  <a:lnTo>
                    <a:pt x="84" y="58"/>
                  </a:lnTo>
                  <a:lnTo>
                    <a:pt x="84" y="142"/>
                  </a:lnTo>
                  <a:lnTo>
                    <a:pt x="84" y="103"/>
                  </a:lnTo>
                  <a:lnTo>
                    <a:pt x="87" y="107"/>
                  </a:lnTo>
                  <a:lnTo>
                    <a:pt x="87" y="97"/>
                  </a:lnTo>
                  <a:lnTo>
                    <a:pt x="87" y="165"/>
                  </a:lnTo>
                  <a:lnTo>
                    <a:pt x="91" y="162"/>
                  </a:lnTo>
                  <a:lnTo>
                    <a:pt x="91" y="181"/>
                  </a:lnTo>
                  <a:lnTo>
                    <a:pt x="91" y="116"/>
                  </a:lnTo>
                  <a:lnTo>
                    <a:pt x="91" y="152"/>
                  </a:lnTo>
                  <a:lnTo>
                    <a:pt x="94" y="158"/>
                  </a:lnTo>
                  <a:lnTo>
                    <a:pt x="94" y="126"/>
                  </a:lnTo>
                  <a:lnTo>
                    <a:pt x="94" y="223"/>
                  </a:lnTo>
                  <a:lnTo>
                    <a:pt x="97" y="223"/>
                  </a:lnTo>
                  <a:lnTo>
                    <a:pt x="97" y="142"/>
                  </a:lnTo>
                  <a:lnTo>
                    <a:pt x="100" y="136"/>
                  </a:lnTo>
                  <a:lnTo>
                    <a:pt x="100" y="168"/>
                  </a:lnTo>
                  <a:lnTo>
                    <a:pt x="100" y="165"/>
                  </a:lnTo>
                  <a:lnTo>
                    <a:pt x="103" y="204"/>
                  </a:lnTo>
                  <a:lnTo>
                    <a:pt x="103" y="265"/>
                  </a:lnTo>
                  <a:lnTo>
                    <a:pt x="103" y="175"/>
                  </a:lnTo>
                  <a:lnTo>
                    <a:pt x="107" y="184"/>
                  </a:lnTo>
                  <a:lnTo>
                    <a:pt x="107" y="275"/>
                  </a:lnTo>
                  <a:lnTo>
                    <a:pt x="107" y="259"/>
                  </a:lnTo>
                  <a:lnTo>
                    <a:pt x="110" y="272"/>
                  </a:lnTo>
                  <a:lnTo>
                    <a:pt x="110" y="317"/>
                  </a:lnTo>
                  <a:lnTo>
                    <a:pt x="110" y="275"/>
                  </a:lnTo>
                  <a:lnTo>
                    <a:pt x="113" y="272"/>
                  </a:lnTo>
                  <a:lnTo>
                    <a:pt x="113" y="379"/>
                  </a:lnTo>
                  <a:lnTo>
                    <a:pt x="113" y="375"/>
                  </a:lnTo>
                  <a:lnTo>
                    <a:pt x="116" y="372"/>
                  </a:lnTo>
                  <a:lnTo>
                    <a:pt x="116" y="210"/>
                  </a:lnTo>
                  <a:lnTo>
                    <a:pt x="120" y="207"/>
                  </a:lnTo>
                  <a:lnTo>
                    <a:pt x="120" y="210"/>
                  </a:lnTo>
                  <a:lnTo>
                    <a:pt x="120" y="188"/>
                  </a:lnTo>
                  <a:lnTo>
                    <a:pt x="123" y="191"/>
                  </a:lnTo>
                  <a:lnTo>
                    <a:pt x="123" y="181"/>
                  </a:lnTo>
                  <a:lnTo>
                    <a:pt x="123" y="213"/>
                  </a:lnTo>
                  <a:lnTo>
                    <a:pt x="126" y="204"/>
                  </a:lnTo>
                  <a:lnTo>
                    <a:pt x="126" y="142"/>
                  </a:lnTo>
                  <a:lnTo>
                    <a:pt x="126" y="171"/>
                  </a:lnTo>
                  <a:lnTo>
                    <a:pt x="129" y="188"/>
                  </a:lnTo>
                  <a:lnTo>
                    <a:pt x="129" y="265"/>
                  </a:lnTo>
                  <a:lnTo>
                    <a:pt x="129" y="249"/>
                  </a:lnTo>
                  <a:lnTo>
                    <a:pt x="133" y="233"/>
                  </a:lnTo>
                  <a:lnTo>
                    <a:pt x="133" y="217"/>
                  </a:lnTo>
                  <a:lnTo>
                    <a:pt x="133" y="346"/>
                  </a:lnTo>
                  <a:lnTo>
                    <a:pt x="136" y="362"/>
                  </a:lnTo>
                  <a:lnTo>
                    <a:pt x="136" y="385"/>
                  </a:lnTo>
                  <a:lnTo>
                    <a:pt x="136" y="369"/>
                  </a:lnTo>
                  <a:lnTo>
                    <a:pt x="139" y="369"/>
                  </a:lnTo>
                </a:path>
              </a:pathLst>
            </a:custGeom>
            <a:noFill/>
            <a:ln w="31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/>
            </a:p>
          </p:txBody>
        </p:sp>
        <p:sp>
          <p:nvSpPr>
            <p:cNvPr id="50" name="Rectangle 106"/>
            <p:cNvSpPr>
              <a:spLocks noChangeArrowheads="1"/>
            </p:cNvSpPr>
            <p:nvPr/>
          </p:nvSpPr>
          <p:spPr bwMode="auto">
            <a:xfrm>
              <a:off x="4121875" y="2401889"/>
              <a:ext cx="1059725" cy="10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Y-axis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magnetometry</a:t>
              </a:r>
              <a:endParaRPr kumimoji="0" lang="en-US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Line 129"/>
          <p:cNvSpPr>
            <a:spLocks noChangeShapeType="1"/>
          </p:cNvSpPr>
          <p:nvPr/>
        </p:nvSpPr>
        <p:spPr bwMode="auto">
          <a:xfrm>
            <a:off x="4647552" y="5138882"/>
            <a:ext cx="6831858" cy="97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Line 131"/>
          <p:cNvSpPr>
            <a:spLocks noChangeShapeType="1"/>
          </p:cNvSpPr>
          <p:nvPr/>
        </p:nvSpPr>
        <p:spPr bwMode="auto">
          <a:xfrm flipV="1">
            <a:off x="5324168" y="5074709"/>
            <a:ext cx="1095" cy="6417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133"/>
          <p:cNvSpPr>
            <a:spLocks noChangeShapeType="1"/>
          </p:cNvSpPr>
          <p:nvPr/>
        </p:nvSpPr>
        <p:spPr bwMode="auto">
          <a:xfrm flipV="1">
            <a:off x="6007355" y="5074709"/>
            <a:ext cx="1095" cy="6417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135"/>
          <p:cNvSpPr>
            <a:spLocks noChangeShapeType="1"/>
          </p:cNvSpPr>
          <p:nvPr/>
        </p:nvSpPr>
        <p:spPr bwMode="auto">
          <a:xfrm flipV="1">
            <a:off x="6690543" y="5074709"/>
            <a:ext cx="1095" cy="6417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137"/>
          <p:cNvSpPr>
            <a:spLocks noChangeShapeType="1"/>
          </p:cNvSpPr>
          <p:nvPr/>
        </p:nvSpPr>
        <p:spPr bwMode="auto">
          <a:xfrm flipV="1">
            <a:off x="7373728" y="5074709"/>
            <a:ext cx="1095" cy="6417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Line 139"/>
          <p:cNvSpPr>
            <a:spLocks noChangeShapeType="1"/>
          </p:cNvSpPr>
          <p:nvPr/>
        </p:nvSpPr>
        <p:spPr bwMode="auto">
          <a:xfrm flipV="1">
            <a:off x="8056913" y="5074709"/>
            <a:ext cx="1095" cy="6417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40"/>
          <p:cNvSpPr>
            <a:spLocks noChangeArrowheads="1"/>
          </p:cNvSpPr>
          <p:nvPr/>
        </p:nvSpPr>
        <p:spPr bwMode="auto">
          <a:xfrm>
            <a:off x="7793989" y="5156375"/>
            <a:ext cx="560131" cy="27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1000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141"/>
          <p:cNvSpPr>
            <a:spLocks noChangeShapeType="1"/>
          </p:cNvSpPr>
          <p:nvPr/>
        </p:nvSpPr>
        <p:spPr bwMode="auto">
          <a:xfrm flipV="1">
            <a:off x="8740097" y="5074709"/>
            <a:ext cx="1095" cy="6417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Line 143"/>
          <p:cNvSpPr>
            <a:spLocks noChangeShapeType="1"/>
          </p:cNvSpPr>
          <p:nvPr/>
        </p:nvSpPr>
        <p:spPr bwMode="auto">
          <a:xfrm flipV="1">
            <a:off x="9423285" y="5074709"/>
            <a:ext cx="1095" cy="6417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Line 145"/>
          <p:cNvSpPr>
            <a:spLocks noChangeShapeType="1"/>
          </p:cNvSpPr>
          <p:nvPr/>
        </p:nvSpPr>
        <p:spPr bwMode="auto">
          <a:xfrm flipV="1">
            <a:off x="10106470" y="5074709"/>
            <a:ext cx="1095" cy="6417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Line 147"/>
          <p:cNvSpPr>
            <a:spLocks noChangeShapeType="1"/>
          </p:cNvSpPr>
          <p:nvPr/>
        </p:nvSpPr>
        <p:spPr bwMode="auto">
          <a:xfrm flipV="1">
            <a:off x="10789654" y="5074709"/>
            <a:ext cx="1095" cy="6417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149"/>
          <p:cNvSpPr>
            <a:spLocks noChangeShapeType="1"/>
          </p:cNvSpPr>
          <p:nvPr/>
        </p:nvSpPr>
        <p:spPr bwMode="auto">
          <a:xfrm flipV="1">
            <a:off x="11479411" y="5074709"/>
            <a:ext cx="1095" cy="6417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150"/>
          <p:cNvSpPr>
            <a:spLocks noChangeArrowheads="1"/>
          </p:cNvSpPr>
          <p:nvPr/>
        </p:nvSpPr>
        <p:spPr bwMode="auto">
          <a:xfrm>
            <a:off x="11216487" y="5156375"/>
            <a:ext cx="560131" cy="27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2000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131"/>
          <p:cNvSpPr>
            <a:spLocks noChangeShapeType="1"/>
          </p:cNvSpPr>
          <p:nvPr/>
        </p:nvSpPr>
        <p:spPr bwMode="auto">
          <a:xfrm flipV="1">
            <a:off x="4645842" y="5074709"/>
            <a:ext cx="1095" cy="6417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132"/>
          <p:cNvSpPr>
            <a:spLocks noChangeArrowheads="1"/>
          </p:cNvSpPr>
          <p:nvPr/>
        </p:nvSpPr>
        <p:spPr bwMode="auto">
          <a:xfrm>
            <a:off x="4571603" y="5156375"/>
            <a:ext cx="140036" cy="27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90"/>
          <p:cNvGrpSpPr/>
          <p:nvPr/>
        </p:nvGrpSpPr>
        <p:grpSpPr>
          <a:xfrm>
            <a:off x="4647551" y="3573410"/>
            <a:ext cx="6812152" cy="1459180"/>
            <a:chOff x="2397125" y="2426474"/>
            <a:chExt cx="3826222" cy="881839"/>
          </a:xfrm>
        </p:grpSpPr>
        <p:sp>
          <p:nvSpPr>
            <p:cNvPr id="89" name="Freeform 151"/>
            <p:cNvSpPr>
              <a:spLocks/>
            </p:cNvSpPr>
            <p:nvPr/>
          </p:nvSpPr>
          <p:spPr bwMode="auto">
            <a:xfrm>
              <a:off x="2397125" y="3208691"/>
              <a:ext cx="461213" cy="70104"/>
            </a:xfrm>
            <a:custGeom>
              <a:avLst/>
              <a:gdLst/>
              <a:ahLst/>
              <a:cxnLst>
                <a:cxn ang="0">
                  <a:pos x="6" y="54"/>
                </a:cxn>
                <a:cxn ang="0">
                  <a:pos x="24" y="60"/>
                </a:cxn>
                <a:cxn ang="0">
                  <a:pos x="42" y="60"/>
                </a:cxn>
                <a:cxn ang="0">
                  <a:pos x="60" y="60"/>
                </a:cxn>
                <a:cxn ang="0">
                  <a:pos x="78" y="72"/>
                </a:cxn>
                <a:cxn ang="0">
                  <a:pos x="96" y="78"/>
                </a:cxn>
                <a:cxn ang="0">
                  <a:pos x="114" y="84"/>
                </a:cxn>
                <a:cxn ang="0">
                  <a:pos x="132" y="90"/>
                </a:cxn>
                <a:cxn ang="0">
                  <a:pos x="150" y="96"/>
                </a:cxn>
                <a:cxn ang="0">
                  <a:pos x="168" y="102"/>
                </a:cxn>
                <a:cxn ang="0">
                  <a:pos x="186" y="108"/>
                </a:cxn>
                <a:cxn ang="0">
                  <a:pos x="204" y="114"/>
                </a:cxn>
                <a:cxn ang="0">
                  <a:pos x="222" y="102"/>
                </a:cxn>
                <a:cxn ang="0">
                  <a:pos x="240" y="84"/>
                </a:cxn>
                <a:cxn ang="0">
                  <a:pos x="252" y="66"/>
                </a:cxn>
                <a:cxn ang="0">
                  <a:pos x="270" y="48"/>
                </a:cxn>
                <a:cxn ang="0">
                  <a:pos x="288" y="42"/>
                </a:cxn>
                <a:cxn ang="0">
                  <a:pos x="306" y="42"/>
                </a:cxn>
                <a:cxn ang="0">
                  <a:pos x="324" y="42"/>
                </a:cxn>
                <a:cxn ang="0">
                  <a:pos x="342" y="36"/>
                </a:cxn>
                <a:cxn ang="0">
                  <a:pos x="360" y="30"/>
                </a:cxn>
                <a:cxn ang="0">
                  <a:pos x="378" y="36"/>
                </a:cxn>
                <a:cxn ang="0">
                  <a:pos x="396" y="42"/>
                </a:cxn>
                <a:cxn ang="0">
                  <a:pos x="414" y="42"/>
                </a:cxn>
                <a:cxn ang="0">
                  <a:pos x="432" y="36"/>
                </a:cxn>
                <a:cxn ang="0">
                  <a:pos x="450" y="24"/>
                </a:cxn>
                <a:cxn ang="0">
                  <a:pos x="468" y="18"/>
                </a:cxn>
                <a:cxn ang="0">
                  <a:pos x="486" y="12"/>
                </a:cxn>
                <a:cxn ang="0">
                  <a:pos x="504" y="12"/>
                </a:cxn>
                <a:cxn ang="0">
                  <a:pos x="522" y="6"/>
                </a:cxn>
                <a:cxn ang="0">
                  <a:pos x="540" y="0"/>
                </a:cxn>
                <a:cxn ang="0">
                  <a:pos x="558" y="0"/>
                </a:cxn>
                <a:cxn ang="0">
                  <a:pos x="576" y="12"/>
                </a:cxn>
                <a:cxn ang="0">
                  <a:pos x="594" y="24"/>
                </a:cxn>
                <a:cxn ang="0">
                  <a:pos x="612" y="18"/>
                </a:cxn>
                <a:cxn ang="0">
                  <a:pos x="630" y="18"/>
                </a:cxn>
                <a:cxn ang="0">
                  <a:pos x="648" y="18"/>
                </a:cxn>
                <a:cxn ang="0">
                  <a:pos x="666" y="18"/>
                </a:cxn>
                <a:cxn ang="0">
                  <a:pos x="684" y="18"/>
                </a:cxn>
                <a:cxn ang="0">
                  <a:pos x="702" y="12"/>
                </a:cxn>
                <a:cxn ang="0">
                  <a:pos x="720" y="6"/>
                </a:cxn>
                <a:cxn ang="0">
                  <a:pos x="738" y="6"/>
                </a:cxn>
              </a:cxnLst>
              <a:rect l="0" t="0" r="r" b="b"/>
              <a:pathLst>
                <a:path w="750" h="114">
                  <a:moveTo>
                    <a:pt x="0" y="42"/>
                  </a:moveTo>
                  <a:lnTo>
                    <a:pt x="0" y="48"/>
                  </a:lnTo>
                  <a:lnTo>
                    <a:pt x="6" y="54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0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90"/>
                  </a:lnTo>
                  <a:lnTo>
                    <a:pt x="144" y="96"/>
                  </a:lnTo>
                  <a:lnTo>
                    <a:pt x="150" y="96"/>
                  </a:lnTo>
                  <a:lnTo>
                    <a:pt x="156" y="102"/>
                  </a:lnTo>
                  <a:lnTo>
                    <a:pt x="162" y="102"/>
                  </a:lnTo>
                  <a:lnTo>
                    <a:pt x="168" y="102"/>
                  </a:lnTo>
                  <a:lnTo>
                    <a:pt x="174" y="108"/>
                  </a:lnTo>
                  <a:lnTo>
                    <a:pt x="180" y="108"/>
                  </a:lnTo>
                  <a:lnTo>
                    <a:pt x="186" y="108"/>
                  </a:lnTo>
                  <a:lnTo>
                    <a:pt x="192" y="114"/>
                  </a:lnTo>
                  <a:lnTo>
                    <a:pt x="198" y="114"/>
                  </a:lnTo>
                  <a:lnTo>
                    <a:pt x="204" y="114"/>
                  </a:lnTo>
                  <a:lnTo>
                    <a:pt x="210" y="108"/>
                  </a:lnTo>
                  <a:lnTo>
                    <a:pt x="216" y="108"/>
                  </a:lnTo>
                  <a:lnTo>
                    <a:pt x="222" y="102"/>
                  </a:lnTo>
                  <a:lnTo>
                    <a:pt x="228" y="102"/>
                  </a:lnTo>
                  <a:lnTo>
                    <a:pt x="240" y="90"/>
                  </a:lnTo>
                  <a:lnTo>
                    <a:pt x="240" y="84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52" y="66"/>
                  </a:lnTo>
                  <a:lnTo>
                    <a:pt x="264" y="54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6" y="48"/>
                  </a:lnTo>
                  <a:lnTo>
                    <a:pt x="282" y="42"/>
                  </a:lnTo>
                  <a:lnTo>
                    <a:pt x="288" y="42"/>
                  </a:lnTo>
                  <a:lnTo>
                    <a:pt x="294" y="42"/>
                  </a:lnTo>
                  <a:lnTo>
                    <a:pt x="300" y="42"/>
                  </a:lnTo>
                  <a:lnTo>
                    <a:pt x="306" y="42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6" y="42"/>
                  </a:lnTo>
                  <a:lnTo>
                    <a:pt x="342" y="36"/>
                  </a:lnTo>
                  <a:lnTo>
                    <a:pt x="348" y="30"/>
                  </a:lnTo>
                  <a:lnTo>
                    <a:pt x="354" y="30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6" y="42"/>
                  </a:lnTo>
                  <a:lnTo>
                    <a:pt x="402" y="42"/>
                  </a:lnTo>
                  <a:lnTo>
                    <a:pt x="408" y="42"/>
                  </a:lnTo>
                  <a:lnTo>
                    <a:pt x="414" y="42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36"/>
                  </a:lnTo>
                  <a:lnTo>
                    <a:pt x="438" y="36"/>
                  </a:lnTo>
                  <a:lnTo>
                    <a:pt x="444" y="30"/>
                  </a:lnTo>
                  <a:lnTo>
                    <a:pt x="450" y="24"/>
                  </a:lnTo>
                  <a:lnTo>
                    <a:pt x="456" y="24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2"/>
                  </a:lnTo>
                  <a:lnTo>
                    <a:pt x="480" y="6"/>
                  </a:lnTo>
                  <a:lnTo>
                    <a:pt x="486" y="12"/>
                  </a:lnTo>
                  <a:lnTo>
                    <a:pt x="492" y="12"/>
                  </a:lnTo>
                  <a:lnTo>
                    <a:pt x="498" y="12"/>
                  </a:lnTo>
                  <a:lnTo>
                    <a:pt x="504" y="12"/>
                  </a:lnTo>
                  <a:lnTo>
                    <a:pt x="510" y="12"/>
                  </a:lnTo>
                  <a:lnTo>
                    <a:pt x="516" y="6"/>
                  </a:lnTo>
                  <a:lnTo>
                    <a:pt x="522" y="6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6"/>
                  </a:lnTo>
                  <a:lnTo>
                    <a:pt x="570" y="6"/>
                  </a:lnTo>
                  <a:lnTo>
                    <a:pt x="576" y="12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24"/>
                  </a:lnTo>
                  <a:lnTo>
                    <a:pt x="600" y="24"/>
                  </a:lnTo>
                  <a:lnTo>
                    <a:pt x="606" y="24"/>
                  </a:lnTo>
                  <a:lnTo>
                    <a:pt x="612" y="18"/>
                  </a:lnTo>
                  <a:lnTo>
                    <a:pt x="618" y="18"/>
                  </a:lnTo>
                  <a:lnTo>
                    <a:pt x="624" y="18"/>
                  </a:lnTo>
                  <a:lnTo>
                    <a:pt x="630" y="18"/>
                  </a:lnTo>
                  <a:lnTo>
                    <a:pt x="636" y="18"/>
                  </a:lnTo>
                  <a:lnTo>
                    <a:pt x="642" y="18"/>
                  </a:lnTo>
                  <a:lnTo>
                    <a:pt x="648" y="18"/>
                  </a:lnTo>
                  <a:lnTo>
                    <a:pt x="654" y="18"/>
                  </a:lnTo>
                  <a:lnTo>
                    <a:pt x="660" y="18"/>
                  </a:lnTo>
                  <a:lnTo>
                    <a:pt x="666" y="18"/>
                  </a:lnTo>
                  <a:lnTo>
                    <a:pt x="672" y="18"/>
                  </a:lnTo>
                  <a:lnTo>
                    <a:pt x="678" y="18"/>
                  </a:lnTo>
                  <a:lnTo>
                    <a:pt x="684" y="18"/>
                  </a:lnTo>
                  <a:lnTo>
                    <a:pt x="690" y="18"/>
                  </a:lnTo>
                  <a:lnTo>
                    <a:pt x="696" y="12"/>
                  </a:lnTo>
                  <a:lnTo>
                    <a:pt x="702" y="12"/>
                  </a:lnTo>
                  <a:lnTo>
                    <a:pt x="708" y="12"/>
                  </a:lnTo>
                  <a:lnTo>
                    <a:pt x="714" y="6"/>
                  </a:lnTo>
                  <a:lnTo>
                    <a:pt x="720" y="6"/>
                  </a:lnTo>
                  <a:lnTo>
                    <a:pt x="726" y="6"/>
                  </a:lnTo>
                  <a:lnTo>
                    <a:pt x="732" y="6"/>
                  </a:lnTo>
                  <a:lnTo>
                    <a:pt x="738" y="6"/>
                  </a:lnTo>
                  <a:lnTo>
                    <a:pt x="744" y="12"/>
                  </a:lnTo>
                  <a:lnTo>
                    <a:pt x="750" y="6"/>
                  </a:ln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Freeform 152"/>
            <p:cNvSpPr>
              <a:spLocks/>
            </p:cNvSpPr>
            <p:nvPr/>
          </p:nvSpPr>
          <p:spPr bwMode="auto">
            <a:xfrm>
              <a:off x="2858338" y="3171794"/>
              <a:ext cx="468592" cy="44276"/>
            </a:xfrm>
            <a:custGeom>
              <a:avLst/>
              <a:gdLst/>
              <a:ahLst/>
              <a:cxnLst>
                <a:cxn ang="0">
                  <a:pos x="12" y="66"/>
                </a:cxn>
                <a:cxn ang="0">
                  <a:pos x="30" y="66"/>
                </a:cxn>
                <a:cxn ang="0">
                  <a:pos x="48" y="60"/>
                </a:cxn>
                <a:cxn ang="0">
                  <a:pos x="66" y="48"/>
                </a:cxn>
                <a:cxn ang="0">
                  <a:pos x="84" y="42"/>
                </a:cxn>
                <a:cxn ang="0">
                  <a:pos x="102" y="30"/>
                </a:cxn>
                <a:cxn ang="0">
                  <a:pos x="120" y="18"/>
                </a:cxn>
                <a:cxn ang="0">
                  <a:pos x="138" y="6"/>
                </a:cxn>
                <a:cxn ang="0">
                  <a:pos x="156" y="6"/>
                </a:cxn>
                <a:cxn ang="0">
                  <a:pos x="174" y="12"/>
                </a:cxn>
                <a:cxn ang="0">
                  <a:pos x="192" y="24"/>
                </a:cxn>
                <a:cxn ang="0">
                  <a:pos x="210" y="36"/>
                </a:cxn>
                <a:cxn ang="0">
                  <a:pos x="228" y="42"/>
                </a:cxn>
                <a:cxn ang="0">
                  <a:pos x="246" y="42"/>
                </a:cxn>
                <a:cxn ang="0">
                  <a:pos x="264" y="60"/>
                </a:cxn>
                <a:cxn ang="0">
                  <a:pos x="282" y="72"/>
                </a:cxn>
                <a:cxn ang="0">
                  <a:pos x="300" y="72"/>
                </a:cxn>
                <a:cxn ang="0">
                  <a:pos x="318" y="60"/>
                </a:cxn>
                <a:cxn ang="0">
                  <a:pos x="336" y="54"/>
                </a:cxn>
                <a:cxn ang="0">
                  <a:pos x="354" y="54"/>
                </a:cxn>
                <a:cxn ang="0">
                  <a:pos x="372" y="48"/>
                </a:cxn>
                <a:cxn ang="0">
                  <a:pos x="390" y="48"/>
                </a:cxn>
                <a:cxn ang="0">
                  <a:pos x="408" y="48"/>
                </a:cxn>
                <a:cxn ang="0">
                  <a:pos x="426" y="42"/>
                </a:cxn>
                <a:cxn ang="0">
                  <a:pos x="444" y="36"/>
                </a:cxn>
                <a:cxn ang="0">
                  <a:pos x="462" y="48"/>
                </a:cxn>
                <a:cxn ang="0">
                  <a:pos x="480" y="60"/>
                </a:cxn>
                <a:cxn ang="0">
                  <a:pos x="498" y="66"/>
                </a:cxn>
                <a:cxn ang="0">
                  <a:pos x="516" y="60"/>
                </a:cxn>
                <a:cxn ang="0">
                  <a:pos x="534" y="60"/>
                </a:cxn>
                <a:cxn ang="0">
                  <a:pos x="552" y="60"/>
                </a:cxn>
                <a:cxn ang="0">
                  <a:pos x="570" y="60"/>
                </a:cxn>
                <a:cxn ang="0">
                  <a:pos x="588" y="54"/>
                </a:cxn>
                <a:cxn ang="0">
                  <a:pos x="606" y="54"/>
                </a:cxn>
                <a:cxn ang="0">
                  <a:pos x="624" y="48"/>
                </a:cxn>
                <a:cxn ang="0">
                  <a:pos x="642" y="48"/>
                </a:cxn>
                <a:cxn ang="0">
                  <a:pos x="660" y="36"/>
                </a:cxn>
                <a:cxn ang="0">
                  <a:pos x="678" y="30"/>
                </a:cxn>
                <a:cxn ang="0">
                  <a:pos x="696" y="30"/>
                </a:cxn>
                <a:cxn ang="0">
                  <a:pos x="714" y="30"/>
                </a:cxn>
                <a:cxn ang="0">
                  <a:pos x="732" y="36"/>
                </a:cxn>
                <a:cxn ang="0">
                  <a:pos x="750" y="48"/>
                </a:cxn>
              </a:cxnLst>
              <a:rect l="0" t="0" r="r" b="b"/>
              <a:pathLst>
                <a:path w="762" h="72">
                  <a:moveTo>
                    <a:pt x="0" y="66"/>
                  </a:moveTo>
                  <a:lnTo>
                    <a:pt x="6" y="72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8" y="30"/>
                  </a:lnTo>
                  <a:lnTo>
                    <a:pt x="114" y="24"/>
                  </a:lnTo>
                  <a:lnTo>
                    <a:pt x="120" y="18"/>
                  </a:lnTo>
                  <a:lnTo>
                    <a:pt x="126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92" y="24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6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42"/>
                  </a:lnTo>
                  <a:lnTo>
                    <a:pt x="246" y="42"/>
                  </a:lnTo>
                  <a:lnTo>
                    <a:pt x="252" y="48"/>
                  </a:lnTo>
                  <a:lnTo>
                    <a:pt x="258" y="54"/>
                  </a:lnTo>
                  <a:lnTo>
                    <a:pt x="264" y="60"/>
                  </a:lnTo>
                  <a:lnTo>
                    <a:pt x="270" y="60"/>
                  </a:lnTo>
                  <a:lnTo>
                    <a:pt x="276" y="66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12" y="60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8" y="54"/>
                  </a:lnTo>
                  <a:lnTo>
                    <a:pt x="354" y="54"/>
                  </a:lnTo>
                  <a:lnTo>
                    <a:pt x="360" y="48"/>
                  </a:lnTo>
                  <a:lnTo>
                    <a:pt x="366" y="48"/>
                  </a:lnTo>
                  <a:lnTo>
                    <a:pt x="372" y="48"/>
                  </a:lnTo>
                  <a:lnTo>
                    <a:pt x="378" y="42"/>
                  </a:lnTo>
                  <a:lnTo>
                    <a:pt x="384" y="42"/>
                  </a:lnTo>
                  <a:lnTo>
                    <a:pt x="390" y="48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2"/>
                  </a:lnTo>
                  <a:lnTo>
                    <a:pt x="432" y="42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0" y="42"/>
                  </a:lnTo>
                  <a:lnTo>
                    <a:pt x="456" y="42"/>
                  </a:lnTo>
                  <a:lnTo>
                    <a:pt x="462" y="48"/>
                  </a:lnTo>
                  <a:lnTo>
                    <a:pt x="468" y="54"/>
                  </a:lnTo>
                  <a:lnTo>
                    <a:pt x="474" y="60"/>
                  </a:lnTo>
                  <a:lnTo>
                    <a:pt x="480" y="60"/>
                  </a:lnTo>
                  <a:lnTo>
                    <a:pt x="486" y="60"/>
                  </a:lnTo>
                  <a:lnTo>
                    <a:pt x="492" y="66"/>
                  </a:lnTo>
                  <a:lnTo>
                    <a:pt x="498" y="66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6" y="60"/>
                  </a:lnTo>
                  <a:lnTo>
                    <a:pt x="522" y="60"/>
                  </a:lnTo>
                  <a:lnTo>
                    <a:pt x="528" y="60"/>
                  </a:lnTo>
                  <a:lnTo>
                    <a:pt x="534" y="60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52" y="60"/>
                  </a:lnTo>
                  <a:lnTo>
                    <a:pt x="558" y="60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588" y="54"/>
                  </a:lnTo>
                  <a:lnTo>
                    <a:pt x="594" y="54"/>
                  </a:lnTo>
                  <a:lnTo>
                    <a:pt x="600" y="54"/>
                  </a:lnTo>
                  <a:lnTo>
                    <a:pt x="606" y="54"/>
                  </a:lnTo>
                  <a:lnTo>
                    <a:pt x="612" y="54"/>
                  </a:lnTo>
                  <a:lnTo>
                    <a:pt x="618" y="54"/>
                  </a:lnTo>
                  <a:lnTo>
                    <a:pt x="624" y="48"/>
                  </a:lnTo>
                  <a:lnTo>
                    <a:pt x="630" y="48"/>
                  </a:lnTo>
                  <a:lnTo>
                    <a:pt x="636" y="48"/>
                  </a:lnTo>
                  <a:lnTo>
                    <a:pt x="642" y="48"/>
                  </a:lnTo>
                  <a:lnTo>
                    <a:pt x="648" y="42"/>
                  </a:lnTo>
                  <a:lnTo>
                    <a:pt x="654" y="42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72" y="30"/>
                  </a:lnTo>
                  <a:lnTo>
                    <a:pt x="678" y="30"/>
                  </a:lnTo>
                  <a:lnTo>
                    <a:pt x="684" y="30"/>
                  </a:lnTo>
                  <a:lnTo>
                    <a:pt x="690" y="30"/>
                  </a:lnTo>
                  <a:lnTo>
                    <a:pt x="696" y="30"/>
                  </a:lnTo>
                  <a:lnTo>
                    <a:pt x="702" y="30"/>
                  </a:lnTo>
                  <a:lnTo>
                    <a:pt x="708" y="30"/>
                  </a:lnTo>
                  <a:lnTo>
                    <a:pt x="714" y="30"/>
                  </a:lnTo>
                  <a:lnTo>
                    <a:pt x="720" y="30"/>
                  </a:lnTo>
                  <a:lnTo>
                    <a:pt x="726" y="36"/>
                  </a:lnTo>
                  <a:lnTo>
                    <a:pt x="732" y="36"/>
                  </a:lnTo>
                  <a:lnTo>
                    <a:pt x="738" y="42"/>
                  </a:lnTo>
                  <a:lnTo>
                    <a:pt x="744" y="48"/>
                  </a:lnTo>
                  <a:lnTo>
                    <a:pt x="750" y="48"/>
                  </a:lnTo>
                  <a:lnTo>
                    <a:pt x="756" y="54"/>
                  </a:lnTo>
                  <a:lnTo>
                    <a:pt x="762" y="60"/>
                  </a:ln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Freeform 153"/>
            <p:cNvSpPr>
              <a:spLocks/>
            </p:cNvSpPr>
            <p:nvPr/>
          </p:nvSpPr>
          <p:spPr bwMode="auto">
            <a:xfrm>
              <a:off x="3326930" y="2776996"/>
              <a:ext cx="346832" cy="453834"/>
            </a:xfrm>
            <a:custGeom>
              <a:avLst/>
              <a:gdLst/>
              <a:ahLst/>
              <a:cxnLst>
                <a:cxn ang="0">
                  <a:pos x="12" y="708"/>
                </a:cxn>
                <a:cxn ang="0">
                  <a:pos x="30" y="708"/>
                </a:cxn>
                <a:cxn ang="0">
                  <a:pos x="48" y="714"/>
                </a:cxn>
                <a:cxn ang="0">
                  <a:pos x="66" y="720"/>
                </a:cxn>
                <a:cxn ang="0">
                  <a:pos x="84" y="726"/>
                </a:cxn>
                <a:cxn ang="0">
                  <a:pos x="102" y="726"/>
                </a:cxn>
                <a:cxn ang="0">
                  <a:pos x="120" y="738"/>
                </a:cxn>
                <a:cxn ang="0">
                  <a:pos x="138" y="738"/>
                </a:cxn>
                <a:cxn ang="0">
                  <a:pos x="156" y="726"/>
                </a:cxn>
                <a:cxn ang="0">
                  <a:pos x="168" y="708"/>
                </a:cxn>
                <a:cxn ang="0">
                  <a:pos x="180" y="678"/>
                </a:cxn>
                <a:cxn ang="0">
                  <a:pos x="192" y="648"/>
                </a:cxn>
                <a:cxn ang="0">
                  <a:pos x="204" y="630"/>
                </a:cxn>
                <a:cxn ang="0">
                  <a:pos x="216" y="612"/>
                </a:cxn>
                <a:cxn ang="0">
                  <a:pos x="222" y="588"/>
                </a:cxn>
                <a:cxn ang="0">
                  <a:pos x="240" y="558"/>
                </a:cxn>
                <a:cxn ang="0">
                  <a:pos x="252" y="540"/>
                </a:cxn>
                <a:cxn ang="0">
                  <a:pos x="264" y="504"/>
                </a:cxn>
                <a:cxn ang="0">
                  <a:pos x="276" y="468"/>
                </a:cxn>
                <a:cxn ang="0">
                  <a:pos x="282" y="438"/>
                </a:cxn>
                <a:cxn ang="0">
                  <a:pos x="294" y="414"/>
                </a:cxn>
                <a:cxn ang="0">
                  <a:pos x="300" y="384"/>
                </a:cxn>
                <a:cxn ang="0">
                  <a:pos x="312" y="348"/>
                </a:cxn>
                <a:cxn ang="0">
                  <a:pos x="318" y="324"/>
                </a:cxn>
                <a:cxn ang="0">
                  <a:pos x="330" y="312"/>
                </a:cxn>
                <a:cxn ang="0">
                  <a:pos x="348" y="300"/>
                </a:cxn>
                <a:cxn ang="0">
                  <a:pos x="354" y="276"/>
                </a:cxn>
                <a:cxn ang="0">
                  <a:pos x="366" y="252"/>
                </a:cxn>
                <a:cxn ang="0">
                  <a:pos x="384" y="246"/>
                </a:cxn>
                <a:cxn ang="0">
                  <a:pos x="390" y="216"/>
                </a:cxn>
                <a:cxn ang="0">
                  <a:pos x="402" y="186"/>
                </a:cxn>
                <a:cxn ang="0">
                  <a:pos x="414" y="168"/>
                </a:cxn>
                <a:cxn ang="0">
                  <a:pos x="432" y="162"/>
                </a:cxn>
                <a:cxn ang="0">
                  <a:pos x="438" y="138"/>
                </a:cxn>
                <a:cxn ang="0">
                  <a:pos x="456" y="108"/>
                </a:cxn>
                <a:cxn ang="0">
                  <a:pos x="468" y="90"/>
                </a:cxn>
                <a:cxn ang="0">
                  <a:pos x="486" y="60"/>
                </a:cxn>
                <a:cxn ang="0">
                  <a:pos x="492" y="54"/>
                </a:cxn>
                <a:cxn ang="0">
                  <a:pos x="510" y="54"/>
                </a:cxn>
                <a:cxn ang="0">
                  <a:pos x="522" y="36"/>
                </a:cxn>
                <a:cxn ang="0">
                  <a:pos x="540" y="24"/>
                </a:cxn>
                <a:cxn ang="0">
                  <a:pos x="558" y="12"/>
                </a:cxn>
              </a:cxnLst>
              <a:rect l="0" t="0" r="r" b="b"/>
              <a:pathLst>
                <a:path w="564" h="738">
                  <a:moveTo>
                    <a:pt x="0" y="702"/>
                  </a:moveTo>
                  <a:lnTo>
                    <a:pt x="6" y="702"/>
                  </a:lnTo>
                  <a:lnTo>
                    <a:pt x="12" y="708"/>
                  </a:lnTo>
                  <a:lnTo>
                    <a:pt x="18" y="708"/>
                  </a:lnTo>
                  <a:lnTo>
                    <a:pt x="24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2" y="714"/>
                  </a:lnTo>
                  <a:lnTo>
                    <a:pt x="48" y="714"/>
                  </a:lnTo>
                  <a:lnTo>
                    <a:pt x="54" y="714"/>
                  </a:lnTo>
                  <a:lnTo>
                    <a:pt x="60" y="714"/>
                  </a:lnTo>
                  <a:lnTo>
                    <a:pt x="66" y="720"/>
                  </a:lnTo>
                  <a:lnTo>
                    <a:pt x="72" y="720"/>
                  </a:lnTo>
                  <a:lnTo>
                    <a:pt x="78" y="726"/>
                  </a:lnTo>
                  <a:lnTo>
                    <a:pt x="84" y="726"/>
                  </a:lnTo>
                  <a:lnTo>
                    <a:pt x="90" y="726"/>
                  </a:lnTo>
                  <a:lnTo>
                    <a:pt x="96" y="726"/>
                  </a:lnTo>
                  <a:lnTo>
                    <a:pt x="102" y="726"/>
                  </a:lnTo>
                  <a:lnTo>
                    <a:pt x="108" y="726"/>
                  </a:lnTo>
                  <a:lnTo>
                    <a:pt x="114" y="732"/>
                  </a:lnTo>
                  <a:lnTo>
                    <a:pt x="120" y="738"/>
                  </a:lnTo>
                  <a:lnTo>
                    <a:pt x="126" y="738"/>
                  </a:lnTo>
                  <a:lnTo>
                    <a:pt x="132" y="738"/>
                  </a:lnTo>
                  <a:lnTo>
                    <a:pt x="138" y="738"/>
                  </a:lnTo>
                  <a:lnTo>
                    <a:pt x="144" y="738"/>
                  </a:lnTo>
                  <a:lnTo>
                    <a:pt x="150" y="732"/>
                  </a:lnTo>
                  <a:lnTo>
                    <a:pt x="156" y="726"/>
                  </a:lnTo>
                  <a:lnTo>
                    <a:pt x="162" y="720"/>
                  </a:lnTo>
                  <a:lnTo>
                    <a:pt x="168" y="720"/>
                  </a:lnTo>
                  <a:lnTo>
                    <a:pt x="168" y="708"/>
                  </a:lnTo>
                  <a:lnTo>
                    <a:pt x="174" y="702"/>
                  </a:lnTo>
                  <a:lnTo>
                    <a:pt x="174" y="690"/>
                  </a:lnTo>
                  <a:lnTo>
                    <a:pt x="180" y="678"/>
                  </a:lnTo>
                  <a:lnTo>
                    <a:pt x="186" y="666"/>
                  </a:lnTo>
                  <a:lnTo>
                    <a:pt x="186" y="660"/>
                  </a:lnTo>
                  <a:lnTo>
                    <a:pt x="192" y="648"/>
                  </a:lnTo>
                  <a:lnTo>
                    <a:pt x="192" y="642"/>
                  </a:lnTo>
                  <a:lnTo>
                    <a:pt x="198" y="636"/>
                  </a:lnTo>
                  <a:lnTo>
                    <a:pt x="204" y="630"/>
                  </a:lnTo>
                  <a:lnTo>
                    <a:pt x="210" y="624"/>
                  </a:lnTo>
                  <a:lnTo>
                    <a:pt x="210" y="618"/>
                  </a:lnTo>
                  <a:lnTo>
                    <a:pt x="216" y="612"/>
                  </a:lnTo>
                  <a:lnTo>
                    <a:pt x="216" y="600"/>
                  </a:lnTo>
                  <a:lnTo>
                    <a:pt x="222" y="594"/>
                  </a:lnTo>
                  <a:lnTo>
                    <a:pt x="222" y="588"/>
                  </a:lnTo>
                  <a:lnTo>
                    <a:pt x="228" y="576"/>
                  </a:lnTo>
                  <a:lnTo>
                    <a:pt x="228" y="570"/>
                  </a:lnTo>
                  <a:lnTo>
                    <a:pt x="240" y="558"/>
                  </a:lnTo>
                  <a:lnTo>
                    <a:pt x="240" y="552"/>
                  </a:lnTo>
                  <a:lnTo>
                    <a:pt x="246" y="546"/>
                  </a:lnTo>
                  <a:lnTo>
                    <a:pt x="252" y="540"/>
                  </a:lnTo>
                  <a:lnTo>
                    <a:pt x="258" y="528"/>
                  </a:lnTo>
                  <a:lnTo>
                    <a:pt x="264" y="516"/>
                  </a:lnTo>
                  <a:lnTo>
                    <a:pt x="264" y="504"/>
                  </a:lnTo>
                  <a:lnTo>
                    <a:pt x="270" y="492"/>
                  </a:lnTo>
                  <a:lnTo>
                    <a:pt x="270" y="480"/>
                  </a:lnTo>
                  <a:lnTo>
                    <a:pt x="276" y="468"/>
                  </a:lnTo>
                  <a:lnTo>
                    <a:pt x="276" y="456"/>
                  </a:lnTo>
                  <a:lnTo>
                    <a:pt x="282" y="444"/>
                  </a:lnTo>
                  <a:lnTo>
                    <a:pt x="282" y="438"/>
                  </a:lnTo>
                  <a:lnTo>
                    <a:pt x="288" y="426"/>
                  </a:lnTo>
                  <a:lnTo>
                    <a:pt x="288" y="420"/>
                  </a:lnTo>
                  <a:lnTo>
                    <a:pt x="294" y="414"/>
                  </a:lnTo>
                  <a:lnTo>
                    <a:pt x="294" y="408"/>
                  </a:lnTo>
                  <a:lnTo>
                    <a:pt x="300" y="396"/>
                  </a:lnTo>
                  <a:lnTo>
                    <a:pt x="300" y="384"/>
                  </a:lnTo>
                  <a:lnTo>
                    <a:pt x="306" y="372"/>
                  </a:lnTo>
                  <a:lnTo>
                    <a:pt x="306" y="360"/>
                  </a:lnTo>
                  <a:lnTo>
                    <a:pt x="312" y="348"/>
                  </a:lnTo>
                  <a:lnTo>
                    <a:pt x="312" y="342"/>
                  </a:lnTo>
                  <a:lnTo>
                    <a:pt x="318" y="336"/>
                  </a:lnTo>
                  <a:lnTo>
                    <a:pt x="318" y="324"/>
                  </a:lnTo>
                  <a:lnTo>
                    <a:pt x="330" y="312"/>
                  </a:lnTo>
                  <a:lnTo>
                    <a:pt x="324" y="312"/>
                  </a:lnTo>
                  <a:lnTo>
                    <a:pt x="330" y="312"/>
                  </a:lnTo>
                  <a:lnTo>
                    <a:pt x="336" y="312"/>
                  </a:lnTo>
                  <a:lnTo>
                    <a:pt x="342" y="312"/>
                  </a:lnTo>
                  <a:lnTo>
                    <a:pt x="348" y="300"/>
                  </a:lnTo>
                  <a:lnTo>
                    <a:pt x="348" y="294"/>
                  </a:lnTo>
                  <a:lnTo>
                    <a:pt x="354" y="282"/>
                  </a:lnTo>
                  <a:lnTo>
                    <a:pt x="354" y="276"/>
                  </a:lnTo>
                  <a:lnTo>
                    <a:pt x="360" y="270"/>
                  </a:lnTo>
                  <a:lnTo>
                    <a:pt x="360" y="258"/>
                  </a:lnTo>
                  <a:lnTo>
                    <a:pt x="366" y="252"/>
                  </a:lnTo>
                  <a:lnTo>
                    <a:pt x="372" y="246"/>
                  </a:lnTo>
                  <a:lnTo>
                    <a:pt x="378" y="246"/>
                  </a:lnTo>
                  <a:lnTo>
                    <a:pt x="384" y="246"/>
                  </a:lnTo>
                  <a:lnTo>
                    <a:pt x="384" y="234"/>
                  </a:lnTo>
                  <a:lnTo>
                    <a:pt x="390" y="228"/>
                  </a:lnTo>
                  <a:lnTo>
                    <a:pt x="390" y="216"/>
                  </a:lnTo>
                  <a:lnTo>
                    <a:pt x="396" y="204"/>
                  </a:lnTo>
                  <a:lnTo>
                    <a:pt x="396" y="192"/>
                  </a:lnTo>
                  <a:lnTo>
                    <a:pt x="402" y="186"/>
                  </a:lnTo>
                  <a:lnTo>
                    <a:pt x="402" y="180"/>
                  </a:lnTo>
                  <a:lnTo>
                    <a:pt x="408" y="174"/>
                  </a:lnTo>
                  <a:lnTo>
                    <a:pt x="414" y="168"/>
                  </a:lnTo>
                  <a:lnTo>
                    <a:pt x="420" y="168"/>
                  </a:lnTo>
                  <a:lnTo>
                    <a:pt x="426" y="168"/>
                  </a:lnTo>
                  <a:lnTo>
                    <a:pt x="432" y="162"/>
                  </a:lnTo>
                  <a:lnTo>
                    <a:pt x="432" y="150"/>
                  </a:lnTo>
                  <a:lnTo>
                    <a:pt x="438" y="144"/>
                  </a:lnTo>
                  <a:lnTo>
                    <a:pt x="438" y="138"/>
                  </a:lnTo>
                  <a:lnTo>
                    <a:pt x="444" y="126"/>
                  </a:lnTo>
                  <a:lnTo>
                    <a:pt x="444" y="120"/>
                  </a:lnTo>
                  <a:lnTo>
                    <a:pt x="456" y="108"/>
                  </a:lnTo>
                  <a:lnTo>
                    <a:pt x="456" y="102"/>
                  </a:lnTo>
                  <a:lnTo>
                    <a:pt x="462" y="96"/>
                  </a:lnTo>
                  <a:lnTo>
                    <a:pt x="468" y="90"/>
                  </a:lnTo>
                  <a:lnTo>
                    <a:pt x="474" y="84"/>
                  </a:lnTo>
                  <a:lnTo>
                    <a:pt x="474" y="72"/>
                  </a:lnTo>
                  <a:lnTo>
                    <a:pt x="486" y="60"/>
                  </a:lnTo>
                  <a:lnTo>
                    <a:pt x="480" y="60"/>
                  </a:lnTo>
                  <a:lnTo>
                    <a:pt x="486" y="60"/>
                  </a:lnTo>
                  <a:lnTo>
                    <a:pt x="492" y="54"/>
                  </a:lnTo>
                  <a:lnTo>
                    <a:pt x="498" y="60"/>
                  </a:lnTo>
                  <a:lnTo>
                    <a:pt x="504" y="60"/>
                  </a:lnTo>
                  <a:lnTo>
                    <a:pt x="510" y="54"/>
                  </a:lnTo>
                  <a:lnTo>
                    <a:pt x="516" y="48"/>
                  </a:lnTo>
                  <a:lnTo>
                    <a:pt x="522" y="42"/>
                  </a:lnTo>
                  <a:lnTo>
                    <a:pt x="522" y="36"/>
                  </a:lnTo>
                  <a:lnTo>
                    <a:pt x="534" y="24"/>
                  </a:lnTo>
                  <a:lnTo>
                    <a:pt x="534" y="18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18"/>
                  </a:lnTo>
                  <a:lnTo>
                    <a:pt x="558" y="12"/>
                  </a:lnTo>
                  <a:lnTo>
                    <a:pt x="558" y="6"/>
                  </a:lnTo>
                  <a:lnTo>
                    <a:pt x="564" y="0"/>
                  </a:ln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Freeform 154"/>
            <p:cNvSpPr>
              <a:spLocks/>
            </p:cNvSpPr>
            <p:nvPr/>
          </p:nvSpPr>
          <p:spPr bwMode="auto">
            <a:xfrm>
              <a:off x="3673762" y="2426474"/>
              <a:ext cx="295176" cy="553455"/>
            </a:xfrm>
            <a:custGeom>
              <a:avLst/>
              <a:gdLst/>
              <a:ahLst/>
              <a:cxnLst>
                <a:cxn ang="0">
                  <a:pos x="6" y="558"/>
                </a:cxn>
                <a:cxn ang="0">
                  <a:pos x="18" y="540"/>
                </a:cxn>
                <a:cxn ang="0">
                  <a:pos x="42" y="522"/>
                </a:cxn>
                <a:cxn ang="0">
                  <a:pos x="54" y="504"/>
                </a:cxn>
                <a:cxn ang="0">
                  <a:pos x="72" y="492"/>
                </a:cxn>
                <a:cxn ang="0">
                  <a:pos x="84" y="474"/>
                </a:cxn>
                <a:cxn ang="0">
                  <a:pos x="96" y="456"/>
                </a:cxn>
                <a:cxn ang="0">
                  <a:pos x="114" y="438"/>
                </a:cxn>
                <a:cxn ang="0">
                  <a:pos x="132" y="414"/>
                </a:cxn>
                <a:cxn ang="0">
                  <a:pos x="144" y="384"/>
                </a:cxn>
                <a:cxn ang="0">
                  <a:pos x="162" y="372"/>
                </a:cxn>
                <a:cxn ang="0">
                  <a:pos x="168" y="354"/>
                </a:cxn>
                <a:cxn ang="0">
                  <a:pos x="180" y="312"/>
                </a:cxn>
                <a:cxn ang="0">
                  <a:pos x="186" y="282"/>
                </a:cxn>
                <a:cxn ang="0">
                  <a:pos x="198" y="264"/>
                </a:cxn>
                <a:cxn ang="0">
                  <a:pos x="204" y="234"/>
                </a:cxn>
                <a:cxn ang="0">
                  <a:pos x="216" y="192"/>
                </a:cxn>
                <a:cxn ang="0">
                  <a:pos x="222" y="162"/>
                </a:cxn>
                <a:cxn ang="0">
                  <a:pos x="234" y="144"/>
                </a:cxn>
                <a:cxn ang="0">
                  <a:pos x="246" y="120"/>
                </a:cxn>
                <a:cxn ang="0">
                  <a:pos x="252" y="84"/>
                </a:cxn>
                <a:cxn ang="0">
                  <a:pos x="264" y="54"/>
                </a:cxn>
                <a:cxn ang="0">
                  <a:pos x="282" y="36"/>
                </a:cxn>
                <a:cxn ang="0">
                  <a:pos x="288" y="12"/>
                </a:cxn>
                <a:cxn ang="0">
                  <a:pos x="300" y="6"/>
                </a:cxn>
                <a:cxn ang="0">
                  <a:pos x="312" y="24"/>
                </a:cxn>
                <a:cxn ang="0">
                  <a:pos x="330" y="36"/>
                </a:cxn>
                <a:cxn ang="0">
                  <a:pos x="342" y="72"/>
                </a:cxn>
                <a:cxn ang="0">
                  <a:pos x="348" y="120"/>
                </a:cxn>
                <a:cxn ang="0">
                  <a:pos x="360" y="156"/>
                </a:cxn>
                <a:cxn ang="0">
                  <a:pos x="366" y="210"/>
                </a:cxn>
                <a:cxn ang="0">
                  <a:pos x="378" y="264"/>
                </a:cxn>
                <a:cxn ang="0">
                  <a:pos x="390" y="318"/>
                </a:cxn>
                <a:cxn ang="0">
                  <a:pos x="396" y="378"/>
                </a:cxn>
                <a:cxn ang="0">
                  <a:pos x="408" y="450"/>
                </a:cxn>
                <a:cxn ang="0">
                  <a:pos x="414" y="522"/>
                </a:cxn>
                <a:cxn ang="0">
                  <a:pos x="426" y="588"/>
                </a:cxn>
                <a:cxn ang="0">
                  <a:pos x="432" y="636"/>
                </a:cxn>
                <a:cxn ang="0">
                  <a:pos x="444" y="702"/>
                </a:cxn>
                <a:cxn ang="0">
                  <a:pos x="450" y="768"/>
                </a:cxn>
                <a:cxn ang="0">
                  <a:pos x="462" y="822"/>
                </a:cxn>
                <a:cxn ang="0">
                  <a:pos x="474" y="864"/>
                </a:cxn>
              </a:cxnLst>
              <a:rect l="0" t="0" r="r" b="b"/>
              <a:pathLst>
                <a:path w="480" h="900">
                  <a:moveTo>
                    <a:pt x="0" y="570"/>
                  </a:moveTo>
                  <a:lnTo>
                    <a:pt x="6" y="564"/>
                  </a:lnTo>
                  <a:lnTo>
                    <a:pt x="6" y="558"/>
                  </a:lnTo>
                  <a:lnTo>
                    <a:pt x="12" y="552"/>
                  </a:lnTo>
                  <a:lnTo>
                    <a:pt x="12" y="546"/>
                  </a:lnTo>
                  <a:lnTo>
                    <a:pt x="18" y="540"/>
                  </a:lnTo>
                  <a:lnTo>
                    <a:pt x="24" y="540"/>
                  </a:lnTo>
                  <a:lnTo>
                    <a:pt x="30" y="534"/>
                  </a:lnTo>
                  <a:lnTo>
                    <a:pt x="42" y="522"/>
                  </a:lnTo>
                  <a:lnTo>
                    <a:pt x="42" y="516"/>
                  </a:lnTo>
                  <a:lnTo>
                    <a:pt x="48" y="510"/>
                  </a:lnTo>
                  <a:lnTo>
                    <a:pt x="54" y="504"/>
                  </a:lnTo>
                  <a:lnTo>
                    <a:pt x="60" y="498"/>
                  </a:lnTo>
                  <a:lnTo>
                    <a:pt x="66" y="492"/>
                  </a:lnTo>
                  <a:lnTo>
                    <a:pt x="72" y="492"/>
                  </a:lnTo>
                  <a:lnTo>
                    <a:pt x="78" y="486"/>
                  </a:lnTo>
                  <a:lnTo>
                    <a:pt x="84" y="486"/>
                  </a:lnTo>
                  <a:lnTo>
                    <a:pt x="84" y="474"/>
                  </a:lnTo>
                  <a:lnTo>
                    <a:pt x="90" y="468"/>
                  </a:lnTo>
                  <a:lnTo>
                    <a:pt x="90" y="462"/>
                  </a:lnTo>
                  <a:lnTo>
                    <a:pt x="96" y="456"/>
                  </a:lnTo>
                  <a:lnTo>
                    <a:pt x="102" y="456"/>
                  </a:lnTo>
                  <a:lnTo>
                    <a:pt x="114" y="444"/>
                  </a:lnTo>
                  <a:lnTo>
                    <a:pt x="114" y="438"/>
                  </a:lnTo>
                  <a:lnTo>
                    <a:pt x="120" y="432"/>
                  </a:lnTo>
                  <a:lnTo>
                    <a:pt x="126" y="426"/>
                  </a:lnTo>
                  <a:lnTo>
                    <a:pt x="132" y="414"/>
                  </a:lnTo>
                  <a:lnTo>
                    <a:pt x="132" y="408"/>
                  </a:lnTo>
                  <a:lnTo>
                    <a:pt x="144" y="390"/>
                  </a:lnTo>
                  <a:lnTo>
                    <a:pt x="144" y="384"/>
                  </a:lnTo>
                  <a:lnTo>
                    <a:pt x="150" y="378"/>
                  </a:lnTo>
                  <a:lnTo>
                    <a:pt x="156" y="378"/>
                  </a:lnTo>
                  <a:lnTo>
                    <a:pt x="162" y="372"/>
                  </a:lnTo>
                  <a:lnTo>
                    <a:pt x="162" y="366"/>
                  </a:lnTo>
                  <a:lnTo>
                    <a:pt x="168" y="360"/>
                  </a:lnTo>
                  <a:lnTo>
                    <a:pt x="168" y="354"/>
                  </a:lnTo>
                  <a:lnTo>
                    <a:pt x="174" y="342"/>
                  </a:lnTo>
                  <a:lnTo>
                    <a:pt x="174" y="330"/>
                  </a:lnTo>
                  <a:lnTo>
                    <a:pt x="180" y="312"/>
                  </a:lnTo>
                  <a:lnTo>
                    <a:pt x="180" y="300"/>
                  </a:lnTo>
                  <a:lnTo>
                    <a:pt x="186" y="288"/>
                  </a:lnTo>
                  <a:lnTo>
                    <a:pt x="186" y="282"/>
                  </a:lnTo>
                  <a:lnTo>
                    <a:pt x="192" y="276"/>
                  </a:lnTo>
                  <a:lnTo>
                    <a:pt x="192" y="270"/>
                  </a:lnTo>
                  <a:lnTo>
                    <a:pt x="198" y="264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34"/>
                  </a:lnTo>
                  <a:lnTo>
                    <a:pt x="210" y="222"/>
                  </a:lnTo>
                  <a:lnTo>
                    <a:pt x="210" y="204"/>
                  </a:lnTo>
                  <a:lnTo>
                    <a:pt x="216" y="192"/>
                  </a:lnTo>
                  <a:lnTo>
                    <a:pt x="216" y="180"/>
                  </a:lnTo>
                  <a:lnTo>
                    <a:pt x="222" y="168"/>
                  </a:lnTo>
                  <a:lnTo>
                    <a:pt x="222" y="162"/>
                  </a:lnTo>
                  <a:lnTo>
                    <a:pt x="228" y="156"/>
                  </a:lnTo>
                  <a:lnTo>
                    <a:pt x="228" y="150"/>
                  </a:lnTo>
                  <a:lnTo>
                    <a:pt x="234" y="144"/>
                  </a:lnTo>
                  <a:lnTo>
                    <a:pt x="240" y="138"/>
                  </a:lnTo>
                  <a:lnTo>
                    <a:pt x="240" y="132"/>
                  </a:lnTo>
                  <a:lnTo>
                    <a:pt x="246" y="120"/>
                  </a:lnTo>
                  <a:lnTo>
                    <a:pt x="246" y="108"/>
                  </a:lnTo>
                  <a:lnTo>
                    <a:pt x="252" y="96"/>
                  </a:lnTo>
                  <a:lnTo>
                    <a:pt x="252" y="84"/>
                  </a:lnTo>
                  <a:lnTo>
                    <a:pt x="258" y="72"/>
                  </a:lnTo>
                  <a:lnTo>
                    <a:pt x="258" y="60"/>
                  </a:lnTo>
                  <a:lnTo>
                    <a:pt x="264" y="54"/>
                  </a:lnTo>
                  <a:lnTo>
                    <a:pt x="270" y="54"/>
                  </a:lnTo>
                  <a:lnTo>
                    <a:pt x="276" y="48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88" y="18"/>
                  </a:lnTo>
                  <a:lnTo>
                    <a:pt x="288" y="12"/>
                  </a:lnTo>
                  <a:lnTo>
                    <a:pt x="294" y="6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30"/>
                  </a:lnTo>
                  <a:lnTo>
                    <a:pt x="330" y="36"/>
                  </a:lnTo>
                  <a:lnTo>
                    <a:pt x="336" y="42"/>
                  </a:lnTo>
                  <a:lnTo>
                    <a:pt x="336" y="60"/>
                  </a:lnTo>
                  <a:lnTo>
                    <a:pt x="342" y="72"/>
                  </a:lnTo>
                  <a:lnTo>
                    <a:pt x="342" y="90"/>
                  </a:lnTo>
                  <a:lnTo>
                    <a:pt x="348" y="102"/>
                  </a:lnTo>
                  <a:lnTo>
                    <a:pt x="348" y="120"/>
                  </a:lnTo>
                  <a:lnTo>
                    <a:pt x="354" y="132"/>
                  </a:lnTo>
                  <a:lnTo>
                    <a:pt x="354" y="144"/>
                  </a:lnTo>
                  <a:lnTo>
                    <a:pt x="360" y="156"/>
                  </a:lnTo>
                  <a:lnTo>
                    <a:pt x="360" y="174"/>
                  </a:lnTo>
                  <a:lnTo>
                    <a:pt x="366" y="192"/>
                  </a:lnTo>
                  <a:lnTo>
                    <a:pt x="366" y="210"/>
                  </a:lnTo>
                  <a:lnTo>
                    <a:pt x="372" y="228"/>
                  </a:lnTo>
                  <a:lnTo>
                    <a:pt x="372" y="246"/>
                  </a:lnTo>
                  <a:lnTo>
                    <a:pt x="378" y="264"/>
                  </a:lnTo>
                  <a:lnTo>
                    <a:pt x="378" y="282"/>
                  </a:lnTo>
                  <a:lnTo>
                    <a:pt x="384" y="300"/>
                  </a:lnTo>
                  <a:lnTo>
                    <a:pt x="390" y="318"/>
                  </a:lnTo>
                  <a:lnTo>
                    <a:pt x="390" y="336"/>
                  </a:lnTo>
                  <a:lnTo>
                    <a:pt x="396" y="354"/>
                  </a:lnTo>
                  <a:lnTo>
                    <a:pt x="396" y="378"/>
                  </a:lnTo>
                  <a:lnTo>
                    <a:pt x="402" y="396"/>
                  </a:lnTo>
                  <a:lnTo>
                    <a:pt x="402" y="426"/>
                  </a:lnTo>
                  <a:lnTo>
                    <a:pt x="408" y="450"/>
                  </a:lnTo>
                  <a:lnTo>
                    <a:pt x="408" y="474"/>
                  </a:lnTo>
                  <a:lnTo>
                    <a:pt x="414" y="498"/>
                  </a:lnTo>
                  <a:lnTo>
                    <a:pt x="414" y="522"/>
                  </a:lnTo>
                  <a:lnTo>
                    <a:pt x="420" y="546"/>
                  </a:lnTo>
                  <a:lnTo>
                    <a:pt x="420" y="564"/>
                  </a:lnTo>
                  <a:lnTo>
                    <a:pt x="426" y="588"/>
                  </a:lnTo>
                  <a:lnTo>
                    <a:pt x="426" y="606"/>
                  </a:lnTo>
                  <a:lnTo>
                    <a:pt x="432" y="618"/>
                  </a:lnTo>
                  <a:lnTo>
                    <a:pt x="432" y="636"/>
                  </a:lnTo>
                  <a:lnTo>
                    <a:pt x="438" y="654"/>
                  </a:lnTo>
                  <a:lnTo>
                    <a:pt x="438" y="678"/>
                  </a:lnTo>
                  <a:lnTo>
                    <a:pt x="444" y="702"/>
                  </a:lnTo>
                  <a:lnTo>
                    <a:pt x="444" y="720"/>
                  </a:lnTo>
                  <a:lnTo>
                    <a:pt x="450" y="744"/>
                  </a:lnTo>
                  <a:lnTo>
                    <a:pt x="450" y="768"/>
                  </a:lnTo>
                  <a:lnTo>
                    <a:pt x="456" y="786"/>
                  </a:lnTo>
                  <a:lnTo>
                    <a:pt x="456" y="804"/>
                  </a:lnTo>
                  <a:lnTo>
                    <a:pt x="462" y="822"/>
                  </a:lnTo>
                  <a:lnTo>
                    <a:pt x="468" y="840"/>
                  </a:lnTo>
                  <a:lnTo>
                    <a:pt x="468" y="852"/>
                  </a:lnTo>
                  <a:lnTo>
                    <a:pt x="474" y="864"/>
                  </a:lnTo>
                  <a:lnTo>
                    <a:pt x="474" y="882"/>
                  </a:lnTo>
                  <a:lnTo>
                    <a:pt x="480" y="900"/>
                  </a:ln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Freeform 155"/>
            <p:cNvSpPr>
              <a:spLocks/>
            </p:cNvSpPr>
            <p:nvPr/>
          </p:nvSpPr>
          <p:spPr bwMode="auto">
            <a:xfrm>
              <a:off x="3968939" y="2979929"/>
              <a:ext cx="380039" cy="328384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12" y="84"/>
                </a:cxn>
                <a:cxn ang="0">
                  <a:pos x="24" y="120"/>
                </a:cxn>
                <a:cxn ang="0">
                  <a:pos x="30" y="144"/>
                </a:cxn>
                <a:cxn ang="0">
                  <a:pos x="42" y="174"/>
                </a:cxn>
                <a:cxn ang="0">
                  <a:pos x="48" y="198"/>
                </a:cxn>
                <a:cxn ang="0">
                  <a:pos x="60" y="222"/>
                </a:cxn>
                <a:cxn ang="0">
                  <a:pos x="78" y="240"/>
                </a:cxn>
                <a:cxn ang="0">
                  <a:pos x="90" y="258"/>
                </a:cxn>
                <a:cxn ang="0">
                  <a:pos x="108" y="282"/>
                </a:cxn>
                <a:cxn ang="0">
                  <a:pos x="114" y="300"/>
                </a:cxn>
                <a:cxn ang="0">
                  <a:pos x="126" y="318"/>
                </a:cxn>
                <a:cxn ang="0">
                  <a:pos x="132" y="336"/>
                </a:cxn>
                <a:cxn ang="0">
                  <a:pos x="150" y="354"/>
                </a:cxn>
                <a:cxn ang="0">
                  <a:pos x="168" y="366"/>
                </a:cxn>
                <a:cxn ang="0">
                  <a:pos x="186" y="390"/>
                </a:cxn>
                <a:cxn ang="0">
                  <a:pos x="192" y="408"/>
                </a:cxn>
                <a:cxn ang="0">
                  <a:pos x="204" y="426"/>
                </a:cxn>
                <a:cxn ang="0">
                  <a:pos x="210" y="450"/>
                </a:cxn>
                <a:cxn ang="0">
                  <a:pos x="222" y="474"/>
                </a:cxn>
                <a:cxn ang="0">
                  <a:pos x="240" y="498"/>
                </a:cxn>
                <a:cxn ang="0">
                  <a:pos x="252" y="504"/>
                </a:cxn>
                <a:cxn ang="0">
                  <a:pos x="270" y="498"/>
                </a:cxn>
                <a:cxn ang="0">
                  <a:pos x="288" y="498"/>
                </a:cxn>
                <a:cxn ang="0">
                  <a:pos x="306" y="504"/>
                </a:cxn>
                <a:cxn ang="0">
                  <a:pos x="324" y="516"/>
                </a:cxn>
                <a:cxn ang="0">
                  <a:pos x="342" y="510"/>
                </a:cxn>
                <a:cxn ang="0">
                  <a:pos x="360" y="498"/>
                </a:cxn>
                <a:cxn ang="0">
                  <a:pos x="378" y="486"/>
                </a:cxn>
                <a:cxn ang="0">
                  <a:pos x="396" y="480"/>
                </a:cxn>
                <a:cxn ang="0">
                  <a:pos x="414" y="486"/>
                </a:cxn>
                <a:cxn ang="0">
                  <a:pos x="432" y="504"/>
                </a:cxn>
                <a:cxn ang="0">
                  <a:pos x="450" y="504"/>
                </a:cxn>
                <a:cxn ang="0">
                  <a:pos x="468" y="504"/>
                </a:cxn>
                <a:cxn ang="0">
                  <a:pos x="486" y="510"/>
                </a:cxn>
                <a:cxn ang="0">
                  <a:pos x="504" y="522"/>
                </a:cxn>
                <a:cxn ang="0">
                  <a:pos x="522" y="534"/>
                </a:cxn>
                <a:cxn ang="0">
                  <a:pos x="540" y="534"/>
                </a:cxn>
                <a:cxn ang="0">
                  <a:pos x="564" y="534"/>
                </a:cxn>
                <a:cxn ang="0">
                  <a:pos x="570" y="534"/>
                </a:cxn>
                <a:cxn ang="0">
                  <a:pos x="588" y="528"/>
                </a:cxn>
                <a:cxn ang="0">
                  <a:pos x="606" y="534"/>
                </a:cxn>
              </a:cxnLst>
              <a:rect l="0" t="0" r="r" b="b"/>
              <a:pathLst>
                <a:path w="618" h="534">
                  <a:moveTo>
                    <a:pt x="0" y="0"/>
                  </a:moveTo>
                  <a:lnTo>
                    <a:pt x="0" y="12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24" y="126"/>
                  </a:lnTo>
                  <a:lnTo>
                    <a:pt x="30" y="138"/>
                  </a:lnTo>
                  <a:lnTo>
                    <a:pt x="30" y="144"/>
                  </a:lnTo>
                  <a:lnTo>
                    <a:pt x="36" y="156"/>
                  </a:lnTo>
                  <a:lnTo>
                    <a:pt x="36" y="162"/>
                  </a:lnTo>
                  <a:lnTo>
                    <a:pt x="42" y="174"/>
                  </a:lnTo>
                  <a:lnTo>
                    <a:pt x="42" y="180"/>
                  </a:lnTo>
                  <a:lnTo>
                    <a:pt x="48" y="192"/>
                  </a:lnTo>
                  <a:lnTo>
                    <a:pt x="48" y="198"/>
                  </a:lnTo>
                  <a:lnTo>
                    <a:pt x="54" y="210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6" y="228"/>
                  </a:lnTo>
                  <a:lnTo>
                    <a:pt x="72" y="234"/>
                  </a:lnTo>
                  <a:lnTo>
                    <a:pt x="78" y="240"/>
                  </a:lnTo>
                  <a:lnTo>
                    <a:pt x="84" y="246"/>
                  </a:lnTo>
                  <a:lnTo>
                    <a:pt x="90" y="252"/>
                  </a:lnTo>
                  <a:lnTo>
                    <a:pt x="90" y="258"/>
                  </a:lnTo>
                  <a:lnTo>
                    <a:pt x="96" y="264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08" y="288"/>
                  </a:lnTo>
                  <a:lnTo>
                    <a:pt x="114" y="294"/>
                  </a:lnTo>
                  <a:lnTo>
                    <a:pt x="114" y="300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26" y="318"/>
                  </a:lnTo>
                  <a:lnTo>
                    <a:pt x="126" y="324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50" y="348"/>
                  </a:lnTo>
                  <a:lnTo>
                    <a:pt x="150" y="354"/>
                  </a:lnTo>
                  <a:lnTo>
                    <a:pt x="156" y="354"/>
                  </a:lnTo>
                  <a:lnTo>
                    <a:pt x="162" y="360"/>
                  </a:lnTo>
                  <a:lnTo>
                    <a:pt x="168" y="366"/>
                  </a:lnTo>
                  <a:lnTo>
                    <a:pt x="180" y="378"/>
                  </a:lnTo>
                  <a:lnTo>
                    <a:pt x="180" y="384"/>
                  </a:lnTo>
                  <a:lnTo>
                    <a:pt x="186" y="390"/>
                  </a:lnTo>
                  <a:lnTo>
                    <a:pt x="186" y="396"/>
                  </a:lnTo>
                  <a:lnTo>
                    <a:pt x="192" y="402"/>
                  </a:lnTo>
                  <a:lnTo>
                    <a:pt x="192" y="408"/>
                  </a:lnTo>
                  <a:lnTo>
                    <a:pt x="198" y="414"/>
                  </a:lnTo>
                  <a:lnTo>
                    <a:pt x="198" y="420"/>
                  </a:lnTo>
                  <a:lnTo>
                    <a:pt x="204" y="426"/>
                  </a:lnTo>
                  <a:lnTo>
                    <a:pt x="204" y="432"/>
                  </a:lnTo>
                  <a:lnTo>
                    <a:pt x="210" y="444"/>
                  </a:lnTo>
                  <a:lnTo>
                    <a:pt x="210" y="450"/>
                  </a:lnTo>
                  <a:lnTo>
                    <a:pt x="216" y="462"/>
                  </a:lnTo>
                  <a:lnTo>
                    <a:pt x="222" y="468"/>
                  </a:lnTo>
                  <a:lnTo>
                    <a:pt x="222" y="474"/>
                  </a:lnTo>
                  <a:lnTo>
                    <a:pt x="228" y="480"/>
                  </a:lnTo>
                  <a:lnTo>
                    <a:pt x="228" y="486"/>
                  </a:lnTo>
                  <a:lnTo>
                    <a:pt x="240" y="498"/>
                  </a:lnTo>
                  <a:lnTo>
                    <a:pt x="240" y="504"/>
                  </a:lnTo>
                  <a:lnTo>
                    <a:pt x="246" y="504"/>
                  </a:lnTo>
                  <a:lnTo>
                    <a:pt x="252" y="504"/>
                  </a:lnTo>
                  <a:lnTo>
                    <a:pt x="258" y="504"/>
                  </a:lnTo>
                  <a:lnTo>
                    <a:pt x="264" y="498"/>
                  </a:lnTo>
                  <a:lnTo>
                    <a:pt x="270" y="498"/>
                  </a:lnTo>
                  <a:lnTo>
                    <a:pt x="276" y="498"/>
                  </a:lnTo>
                  <a:lnTo>
                    <a:pt x="282" y="498"/>
                  </a:lnTo>
                  <a:lnTo>
                    <a:pt x="288" y="498"/>
                  </a:lnTo>
                  <a:lnTo>
                    <a:pt x="294" y="498"/>
                  </a:lnTo>
                  <a:lnTo>
                    <a:pt x="300" y="498"/>
                  </a:lnTo>
                  <a:lnTo>
                    <a:pt x="306" y="504"/>
                  </a:lnTo>
                  <a:lnTo>
                    <a:pt x="312" y="510"/>
                  </a:lnTo>
                  <a:lnTo>
                    <a:pt x="318" y="510"/>
                  </a:lnTo>
                  <a:lnTo>
                    <a:pt x="324" y="516"/>
                  </a:lnTo>
                  <a:lnTo>
                    <a:pt x="330" y="516"/>
                  </a:lnTo>
                  <a:lnTo>
                    <a:pt x="336" y="516"/>
                  </a:lnTo>
                  <a:lnTo>
                    <a:pt x="342" y="510"/>
                  </a:lnTo>
                  <a:lnTo>
                    <a:pt x="348" y="504"/>
                  </a:lnTo>
                  <a:lnTo>
                    <a:pt x="354" y="498"/>
                  </a:lnTo>
                  <a:lnTo>
                    <a:pt x="360" y="498"/>
                  </a:lnTo>
                  <a:lnTo>
                    <a:pt x="366" y="492"/>
                  </a:lnTo>
                  <a:lnTo>
                    <a:pt x="372" y="486"/>
                  </a:lnTo>
                  <a:lnTo>
                    <a:pt x="378" y="486"/>
                  </a:lnTo>
                  <a:lnTo>
                    <a:pt x="384" y="480"/>
                  </a:lnTo>
                  <a:lnTo>
                    <a:pt x="390" y="480"/>
                  </a:lnTo>
                  <a:lnTo>
                    <a:pt x="396" y="480"/>
                  </a:lnTo>
                  <a:lnTo>
                    <a:pt x="402" y="480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0" y="492"/>
                  </a:lnTo>
                  <a:lnTo>
                    <a:pt x="426" y="498"/>
                  </a:lnTo>
                  <a:lnTo>
                    <a:pt x="432" y="504"/>
                  </a:lnTo>
                  <a:lnTo>
                    <a:pt x="438" y="504"/>
                  </a:lnTo>
                  <a:lnTo>
                    <a:pt x="444" y="504"/>
                  </a:lnTo>
                  <a:lnTo>
                    <a:pt x="450" y="504"/>
                  </a:lnTo>
                  <a:lnTo>
                    <a:pt x="456" y="504"/>
                  </a:lnTo>
                  <a:lnTo>
                    <a:pt x="462" y="504"/>
                  </a:lnTo>
                  <a:lnTo>
                    <a:pt x="468" y="504"/>
                  </a:lnTo>
                  <a:lnTo>
                    <a:pt x="474" y="504"/>
                  </a:lnTo>
                  <a:lnTo>
                    <a:pt x="480" y="510"/>
                  </a:lnTo>
                  <a:lnTo>
                    <a:pt x="486" y="510"/>
                  </a:lnTo>
                  <a:lnTo>
                    <a:pt x="492" y="516"/>
                  </a:lnTo>
                  <a:lnTo>
                    <a:pt x="498" y="516"/>
                  </a:lnTo>
                  <a:lnTo>
                    <a:pt x="504" y="522"/>
                  </a:lnTo>
                  <a:lnTo>
                    <a:pt x="510" y="528"/>
                  </a:lnTo>
                  <a:lnTo>
                    <a:pt x="516" y="528"/>
                  </a:lnTo>
                  <a:lnTo>
                    <a:pt x="522" y="534"/>
                  </a:lnTo>
                  <a:lnTo>
                    <a:pt x="528" y="534"/>
                  </a:lnTo>
                  <a:lnTo>
                    <a:pt x="534" y="534"/>
                  </a:lnTo>
                  <a:lnTo>
                    <a:pt x="540" y="534"/>
                  </a:lnTo>
                  <a:lnTo>
                    <a:pt x="546" y="534"/>
                  </a:lnTo>
                  <a:lnTo>
                    <a:pt x="552" y="534"/>
                  </a:lnTo>
                  <a:lnTo>
                    <a:pt x="564" y="534"/>
                  </a:lnTo>
                  <a:lnTo>
                    <a:pt x="558" y="534"/>
                  </a:lnTo>
                  <a:lnTo>
                    <a:pt x="564" y="534"/>
                  </a:lnTo>
                  <a:lnTo>
                    <a:pt x="570" y="534"/>
                  </a:lnTo>
                  <a:lnTo>
                    <a:pt x="576" y="534"/>
                  </a:lnTo>
                  <a:lnTo>
                    <a:pt x="582" y="534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600" y="528"/>
                  </a:lnTo>
                  <a:lnTo>
                    <a:pt x="606" y="534"/>
                  </a:lnTo>
                  <a:lnTo>
                    <a:pt x="612" y="534"/>
                  </a:lnTo>
                  <a:lnTo>
                    <a:pt x="618" y="534"/>
                  </a:ln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Freeform 156"/>
            <p:cNvSpPr>
              <a:spLocks/>
            </p:cNvSpPr>
            <p:nvPr/>
          </p:nvSpPr>
          <p:spPr bwMode="auto">
            <a:xfrm>
              <a:off x="4348978" y="3241898"/>
              <a:ext cx="468592" cy="66415"/>
            </a:xfrm>
            <a:custGeom>
              <a:avLst/>
              <a:gdLst/>
              <a:ahLst/>
              <a:cxnLst>
                <a:cxn ang="0">
                  <a:pos x="12" y="108"/>
                </a:cxn>
                <a:cxn ang="0">
                  <a:pos x="30" y="108"/>
                </a:cxn>
                <a:cxn ang="0">
                  <a:pos x="48" y="102"/>
                </a:cxn>
                <a:cxn ang="0">
                  <a:pos x="66" y="96"/>
                </a:cxn>
                <a:cxn ang="0">
                  <a:pos x="84" y="96"/>
                </a:cxn>
                <a:cxn ang="0">
                  <a:pos x="102" y="90"/>
                </a:cxn>
                <a:cxn ang="0">
                  <a:pos x="120" y="78"/>
                </a:cxn>
                <a:cxn ang="0">
                  <a:pos x="138" y="72"/>
                </a:cxn>
                <a:cxn ang="0">
                  <a:pos x="156" y="54"/>
                </a:cxn>
                <a:cxn ang="0">
                  <a:pos x="174" y="42"/>
                </a:cxn>
                <a:cxn ang="0">
                  <a:pos x="192" y="30"/>
                </a:cxn>
                <a:cxn ang="0">
                  <a:pos x="210" y="18"/>
                </a:cxn>
                <a:cxn ang="0">
                  <a:pos x="228" y="12"/>
                </a:cxn>
                <a:cxn ang="0">
                  <a:pos x="246" y="0"/>
                </a:cxn>
                <a:cxn ang="0">
                  <a:pos x="264" y="0"/>
                </a:cxn>
                <a:cxn ang="0">
                  <a:pos x="282" y="0"/>
                </a:cxn>
                <a:cxn ang="0">
                  <a:pos x="300" y="6"/>
                </a:cxn>
                <a:cxn ang="0">
                  <a:pos x="318" y="12"/>
                </a:cxn>
                <a:cxn ang="0">
                  <a:pos x="336" y="18"/>
                </a:cxn>
                <a:cxn ang="0">
                  <a:pos x="354" y="30"/>
                </a:cxn>
                <a:cxn ang="0">
                  <a:pos x="372" y="36"/>
                </a:cxn>
                <a:cxn ang="0">
                  <a:pos x="390" y="42"/>
                </a:cxn>
                <a:cxn ang="0">
                  <a:pos x="408" y="42"/>
                </a:cxn>
                <a:cxn ang="0">
                  <a:pos x="426" y="42"/>
                </a:cxn>
                <a:cxn ang="0">
                  <a:pos x="444" y="42"/>
                </a:cxn>
                <a:cxn ang="0">
                  <a:pos x="462" y="42"/>
                </a:cxn>
                <a:cxn ang="0">
                  <a:pos x="480" y="42"/>
                </a:cxn>
                <a:cxn ang="0">
                  <a:pos x="498" y="48"/>
                </a:cxn>
                <a:cxn ang="0">
                  <a:pos x="516" y="54"/>
                </a:cxn>
                <a:cxn ang="0">
                  <a:pos x="534" y="60"/>
                </a:cxn>
                <a:cxn ang="0">
                  <a:pos x="552" y="66"/>
                </a:cxn>
                <a:cxn ang="0">
                  <a:pos x="570" y="78"/>
                </a:cxn>
                <a:cxn ang="0">
                  <a:pos x="588" y="84"/>
                </a:cxn>
                <a:cxn ang="0">
                  <a:pos x="606" y="78"/>
                </a:cxn>
                <a:cxn ang="0">
                  <a:pos x="624" y="72"/>
                </a:cxn>
                <a:cxn ang="0">
                  <a:pos x="642" y="60"/>
                </a:cxn>
                <a:cxn ang="0">
                  <a:pos x="660" y="54"/>
                </a:cxn>
                <a:cxn ang="0">
                  <a:pos x="678" y="42"/>
                </a:cxn>
                <a:cxn ang="0">
                  <a:pos x="696" y="36"/>
                </a:cxn>
                <a:cxn ang="0">
                  <a:pos x="714" y="30"/>
                </a:cxn>
                <a:cxn ang="0">
                  <a:pos x="732" y="30"/>
                </a:cxn>
                <a:cxn ang="0">
                  <a:pos x="750" y="30"/>
                </a:cxn>
              </a:cxnLst>
              <a:rect l="0" t="0" r="r" b="b"/>
              <a:pathLst>
                <a:path w="762" h="108">
                  <a:moveTo>
                    <a:pt x="0" y="108"/>
                  </a:moveTo>
                  <a:lnTo>
                    <a:pt x="6" y="108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66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0" y="78"/>
                  </a:lnTo>
                  <a:lnTo>
                    <a:pt x="126" y="78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62" y="54"/>
                  </a:lnTo>
                  <a:lnTo>
                    <a:pt x="168" y="48"/>
                  </a:lnTo>
                  <a:lnTo>
                    <a:pt x="174" y="42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24"/>
                  </a:lnTo>
                  <a:lnTo>
                    <a:pt x="204" y="24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6"/>
                  </a:lnTo>
                  <a:lnTo>
                    <a:pt x="240" y="6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24" y="18"/>
                  </a:lnTo>
                  <a:lnTo>
                    <a:pt x="330" y="18"/>
                  </a:lnTo>
                  <a:lnTo>
                    <a:pt x="336" y="18"/>
                  </a:lnTo>
                  <a:lnTo>
                    <a:pt x="342" y="24"/>
                  </a:lnTo>
                  <a:lnTo>
                    <a:pt x="348" y="30"/>
                  </a:lnTo>
                  <a:lnTo>
                    <a:pt x="354" y="30"/>
                  </a:lnTo>
                  <a:lnTo>
                    <a:pt x="360" y="30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402" y="42"/>
                  </a:lnTo>
                  <a:lnTo>
                    <a:pt x="408" y="42"/>
                  </a:lnTo>
                  <a:lnTo>
                    <a:pt x="414" y="42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2"/>
                  </a:lnTo>
                  <a:lnTo>
                    <a:pt x="438" y="36"/>
                  </a:lnTo>
                  <a:lnTo>
                    <a:pt x="444" y="42"/>
                  </a:lnTo>
                  <a:lnTo>
                    <a:pt x="450" y="36"/>
                  </a:lnTo>
                  <a:lnTo>
                    <a:pt x="456" y="36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74" y="42"/>
                  </a:lnTo>
                  <a:lnTo>
                    <a:pt x="480" y="42"/>
                  </a:lnTo>
                  <a:lnTo>
                    <a:pt x="486" y="48"/>
                  </a:lnTo>
                  <a:lnTo>
                    <a:pt x="492" y="48"/>
                  </a:lnTo>
                  <a:lnTo>
                    <a:pt x="498" y="48"/>
                  </a:lnTo>
                  <a:lnTo>
                    <a:pt x="504" y="54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22" y="60"/>
                  </a:lnTo>
                  <a:lnTo>
                    <a:pt x="528" y="60"/>
                  </a:lnTo>
                  <a:lnTo>
                    <a:pt x="534" y="60"/>
                  </a:lnTo>
                  <a:lnTo>
                    <a:pt x="540" y="60"/>
                  </a:lnTo>
                  <a:lnTo>
                    <a:pt x="546" y="66"/>
                  </a:lnTo>
                  <a:lnTo>
                    <a:pt x="552" y="66"/>
                  </a:lnTo>
                  <a:lnTo>
                    <a:pt x="558" y="72"/>
                  </a:lnTo>
                  <a:lnTo>
                    <a:pt x="564" y="72"/>
                  </a:lnTo>
                  <a:lnTo>
                    <a:pt x="570" y="78"/>
                  </a:lnTo>
                  <a:lnTo>
                    <a:pt x="576" y="78"/>
                  </a:lnTo>
                  <a:lnTo>
                    <a:pt x="582" y="78"/>
                  </a:lnTo>
                  <a:lnTo>
                    <a:pt x="588" y="84"/>
                  </a:lnTo>
                  <a:lnTo>
                    <a:pt x="594" y="84"/>
                  </a:lnTo>
                  <a:lnTo>
                    <a:pt x="600" y="78"/>
                  </a:lnTo>
                  <a:lnTo>
                    <a:pt x="606" y="78"/>
                  </a:lnTo>
                  <a:lnTo>
                    <a:pt x="612" y="78"/>
                  </a:lnTo>
                  <a:lnTo>
                    <a:pt x="618" y="72"/>
                  </a:lnTo>
                  <a:lnTo>
                    <a:pt x="624" y="72"/>
                  </a:lnTo>
                  <a:lnTo>
                    <a:pt x="630" y="66"/>
                  </a:lnTo>
                  <a:lnTo>
                    <a:pt x="636" y="66"/>
                  </a:lnTo>
                  <a:lnTo>
                    <a:pt x="642" y="60"/>
                  </a:lnTo>
                  <a:lnTo>
                    <a:pt x="648" y="60"/>
                  </a:lnTo>
                  <a:lnTo>
                    <a:pt x="654" y="54"/>
                  </a:lnTo>
                  <a:lnTo>
                    <a:pt x="660" y="54"/>
                  </a:lnTo>
                  <a:lnTo>
                    <a:pt x="666" y="48"/>
                  </a:lnTo>
                  <a:lnTo>
                    <a:pt x="672" y="48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36"/>
                  </a:lnTo>
                  <a:lnTo>
                    <a:pt x="696" y="36"/>
                  </a:lnTo>
                  <a:lnTo>
                    <a:pt x="702" y="36"/>
                  </a:lnTo>
                  <a:lnTo>
                    <a:pt x="708" y="36"/>
                  </a:lnTo>
                  <a:lnTo>
                    <a:pt x="714" y="30"/>
                  </a:lnTo>
                  <a:lnTo>
                    <a:pt x="720" y="30"/>
                  </a:lnTo>
                  <a:lnTo>
                    <a:pt x="726" y="30"/>
                  </a:lnTo>
                  <a:lnTo>
                    <a:pt x="732" y="30"/>
                  </a:lnTo>
                  <a:lnTo>
                    <a:pt x="738" y="36"/>
                  </a:lnTo>
                  <a:lnTo>
                    <a:pt x="744" y="30"/>
                  </a:lnTo>
                  <a:lnTo>
                    <a:pt x="750" y="30"/>
                  </a:lnTo>
                  <a:lnTo>
                    <a:pt x="756" y="36"/>
                  </a:lnTo>
                  <a:lnTo>
                    <a:pt x="762" y="36"/>
                  </a:ln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Freeform 157"/>
            <p:cNvSpPr>
              <a:spLocks/>
            </p:cNvSpPr>
            <p:nvPr/>
          </p:nvSpPr>
          <p:spPr bwMode="auto">
            <a:xfrm>
              <a:off x="4817570" y="3230829"/>
              <a:ext cx="468592" cy="40587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30" y="60"/>
                </a:cxn>
                <a:cxn ang="0">
                  <a:pos x="48" y="60"/>
                </a:cxn>
                <a:cxn ang="0">
                  <a:pos x="66" y="66"/>
                </a:cxn>
                <a:cxn ang="0">
                  <a:pos x="84" y="66"/>
                </a:cxn>
                <a:cxn ang="0">
                  <a:pos x="102" y="66"/>
                </a:cxn>
                <a:cxn ang="0">
                  <a:pos x="120" y="66"/>
                </a:cxn>
                <a:cxn ang="0">
                  <a:pos x="138" y="54"/>
                </a:cxn>
                <a:cxn ang="0">
                  <a:pos x="156" y="54"/>
                </a:cxn>
                <a:cxn ang="0">
                  <a:pos x="174" y="48"/>
                </a:cxn>
                <a:cxn ang="0">
                  <a:pos x="192" y="36"/>
                </a:cxn>
                <a:cxn ang="0">
                  <a:pos x="210" y="30"/>
                </a:cxn>
                <a:cxn ang="0">
                  <a:pos x="228" y="30"/>
                </a:cxn>
                <a:cxn ang="0">
                  <a:pos x="246" y="24"/>
                </a:cxn>
                <a:cxn ang="0">
                  <a:pos x="264" y="24"/>
                </a:cxn>
                <a:cxn ang="0">
                  <a:pos x="282" y="24"/>
                </a:cxn>
                <a:cxn ang="0">
                  <a:pos x="300" y="24"/>
                </a:cxn>
                <a:cxn ang="0">
                  <a:pos x="318" y="30"/>
                </a:cxn>
                <a:cxn ang="0">
                  <a:pos x="336" y="30"/>
                </a:cxn>
                <a:cxn ang="0">
                  <a:pos x="354" y="36"/>
                </a:cxn>
                <a:cxn ang="0">
                  <a:pos x="372" y="42"/>
                </a:cxn>
                <a:cxn ang="0">
                  <a:pos x="390" y="42"/>
                </a:cxn>
                <a:cxn ang="0">
                  <a:pos x="408" y="42"/>
                </a:cxn>
                <a:cxn ang="0">
                  <a:pos x="426" y="42"/>
                </a:cxn>
                <a:cxn ang="0">
                  <a:pos x="444" y="42"/>
                </a:cxn>
                <a:cxn ang="0">
                  <a:pos x="462" y="36"/>
                </a:cxn>
                <a:cxn ang="0">
                  <a:pos x="480" y="30"/>
                </a:cxn>
                <a:cxn ang="0">
                  <a:pos x="498" y="24"/>
                </a:cxn>
                <a:cxn ang="0">
                  <a:pos x="516" y="18"/>
                </a:cxn>
                <a:cxn ang="0">
                  <a:pos x="534" y="18"/>
                </a:cxn>
                <a:cxn ang="0">
                  <a:pos x="552" y="18"/>
                </a:cxn>
                <a:cxn ang="0">
                  <a:pos x="570" y="12"/>
                </a:cxn>
                <a:cxn ang="0">
                  <a:pos x="588" y="0"/>
                </a:cxn>
                <a:cxn ang="0">
                  <a:pos x="606" y="0"/>
                </a:cxn>
                <a:cxn ang="0">
                  <a:pos x="624" y="6"/>
                </a:cxn>
                <a:cxn ang="0">
                  <a:pos x="642" y="6"/>
                </a:cxn>
                <a:cxn ang="0">
                  <a:pos x="660" y="6"/>
                </a:cxn>
                <a:cxn ang="0">
                  <a:pos x="678" y="6"/>
                </a:cxn>
                <a:cxn ang="0">
                  <a:pos x="696" y="6"/>
                </a:cxn>
                <a:cxn ang="0">
                  <a:pos x="714" y="6"/>
                </a:cxn>
                <a:cxn ang="0">
                  <a:pos x="732" y="6"/>
                </a:cxn>
                <a:cxn ang="0">
                  <a:pos x="750" y="6"/>
                </a:cxn>
              </a:cxnLst>
              <a:rect l="0" t="0" r="r" b="b"/>
              <a:pathLst>
                <a:path w="762" h="66">
                  <a:moveTo>
                    <a:pt x="0" y="54"/>
                  </a:moveTo>
                  <a:lnTo>
                    <a:pt x="6" y="54"/>
                  </a:lnTo>
                  <a:lnTo>
                    <a:pt x="12" y="54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102" y="66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6" y="54"/>
                  </a:lnTo>
                  <a:lnTo>
                    <a:pt x="162" y="48"/>
                  </a:lnTo>
                  <a:lnTo>
                    <a:pt x="168" y="48"/>
                  </a:lnTo>
                  <a:lnTo>
                    <a:pt x="174" y="4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92" y="36"/>
                  </a:lnTo>
                  <a:lnTo>
                    <a:pt x="198" y="36"/>
                  </a:lnTo>
                  <a:lnTo>
                    <a:pt x="204" y="36"/>
                  </a:lnTo>
                  <a:lnTo>
                    <a:pt x="210" y="30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8" y="30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300" y="24"/>
                  </a:lnTo>
                  <a:lnTo>
                    <a:pt x="306" y="30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30" y="30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8" y="36"/>
                  </a:lnTo>
                  <a:lnTo>
                    <a:pt x="354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72" y="42"/>
                  </a:lnTo>
                  <a:lnTo>
                    <a:pt x="378" y="42"/>
                  </a:lnTo>
                  <a:lnTo>
                    <a:pt x="384" y="42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402" y="42"/>
                  </a:lnTo>
                  <a:lnTo>
                    <a:pt x="408" y="42"/>
                  </a:lnTo>
                  <a:lnTo>
                    <a:pt x="414" y="42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2"/>
                  </a:lnTo>
                  <a:lnTo>
                    <a:pt x="438" y="42"/>
                  </a:lnTo>
                  <a:lnTo>
                    <a:pt x="444" y="42"/>
                  </a:lnTo>
                  <a:lnTo>
                    <a:pt x="450" y="42"/>
                  </a:lnTo>
                  <a:lnTo>
                    <a:pt x="456" y="42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24"/>
                  </a:lnTo>
                  <a:lnTo>
                    <a:pt x="498" y="24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8" y="18"/>
                  </a:lnTo>
                  <a:lnTo>
                    <a:pt x="534" y="18"/>
                  </a:lnTo>
                  <a:lnTo>
                    <a:pt x="540" y="18"/>
                  </a:lnTo>
                  <a:lnTo>
                    <a:pt x="546" y="18"/>
                  </a:lnTo>
                  <a:lnTo>
                    <a:pt x="552" y="18"/>
                  </a:lnTo>
                  <a:lnTo>
                    <a:pt x="558" y="18"/>
                  </a:lnTo>
                  <a:lnTo>
                    <a:pt x="564" y="12"/>
                  </a:lnTo>
                  <a:lnTo>
                    <a:pt x="570" y="12"/>
                  </a:lnTo>
                  <a:lnTo>
                    <a:pt x="576" y="6"/>
                  </a:lnTo>
                  <a:lnTo>
                    <a:pt x="582" y="6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0" y="0"/>
                  </a:lnTo>
                  <a:lnTo>
                    <a:pt x="606" y="0"/>
                  </a:lnTo>
                  <a:lnTo>
                    <a:pt x="612" y="0"/>
                  </a:lnTo>
                  <a:lnTo>
                    <a:pt x="618" y="0"/>
                  </a:lnTo>
                  <a:lnTo>
                    <a:pt x="624" y="6"/>
                  </a:lnTo>
                  <a:lnTo>
                    <a:pt x="630" y="6"/>
                  </a:lnTo>
                  <a:lnTo>
                    <a:pt x="636" y="6"/>
                  </a:lnTo>
                  <a:lnTo>
                    <a:pt x="642" y="6"/>
                  </a:lnTo>
                  <a:lnTo>
                    <a:pt x="648" y="6"/>
                  </a:lnTo>
                  <a:lnTo>
                    <a:pt x="654" y="6"/>
                  </a:lnTo>
                  <a:lnTo>
                    <a:pt x="660" y="6"/>
                  </a:lnTo>
                  <a:lnTo>
                    <a:pt x="666" y="6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6"/>
                  </a:lnTo>
                  <a:lnTo>
                    <a:pt x="726" y="6"/>
                  </a:lnTo>
                  <a:lnTo>
                    <a:pt x="732" y="6"/>
                  </a:lnTo>
                  <a:lnTo>
                    <a:pt x="738" y="6"/>
                  </a:lnTo>
                  <a:lnTo>
                    <a:pt x="744" y="6"/>
                  </a:lnTo>
                  <a:lnTo>
                    <a:pt x="750" y="6"/>
                  </a:lnTo>
                  <a:lnTo>
                    <a:pt x="756" y="6"/>
                  </a:lnTo>
                  <a:lnTo>
                    <a:pt x="762" y="6"/>
                  </a:ln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Freeform 158"/>
            <p:cNvSpPr>
              <a:spLocks/>
            </p:cNvSpPr>
            <p:nvPr/>
          </p:nvSpPr>
          <p:spPr bwMode="auto">
            <a:xfrm>
              <a:off x="5286163" y="3219760"/>
              <a:ext cx="468592" cy="3689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66" y="12"/>
                </a:cxn>
                <a:cxn ang="0">
                  <a:pos x="84" y="6"/>
                </a:cxn>
                <a:cxn ang="0">
                  <a:pos x="102" y="0"/>
                </a:cxn>
                <a:cxn ang="0">
                  <a:pos x="120" y="0"/>
                </a:cxn>
                <a:cxn ang="0">
                  <a:pos x="138" y="6"/>
                </a:cxn>
                <a:cxn ang="0">
                  <a:pos x="156" y="6"/>
                </a:cxn>
                <a:cxn ang="0">
                  <a:pos x="174" y="0"/>
                </a:cxn>
                <a:cxn ang="0">
                  <a:pos x="192" y="0"/>
                </a:cxn>
                <a:cxn ang="0">
                  <a:pos x="210" y="6"/>
                </a:cxn>
                <a:cxn ang="0">
                  <a:pos x="228" y="12"/>
                </a:cxn>
                <a:cxn ang="0">
                  <a:pos x="246" y="30"/>
                </a:cxn>
                <a:cxn ang="0">
                  <a:pos x="264" y="36"/>
                </a:cxn>
                <a:cxn ang="0">
                  <a:pos x="282" y="42"/>
                </a:cxn>
                <a:cxn ang="0">
                  <a:pos x="300" y="42"/>
                </a:cxn>
                <a:cxn ang="0">
                  <a:pos x="318" y="48"/>
                </a:cxn>
                <a:cxn ang="0">
                  <a:pos x="336" y="60"/>
                </a:cxn>
                <a:cxn ang="0">
                  <a:pos x="354" y="60"/>
                </a:cxn>
                <a:cxn ang="0">
                  <a:pos x="372" y="60"/>
                </a:cxn>
                <a:cxn ang="0">
                  <a:pos x="390" y="54"/>
                </a:cxn>
                <a:cxn ang="0">
                  <a:pos x="408" y="48"/>
                </a:cxn>
                <a:cxn ang="0">
                  <a:pos x="426" y="48"/>
                </a:cxn>
                <a:cxn ang="0">
                  <a:pos x="444" y="42"/>
                </a:cxn>
                <a:cxn ang="0">
                  <a:pos x="462" y="42"/>
                </a:cxn>
                <a:cxn ang="0">
                  <a:pos x="480" y="42"/>
                </a:cxn>
                <a:cxn ang="0">
                  <a:pos x="498" y="42"/>
                </a:cxn>
                <a:cxn ang="0">
                  <a:pos x="516" y="42"/>
                </a:cxn>
                <a:cxn ang="0">
                  <a:pos x="534" y="48"/>
                </a:cxn>
                <a:cxn ang="0">
                  <a:pos x="552" y="48"/>
                </a:cxn>
                <a:cxn ang="0">
                  <a:pos x="570" y="48"/>
                </a:cxn>
                <a:cxn ang="0">
                  <a:pos x="588" y="42"/>
                </a:cxn>
                <a:cxn ang="0">
                  <a:pos x="606" y="36"/>
                </a:cxn>
                <a:cxn ang="0">
                  <a:pos x="624" y="36"/>
                </a:cxn>
                <a:cxn ang="0">
                  <a:pos x="642" y="36"/>
                </a:cxn>
                <a:cxn ang="0">
                  <a:pos x="660" y="36"/>
                </a:cxn>
                <a:cxn ang="0">
                  <a:pos x="678" y="42"/>
                </a:cxn>
                <a:cxn ang="0">
                  <a:pos x="696" y="42"/>
                </a:cxn>
                <a:cxn ang="0">
                  <a:pos x="714" y="42"/>
                </a:cxn>
                <a:cxn ang="0">
                  <a:pos x="732" y="48"/>
                </a:cxn>
                <a:cxn ang="0">
                  <a:pos x="750" y="54"/>
                </a:cxn>
              </a:cxnLst>
              <a:rect l="0" t="0" r="r" b="b"/>
              <a:pathLst>
                <a:path w="762" h="60">
                  <a:moveTo>
                    <a:pt x="0" y="24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10" y="6"/>
                  </a:lnTo>
                  <a:lnTo>
                    <a:pt x="216" y="6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18"/>
                  </a:lnTo>
                  <a:lnTo>
                    <a:pt x="240" y="24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8" y="36"/>
                  </a:lnTo>
                  <a:lnTo>
                    <a:pt x="264" y="36"/>
                  </a:lnTo>
                  <a:lnTo>
                    <a:pt x="270" y="42"/>
                  </a:lnTo>
                  <a:lnTo>
                    <a:pt x="276" y="42"/>
                  </a:lnTo>
                  <a:lnTo>
                    <a:pt x="282" y="42"/>
                  </a:lnTo>
                  <a:lnTo>
                    <a:pt x="288" y="42"/>
                  </a:lnTo>
                  <a:lnTo>
                    <a:pt x="294" y="42"/>
                  </a:lnTo>
                  <a:lnTo>
                    <a:pt x="300" y="42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36" y="60"/>
                  </a:lnTo>
                  <a:lnTo>
                    <a:pt x="342" y="60"/>
                  </a:lnTo>
                  <a:lnTo>
                    <a:pt x="348" y="60"/>
                  </a:lnTo>
                  <a:lnTo>
                    <a:pt x="354" y="60"/>
                  </a:lnTo>
                  <a:lnTo>
                    <a:pt x="360" y="60"/>
                  </a:lnTo>
                  <a:lnTo>
                    <a:pt x="366" y="60"/>
                  </a:lnTo>
                  <a:lnTo>
                    <a:pt x="372" y="60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402" y="48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2"/>
                  </a:lnTo>
                  <a:lnTo>
                    <a:pt x="444" y="42"/>
                  </a:lnTo>
                  <a:lnTo>
                    <a:pt x="450" y="42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74" y="42"/>
                  </a:lnTo>
                  <a:lnTo>
                    <a:pt x="480" y="42"/>
                  </a:lnTo>
                  <a:lnTo>
                    <a:pt x="486" y="42"/>
                  </a:lnTo>
                  <a:lnTo>
                    <a:pt x="492" y="42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8" y="42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46" y="48"/>
                  </a:lnTo>
                  <a:lnTo>
                    <a:pt x="552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6" y="48"/>
                  </a:lnTo>
                  <a:lnTo>
                    <a:pt x="582" y="42"/>
                  </a:lnTo>
                  <a:lnTo>
                    <a:pt x="588" y="42"/>
                  </a:lnTo>
                  <a:lnTo>
                    <a:pt x="594" y="42"/>
                  </a:lnTo>
                  <a:lnTo>
                    <a:pt x="600" y="36"/>
                  </a:lnTo>
                  <a:lnTo>
                    <a:pt x="606" y="36"/>
                  </a:lnTo>
                  <a:lnTo>
                    <a:pt x="612" y="36"/>
                  </a:lnTo>
                  <a:lnTo>
                    <a:pt x="618" y="36"/>
                  </a:lnTo>
                  <a:lnTo>
                    <a:pt x="624" y="36"/>
                  </a:lnTo>
                  <a:lnTo>
                    <a:pt x="630" y="36"/>
                  </a:lnTo>
                  <a:lnTo>
                    <a:pt x="636" y="36"/>
                  </a:lnTo>
                  <a:lnTo>
                    <a:pt x="642" y="36"/>
                  </a:lnTo>
                  <a:lnTo>
                    <a:pt x="648" y="36"/>
                  </a:lnTo>
                  <a:lnTo>
                    <a:pt x="654" y="36"/>
                  </a:lnTo>
                  <a:lnTo>
                    <a:pt x="660" y="36"/>
                  </a:lnTo>
                  <a:lnTo>
                    <a:pt x="666" y="42"/>
                  </a:lnTo>
                  <a:lnTo>
                    <a:pt x="672" y="42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6" y="42"/>
                  </a:lnTo>
                  <a:lnTo>
                    <a:pt x="702" y="42"/>
                  </a:lnTo>
                  <a:lnTo>
                    <a:pt x="708" y="42"/>
                  </a:lnTo>
                  <a:lnTo>
                    <a:pt x="714" y="42"/>
                  </a:lnTo>
                  <a:lnTo>
                    <a:pt x="720" y="42"/>
                  </a:lnTo>
                  <a:lnTo>
                    <a:pt x="726" y="42"/>
                  </a:lnTo>
                  <a:lnTo>
                    <a:pt x="732" y="48"/>
                  </a:lnTo>
                  <a:lnTo>
                    <a:pt x="738" y="48"/>
                  </a:lnTo>
                  <a:lnTo>
                    <a:pt x="744" y="54"/>
                  </a:lnTo>
                  <a:lnTo>
                    <a:pt x="750" y="54"/>
                  </a:lnTo>
                  <a:lnTo>
                    <a:pt x="756" y="60"/>
                  </a:lnTo>
                  <a:lnTo>
                    <a:pt x="762" y="60"/>
                  </a:ln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Freeform 159"/>
            <p:cNvSpPr>
              <a:spLocks/>
            </p:cNvSpPr>
            <p:nvPr/>
          </p:nvSpPr>
          <p:spPr bwMode="auto">
            <a:xfrm>
              <a:off x="5754755" y="3216071"/>
              <a:ext cx="468592" cy="51656"/>
            </a:xfrm>
            <a:custGeom>
              <a:avLst/>
              <a:gdLst/>
              <a:ahLst/>
              <a:cxnLst>
                <a:cxn ang="0">
                  <a:pos x="12" y="72"/>
                </a:cxn>
                <a:cxn ang="0">
                  <a:pos x="30" y="72"/>
                </a:cxn>
                <a:cxn ang="0">
                  <a:pos x="48" y="66"/>
                </a:cxn>
                <a:cxn ang="0">
                  <a:pos x="66" y="66"/>
                </a:cxn>
                <a:cxn ang="0">
                  <a:pos x="84" y="66"/>
                </a:cxn>
                <a:cxn ang="0">
                  <a:pos x="102" y="54"/>
                </a:cxn>
                <a:cxn ang="0">
                  <a:pos x="120" y="48"/>
                </a:cxn>
                <a:cxn ang="0">
                  <a:pos x="138" y="42"/>
                </a:cxn>
                <a:cxn ang="0">
                  <a:pos x="156" y="36"/>
                </a:cxn>
                <a:cxn ang="0">
                  <a:pos x="174" y="36"/>
                </a:cxn>
                <a:cxn ang="0">
                  <a:pos x="192" y="30"/>
                </a:cxn>
                <a:cxn ang="0">
                  <a:pos x="210" y="30"/>
                </a:cxn>
                <a:cxn ang="0">
                  <a:pos x="228" y="30"/>
                </a:cxn>
                <a:cxn ang="0">
                  <a:pos x="246" y="30"/>
                </a:cxn>
                <a:cxn ang="0">
                  <a:pos x="264" y="30"/>
                </a:cxn>
                <a:cxn ang="0">
                  <a:pos x="282" y="30"/>
                </a:cxn>
                <a:cxn ang="0">
                  <a:pos x="300" y="30"/>
                </a:cxn>
                <a:cxn ang="0">
                  <a:pos x="318" y="24"/>
                </a:cxn>
                <a:cxn ang="0">
                  <a:pos x="336" y="18"/>
                </a:cxn>
                <a:cxn ang="0">
                  <a:pos x="354" y="18"/>
                </a:cxn>
                <a:cxn ang="0">
                  <a:pos x="372" y="18"/>
                </a:cxn>
                <a:cxn ang="0">
                  <a:pos x="390" y="12"/>
                </a:cxn>
                <a:cxn ang="0">
                  <a:pos x="408" y="12"/>
                </a:cxn>
                <a:cxn ang="0">
                  <a:pos x="426" y="18"/>
                </a:cxn>
                <a:cxn ang="0">
                  <a:pos x="444" y="12"/>
                </a:cxn>
                <a:cxn ang="0">
                  <a:pos x="462" y="6"/>
                </a:cxn>
                <a:cxn ang="0">
                  <a:pos x="480" y="0"/>
                </a:cxn>
                <a:cxn ang="0">
                  <a:pos x="498" y="6"/>
                </a:cxn>
                <a:cxn ang="0">
                  <a:pos x="516" y="18"/>
                </a:cxn>
                <a:cxn ang="0">
                  <a:pos x="534" y="30"/>
                </a:cxn>
                <a:cxn ang="0">
                  <a:pos x="552" y="36"/>
                </a:cxn>
                <a:cxn ang="0">
                  <a:pos x="570" y="42"/>
                </a:cxn>
                <a:cxn ang="0">
                  <a:pos x="588" y="48"/>
                </a:cxn>
                <a:cxn ang="0">
                  <a:pos x="606" y="60"/>
                </a:cxn>
                <a:cxn ang="0">
                  <a:pos x="624" y="72"/>
                </a:cxn>
                <a:cxn ang="0">
                  <a:pos x="642" y="84"/>
                </a:cxn>
                <a:cxn ang="0">
                  <a:pos x="660" y="78"/>
                </a:cxn>
                <a:cxn ang="0">
                  <a:pos x="678" y="72"/>
                </a:cxn>
                <a:cxn ang="0">
                  <a:pos x="696" y="60"/>
                </a:cxn>
                <a:cxn ang="0">
                  <a:pos x="714" y="54"/>
                </a:cxn>
                <a:cxn ang="0">
                  <a:pos x="732" y="48"/>
                </a:cxn>
                <a:cxn ang="0">
                  <a:pos x="750" y="36"/>
                </a:cxn>
              </a:cxnLst>
              <a:rect l="0" t="0" r="r" b="b"/>
              <a:pathLst>
                <a:path w="762" h="84">
                  <a:moveTo>
                    <a:pt x="0" y="66"/>
                  </a:moveTo>
                  <a:lnTo>
                    <a:pt x="6" y="72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48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0" y="36"/>
                  </a:lnTo>
                  <a:lnTo>
                    <a:pt x="156" y="36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74" y="36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8" y="30"/>
                  </a:lnTo>
                  <a:lnTo>
                    <a:pt x="234" y="30"/>
                  </a:lnTo>
                  <a:lnTo>
                    <a:pt x="240" y="30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70" y="30"/>
                  </a:lnTo>
                  <a:lnTo>
                    <a:pt x="276" y="30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94" y="30"/>
                  </a:lnTo>
                  <a:lnTo>
                    <a:pt x="300" y="30"/>
                  </a:lnTo>
                  <a:lnTo>
                    <a:pt x="306" y="30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30" y="24"/>
                  </a:lnTo>
                  <a:lnTo>
                    <a:pt x="336" y="18"/>
                  </a:lnTo>
                  <a:lnTo>
                    <a:pt x="342" y="18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8" y="18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6" y="12"/>
                  </a:lnTo>
                  <a:lnTo>
                    <a:pt x="402" y="12"/>
                  </a:lnTo>
                  <a:lnTo>
                    <a:pt x="408" y="12"/>
                  </a:lnTo>
                  <a:lnTo>
                    <a:pt x="414" y="12"/>
                  </a:lnTo>
                  <a:lnTo>
                    <a:pt x="420" y="12"/>
                  </a:lnTo>
                  <a:lnTo>
                    <a:pt x="426" y="18"/>
                  </a:lnTo>
                  <a:lnTo>
                    <a:pt x="432" y="12"/>
                  </a:lnTo>
                  <a:lnTo>
                    <a:pt x="438" y="12"/>
                  </a:lnTo>
                  <a:lnTo>
                    <a:pt x="444" y="12"/>
                  </a:lnTo>
                  <a:lnTo>
                    <a:pt x="450" y="12"/>
                  </a:lnTo>
                  <a:lnTo>
                    <a:pt x="456" y="6"/>
                  </a:lnTo>
                  <a:lnTo>
                    <a:pt x="462" y="6"/>
                  </a:lnTo>
                  <a:lnTo>
                    <a:pt x="468" y="6"/>
                  </a:lnTo>
                  <a:lnTo>
                    <a:pt x="474" y="0"/>
                  </a:lnTo>
                  <a:lnTo>
                    <a:pt x="480" y="0"/>
                  </a:lnTo>
                  <a:lnTo>
                    <a:pt x="486" y="6"/>
                  </a:lnTo>
                  <a:lnTo>
                    <a:pt x="492" y="6"/>
                  </a:lnTo>
                  <a:lnTo>
                    <a:pt x="498" y="6"/>
                  </a:lnTo>
                  <a:lnTo>
                    <a:pt x="504" y="12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22" y="24"/>
                  </a:lnTo>
                  <a:lnTo>
                    <a:pt x="528" y="24"/>
                  </a:lnTo>
                  <a:lnTo>
                    <a:pt x="534" y="30"/>
                  </a:lnTo>
                  <a:lnTo>
                    <a:pt x="540" y="36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8" y="42"/>
                  </a:lnTo>
                  <a:lnTo>
                    <a:pt x="564" y="42"/>
                  </a:lnTo>
                  <a:lnTo>
                    <a:pt x="570" y="42"/>
                  </a:lnTo>
                  <a:lnTo>
                    <a:pt x="576" y="48"/>
                  </a:lnTo>
                  <a:lnTo>
                    <a:pt x="582" y="48"/>
                  </a:lnTo>
                  <a:lnTo>
                    <a:pt x="588" y="48"/>
                  </a:lnTo>
                  <a:lnTo>
                    <a:pt x="594" y="54"/>
                  </a:lnTo>
                  <a:lnTo>
                    <a:pt x="600" y="54"/>
                  </a:lnTo>
                  <a:lnTo>
                    <a:pt x="606" y="60"/>
                  </a:lnTo>
                  <a:lnTo>
                    <a:pt x="612" y="66"/>
                  </a:lnTo>
                  <a:lnTo>
                    <a:pt x="618" y="72"/>
                  </a:lnTo>
                  <a:lnTo>
                    <a:pt x="624" y="72"/>
                  </a:lnTo>
                  <a:lnTo>
                    <a:pt x="630" y="78"/>
                  </a:lnTo>
                  <a:lnTo>
                    <a:pt x="636" y="78"/>
                  </a:lnTo>
                  <a:lnTo>
                    <a:pt x="642" y="84"/>
                  </a:lnTo>
                  <a:lnTo>
                    <a:pt x="648" y="84"/>
                  </a:lnTo>
                  <a:lnTo>
                    <a:pt x="654" y="84"/>
                  </a:lnTo>
                  <a:lnTo>
                    <a:pt x="660" y="78"/>
                  </a:lnTo>
                  <a:lnTo>
                    <a:pt x="666" y="78"/>
                  </a:lnTo>
                  <a:lnTo>
                    <a:pt x="672" y="72"/>
                  </a:lnTo>
                  <a:lnTo>
                    <a:pt x="678" y="72"/>
                  </a:lnTo>
                  <a:lnTo>
                    <a:pt x="684" y="66"/>
                  </a:lnTo>
                  <a:lnTo>
                    <a:pt x="690" y="60"/>
                  </a:lnTo>
                  <a:lnTo>
                    <a:pt x="696" y="60"/>
                  </a:lnTo>
                  <a:lnTo>
                    <a:pt x="702" y="60"/>
                  </a:lnTo>
                  <a:lnTo>
                    <a:pt x="708" y="60"/>
                  </a:lnTo>
                  <a:lnTo>
                    <a:pt x="714" y="54"/>
                  </a:lnTo>
                  <a:lnTo>
                    <a:pt x="720" y="54"/>
                  </a:lnTo>
                  <a:lnTo>
                    <a:pt x="726" y="48"/>
                  </a:lnTo>
                  <a:lnTo>
                    <a:pt x="732" y="48"/>
                  </a:lnTo>
                  <a:lnTo>
                    <a:pt x="738" y="42"/>
                  </a:lnTo>
                  <a:lnTo>
                    <a:pt x="744" y="42"/>
                  </a:lnTo>
                  <a:lnTo>
                    <a:pt x="750" y="36"/>
                  </a:lnTo>
                  <a:lnTo>
                    <a:pt x="756" y="36"/>
                  </a:lnTo>
                  <a:lnTo>
                    <a:pt x="762" y="36"/>
                  </a:ln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491"/>
          <p:cNvGrpSpPr/>
          <p:nvPr/>
        </p:nvGrpSpPr>
        <p:grpSpPr>
          <a:xfrm>
            <a:off x="4647552" y="3559156"/>
            <a:ext cx="6831858" cy="1459180"/>
            <a:chOff x="2397125" y="2200279"/>
            <a:chExt cx="3837291" cy="881839"/>
          </a:xfrm>
        </p:grpSpPr>
        <p:sp>
          <p:nvSpPr>
            <p:cNvPr id="79" name="Freeform 179"/>
            <p:cNvSpPr>
              <a:spLocks/>
            </p:cNvSpPr>
            <p:nvPr/>
          </p:nvSpPr>
          <p:spPr bwMode="auto">
            <a:xfrm>
              <a:off x="2397125" y="2967737"/>
              <a:ext cx="457523" cy="88553"/>
            </a:xfrm>
            <a:custGeom>
              <a:avLst/>
              <a:gdLst/>
              <a:ahLst/>
              <a:cxnLst>
                <a:cxn ang="0">
                  <a:pos x="6" y="96"/>
                </a:cxn>
                <a:cxn ang="0">
                  <a:pos x="24" y="102"/>
                </a:cxn>
                <a:cxn ang="0">
                  <a:pos x="42" y="108"/>
                </a:cxn>
                <a:cxn ang="0">
                  <a:pos x="60" y="120"/>
                </a:cxn>
                <a:cxn ang="0">
                  <a:pos x="78" y="120"/>
                </a:cxn>
                <a:cxn ang="0">
                  <a:pos x="96" y="132"/>
                </a:cxn>
                <a:cxn ang="0">
                  <a:pos x="114" y="138"/>
                </a:cxn>
                <a:cxn ang="0">
                  <a:pos x="132" y="144"/>
                </a:cxn>
                <a:cxn ang="0">
                  <a:pos x="150" y="144"/>
                </a:cxn>
                <a:cxn ang="0">
                  <a:pos x="168" y="144"/>
                </a:cxn>
                <a:cxn ang="0">
                  <a:pos x="186" y="132"/>
                </a:cxn>
                <a:cxn ang="0">
                  <a:pos x="204" y="120"/>
                </a:cxn>
                <a:cxn ang="0">
                  <a:pos x="222" y="114"/>
                </a:cxn>
                <a:cxn ang="0">
                  <a:pos x="240" y="108"/>
                </a:cxn>
                <a:cxn ang="0">
                  <a:pos x="258" y="84"/>
                </a:cxn>
                <a:cxn ang="0">
                  <a:pos x="276" y="60"/>
                </a:cxn>
                <a:cxn ang="0">
                  <a:pos x="288" y="48"/>
                </a:cxn>
                <a:cxn ang="0">
                  <a:pos x="300" y="36"/>
                </a:cxn>
                <a:cxn ang="0">
                  <a:pos x="318" y="24"/>
                </a:cxn>
                <a:cxn ang="0">
                  <a:pos x="336" y="12"/>
                </a:cxn>
                <a:cxn ang="0">
                  <a:pos x="354" y="6"/>
                </a:cxn>
                <a:cxn ang="0">
                  <a:pos x="372" y="6"/>
                </a:cxn>
                <a:cxn ang="0">
                  <a:pos x="390" y="0"/>
                </a:cxn>
                <a:cxn ang="0">
                  <a:pos x="408" y="6"/>
                </a:cxn>
                <a:cxn ang="0">
                  <a:pos x="426" y="18"/>
                </a:cxn>
                <a:cxn ang="0">
                  <a:pos x="444" y="24"/>
                </a:cxn>
                <a:cxn ang="0">
                  <a:pos x="462" y="36"/>
                </a:cxn>
                <a:cxn ang="0">
                  <a:pos x="480" y="42"/>
                </a:cxn>
                <a:cxn ang="0">
                  <a:pos x="498" y="48"/>
                </a:cxn>
                <a:cxn ang="0">
                  <a:pos x="516" y="54"/>
                </a:cxn>
                <a:cxn ang="0">
                  <a:pos x="534" y="54"/>
                </a:cxn>
                <a:cxn ang="0">
                  <a:pos x="552" y="60"/>
                </a:cxn>
                <a:cxn ang="0">
                  <a:pos x="570" y="60"/>
                </a:cxn>
                <a:cxn ang="0">
                  <a:pos x="588" y="66"/>
                </a:cxn>
                <a:cxn ang="0">
                  <a:pos x="606" y="72"/>
                </a:cxn>
                <a:cxn ang="0">
                  <a:pos x="624" y="78"/>
                </a:cxn>
                <a:cxn ang="0">
                  <a:pos x="642" y="90"/>
                </a:cxn>
                <a:cxn ang="0">
                  <a:pos x="660" y="96"/>
                </a:cxn>
                <a:cxn ang="0">
                  <a:pos x="678" y="102"/>
                </a:cxn>
                <a:cxn ang="0">
                  <a:pos x="696" y="108"/>
                </a:cxn>
                <a:cxn ang="0">
                  <a:pos x="714" y="114"/>
                </a:cxn>
                <a:cxn ang="0">
                  <a:pos x="732" y="120"/>
                </a:cxn>
              </a:cxnLst>
              <a:rect l="0" t="0" r="r" b="b"/>
              <a:pathLst>
                <a:path w="744" h="144">
                  <a:moveTo>
                    <a:pt x="6" y="96"/>
                  </a:moveTo>
                  <a:lnTo>
                    <a:pt x="0" y="96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02"/>
                  </a:lnTo>
                  <a:lnTo>
                    <a:pt x="30" y="102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90" y="126"/>
                  </a:lnTo>
                  <a:lnTo>
                    <a:pt x="96" y="132"/>
                  </a:lnTo>
                  <a:lnTo>
                    <a:pt x="102" y="132"/>
                  </a:lnTo>
                  <a:lnTo>
                    <a:pt x="108" y="132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6" y="138"/>
                  </a:lnTo>
                  <a:lnTo>
                    <a:pt x="132" y="144"/>
                  </a:lnTo>
                  <a:lnTo>
                    <a:pt x="138" y="144"/>
                  </a:lnTo>
                  <a:lnTo>
                    <a:pt x="144" y="144"/>
                  </a:lnTo>
                  <a:lnTo>
                    <a:pt x="150" y="144"/>
                  </a:lnTo>
                  <a:lnTo>
                    <a:pt x="156" y="144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74" y="138"/>
                  </a:lnTo>
                  <a:lnTo>
                    <a:pt x="180" y="138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8" y="126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16" y="114"/>
                  </a:lnTo>
                  <a:lnTo>
                    <a:pt x="222" y="114"/>
                  </a:lnTo>
                  <a:lnTo>
                    <a:pt x="228" y="114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58" y="84"/>
                  </a:lnTo>
                  <a:lnTo>
                    <a:pt x="258" y="78"/>
                  </a:lnTo>
                  <a:lnTo>
                    <a:pt x="264" y="72"/>
                  </a:lnTo>
                  <a:lnTo>
                    <a:pt x="276" y="60"/>
                  </a:lnTo>
                  <a:lnTo>
                    <a:pt x="276" y="54"/>
                  </a:lnTo>
                  <a:lnTo>
                    <a:pt x="282" y="54"/>
                  </a:lnTo>
                  <a:lnTo>
                    <a:pt x="288" y="48"/>
                  </a:lnTo>
                  <a:lnTo>
                    <a:pt x="300" y="36"/>
                  </a:lnTo>
                  <a:lnTo>
                    <a:pt x="294" y="36"/>
                  </a:lnTo>
                  <a:lnTo>
                    <a:pt x="300" y="36"/>
                  </a:lnTo>
                  <a:lnTo>
                    <a:pt x="306" y="30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18"/>
                  </a:lnTo>
                  <a:lnTo>
                    <a:pt x="330" y="18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12"/>
                  </a:lnTo>
                  <a:lnTo>
                    <a:pt x="420" y="12"/>
                  </a:lnTo>
                  <a:lnTo>
                    <a:pt x="426" y="18"/>
                  </a:lnTo>
                  <a:lnTo>
                    <a:pt x="432" y="18"/>
                  </a:lnTo>
                  <a:lnTo>
                    <a:pt x="438" y="24"/>
                  </a:lnTo>
                  <a:lnTo>
                    <a:pt x="444" y="24"/>
                  </a:lnTo>
                  <a:lnTo>
                    <a:pt x="450" y="30"/>
                  </a:lnTo>
                  <a:lnTo>
                    <a:pt x="456" y="30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74" y="42"/>
                  </a:lnTo>
                  <a:lnTo>
                    <a:pt x="480" y="42"/>
                  </a:lnTo>
                  <a:lnTo>
                    <a:pt x="486" y="42"/>
                  </a:lnTo>
                  <a:lnTo>
                    <a:pt x="492" y="48"/>
                  </a:lnTo>
                  <a:lnTo>
                    <a:pt x="498" y="48"/>
                  </a:lnTo>
                  <a:lnTo>
                    <a:pt x="504" y="48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22" y="54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6" y="60"/>
                  </a:lnTo>
                  <a:lnTo>
                    <a:pt x="552" y="60"/>
                  </a:lnTo>
                  <a:lnTo>
                    <a:pt x="558" y="60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60"/>
                  </a:lnTo>
                  <a:lnTo>
                    <a:pt x="582" y="66"/>
                  </a:lnTo>
                  <a:lnTo>
                    <a:pt x="588" y="66"/>
                  </a:lnTo>
                  <a:lnTo>
                    <a:pt x="594" y="66"/>
                  </a:lnTo>
                  <a:lnTo>
                    <a:pt x="600" y="66"/>
                  </a:lnTo>
                  <a:lnTo>
                    <a:pt x="606" y="72"/>
                  </a:lnTo>
                  <a:lnTo>
                    <a:pt x="612" y="72"/>
                  </a:lnTo>
                  <a:lnTo>
                    <a:pt x="618" y="78"/>
                  </a:lnTo>
                  <a:lnTo>
                    <a:pt x="624" y="78"/>
                  </a:lnTo>
                  <a:lnTo>
                    <a:pt x="630" y="84"/>
                  </a:lnTo>
                  <a:lnTo>
                    <a:pt x="636" y="84"/>
                  </a:lnTo>
                  <a:lnTo>
                    <a:pt x="642" y="90"/>
                  </a:lnTo>
                  <a:lnTo>
                    <a:pt x="648" y="90"/>
                  </a:lnTo>
                  <a:lnTo>
                    <a:pt x="654" y="90"/>
                  </a:lnTo>
                  <a:lnTo>
                    <a:pt x="660" y="96"/>
                  </a:lnTo>
                  <a:lnTo>
                    <a:pt x="666" y="96"/>
                  </a:lnTo>
                  <a:lnTo>
                    <a:pt x="672" y="96"/>
                  </a:lnTo>
                  <a:lnTo>
                    <a:pt x="678" y="102"/>
                  </a:lnTo>
                  <a:lnTo>
                    <a:pt x="684" y="102"/>
                  </a:lnTo>
                  <a:lnTo>
                    <a:pt x="690" y="102"/>
                  </a:lnTo>
                  <a:lnTo>
                    <a:pt x="696" y="108"/>
                  </a:lnTo>
                  <a:lnTo>
                    <a:pt x="702" y="108"/>
                  </a:lnTo>
                  <a:lnTo>
                    <a:pt x="708" y="114"/>
                  </a:lnTo>
                  <a:lnTo>
                    <a:pt x="714" y="114"/>
                  </a:lnTo>
                  <a:lnTo>
                    <a:pt x="720" y="120"/>
                  </a:lnTo>
                  <a:lnTo>
                    <a:pt x="726" y="120"/>
                  </a:lnTo>
                  <a:lnTo>
                    <a:pt x="732" y="120"/>
                  </a:lnTo>
                  <a:lnTo>
                    <a:pt x="738" y="120"/>
                  </a:lnTo>
                  <a:lnTo>
                    <a:pt x="744" y="12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Freeform 180"/>
            <p:cNvSpPr>
              <a:spLocks/>
            </p:cNvSpPr>
            <p:nvPr/>
          </p:nvSpPr>
          <p:spPr bwMode="auto">
            <a:xfrm>
              <a:off x="2854648" y="2916081"/>
              <a:ext cx="416936" cy="132829"/>
            </a:xfrm>
            <a:custGeom>
              <a:avLst/>
              <a:gdLst/>
              <a:ahLst/>
              <a:cxnLst>
                <a:cxn ang="0">
                  <a:pos x="12" y="204"/>
                </a:cxn>
                <a:cxn ang="0">
                  <a:pos x="30" y="204"/>
                </a:cxn>
                <a:cxn ang="0">
                  <a:pos x="48" y="204"/>
                </a:cxn>
                <a:cxn ang="0">
                  <a:pos x="66" y="198"/>
                </a:cxn>
                <a:cxn ang="0">
                  <a:pos x="84" y="198"/>
                </a:cxn>
                <a:cxn ang="0">
                  <a:pos x="102" y="192"/>
                </a:cxn>
                <a:cxn ang="0">
                  <a:pos x="120" y="186"/>
                </a:cxn>
                <a:cxn ang="0">
                  <a:pos x="138" y="174"/>
                </a:cxn>
                <a:cxn ang="0">
                  <a:pos x="156" y="168"/>
                </a:cxn>
                <a:cxn ang="0">
                  <a:pos x="174" y="156"/>
                </a:cxn>
                <a:cxn ang="0">
                  <a:pos x="192" y="144"/>
                </a:cxn>
                <a:cxn ang="0">
                  <a:pos x="210" y="126"/>
                </a:cxn>
                <a:cxn ang="0">
                  <a:pos x="228" y="126"/>
                </a:cxn>
                <a:cxn ang="0">
                  <a:pos x="246" y="126"/>
                </a:cxn>
                <a:cxn ang="0">
                  <a:pos x="264" y="120"/>
                </a:cxn>
                <a:cxn ang="0">
                  <a:pos x="282" y="120"/>
                </a:cxn>
                <a:cxn ang="0">
                  <a:pos x="300" y="120"/>
                </a:cxn>
                <a:cxn ang="0">
                  <a:pos x="318" y="108"/>
                </a:cxn>
                <a:cxn ang="0">
                  <a:pos x="336" y="102"/>
                </a:cxn>
                <a:cxn ang="0">
                  <a:pos x="354" y="90"/>
                </a:cxn>
                <a:cxn ang="0">
                  <a:pos x="372" y="72"/>
                </a:cxn>
                <a:cxn ang="0">
                  <a:pos x="384" y="54"/>
                </a:cxn>
                <a:cxn ang="0">
                  <a:pos x="390" y="36"/>
                </a:cxn>
                <a:cxn ang="0">
                  <a:pos x="402" y="18"/>
                </a:cxn>
                <a:cxn ang="0">
                  <a:pos x="420" y="0"/>
                </a:cxn>
                <a:cxn ang="0">
                  <a:pos x="438" y="0"/>
                </a:cxn>
                <a:cxn ang="0">
                  <a:pos x="456" y="12"/>
                </a:cxn>
                <a:cxn ang="0">
                  <a:pos x="474" y="30"/>
                </a:cxn>
                <a:cxn ang="0">
                  <a:pos x="492" y="48"/>
                </a:cxn>
                <a:cxn ang="0">
                  <a:pos x="504" y="66"/>
                </a:cxn>
                <a:cxn ang="0">
                  <a:pos x="516" y="84"/>
                </a:cxn>
                <a:cxn ang="0">
                  <a:pos x="522" y="102"/>
                </a:cxn>
                <a:cxn ang="0">
                  <a:pos x="534" y="120"/>
                </a:cxn>
                <a:cxn ang="0">
                  <a:pos x="540" y="138"/>
                </a:cxn>
                <a:cxn ang="0">
                  <a:pos x="552" y="156"/>
                </a:cxn>
                <a:cxn ang="0">
                  <a:pos x="558" y="180"/>
                </a:cxn>
                <a:cxn ang="0">
                  <a:pos x="582" y="204"/>
                </a:cxn>
                <a:cxn ang="0">
                  <a:pos x="594" y="216"/>
                </a:cxn>
                <a:cxn ang="0">
                  <a:pos x="612" y="216"/>
                </a:cxn>
                <a:cxn ang="0">
                  <a:pos x="630" y="210"/>
                </a:cxn>
                <a:cxn ang="0">
                  <a:pos x="648" y="204"/>
                </a:cxn>
                <a:cxn ang="0">
                  <a:pos x="666" y="192"/>
                </a:cxn>
              </a:cxnLst>
              <a:rect l="0" t="0" r="r" b="b"/>
              <a:pathLst>
                <a:path w="678" h="216">
                  <a:moveTo>
                    <a:pt x="0" y="204"/>
                  </a:moveTo>
                  <a:lnTo>
                    <a:pt x="6" y="204"/>
                  </a:lnTo>
                  <a:lnTo>
                    <a:pt x="12" y="204"/>
                  </a:lnTo>
                  <a:lnTo>
                    <a:pt x="18" y="204"/>
                  </a:lnTo>
                  <a:lnTo>
                    <a:pt x="24" y="204"/>
                  </a:lnTo>
                  <a:lnTo>
                    <a:pt x="30" y="204"/>
                  </a:lnTo>
                  <a:lnTo>
                    <a:pt x="36" y="204"/>
                  </a:lnTo>
                  <a:lnTo>
                    <a:pt x="42" y="204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72" y="198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90" y="192"/>
                  </a:lnTo>
                  <a:lnTo>
                    <a:pt x="96" y="192"/>
                  </a:lnTo>
                  <a:lnTo>
                    <a:pt x="102" y="192"/>
                  </a:lnTo>
                  <a:lnTo>
                    <a:pt x="108" y="192"/>
                  </a:lnTo>
                  <a:lnTo>
                    <a:pt x="114" y="186"/>
                  </a:lnTo>
                  <a:lnTo>
                    <a:pt x="120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50" y="168"/>
                  </a:lnTo>
                  <a:lnTo>
                    <a:pt x="156" y="168"/>
                  </a:lnTo>
                  <a:lnTo>
                    <a:pt x="162" y="162"/>
                  </a:lnTo>
                  <a:lnTo>
                    <a:pt x="168" y="162"/>
                  </a:lnTo>
                  <a:lnTo>
                    <a:pt x="174" y="156"/>
                  </a:lnTo>
                  <a:lnTo>
                    <a:pt x="180" y="156"/>
                  </a:lnTo>
                  <a:lnTo>
                    <a:pt x="186" y="150"/>
                  </a:lnTo>
                  <a:lnTo>
                    <a:pt x="192" y="144"/>
                  </a:lnTo>
                  <a:lnTo>
                    <a:pt x="198" y="138"/>
                  </a:lnTo>
                  <a:lnTo>
                    <a:pt x="204" y="132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34" y="126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26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20"/>
                  </a:lnTo>
                  <a:lnTo>
                    <a:pt x="276" y="120"/>
                  </a:lnTo>
                  <a:lnTo>
                    <a:pt x="282" y="120"/>
                  </a:lnTo>
                  <a:lnTo>
                    <a:pt x="288" y="120"/>
                  </a:lnTo>
                  <a:lnTo>
                    <a:pt x="294" y="120"/>
                  </a:lnTo>
                  <a:lnTo>
                    <a:pt x="300" y="120"/>
                  </a:lnTo>
                  <a:lnTo>
                    <a:pt x="306" y="114"/>
                  </a:lnTo>
                  <a:lnTo>
                    <a:pt x="312" y="114"/>
                  </a:lnTo>
                  <a:lnTo>
                    <a:pt x="318" y="108"/>
                  </a:lnTo>
                  <a:lnTo>
                    <a:pt x="324" y="108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48" y="90"/>
                  </a:lnTo>
                  <a:lnTo>
                    <a:pt x="354" y="90"/>
                  </a:lnTo>
                  <a:lnTo>
                    <a:pt x="360" y="84"/>
                  </a:lnTo>
                  <a:lnTo>
                    <a:pt x="366" y="78"/>
                  </a:lnTo>
                  <a:lnTo>
                    <a:pt x="372" y="72"/>
                  </a:lnTo>
                  <a:lnTo>
                    <a:pt x="372" y="66"/>
                  </a:lnTo>
                  <a:lnTo>
                    <a:pt x="378" y="60"/>
                  </a:lnTo>
                  <a:lnTo>
                    <a:pt x="384" y="54"/>
                  </a:lnTo>
                  <a:lnTo>
                    <a:pt x="384" y="48"/>
                  </a:lnTo>
                  <a:lnTo>
                    <a:pt x="390" y="42"/>
                  </a:lnTo>
                  <a:lnTo>
                    <a:pt x="390" y="36"/>
                  </a:lnTo>
                  <a:lnTo>
                    <a:pt x="396" y="30"/>
                  </a:lnTo>
                  <a:lnTo>
                    <a:pt x="396" y="24"/>
                  </a:lnTo>
                  <a:lnTo>
                    <a:pt x="402" y="18"/>
                  </a:lnTo>
                  <a:lnTo>
                    <a:pt x="408" y="12"/>
                  </a:lnTo>
                  <a:lnTo>
                    <a:pt x="414" y="6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6"/>
                  </a:lnTo>
                  <a:lnTo>
                    <a:pt x="456" y="12"/>
                  </a:lnTo>
                  <a:lnTo>
                    <a:pt x="462" y="18"/>
                  </a:lnTo>
                  <a:lnTo>
                    <a:pt x="468" y="24"/>
                  </a:lnTo>
                  <a:lnTo>
                    <a:pt x="474" y="30"/>
                  </a:lnTo>
                  <a:lnTo>
                    <a:pt x="480" y="36"/>
                  </a:lnTo>
                  <a:lnTo>
                    <a:pt x="486" y="42"/>
                  </a:lnTo>
                  <a:lnTo>
                    <a:pt x="492" y="48"/>
                  </a:lnTo>
                  <a:lnTo>
                    <a:pt x="498" y="54"/>
                  </a:lnTo>
                  <a:lnTo>
                    <a:pt x="504" y="60"/>
                  </a:lnTo>
                  <a:lnTo>
                    <a:pt x="504" y="66"/>
                  </a:lnTo>
                  <a:lnTo>
                    <a:pt x="510" y="72"/>
                  </a:lnTo>
                  <a:lnTo>
                    <a:pt x="510" y="78"/>
                  </a:lnTo>
                  <a:lnTo>
                    <a:pt x="516" y="84"/>
                  </a:lnTo>
                  <a:lnTo>
                    <a:pt x="516" y="90"/>
                  </a:lnTo>
                  <a:lnTo>
                    <a:pt x="522" y="96"/>
                  </a:lnTo>
                  <a:lnTo>
                    <a:pt x="522" y="102"/>
                  </a:lnTo>
                  <a:lnTo>
                    <a:pt x="528" y="108"/>
                  </a:lnTo>
                  <a:lnTo>
                    <a:pt x="528" y="114"/>
                  </a:lnTo>
                  <a:lnTo>
                    <a:pt x="534" y="120"/>
                  </a:lnTo>
                  <a:lnTo>
                    <a:pt x="534" y="126"/>
                  </a:lnTo>
                  <a:lnTo>
                    <a:pt x="540" y="132"/>
                  </a:lnTo>
                  <a:lnTo>
                    <a:pt x="540" y="138"/>
                  </a:lnTo>
                  <a:lnTo>
                    <a:pt x="546" y="144"/>
                  </a:lnTo>
                  <a:lnTo>
                    <a:pt x="546" y="150"/>
                  </a:lnTo>
                  <a:lnTo>
                    <a:pt x="552" y="156"/>
                  </a:lnTo>
                  <a:lnTo>
                    <a:pt x="552" y="168"/>
                  </a:lnTo>
                  <a:lnTo>
                    <a:pt x="558" y="174"/>
                  </a:lnTo>
                  <a:lnTo>
                    <a:pt x="558" y="180"/>
                  </a:lnTo>
                  <a:lnTo>
                    <a:pt x="564" y="186"/>
                  </a:lnTo>
                  <a:lnTo>
                    <a:pt x="570" y="192"/>
                  </a:lnTo>
                  <a:lnTo>
                    <a:pt x="582" y="204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94" y="216"/>
                  </a:lnTo>
                  <a:lnTo>
                    <a:pt x="600" y="216"/>
                  </a:lnTo>
                  <a:lnTo>
                    <a:pt x="606" y="216"/>
                  </a:lnTo>
                  <a:lnTo>
                    <a:pt x="612" y="216"/>
                  </a:lnTo>
                  <a:lnTo>
                    <a:pt x="618" y="210"/>
                  </a:lnTo>
                  <a:lnTo>
                    <a:pt x="624" y="210"/>
                  </a:lnTo>
                  <a:lnTo>
                    <a:pt x="630" y="210"/>
                  </a:lnTo>
                  <a:lnTo>
                    <a:pt x="636" y="204"/>
                  </a:lnTo>
                  <a:lnTo>
                    <a:pt x="642" y="204"/>
                  </a:lnTo>
                  <a:lnTo>
                    <a:pt x="648" y="204"/>
                  </a:lnTo>
                  <a:lnTo>
                    <a:pt x="654" y="204"/>
                  </a:lnTo>
                  <a:lnTo>
                    <a:pt x="660" y="198"/>
                  </a:lnTo>
                  <a:lnTo>
                    <a:pt x="666" y="192"/>
                  </a:lnTo>
                  <a:lnTo>
                    <a:pt x="672" y="186"/>
                  </a:lnTo>
                  <a:lnTo>
                    <a:pt x="678" y="18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Freeform 181"/>
            <p:cNvSpPr>
              <a:spLocks/>
            </p:cNvSpPr>
            <p:nvPr/>
          </p:nvSpPr>
          <p:spPr bwMode="auto">
            <a:xfrm>
              <a:off x="3271585" y="2517593"/>
              <a:ext cx="328384" cy="509179"/>
            </a:xfrm>
            <a:custGeom>
              <a:avLst/>
              <a:gdLst/>
              <a:ahLst/>
              <a:cxnLst>
                <a:cxn ang="0">
                  <a:pos x="12" y="822"/>
                </a:cxn>
                <a:cxn ang="0">
                  <a:pos x="30" y="816"/>
                </a:cxn>
                <a:cxn ang="0">
                  <a:pos x="48" y="816"/>
                </a:cxn>
                <a:cxn ang="0">
                  <a:pos x="66" y="804"/>
                </a:cxn>
                <a:cxn ang="0">
                  <a:pos x="78" y="786"/>
                </a:cxn>
                <a:cxn ang="0">
                  <a:pos x="90" y="762"/>
                </a:cxn>
                <a:cxn ang="0">
                  <a:pos x="102" y="744"/>
                </a:cxn>
                <a:cxn ang="0">
                  <a:pos x="108" y="702"/>
                </a:cxn>
                <a:cxn ang="0">
                  <a:pos x="120" y="660"/>
                </a:cxn>
                <a:cxn ang="0">
                  <a:pos x="132" y="636"/>
                </a:cxn>
                <a:cxn ang="0">
                  <a:pos x="138" y="606"/>
                </a:cxn>
                <a:cxn ang="0">
                  <a:pos x="150" y="558"/>
                </a:cxn>
                <a:cxn ang="0">
                  <a:pos x="156" y="516"/>
                </a:cxn>
                <a:cxn ang="0">
                  <a:pos x="174" y="486"/>
                </a:cxn>
                <a:cxn ang="0">
                  <a:pos x="180" y="444"/>
                </a:cxn>
                <a:cxn ang="0">
                  <a:pos x="192" y="390"/>
                </a:cxn>
                <a:cxn ang="0">
                  <a:pos x="204" y="366"/>
                </a:cxn>
                <a:cxn ang="0">
                  <a:pos x="222" y="348"/>
                </a:cxn>
                <a:cxn ang="0">
                  <a:pos x="228" y="330"/>
                </a:cxn>
                <a:cxn ang="0">
                  <a:pos x="246" y="342"/>
                </a:cxn>
                <a:cxn ang="0">
                  <a:pos x="264" y="342"/>
                </a:cxn>
                <a:cxn ang="0">
                  <a:pos x="282" y="366"/>
                </a:cxn>
                <a:cxn ang="0">
                  <a:pos x="300" y="354"/>
                </a:cxn>
                <a:cxn ang="0">
                  <a:pos x="318" y="348"/>
                </a:cxn>
                <a:cxn ang="0">
                  <a:pos x="330" y="330"/>
                </a:cxn>
                <a:cxn ang="0">
                  <a:pos x="348" y="324"/>
                </a:cxn>
                <a:cxn ang="0">
                  <a:pos x="360" y="294"/>
                </a:cxn>
                <a:cxn ang="0">
                  <a:pos x="366" y="258"/>
                </a:cxn>
                <a:cxn ang="0">
                  <a:pos x="378" y="234"/>
                </a:cxn>
                <a:cxn ang="0">
                  <a:pos x="384" y="216"/>
                </a:cxn>
                <a:cxn ang="0">
                  <a:pos x="396" y="174"/>
                </a:cxn>
                <a:cxn ang="0">
                  <a:pos x="402" y="132"/>
                </a:cxn>
                <a:cxn ang="0">
                  <a:pos x="420" y="96"/>
                </a:cxn>
                <a:cxn ang="0">
                  <a:pos x="432" y="84"/>
                </a:cxn>
                <a:cxn ang="0">
                  <a:pos x="438" y="66"/>
                </a:cxn>
                <a:cxn ang="0">
                  <a:pos x="456" y="36"/>
                </a:cxn>
                <a:cxn ang="0">
                  <a:pos x="462" y="42"/>
                </a:cxn>
                <a:cxn ang="0">
                  <a:pos x="474" y="48"/>
                </a:cxn>
                <a:cxn ang="0">
                  <a:pos x="486" y="30"/>
                </a:cxn>
                <a:cxn ang="0">
                  <a:pos x="498" y="12"/>
                </a:cxn>
                <a:cxn ang="0">
                  <a:pos x="510" y="30"/>
                </a:cxn>
                <a:cxn ang="0">
                  <a:pos x="522" y="12"/>
                </a:cxn>
              </a:cxnLst>
              <a:rect l="0" t="0" r="r" b="b"/>
              <a:pathLst>
                <a:path w="534" h="828">
                  <a:moveTo>
                    <a:pt x="0" y="828"/>
                  </a:moveTo>
                  <a:lnTo>
                    <a:pt x="6" y="822"/>
                  </a:lnTo>
                  <a:lnTo>
                    <a:pt x="12" y="822"/>
                  </a:lnTo>
                  <a:lnTo>
                    <a:pt x="18" y="816"/>
                  </a:lnTo>
                  <a:lnTo>
                    <a:pt x="24" y="816"/>
                  </a:lnTo>
                  <a:lnTo>
                    <a:pt x="30" y="816"/>
                  </a:lnTo>
                  <a:lnTo>
                    <a:pt x="36" y="816"/>
                  </a:lnTo>
                  <a:lnTo>
                    <a:pt x="42" y="816"/>
                  </a:lnTo>
                  <a:lnTo>
                    <a:pt x="48" y="816"/>
                  </a:lnTo>
                  <a:lnTo>
                    <a:pt x="54" y="816"/>
                  </a:lnTo>
                  <a:lnTo>
                    <a:pt x="60" y="810"/>
                  </a:lnTo>
                  <a:lnTo>
                    <a:pt x="66" y="804"/>
                  </a:lnTo>
                  <a:lnTo>
                    <a:pt x="72" y="798"/>
                  </a:lnTo>
                  <a:lnTo>
                    <a:pt x="72" y="792"/>
                  </a:lnTo>
                  <a:lnTo>
                    <a:pt x="78" y="786"/>
                  </a:lnTo>
                  <a:lnTo>
                    <a:pt x="78" y="780"/>
                  </a:lnTo>
                  <a:lnTo>
                    <a:pt x="90" y="768"/>
                  </a:lnTo>
                  <a:lnTo>
                    <a:pt x="90" y="762"/>
                  </a:lnTo>
                  <a:lnTo>
                    <a:pt x="96" y="756"/>
                  </a:lnTo>
                  <a:lnTo>
                    <a:pt x="96" y="750"/>
                  </a:lnTo>
                  <a:lnTo>
                    <a:pt x="102" y="744"/>
                  </a:lnTo>
                  <a:lnTo>
                    <a:pt x="102" y="732"/>
                  </a:lnTo>
                  <a:lnTo>
                    <a:pt x="108" y="714"/>
                  </a:lnTo>
                  <a:lnTo>
                    <a:pt x="108" y="702"/>
                  </a:lnTo>
                  <a:lnTo>
                    <a:pt x="114" y="684"/>
                  </a:lnTo>
                  <a:lnTo>
                    <a:pt x="120" y="672"/>
                  </a:lnTo>
                  <a:lnTo>
                    <a:pt x="120" y="660"/>
                  </a:lnTo>
                  <a:lnTo>
                    <a:pt x="126" y="648"/>
                  </a:lnTo>
                  <a:lnTo>
                    <a:pt x="126" y="642"/>
                  </a:lnTo>
                  <a:lnTo>
                    <a:pt x="132" y="636"/>
                  </a:lnTo>
                  <a:lnTo>
                    <a:pt x="132" y="630"/>
                  </a:lnTo>
                  <a:lnTo>
                    <a:pt x="138" y="618"/>
                  </a:lnTo>
                  <a:lnTo>
                    <a:pt x="138" y="606"/>
                  </a:lnTo>
                  <a:lnTo>
                    <a:pt x="144" y="594"/>
                  </a:lnTo>
                  <a:lnTo>
                    <a:pt x="144" y="576"/>
                  </a:lnTo>
                  <a:lnTo>
                    <a:pt x="150" y="558"/>
                  </a:lnTo>
                  <a:lnTo>
                    <a:pt x="150" y="540"/>
                  </a:lnTo>
                  <a:lnTo>
                    <a:pt x="156" y="528"/>
                  </a:lnTo>
                  <a:lnTo>
                    <a:pt x="156" y="516"/>
                  </a:lnTo>
                  <a:lnTo>
                    <a:pt x="168" y="498"/>
                  </a:lnTo>
                  <a:lnTo>
                    <a:pt x="168" y="492"/>
                  </a:lnTo>
                  <a:lnTo>
                    <a:pt x="174" y="486"/>
                  </a:lnTo>
                  <a:lnTo>
                    <a:pt x="174" y="474"/>
                  </a:lnTo>
                  <a:lnTo>
                    <a:pt x="180" y="462"/>
                  </a:lnTo>
                  <a:lnTo>
                    <a:pt x="180" y="444"/>
                  </a:lnTo>
                  <a:lnTo>
                    <a:pt x="186" y="426"/>
                  </a:lnTo>
                  <a:lnTo>
                    <a:pt x="186" y="408"/>
                  </a:lnTo>
                  <a:lnTo>
                    <a:pt x="192" y="390"/>
                  </a:lnTo>
                  <a:lnTo>
                    <a:pt x="198" y="378"/>
                  </a:lnTo>
                  <a:lnTo>
                    <a:pt x="198" y="372"/>
                  </a:lnTo>
                  <a:lnTo>
                    <a:pt x="204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222" y="348"/>
                  </a:lnTo>
                  <a:lnTo>
                    <a:pt x="222" y="342"/>
                  </a:lnTo>
                  <a:lnTo>
                    <a:pt x="234" y="330"/>
                  </a:lnTo>
                  <a:lnTo>
                    <a:pt x="228" y="330"/>
                  </a:lnTo>
                  <a:lnTo>
                    <a:pt x="234" y="336"/>
                  </a:lnTo>
                  <a:lnTo>
                    <a:pt x="240" y="336"/>
                  </a:lnTo>
                  <a:lnTo>
                    <a:pt x="246" y="342"/>
                  </a:lnTo>
                  <a:lnTo>
                    <a:pt x="252" y="336"/>
                  </a:lnTo>
                  <a:lnTo>
                    <a:pt x="258" y="336"/>
                  </a:lnTo>
                  <a:lnTo>
                    <a:pt x="264" y="342"/>
                  </a:lnTo>
                  <a:lnTo>
                    <a:pt x="270" y="348"/>
                  </a:lnTo>
                  <a:lnTo>
                    <a:pt x="282" y="360"/>
                  </a:lnTo>
                  <a:lnTo>
                    <a:pt x="282" y="366"/>
                  </a:lnTo>
                  <a:lnTo>
                    <a:pt x="288" y="360"/>
                  </a:lnTo>
                  <a:lnTo>
                    <a:pt x="294" y="354"/>
                  </a:lnTo>
                  <a:lnTo>
                    <a:pt x="300" y="354"/>
                  </a:lnTo>
                  <a:lnTo>
                    <a:pt x="306" y="354"/>
                  </a:lnTo>
                  <a:lnTo>
                    <a:pt x="312" y="354"/>
                  </a:lnTo>
                  <a:lnTo>
                    <a:pt x="318" y="348"/>
                  </a:lnTo>
                  <a:lnTo>
                    <a:pt x="324" y="348"/>
                  </a:lnTo>
                  <a:lnTo>
                    <a:pt x="324" y="336"/>
                  </a:lnTo>
                  <a:lnTo>
                    <a:pt x="330" y="330"/>
                  </a:lnTo>
                  <a:lnTo>
                    <a:pt x="336" y="330"/>
                  </a:lnTo>
                  <a:lnTo>
                    <a:pt x="342" y="330"/>
                  </a:lnTo>
                  <a:lnTo>
                    <a:pt x="348" y="324"/>
                  </a:lnTo>
                  <a:lnTo>
                    <a:pt x="354" y="318"/>
                  </a:lnTo>
                  <a:lnTo>
                    <a:pt x="354" y="306"/>
                  </a:lnTo>
                  <a:lnTo>
                    <a:pt x="360" y="294"/>
                  </a:lnTo>
                  <a:lnTo>
                    <a:pt x="360" y="282"/>
                  </a:lnTo>
                  <a:lnTo>
                    <a:pt x="366" y="270"/>
                  </a:lnTo>
                  <a:lnTo>
                    <a:pt x="366" y="258"/>
                  </a:lnTo>
                  <a:lnTo>
                    <a:pt x="372" y="246"/>
                  </a:lnTo>
                  <a:lnTo>
                    <a:pt x="372" y="240"/>
                  </a:lnTo>
                  <a:lnTo>
                    <a:pt x="378" y="234"/>
                  </a:lnTo>
                  <a:lnTo>
                    <a:pt x="378" y="228"/>
                  </a:lnTo>
                  <a:lnTo>
                    <a:pt x="384" y="222"/>
                  </a:lnTo>
                  <a:lnTo>
                    <a:pt x="384" y="216"/>
                  </a:lnTo>
                  <a:lnTo>
                    <a:pt x="390" y="204"/>
                  </a:lnTo>
                  <a:lnTo>
                    <a:pt x="390" y="186"/>
                  </a:lnTo>
                  <a:lnTo>
                    <a:pt x="396" y="174"/>
                  </a:lnTo>
                  <a:lnTo>
                    <a:pt x="396" y="156"/>
                  </a:lnTo>
                  <a:lnTo>
                    <a:pt x="402" y="144"/>
                  </a:lnTo>
                  <a:lnTo>
                    <a:pt x="402" y="132"/>
                  </a:lnTo>
                  <a:lnTo>
                    <a:pt x="408" y="120"/>
                  </a:lnTo>
                  <a:lnTo>
                    <a:pt x="408" y="108"/>
                  </a:lnTo>
                  <a:lnTo>
                    <a:pt x="420" y="96"/>
                  </a:lnTo>
                  <a:lnTo>
                    <a:pt x="420" y="90"/>
                  </a:lnTo>
                  <a:lnTo>
                    <a:pt x="426" y="90"/>
                  </a:lnTo>
                  <a:lnTo>
                    <a:pt x="432" y="84"/>
                  </a:lnTo>
                  <a:lnTo>
                    <a:pt x="432" y="78"/>
                  </a:lnTo>
                  <a:lnTo>
                    <a:pt x="438" y="72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44" y="48"/>
                  </a:lnTo>
                  <a:lnTo>
                    <a:pt x="456" y="36"/>
                  </a:lnTo>
                  <a:lnTo>
                    <a:pt x="450" y="36"/>
                  </a:lnTo>
                  <a:lnTo>
                    <a:pt x="456" y="36"/>
                  </a:lnTo>
                  <a:lnTo>
                    <a:pt x="462" y="42"/>
                  </a:lnTo>
                  <a:lnTo>
                    <a:pt x="462" y="48"/>
                  </a:lnTo>
                  <a:lnTo>
                    <a:pt x="468" y="54"/>
                  </a:lnTo>
                  <a:lnTo>
                    <a:pt x="474" y="48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486" y="30"/>
                  </a:lnTo>
                  <a:lnTo>
                    <a:pt x="486" y="18"/>
                  </a:lnTo>
                  <a:lnTo>
                    <a:pt x="492" y="12"/>
                  </a:lnTo>
                  <a:lnTo>
                    <a:pt x="498" y="12"/>
                  </a:lnTo>
                  <a:lnTo>
                    <a:pt x="504" y="18"/>
                  </a:lnTo>
                  <a:lnTo>
                    <a:pt x="516" y="30"/>
                  </a:lnTo>
                  <a:lnTo>
                    <a:pt x="510" y="30"/>
                  </a:lnTo>
                  <a:lnTo>
                    <a:pt x="516" y="24"/>
                  </a:lnTo>
                  <a:lnTo>
                    <a:pt x="522" y="18"/>
                  </a:lnTo>
                  <a:lnTo>
                    <a:pt x="522" y="12"/>
                  </a:lnTo>
                  <a:lnTo>
                    <a:pt x="528" y="6"/>
                  </a:lnTo>
                  <a:lnTo>
                    <a:pt x="534" y="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Freeform 182"/>
            <p:cNvSpPr>
              <a:spLocks/>
            </p:cNvSpPr>
            <p:nvPr/>
          </p:nvSpPr>
          <p:spPr bwMode="auto">
            <a:xfrm>
              <a:off x="3599968" y="2200279"/>
              <a:ext cx="328384" cy="317314"/>
            </a:xfrm>
            <a:custGeom>
              <a:avLst/>
              <a:gdLst/>
              <a:ahLst/>
              <a:cxnLst>
                <a:cxn ang="0">
                  <a:pos x="6" y="504"/>
                </a:cxn>
                <a:cxn ang="0">
                  <a:pos x="24" y="510"/>
                </a:cxn>
                <a:cxn ang="0">
                  <a:pos x="36" y="492"/>
                </a:cxn>
                <a:cxn ang="0">
                  <a:pos x="48" y="474"/>
                </a:cxn>
                <a:cxn ang="0">
                  <a:pos x="60" y="456"/>
                </a:cxn>
                <a:cxn ang="0">
                  <a:pos x="72" y="438"/>
                </a:cxn>
                <a:cxn ang="0">
                  <a:pos x="90" y="408"/>
                </a:cxn>
                <a:cxn ang="0">
                  <a:pos x="102" y="402"/>
                </a:cxn>
                <a:cxn ang="0">
                  <a:pos x="114" y="384"/>
                </a:cxn>
                <a:cxn ang="0">
                  <a:pos x="126" y="366"/>
                </a:cxn>
                <a:cxn ang="0">
                  <a:pos x="132" y="348"/>
                </a:cxn>
                <a:cxn ang="0">
                  <a:pos x="150" y="354"/>
                </a:cxn>
                <a:cxn ang="0">
                  <a:pos x="162" y="330"/>
                </a:cxn>
                <a:cxn ang="0">
                  <a:pos x="174" y="318"/>
                </a:cxn>
                <a:cxn ang="0">
                  <a:pos x="192" y="300"/>
                </a:cxn>
                <a:cxn ang="0">
                  <a:pos x="210" y="276"/>
                </a:cxn>
                <a:cxn ang="0">
                  <a:pos x="228" y="276"/>
                </a:cxn>
                <a:cxn ang="0">
                  <a:pos x="240" y="258"/>
                </a:cxn>
                <a:cxn ang="0">
                  <a:pos x="252" y="240"/>
                </a:cxn>
                <a:cxn ang="0">
                  <a:pos x="264" y="228"/>
                </a:cxn>
                <a:cxn ang="0">
                  <a:pos x="282" y="222"/>
                </a:cxn>
                <a:cxn ang="0">
                  <a:pos x="300" y="198"/>
                </a:cxn>
                <a:cxn ang="0">
                  <a:pos x="312" y="180"/>
                </a:cxn>
                <a:cxn ang="0">
                  <a:pos x="324" y="162"/>
                </a:cxn>
                <a:cxn ang="0">
                  <a:pos x="330" y="138"/>
                </a:cxn>
                <a:cxn ang="0">
                  <a:pos x="342" y="120"/>
                </a:cxn>
                <a:cxn ang="0">
                  <a:pos x="348" y="102"/>
                </a:cxn>
                <a:cxn ang="0">
                  <a:pos x="360" y="84"/>
                </a:cxn>
                <a:cxn ang="0">
                  <a:pos x="378" y="72"/>
                </a:cxn>
                <a:cxn ang="0">
                  <a:pos x="384" y="42"/>
                </a:cxn>
                <a:cxn ang="0">
                  <a:pos x="396" y="36"/>
                </a:cxn>
                <a:cxn ang="0">
                  <a:pos x="414" y="36"/>
                </a:cxn>
                <a:cxn ang="0">
                  <a:pos x="420" y="12"/>
                </a:cxn>
                <a:cxn ang="0">
                  <a:pos x="432" y="6"/>
                </a:cxn>
                <a:cxn ang="0">
                  <a:pos x="444" y="24"/>
                </a:cxn>
                <a:cxn ang="0">
                  <a:pos x="462" y="12"/>
                </a:cxn>
                <a:cxn ang="0">
                  <a:pos x="474" y="42"/>
                </a:cxn>
                <a:cxn ang="0">
                  <a:pos x="480" y="66"/>
                </a:cxn>
                <a:cxn ang="0">
                  <a:pos x="498" y="72"/>
                </a:cxn>
                <a:cxn ang="0">
                  <a:pos x="510" y="114"/>
                </a:cxn>
                <a:cxn ang="0">
                  <a:pos x="516" y="156"/>
                </a:cxn>
                <a:cxn ang="0">
                  <a:pos x="528" y="168"/>
                </a:cxn>
              </a:cxnLst>
              <a:rect l="0" t="0" r="r" b="b"/>
              <a:pathLst>
                <a:path w="534" h="516">
                  <a:moveTo>
                    <a:pt x="0" y="516"/>
                  </a:moveTo>
                  <a:lnTo>
                    <a:pt x="0" y="510"/>
                  </a:lnTo>
                  <a:lnTo>
                    <a:pt x="6" y="504"/>
                  </a:lnTo>
                  <a:lnTo>
                    <a:pt x="12" y="510"/>
                  </a:lnTo>
                  <a:lnTo>
                    <a:pt x="18" y="516"/>
                  </a:lnTo>
                  <a:lnTo>
                    <a:pt x="24" y="510"/>
                  </a:lnTo>
                  <a:lnTo>
                    <a:pt x="30" y="504"/>
                  </a:lnTo>
                  <a:lnTo>
                    <a:pt x="30" y="498"/>
                  </a:lnTo>
                  <a:lnTo>
                    <a:pt x="36" y="492"/>
                  </a:lnTo>
                  <a:lnTo>
                    <a:pt x="36" y="486"/>
                  </a:lnTo>
                  <a:lnTo>
                    <a:pt x="42" y="480"/>
                  </a:lnTo>
                  <a:lnTo>
                    <a:pt x="48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60" y="456"/>
                  </a:lnTo>
                  <a:lnTo>
                    <a:pt x="66" y="450"/>
                  </a:lnTo>
                  <a:lnTo>
                    <a:pt x="72" y="444"/>
                  </a:lnTo>
                  <a:lnTo>
                    <a:pt x="72" y="438"/>
                  </a:lnTo>
                  <a:lnTo>
                    <a:pt x="78" y="432"/>
                  </a:lnTo>
                  <a:lnTo>
                    <a:pt x="78" y="426"/>
                  </a:lnTo>
                  <a:lnTo>
                    <a:pt x="90" y="408"/>
                  </a:lnTo>
                  <a:lnTo>
                    <a:pt x="90" y="402"/>
                  </a:lnTo>
                  <a:lnTo>
                    <a:pt x="96" y="408"/>
                  </a:lnTo>
                  <a:lnTo>
                    <a:pt x="102" y="402"/>
                  </a:lnTo>
                  <a:lnTo>
                    <a:pt x="108" y="396"/>
                  </a:lnTo>
                  <a:lnTo>
                    <a:pt x="108" y="390"/>
                  </a:lnTo>
                  <a:lnTo>
                    <a:pt x="114" y="384"/>
                  </a:lnTo>
                  <a:lnTo>
                    <a:pt x="114" y="378"/>
                  </a:lnTo>
                  <a:lnTo>
                    <a:pt x="120" y="372"/>
                  </a:lnTo>
                  <a:lnTo>
                    <a:pt x="126" y="366"/>
                  </a:lnTo>
                  <a:lnTo>
                    <a:pt x="126" y="360"/>
                  </a:lnTo>
                  <a:lnTo>
                    <a:pt x="138" y="348"/>
                  </a:lnTo>
                  <a:lnTo>
                    <a:pt x="132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50" y="354"/>
                  </a:lnTo>
                  <a:lnTo>
                    <a:pt x="156" y="342"/>
                  </a:lnTo>
                  <a:lnTo>
                    <a:pt x="156" y="336"/>
                  </a:lnTo>
                  <a:lnTo>
                    <a:pt x="162" y="330"/>
                  </a:lnTo>
                  <a:lnTo>
                    <a:pt x="162" y="324"/>
                  </a:lnTo>
                  <a:lnTo>
                    <a:pt x="168" y="318"/>
                  </a:lnTo>
                  <a:lnTo>
                    <a:pt x="174" y="318"/>
                  </a:lnTo>
                  <a:lnTo>
                    <a:pt x="180" y="312"/>
                  </a:lnTo>
                  <a:lnTo>
                    <a:pt x="186" y="306"/>
                  </a:lnTo>
                  <a:lnTo>
                    <a:pt x="192" y="300"/>
                  </a:lnTo>
                  <a:lnTo>
                    <a:pt x="198" y="294"/>
                  </a:lnTo>
                  <a:lnTo>
                    <a:pt x="210" y="282"/>
                  </a:lnTo>
                  <a:lnTo>
                    <a:pt x="210" y="276"/>
                  </a:lnTo>
                  <a:lnTo>
                    <a:pt x="216" y="276"/>
                  </a:lnTo>
                  <a:lnTo>
                    <a:pt x="222" y="276"/>
                  </a:lnTo>
                  <a:lnTo>
                    <a:pt x="228" y="276"/>
                  </a:lnTo>
                  <a:lnTo>
                    <a:pt x="234" y="270"/>
                  </a:lnTo>
                  <a:lnTo>
                    <a:pt x="240" y="264"/>
                  </a:lnTo>
                  <a:lnTo>
                    <a:pt x="240" y="258"/>
                  </a:lnTo>
                  <a:lnTo>
                    <a:pt x="246" y="252"/>
                  </a:lnTo>
                  <a:lnTo>
                    <a:pt x="246" y="246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8" y="228"/>
                  </a:lnTo>
                  <a:lnTo>
                    <a:pt x="264" y="228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2" y="222"/>
                  </a:lnTo>
                  <a:lnTo>
                    <a:pt x="288" y="216"/>
                  </a:lnTo>
                  <a:lnTo>
                    <a:pt x="300" y="204"/>
                  </a:lnTo>
                  <a:lnTo>
                    <a:pt x="300" y="198"/>
                  </a:lnTo>
                  <a:lnTo>
                    <a:pt x="306" y="192"/>
                  </a:lnTo>
                  <a:lnTo>
                    <a:pt x="312" y="186"/>
                  </a:lnTo>
                  <a:lnTo>
                    <a:pt x="312" y="180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24" y="162"/>
                  </a:lnTo>
                  <a:lnTo>
                    <a:pt x="324" y="156"/>
                  </a:lnTo>
                  <a:lnTo>
                    <a:pt x="330" y="144"/>
                  </a:lnTo>
                  <a:lnTo>
                    <a:pt x="330" y="138"/>
                  </a:lnTo>
                  <a:lnTo>
                    <a:pt x="336" y="132"/>
                  </a:lnTo>
                  <a:lnTo>
                    <a:pt x="336" y="126"/>
                  </a:lnTo>
                  <a:lnTo>
                    <a:pt x="342" y="120"/>
                  </a:lnTo>
                  <a:lnTo>
                    <a:pt x="342" y="114"/>
                  </a:lnTo>
                  <a:lnTo>
                    <a:pt x="348" y="108"/>
                  </a:lnTo>
                  <a:lnTo>
                    <a:pt x="348" y="102"/>
                  </a:lnTo>
                  <a:lnTo>
                    <a:pt x="354" y="96"/>
                  </a:lnTo>
                  <a:lnTo>
                    <a:pt x="366" y="84"/>
                  </a:lnTo>
                  <a:lnTo>
                    <a:pt x="360" y="84"/>
                  </a:lnTo>
                  <a:lnTo>
                    <a:pt x="366" y="84"/>
                  </a:lnTo>
                  <a:lnTo>
                    <a:pt x="372" y="78"/>
                  </a:lnTo>
                  <a:lnTo>
                    <a:pt x="378" y="72"/>
                  </a:lnTo>
                  <a:lnTo>
                    <a:pt x="378" y="60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96" y="30"/>
                  </a:lnTo>
                  <a:lnTo>
                    <a:pt x="390" y="30"/>
                  </a:lnTo>
                  <a:lnTo>
                    <a:pt x="396" y="36"/>
                  </a:lnTo>
                  <a:lnTo>
                    <a:pt x="402" y="42"/>
                  </a:lnTo>
                  <a:lnTo>
                    <a:pt x="408" y="42"/>
                  </a:lnTo>
                  <a:lnTo>
                    <a:pt x="414" y="36"/>
                  </a:lnTo>
                  <a:lnTo>
                    <a:pt x="414" y="24"/>
                  </a:lnTo>
                  <a:lnTo>
                    <a:pt x="420" y="18"/>
                  </a:lnTo>
                  <a:lnTo>
                    <a:pt x="420" y="12"/>
                  </a:lnTo>
                  <a:lnTo>
                    <a:pt x="426" y="6"/>
                  </a:lnTo>
                  <a:lnTo>
                    <a:pt x="426" y="0"/>
                  </a:lnTo>
                  <a:lnTo>
                    <a:pt x="432" y="6"/>
                  </a:lnTo>
                  <a:lnTo>
                    <a:pt x="438" y="12"/>
                  </a:lnTo>
                  <a:lnTo>
                    <a:pt x="438" y="18"/>
                  </a:lnTo>
                  <a:lnTo>
                    <a:pt x="444" y="24"/>
                  </a:lnTo>
                  <a:lnTo>
                    <a:pt x="450" y="24"/>
                  </a:lnTo>
                  <a:lnTo>
                    <a:pt x="456" y="18"/>
                  </a:lnTo>
                  <a:lnTo>
                    <a:pt x="462" y="12"/>
                  </a:lnTo>
                  <a:lnTo>
                    <a:pt x="468" y="18"/>
                  </a:lnTo>
                  <a:lnTo>
                    <a:pt x="468" y="30"/>
                  </a:lnTo>
                  <a:lnTo>
                    <a:pt x="474" y="42"/>
                  </a:lnTo>
                  <a:lnTo>
                    <a:pt x="474" y="54"/>
                  </a:lnTo>
                  <a:lnTo>
                    <a:pt x="480" y="60"/>
                  </a:lnTo>
                  <a:lnTo>
                    <a:pt x="480" y="66"/>
                  </a:lnTo>
                  <a:lnTo>
                    <a:pt x="486" y="72"/>
                  </a:lnTo>
                  <a:lnTo>
                    <a:pt x="492" y="72"/>
                  </a:lnTo>
                  <a:lnTo>
                    <a:pt x="498" y="72"/>
                  </a:lnTo>
                  <a:lnTo>
                    <a:pt x="498" y="84"/>
                  </a:lnTo>
                  <a:lnTo>
                    <a:pt x="504" y="96"/>
                  </a:lnTo>
                  <a:lnTo>
                    <a:pt x="510" y="114"/>
                  </a:lnTo>
                  <a:lnTo>
                    <a:pt x="510" y="132"/>
                  </a:lnTo>
                  <a:lnTo>
                    <a:pt x="516" y="150"/>
                  </a:lnTo>
                  <a:lnTo>
                    <a:pt x="516" y="156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28" y="168"/>
                  </a:lnTo>
                  <a:lnTo>
                    <a:pt x="534" y="174"/>
                  </a:lnTo>
                  <a:lnTo>
                    <a:pt x="534" y="186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Freeform 183"/>
            <p:cNvSpPr>
              <a:spLocks/>
            </p:cNvSpPr>
            <p:nvPr/>
          </p:nvSpPr>
          <p:spPr bwMode="auto">
            <a:xfrm>
              <a:off x="3928352" y="2314660"/>
              <a:ext cx="350522" cy="767458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18" y="96"/>
                </a:cxn>
                <a:cxn ang="0">
                  <a:pos x="24" y="126"/>
                </a:cxn>
                <a:cxn ang="0">
                  <a:pos x="36" y="150"/>
                </a:cxn>
                <a:cxn ang="0">
                  <a:pos x="42" y="216"/>
                </a:cxn>
                <a:cxn ang="0">
                  <a:pos x="54" y="288"/>
                </a:cxn>
                <a:cxn ang="0">
                  <a:pos x="66" y="336"/>
                </a:cxn>
                <a:cxn ang="0">
                  <a:pos x="72" y="396"/>
                </a:cxn>
                <a:cxn ang="0">
                  <a:pos x="84" y="468"/>
                </a:cxn>
                <a:cxn ang="0">
                  <a:pos x="90" y="534"/>
                </a:cxn>
                <a:cxn ang="0">
                  <a:pos x="102" y="594"/>
                </a:cxn>
                <a:cxn ang="0">
                  <a:pos x="108" y="666"/>
                </a:cxn>
                <a:cxn ang="0">
                  <a:pos x="120" y="732"/>
                </a:cxn>
                <a:cxn ang="0">
                  <a:pos x="132" y="786"/>
                </a:cxn>
                <a:cxn ang="0">
                  <a:pos x="138" y="822"/>
                </a:cxn>
                <a:cxn ang="0">
                  <a:pos x="150" y="876"/>
                </a:cxn>
                <a:cxn ang="0">
                  <a:pos x="156" y="930"/>
                </a:cxn>
                <a:cxn ang="0">
                  <a:pos x="168" y="960"/>
                </a:cxn>
                <a:cxn ang="0">
                  <a:pos x="180" y="984"/>
                </a:cxn>
                <a:cxn ang="0">
                  <a:pos x="186" y="1014"/>
                </a:cxn>
                <a:cxn ang="0">
                  <a:pos x="198" y="1050"/>
                </a:cxn>
                <a:cxn ang="0">
                  <a:pos x="216" y="1074"/>
                </a:cxn>
                <a:cxn ang="0">
                  <a:pos x="234" y="1098"/>
                </a:cxn>
                <a:cxn ang="0">
                  <a:pos x="246" y="1116"/>
                </a:cxn>
                <a:cxn ang="0">
                  <a:pos x="264" y="1128"/>
                </a:cxn>
                <a:cxn ang="0">
                  <a:pos x="276" y="1146"/>
                </a:cxn>
                <a:cxn ang="0">
                  <a:pos x="288" y="1164"/>
                </a:cxn>
                <a:cxn ang="0">
                  <a:pos x="306" y="1188"/>
                </a:cxn>
                <a:cxn ang="0">
                  <a:pos x="324" y="1212"/>
                </a:cxn>
                <a:cxn ang="0">
                  <a:pos x="342" y="1230"/>
                </a:cxn>
                <a:cxn ang="0">
                  <a:pos x="360" y="1248"/>
                </a:cxn>
                <a:cxn ang="0">
                  <a:pos x="378" y="1248"/>
                </a:cxn>
                <a:cxn ang="0">
                  <a:pos x="396" y="1242"/>
                </a:cxn>
                <a:cxn ang="0">
                  <a:pos x="414" y="1236"/>
                </a:cxn>
                <a:cxn ang="0">
                  <a:pos x="432" y="1230"/>
                </a:cxn>
                <a:cxn ang="0">
                  <a:pos x="450" y="1212"/>
                </a:cxn>
                <a:cxn ang="0">
                  <a:pos x="468" y="1206"/>
                </a:cxn>
                <a:cxn ang="0">
                  <a:pos x="486" y="1212"/>
                </a:cxn>
                <a:cxn ang="0">
                  <a:pos x="504" y="1206"/>
                </a:cxn>
                <a:cxn ang="0">
                  <a:pos x="522" y="1194"/>
                </a:cxn>
                <a:cxn ang="0">
                  <a:pos x="540" y="1188"/>
                </a:cxn>
                <a:cxn ang="0">
                  <a:pos x="558" y="1188"/>
                </a:cxn>
              </a:cxnLst>
              <a:rect l="0" t="0" r="r" b="b"/>
              <a:pathLst>
                <a:path w="570" h="1248">
                  <a:moveTo>
                    <a:pt x="0" y="0"/>
                  </a:moveTo>
                  <a:lnTo>
                    <a:pt x="6" y="18"/>
                  </a:lnTo>
                  <a:lnTo>
                    <a:pt x="6" y="36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36" y="150"/>
                  </a:lnTo>
                  <a:lnTo>
                    <a:pt x="36" y="168"/>
                  </a:lnTo>
                  <a:lnTo>
                    <a:pt x="42" y="192"/>
                  </a:lnTo>
                  <a:lnTo>
                    <a:pt x="42" y="216"/>
                  </a:lnTo>
                  <a:lnTo>
                    <a:pt x="48" y="240"/>
                  </a:lnTo>
                  <a:lnTo>
                    <a:pt x="54" y="264"/>
                  </a:lnTo>
                  <a:lnTo>
                    <a:pt x="54" y="288"/>
                  </a:lnTo>
                  <a:lnTo>
                    <a:pt x="60" y="306"/>
                  </a:lnTo>
                  <a:lnTo>
                    <a:pt x="60" y="324"/>
                  </a:lnTo>
                  <a:lnTo>
                    <a:pt x="66" y="336"/>
                  </a:lnTo>
                  <a:lnTo>
                    <a:pt x="66" y="354"/>
                  </a:lnTo>
                  <a:lnTo>
                    <a:pt x="72" y="378"/>
                  </a:lnTo>
                  <a:lnTo>
                    <a:pt x="72" y="396"/>
                  </a:lnTo>
                  <a:lnTo>
                    <a:pt x="78" y="420"/>
                  </a:lnTo>
                  <a:lnTo>
                    <a:pt x="78" y="444"/>
                  </a:lnTo>
                  <a:lnTo>
                    <a:pt x="84" y="468"/>
                  </a:lnTo>
                  <a:lnTo>
                    <a:pt x="84" y="492"/>
                  </a:lnTo>
                  <a:lnTo>
                    <a:pt x="90" y="516"/>
                  </a:lnTo>
                  <a:lnTo>
                    <a:pt x="90" y="534"/>
                  </a:lnTo>
                  <a:lnTo>
                    <a:pt x="96" y="552"/>
                  </a:lnTo>
                  <a:lnTo>
                    <a:pt x="96" y="576"/>
                  </a:lnTo>
                  <a:lnTo>
                    <a:pt x="102" y="594"/>
                  </a:lnTo>
                  <a:lnTo>
                    <a:pt x="102" y="618"/>
                  </a:lnTo>
                  <a:lnTo>
                    <a:pt x="108" y="642"/>
                  </a:lnTo>
                  <a:lnTo>
                    <a:pt x="108" y="666"/>
                  </a:lnTo>
                  <a:lnTo>
                    <a:pt x="114" y="690"/>
                  </a:lnTo>
                  <a:lnTo>
                    <a:pt x="114" y="714"/>
                  </a:lnTo>
                  <a:lnTo>
                    <a:pt x="120" y="732"/>
                  </a:lnTo>
                  <a:lnTo>
                    <a:pt x="120" y="756"/>
                  </a:lnTo>
                  <a:lnTo>
                    <a:pt x="126" y="768"/>
                  </a:lnTo>
                  <a:lnTo>
                    <a:pt x="132" y="786"/>
                  </a:lnTo>
                  <a:lnTo>
                    <a:pt x="132" y="798"/>
                  </a:lnTo>
                  <a:lnTo>
                    <a:pt x="138" y="810"/>
                  </a:lnTo>
                  <a:lnTo>
                    <a:pt x="138" y="822"/>
                  </a:lnTo>
                  <a:lnTo>
                    <a:pt x="144" y="840"/>
                  </a:lnTo>
                  <a:lnTo>
                    <a:pt x="144" y="858"/>
                  </a:lnTo>
                  <a:lnTo>
                    <a:pt x="150" y="876"/>
                  </a:lnTo>
                  <a:lnTo>
                    <a:pt x="150" y="900"/>
                  </a:lnTo>
                  <a:lnTo>
                    <a:pt x="156" y="918"/>
                  </a:lnTo>
                  <a:lnTo>
                    <a:pt x="156" y="930"/>
                  </a:lnTo>
                  <a:lnTo>
                    <a:pt x="162" y="942"/>
                  </a:lnTo>
                  <a:lnTo>
                    <a:pt x="162" y="948"/>
                  </a:lnTo>
                  <a:lnTo>
                    <a:pt x="168" y="960"/>
                  </a:lnTo>
                  <a:lnTo>
                    <a:pt x="174" y="966"/>
                  </a:lnTo>
                  <a:lnTo>
                    <a:pt x="174" y="978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186" y="1008"/>
                  </a:lnTo>
                  <a:lnTo>
                    <a:pt x="186" y="1014"/>
                  </a:lnTo>
                  <a:lnTo>
                    <a:pt x="192" y="1026"/>
                  </a:lnTo>
                  <a:lnTo>
                    <a:pt x="192" y="1038"/>
                  </a:lnTo>
                  <a:lnTo>
                    <a:pt x="198" y="1050"/>
                  </a:lnTo>
                  <a:lnTo>
                    <a:pt x="198" y="1056"/>
                  </a:lnTo>
                  <a:lnTo>
                    <a:pt x="204" y="1062"/>
                  </a:lnTo>
                  <a:lnTo>
                    <a:pt x="216" y="1074"/>
                  </a:lnTo>
                  <a:lnTo>
                    <a:pt x="216" y="1080"/>
                  </a:lnTo>
                  <a:lnTo>
                    <a:pt x="222" y="1086"/>
                  </a:lnTo>
                  <a:lnTo>
                    <a:pt x="234" y="1098"/>
                  </a:lnTo>
                  <a:lnTo>
                    <a:pt x="234" y="1104"/>
                  </a:lnTo>
                  <a:lnTo>
                    <a:pt x="240" y="1110"/>
                  </a:lnTo>
                  <a:lnTo>
                    <a:pt x="246" y="1116"/>
                  </a:lnTo>
                  <a:lnTo>
                    <a:pt x="252" y="1122"/>
                  </a:lnTo>
                  <a:lnTo>
                    <a:pt x="258" y="1122"/>
                  </a:lnTo>
                  <a:lnTo>
                    <a:pt x="264" y="1128"/>
                  </a:lnTo>
                  <a:lnTo>
                    <a:pt x="270" y="1134"/>
                  </a:lnTo>
                  <a:lnTo>
                    <a:pt x="276" y="1140"/>
                  </a:lnTo>
                  <a:lnTo>
                    <a:pt x="276" y="1146"/>
                  </a:lnTo>
                  <a:lnTo>
                    <a:pt x="282" y="1152"/>
                  </a:lnTo>
                  <a:lnTo>
                    <a:pt x="288" y="1158"/>
                  </a:lnTo>
                  <a:lnTo>
                    <a:pt x="288" y="1164"/>
                  </a:lnTo>
                  <a:lnTo>
                    <a:pt x="294" y="1170"/>
                  </a:lnTo>
                  <a:lnTo>
                    <a:pt x="306" y="1182"/>
                  </a:lnTo>
                  <a:lnTo>
                    <a:pt x="306" y="1188"/>
                  </a:lnTo>
                  <a:lnTo>
                    <a:pt x="312" y="1194"/>
                  </a:lnTo>
                  <a:lnTo>
                    <a:pt x="324" y="1206"/>
                  </a:lnTo>
                  <a:lnTo>
                    <a:pt x="324" y="1212"/>
                  </a:lnTo>
                  <a:lnTo>
                    <a:pt x="330" y="1218"/>
                  </a:lnTo>
                  <a:lnTo>
                    <a:pt x="336" y="1224"/>
                  </a:lnTo>
                  <a:lnTo>
                    <a:pt x="342" y="1230"/>
                  </a:lnTo>
                  <a:lnTo>
                    <a:pt x="348" y="1236"/>
                  </a:lnTo>
                  <a:lnTo>
                    <a:pt x="354" y="1242"/>
                  </a:lnTo>
                  <a:lnTo>
                    <a:pt x="360" y="1248"/>
                  </a:lnTo>
                  <a:lnTo>
                    <a:pt x="366" y="1248"/>
                  </a:lnTo>
                  <a:lnTo>
                    <a:pt x="372" y="1248"/>
                  </a:lnTo>
                  <a:lnTo>
                    <a:pt x="378" y="1248"/>
                  </a:lnTo>
                  <a:lnTo>
                    <a:pt x="384" y="1248"/>
                  </a:lnTo>
                  <a:lnTo>
                    <a:pt x="390" y="1242"/>
                  </a:lnTo>
                  <a:lnTo>
                    <a:pt x="396" y="1242"/>
                  </a:lnTo>
                  <a:lnTo>
                    <a:pt x="402" y="1236"/>
                  </a:lnTo>
                  <a:lnTo>
                    <a:pt x="408" y="1236"/>
                  </a:lnTo>
                  <a:lnTo>
                    <a:pt x="414" y="1236"/>
                  </a:lnTo>
                  <a:lnTo>
                    <a:pt x="420" y="1236"/>
                  </a:lnTo>
                  <a:lnTo>
                    <a:pt x="426" y="1230"/>
                  </a:lnTo>
                  <a:lnTo>
                    <a:pt x="432" y="1230"/>
                  </a:lnTo>
                  <a:lnTo>
                    <a:pt x="438" y="1224"/>
                  </a:lnTo>
                  <a:lnTo>
                    <a:pt x="444" y="1218"/>
                  </a:lnTo>
                  <a:lnTo>
                    <a:pt x="450" y="1212"/>
                  </a:lnTo>
                  <a:lnTo>
                    <a:pt x="456" y="1206"/>
                  </a:lnTo>
                  <a:lnTo>
                    <a:pt x="462" y="1206"/>
                  </a:lnTo>
                  <a:lnTo>
                    <a:pt x="468" y="1206"/>
                  </a:lnTo>
                  <a:lnTo>
                    <a:pt x="474" y="1206"/>
                  </a:lnTo>
                  <a:lnTo>
                    <a:pt x="480" y="1212"/>
                  </a:lnTo>
                  <a:lnTo>
                    <a:pt x="486" y="1212"/>
                  </a:lnTo>
                  <a:lnTo>
                    <a:pt x="492" y="1212"/>
                  </a:lnTo>
                  <a:lnTo>
                    <a:pt x="498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6" y="1200"/>
                  </a:lnTo>
                  <a:lnTo>
                    <a:pt x="522" y="1194"/>
                  </a:lnTo>
                  <a:lnTo>
                    <a:pt x="528" y="1194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88"/>
                  </a:lnTo>
                  <a:lnTo>
                    <a:pt x="552" y="1188"/>
                  </a:lnTo>
                  <a:lnTo>
                    <a:pt x="558" y="1188"/>
                  </a:lnTo>
                  <a:lnTo>
                    <a:pt x="564" y="1188"/>
                  </a:lnTo>
                  <a:lnTo>
                    <a:pt x="570" y="1188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Freeform 184"/>
            <p:cNvSpPr>
              <a:spLocks/>
            </p:cNvSpPr>
            <p:nvPr/>
          </p:nvSpPr>
          <p:spPr bwMode="auto">
            <a:xfrm>
              <a:off x="4278874" y="3012014"/>
              <a:ext cx="461213" cy="70104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36" y="54"/>
                </a:cxn>
                <a:cxn ang="0">
                  <a:pos x="42" y="54"/>
                </a:cxn>
                <a:cxn ang="0">
                  <a:pos x="60" y="48"/>
                </a:cxn>
                <a:cxn ang="0">
                  <a:pos x="78" y="48"/>
                </a:cxn>
                <a:cxn ang="0">
                  <a:pos x="96" y="48"/>
                </a:cxn>
                <a:cxn ang="0">
                  <a:pos x="114" y="48"/>
                </a:cxn>
                <a:cxn ang="0">
                  <a:pos x="132" y="48"/>
                </a:cxn>
                <a:cxn ang="0">
                  <a:pos x="150" y="36"/>
                </a:cxn>
                <a:cxn ang="0">
                  <a:pos x="168" y="24"/>
                </a:cxn>
                <a:cxn ang="0">
                  <a:pos x="186" y="18"/>
                </a:cxn>
                <a:cxn ang="0">
                  <a:pos x="204" y="12"/>
                </a:cxn>
                <a:cxn ang="0">
                  <a:pos x="222" y="6"/>
                </a:cxn>
                <a:cxn ang="0">
                  <a:pos x="240" y="0"/>
                </a:cxn>
                <a:cxn ang="0">
                  <a:pos x="258" y="0"/>
                </a:cxn>
                <a:cxn ang="0">
                  <a:pos x="276" y="0"/>
                </a:cxn>
                <a:cxn ang="0">
                  <a:pos x="294" y="0"/>
                </a:cxn>
                <a:cxn ang="0">
                  <a:pos x="312" y="6"/>
                </a:cxn>
                <a:cxn ang="0">
                  <a:pos x="330" y="18"/>
                </a:cxn>
                <a:cxn ang="0">
                  <a:pos x="348" y="30"/>
                </a:cxn>
                <a:cxn ang="0">
                  <a:pos x="366" y="30"/>
                </a:cxn>
                <a:cxn ang="0">
                  <a:pos x="384" y="42"/>
                </a:cxn>
                <a:cxn ang="0">
                  <a:pos x="402" y="48"/>
                </a:cxn>
                <a:cxn ang="0">
                  <a:pos x="420" y="60"/>
                </a:cxn>
                <a:cxn ang="0">
                  <a:pos x="438" y="72"/>
                </a:cxn>
                <a:cxn ang="0">
                  <a:pos x="456" y="78"/>
                </a:cxn>
                <a:cxn ang="0">
                  <a:pos x="474" y="90"/>
                </a:cxn>
                <a:cxn ang="0">
                  <a:pos x="492" y="96"/>
                </a:cxn>
                <a:cxn ang="0">
                  <a:pos x="510" y="102"/>
                </a:cxn>
                <a:cxn ang="0">
                  <a:pos x="528" y="108"/>
                </a:cxn>
                <a:cxn ang="0">
                  <a:pos x="546" y="108"/>
                </a:cxn>
                <a:cxn ang="0">
                  <a:pos x="564" y="108"/>
                </a:cxn>
                <a:cxn ang="0">
                  <a:pos x="582" y="108"/>
                </a:cxn>
                <a:cxn ang="0">
                  <a:pos x="600" y="114"/>
                </a:cxn>
                <a:cxn ang="0">
                  <a:pos x="612" y="114"/>
                </a:cxn>
                <a:cxn ang="0">
                  <a:pos x="630" y="114"/>
                </a:cxn>
                <a:cxn ang="0">
                  <a:pos x="648" y="102"/>
                </a:cxn>
                <a:cxn ang="0">
                  <a:pos x="666" y="102"/>
                </a:cxn>
                <a:cxn ang="0">
                  <a:pos x="684" y="102"/>
                </a:cxn>
                <a:cxn ang="0">
                  <a:pos x="702" y="96"/>
                </a:cxn>
                <a:cxn ang="0">
                  <a:pos x="720" y="90"/>
                </a:cxn>
                <a:cxn ang="0">
                  <a:pos x="738" y="90"/>
                </a:cxn>
              </a:cxnLst>
              <a:rect l="0" t="0" r="r" b="b"/>
              <a:pathLst>
                <a:path w="750" h="114">
                  <a:moveTo>
                    <a:pt x="0" y="54"/>
                  </a:move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20" y="48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0" y="36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8" y="18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6" y="0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94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2" y="6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30" y="18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30"/>
                  </a:lnTo>
                  <a:lnTo>
                    <a:pt x="354" y="30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42"/>
                  </a:lnTo>
                  <a:lnTo>
                    <a:pt x="390" y="48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8" y="54"/>
                  </a:lnTo>
                  <a:lnTo>
                    <a:pt x="414" y="60"/>
                  </a:lnTo>
                  <a:lnTo>
                    <a:pt x="420" y="60"/>
                  </a:lnTo>
                  <a:lnTo>
                    <a:pt x="426" y="66"/>
                  </a:lnTo>
                  <a:lnTo>
                    <a:pt x="432" y="66"/>
                  </a:lnTo>
                  <a:lnTo>
                    <a:pt x="438" y="72"/>
                  </a:lnTo>
                  <a:lnTo>
                    <a:pt x="444" y="72"/>
                  </a:lnTo>
                  <a:lnTo>
                    <a:pt x="450" y="78"/>
                  </a:lnTo>
                  <a:lnTo>
                    <a:pt x="456" y="78"/>
                  </a:lnTo>
                  <a:lnTo>
                    <a:pt x="462" y="84"/>
                  </a:lnTo>
                  <a:lnTo>
                    <a:pt x="468" y="84"/>
                  </a:lnTo>
                  <a:lnTo>
                    <a:pt x="474" y="90"/>
                  </a:lnTo>
                  <a:lnTo>
                    <a:pt x="480" y="90"/>
                  </a:lnTo>
                  <a:lnTo>
                    <a:pt x="486" y="90"/>
                  </a:lnTo>
                  <a:lnTo>
                    <a:pt x="492" y="96"/>
                  </a:lnTo>
                  <a:lnTo>
                    <a:pt x="498" y="96"/>
                  </a:lnTo>
                  <a:lnTo>
                    <a:pt x="504" y="96"/>
                  </a:lnTo>
                  <a:lnTo>
                    <a:pt x="510" y="102"/>
                  </a:lnTo>
                  <a:lnTo>
                    <a:pt x="516" y="102"/>
                  </a:lnTo>
                  <a:lnTo>
                    <a:pt x="522" y="108"/>
                  </a:lnTo>
                  <a:lnTo>
                    <a:pt x="528" y="108"/>
                  </a:lnTo>
                  <a:lnTo>
                    <a:pt x="534" y="108"/>
                  </a:lnTo>
                  <a:lnTo>
                    <a:pt x="540" y="108"/>
                  </a:lnTo>
                  <a:lnTo>
                    <a:pt x="546" y="108"/>
                  </a:lnTo>
                  <a:lnTo>
                    <a:pt x="552" y="108"/>
                  </a:lnTo>
                  <a:lnTo>
                    <a:pt x="558" y="108"/>
                  </a:lnTo>
                  <a:lnTo>
                    <a:pt x="564" y="108"/>
                  </a:lnTo>
                  <a:lnTo>
                    <a:pt x="570" y="108"/>
                  </a:lnTo>
                  <a:lnTo>
                    <a:pt x="576" y="108"/>
                  </a:lnTo>
                  <a:lnTo>
                    <a:pt x="582" y="108"/>
                  </a:lnTo>
                  <a:lnTo>
                    <a:pt x="588" y="114"/>
                  </a:lnTo>
                  <a:lnTo>
                    <a:pt x="594" y="114"/>
                  </a:lnTo>
                  <a:lnTo>
                    <a:pt x="600" y="114"/>
                  </a:lnTo>
                  <a:lnTo>
                    <a:pt x="606" y="114"/>
                  </a:lnTo>
                  <a:lnTo>
                    <a:pt x="618" y="114"/>
                  </a:lnTo>
                  <a:lnTo>
                    <a:pt x="612" y="114"/>
                  </a:lnTo>
                  <a:lnTo>
                    <a:pt x="618" y="114"/>
                  </a:lnTo>
                  <a:lnTo>
                    <a:pt x="624" y="114"/>
                  </a:lnTo>
                  <a:lnTo>
                    <a:pt x="630" y="114"/>
                  </a:lnTo>
                  <a:lnTo>
                    <a:pt x="636" y="108"/>
                  </a:lnTo>
                  <a:lnTo>
                    <a:pt x="642" y="108"/>
                  </a:lnTo>
                  <a:lnTo>
                    <a:pt x="648" y="102"/>
                  </a:lnTo>
                  <a:lnTo>
                    <a:pt x="654" y="102"/>
                  </a:lnTo>
                  <a:lnTo>
                    <a:pt x="660" y="102"/>
                  </a:lnTo>
                  <a:lnTo>
                    <a:pt x="666" y="102"/>
                  </a:lnTo>
                  <a:lnTo>
                    <a:pt x="672" y="102"/>
                  </a:lnTo>
                  <a:lnTo>
                    <a:pt x="678" y="102"/>
                  </a:lnTo>
                  <a:lnTo>
                    <a:pt x="684" y="102"/>
                  </a:lnTo>
                  <a:lnTo>
                    <a:pt x="690" y="102"/>
                  </a:lnTo>
                  <a:lnTo>
                    <a:pt x="696" y="96"/>
                  </a:lnTo>
                  <a:lnTo>
                    <a:pt x="702" y="96"/>
                  </a:lnTo>
                  <a:lnTo>
                    <a:pt x="708" y="96"/>
                  </a:lnTo>
                  <a:lnTo>
                    <a:pt x="714" y="90"/>
                  </a:lnTo>
                  <a:lnTo>
                    <a:pt x="720" y="90"/>
                  </a:lnTo>
                  <a:lnTo>
                    <a:pt x="726" y="90"/>
                  </a:lnTo>
                  <a:lnTo>
                    <a:pt x="732" y="90"/>
                  </a:lnTo>
                  <a:lnTo>
                    <a:pt x="738" y="90"/>
                  </a:lnTo>
                  <a:lnTo>
                    <a:pt x="744" y="84"/>
                  </a:lnTo>
                  <a:lnTo>
                    <a:pt x="750" y="84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Freeform 185"/>
            <p:cNvSpPr>
              <a:spLocks/>
            </p:cNvSpPr>
            <p:nvPr/>
          </p:nvSpPr>
          <p:spPr bwMode="auto">
            <a:xfrm>
              <a:off x="4740086" y="3030462"/>
              <a:ext cx="464903" cy="33207"/>
            </a:xfrm>
            <a:custGeom>
              <a:avLst/>
              <a:gdLst/>
              <a:ahLst/>
              <a:cxnLst>
                <a:cxn ang="0">
                  <a:pos x="12" y="48"/>
                </a:cxn>
                <a:cxn ang="0">
                  <a:pos x="30" y="42"/>
                </a:cxn>
                <a:cxn ang="0">
                  <a:pos x="48" y="48"/>
                </a:cxn>
                <a:cxn ang="0">
                  <a:pos x="66" y="42"/>
                </a:cxn>
                <a:cxn ang="0">
                  <a:pos x="84" y="36"/>
                </a:cxn>
                <a:cxn ang="0">
                  <a:pos x="102" y="30"/>
                </a:cxn>
                <a:cxn ang="0">
                  <a:pos x="120" y="30"/>
                </a:cxn>
                <a:cxn ang="0">
                  <a:pos x="132" y="30"/>
                </a:cxn>
                <a:cxn ang="0">
                  <a:pos x="150" y="24"/>
                </a:cxn>
                <a:cxn ang="0">
                  <a:pos x="168" y="18"/>
                </a:cxn>
                <a:cxn ang="0">
                  <a:pos x="186" y="18"/>
                </a:cxn>
                <a:cxn ang="0">
                  <a:pos x="204" y="18"/>
                </a:cxn>
                <a:cxn ang="0">
                  <a:pos x="222" y="12"/>
                </a:cxn>
                <a:cxn ang="0">
                  <a:pos x="240" y="12"/>
                </a:cxn>
                <a:cxn ang="0">
                  <a:pos x="258" y="12"/>
                </a:cxn>
                <a:cxn ang="0">
                  <a:pos x="276" y="12"/>
                </a:cxn>
                <a:cxn ang="0">
                  <a:pos x="294" y="6"/>
                </a:cxn>
                <a:cxn ang="0">
                  <a:pos x="312" y="6"/>
                </a:cxn>
                <a:cxn ang="0">
                  <a:pos x="330" y="6"/>
                </a:cxn>
                <a:cxn ang="0">
                  <a:pos x="348" y="6"/>
                </a:cxn>
                <a:cxn ang="0">
                  <a:pos x="366" y="0"/>
                </a:cxn>
                <a:cxn ang="0">
                  <a:pos x="384" y="12"/>
                </a:cxn>
                <a:cxn ang="0">
                  <a:pos x="402" y="12"/>
                </a:cxn>
                <a:cxn ang="0">
                  <a:pos x="420" y="12"/>
                </a:cxn>
                <a:cxn ang="0">
                  <a:pos x="438" y="12"/>
                </a:cxn>
                <a:cxn ang="0">
                  <a:pos x="456" y="18"/>
                </a:cxn>
                <a:cxn ang="0">
                  <a:pos x="474" y="12"/>
                </a:cxn>
                <a:cxn ang="0">
                  <a:pos x="492" y="6"/>
                </a:cxn>
                <a:cxn ang="0">
                  <a:pos x="510" y="0"/>
                </a:cxn>
                <a:cxn ang="0">
                  <a:pos x="528" y="0"/>
                </a:cxn>
                <a:cxn ang="0">
                  <a:pos x="546" y="0"/>
                </a:cxn>
                <a:cxn ang="0">
                  <a:pos x="564" y="0"/>
                </a:cxn>
                <a:cxn ang="0">
                  <a:pos x="582" y="0"/>
                </a:cxn>
                <a:cxn ang="0">
                  <a:pos x="600" y="6"/>
                </a:cxn>
                <a:cxn ang="0">
                  <a:pos x="618" y="12"/>
                </a:cxn>
                <a:cxn ang="0">
                  <a:pos x="636" y="18"/>
                </a:cxn>
                <a:cxn ang="0">
                  <a:pos x="654" y="30"/>
                </a:cxn>
                <a:cxn ang="0">
                  <a:pos x="672" y="36"/>
                </a:cxn>
                <a:cxn ang="0">
                  <a:pos x="690" y="30"/>
                </a:cxn>
                <a:cxn ang="0">
                  <a:pos x="708" y="24"/>
                </a:cxn>
                <a:cxn ang="0">
                  <a:pos x="726" y="30"/>
                </a:cxn>
                <a:cxn ang="0">
                  <a:pos x="744" y="24"/>
                </a:cxn>
              </a:cxnLst>
              <a:rect l="0" t="0" r="r" b="b"/>
              <a:pathLst>
                <a:path w="756" h="54">
                  <a:moveTo>
                    <a:pt x="0" y="54"/>
                  </a:move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30"/>
                  </a:lnTo>
                  <a:lnTo>
                    <a:pt x="108" y="30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44" y="30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12"/>
                  </a:lnTo>
                  <a:lnTo>
                    <a:pt x="240" y="12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6" y="12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0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54" y="6"/>
                  </a:lnTo>
                  <a:lnTo>
                    <a:pt x="360" y="0"/>
                  </a:lnTo>
                  <a:lnTo>
                    <a:pt x="366" y="0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6" y="12"/>
                  </a:lnTo>
                  <a:lnTo>
                    <a:pt x="402" y="12"/>
                  </a:lnTo>
                  <a:lnTo>
                    <a:pt x="408" y="12"/>
                  </a:lnTo>
                  <a:lnTo>
                    <a:pt x="414" y="12"/>
                  </a:lnTo>
                  <a:lnTo>
                    <a:pt x="420" y="12"/>
                  </a:lnTo>
                  <a:lnTo>
                    <a:pt x="426" y="12"/>
                  </a:lnTo>
                  <a:lnTo>
                    <a:pt x="432" y="12"/>
                  </a:lnTo>
                  <a:lnTo>
                    <a:pt x="438" y="12"/>
                  </a:lnTo>
                  <a:lnTo>
                    <a:pt x="444" y="12"/>
                  </a:lnTo>
                  <a:lnTo>
                    <a:pt x="450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2"/>
                  </a:lnTo>
                  <a:lnTo>
                    <a:pt x="480" y="12"/>
                  </a:lnTo>
                  <a:lnTo>
                    <a:pt x="486" y="6"/>
                  </a:lnTo>
                  <a:lnTo>
                    <a:pt x="492" y="6"/>
                  </a:lnTo>
                  <a:lnTo>
                    <a:pt x="498" y="6"/>
                  </a:lnTo>
                  <a:lnTo>
                    <a:pt x="504" y="6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40" y="0"/>
                  </a:lnTo>
                  <a:lnTo>
                    <a:pt x="546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4" y="0"/>
                  </a:lnTo>
                  <a:lnTo>
                    <a:pt x="570" y="0"/>
                  </a:lnTo>
                  <a:lnTo>
                    <a:pt x="576" y="0"/>
                  </a:lnTo>
                  <a:lnTo>
                    <a:pt x="582" y="0"/>
                  </a:lnTo>
                  <a:lnTo>
                    <a:pt x="588" y="6"/>
                  </a:lnTo>
                  <a:lnTo>
                    <a:pt x="594" y="6"/>
                  </a:lnTo>
                  <a:lnTo>
                    <a:pt x="600" y="6"/>
                  </a:lnTo>
                  <a:lnTo>
                    <a:pt x="606" y="6"/>
                  </a:lnTo>
                  <a:lnTo>
                    <a:pt x="612" y="6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8"/>
                  </a:lnTo>
                  <a:lnTo>
                    <a:pt x="642" y="24"/>
                  </a:lnTo>
                  <a:lnTo>
                    <a:pt x="648" y="24"/>
                  </a:lnTo>
                  <a:lnTo>
                    <a:pt x="654" y="30"/>
                  </a:lnTo>
                  <a:lnTo>
                    <a:pt x="660" y="30"/>
                  </a:lnTo>
                  <a:lnTo>
                    <a:pt x="666" y="30"/>
                  </a:lnTo>
                  <a:lnTo>
                    <a:pt x="672" y="36"/>
                  </a:lnTo>
                  <a:lnTo>
                    <a:pt x="678" y="30"/>
                  </a:lnTo>
                  <a:lnTo>
                    <a:pt x="684" y="30"/>
                  </a:lnTo>
                  <a:lnTo>
                    <a:pt x="690" y="30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6" y="30"/>
                  </a:lnTo>
                  <a:lnTo>
                    <a:pt x="732" y="30"/>
                  </a:lnTo>
                  <a:lnTo>
                    <a:pt x="738" y="30"/>
                  </a:lnTo>
                  <a:lnTo>
                    <a:pt x="744" y="24"/>
                  </a:lnTo>
                  <a:lnTo>
                    <a:pt x="750" y="24"/>
                  </a:lnTo>
                  <a:lnTo>
                    <a:pt x="756" y="18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Freeform 186"/>
            <p:cNvSpPr>
              <a:spLocks/>
            </p:cNvSpPr>
            <p:nvPr/>
          </p:nvSpPr>
          <p:spPr bwMode="auto">
            <a:xfrm>
              <a:off x="5204989" y="2986186"/>
              <a:ext cx="468592" cy="81173"/>
            </a:xfrm>
            <a:custGeom>
              <a:avLst/>
              <a:gdLst/>
              <a:ahLst/>
              <a:cxnLst>
                <a:cxn ang="0">
                  <a:pos x="12" y="90"/>
                </a:cxn>
                <a:cxn ang="0">
                  <a:pos x="30" y="90"/>
                </a:cxn>
                <a:cxn ang="0">
                  <a:pos x="48" y="84"/>
                </a:cxn>
                <a:cxn ang="0">
                  <a:pos x="66" y="84"/>
                </a:cxn>
                <a:cxn ang="0">
                  <a:pos x="84" y="96"/>
                </a:cxn>
                <a:cxn ang="0">
                  <a:pos x="102" y="102"/>
                </a:cxn>
                <a:cxn ang="0">
                  <a:pos x="120" y="102"/>
                </a:cxn>
                <a:cxn ang="0">
                  <a:pos x="138" y="108"/>
                </a:cxn>
                <a:cxn ang="0">
                  <a:pos x="156" y="126"/>
                </a:cxn>
                <a:cxn ang="0">
                  <a:pos x="174" y="132"/>
                </a:cxn>
                <a:cxn ang="0">
                  <a:pos x="192" y="132"/>
                </a:cxn>
                <a:cxn ang="0">
                  <a:pos x="210" y="132"/>
                </a:cxn>
                <a:cxn ang="0">
                  <a:pos x="228" y="126"/>
                </a:cxn>
                <a:cxn ang="0">
                  <a:pos x="246" y="120"/>
                </a:cxn>
                <a:cxn ang="0">
                  <a:pos x="264" y="102"/>
                </a:cxn>
                <a:cxn ang="0">
                  <a:pos x="282" y="90"/>
                </a:cxn>
                <a:cxn ang="0">
                  <a:pos x="306" y="60"/>
                </a:cxn>
                <a:cxn ang="0">
                  <a:pos x="318" y="42"/>
                </a:cxn>
                <a:cxn ang="0">
                  <a:pos x="336" y="24"/>
                </a:cxn>
                <a:cxn ang="0">
                  <a:pos x="354" y="12"/>
                </a:cxn>
                <a:cxn ang="0">
                  <a:pos x="372" y="0"/>
                </a:cxn>
                <a:cxn ang="0">
                  <a:pos x="390" y="0"/>
                </a:cxn>
                <a:cxn ang="0">
                  <a:pos x="408" y="0"/>
                </a:cxn>
                <a:cxn ang="0">
                  <a:pos x="426" y="0"/>
                </a:cxn>
                <a:cxn ang="0">
                  <a:pos x="444" y="12"/>
                </a:cxn>
                <a:cxn ang="0">
                  <a:pos x="462" y="24"/>
                </a:cxn>
                <a:cxn ang="0">
                  <a:pos x="480" y="36"/>
                </a:cxn>
                <a:cxn ang="0">
                  <a:pos x="498" y="42"/>
                </a:cxn>
                <a:cxn ang="0">
                  <a:pos x="516" y="54"/>
                </a:cxn>
                <a:cxn ang="0">
                  <a:pos x="534" y="60"/>
                </a:cxn>
                <a:cxn ang="0">
                  <a:pos x="552" y="66"/>
                </a:cxn>
                <a:cxn ang="0">
                  <a:pos x="570" y="72"/>
                </a:cxn>
                <a:cxn ang="0">
                  <a:pos x="588" y="84"/>
                </a:cxn>
                <a:cxn ang="0">
                  <a:pos x="606" y="90"/>
                </a:cxn>
                <a:cxn ang="0">
                  <a:pos x="624" y="90"/>
                </a:cxn>
                <a:cxn ang="0">
                  <a:pos x="642" y="96"/>
                </a:cxn>
                <a:cxn ang="0">
                  <a:pos x="660" y="96"/>
                </a:cxn>
                <a:cxn ang="0">
                  <a:pos x="678" y="102"/>
                </a:cxn>
                <a:cxn ang="0">
                  <a:pos x="696" y="102"/>
                </a:cxn>
                <a:cxn ang="0">
                  <a:pos x="714" y="108"/>
                </a:cxn>
                <a:cxn ang="0">
                  <a:pos x="732" y="108"/>
                </a:cxn>
                <a:cxn ang="0">
                  <a:pos x="750" y="102"/>
                </a:cxn>
              </a:cxnLst>
              <a:rect l="0" t="0" r="r" b="b"/>
              <a:pathLst>
                <a:path w="762" h="132">
                  <a:moveTo>
                    <a:pt x="0" y="90"/>
                  </a:moveTo>
                  <a:lnTo>
                    <a:pt x="6" y="90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6" y="90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2" y="90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102" y="102"/>
                  </a:lnTo>
                  <a:lnTo>
                    <a:pt x="108" y="102"/>
                  </a:lnTo>
                  <a:lnTo>
                    <a:pt x="114" y="102"/>
                  </a:lnTo>
                  <a:lnTo>
                    <a:pt x="120" y="102"/>
                  </a:lnTo>
                  <a:lnTo>
                    <a:pt x="126" y="108"/>
                  </a:lnTo>
                  <a:lnTo>
                    <a:pt x="132" y="108"/>
                  </a:lnTo>
                  <a:lnTo>
                    <a:pt x="138" y="108"/>
                  </a:lnTo>
                  <a:lnTo>
                    <a:pt x="144" y="114"/>
                  </a:lnTo>
                  <a:lnTo>
                    <a:pt x="150" y="120"/>
                  </a:lnTo>
                  <a:lnTo>
                    <a:pt x="156" y="126"/>
                  </a:lnTo>
                  <a:lnTo>
                    <a:pt x="162" y="126"/>
                  </a:lnTo>
                  <a:lnTo>
                    <a:pt x="168" y="126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8" y="132"/>
                  </a:lnTo>
                  <a:lnTo>
                    <a:pt x="204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22" y="132"/>
                  </a:lnTo>
                  <a:lnTo>
                    <a:pt x="228" y="126"/>
                  </a:lnTo>
                  <a:lnTo>
                    <a:pt x="234" y="126"/>
                  </a:lnTo>
                  <a:lnTo>
                    <a:pt x="240" y="120"/>
                  </a:lnTo>
                  <a:lnTo>
                    <a:pt x="246" y="120"/>
                  </a:lnTo>
                  <a:lnTo>
                    <a:pt x="252" y="114"/>
                  </a:lnTo>
                  <a:lnTo>
                    <a:pt x="258" y="108"/>
                  </a:lnTo>
                  <a:lnTo>
                    <a:pt x="264" y="102"/>
                  </a:lnTo>
                  <a:lnTo>
                    <a:pt x="270" y="96"/>
                  </a:lnTo>
                  <a:lnTo>
                    <a:pt x="276" y="90"/>
                  </a:lnTo>
                  <a:lnTo>
                    <a:pt x="282" y="90"/>
                  </a:lnTo>
                  <a:lnTo>
                    <a:pt x="294" y="78"/>
                  </a:lnTo>
                  <a:lnTo>
                    <a:pt x="294" y="72"/>
                  </a:lnTo>
                  <a:lnTo>
                    <a:pt x="306" y="60"/>
                  </a:lnTo>
                  <a:lnTo>
                    <a:pt x="306" y="54"/>
                  </a:lnTo>
                  <a:lnTo>
                    <a:pt x="312" y="48"/>
                  </a:lnTo>
                  <a:lnTo>
                    <a:pt x="318" y="42"/>
                  </a:lnTo>
                  <a:lnTo>
                    <a:pt x="324" y="36"/>
                  </a:lnTo>
                  <a:lnTo>
                    <a:pt x="330" y="30"/>
                  </a:lnTo>
                  <a:lnTo>
                    <a:pt x="336" y="24"/>
                  </a:lnTo>
                  <a:lnTo>
                    <a:pt x="342" y="18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6"/>
                  </a:lnTo>
                  <a:lnTo>
                    <a:pt x="438" y="6"/>
                  </a:lnTo>
                  <a:lnTo>
                    <a:pt x="444" y="12"/>
                  </a:lnTo>
                  <a:lnTo>
                    <a:pt x="450" y="12"/>
                  </a:lnTo>
                  <a:lnTo>
                    <a:pt x="456" y="18"/>
                  </a:lnTo>
                  <a:lnTo>
                    <a:pt x="462" y="24"/>
                  </a:lnTo>
                  <a:lnTo>
                    <a:pt x="468" y="30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8" y="42"/>
                  </a:lnTo>
                  <a:lnTo>
                    <a:pt x="504" y="48"/>
                  </a:lnTo>
                  <a:lnTo>
                    <a:pt x="510" y="48"/>
                  </a:lnTo>
                  <a:lnTo>
                    <a:pt x="516" y="54"/>
                  </a:lnTo>
                  <a:lnTo>
                    <a:pt x="522" y="54"/>
                  </a:lnTo>
                  <a:lnTo>
                    <a:pt x="528" y="60"/>
                  </a:lnTo>
                  <a:lnTo>
                    <a:pt x="534" y="60"/>
                  </a:lnTo>
                  <a:lnTo>
                    <a:pt x="540" y="66"/>
                  </a:lnTo>
                  <a:lnTo>
                    <a:pt x="546" y="66"/>
                  </a:lnTo>
                  <a:lnTo>
                    <a:pt x="552" y="66"/>
                  </a:lnTo>
                  <a:lnTo>
                    <a:pt x="558" y="66"/>
                  </a:lnTo>
                  <a:lnTo>
                    <a:pt x="564" y="66"/>
                  </a:lnTo>
                  <a:lnTo>
                    <a:pt x="570" y="72"/>
                  </a:lnTo>
                  <a:lnTo>
                    <a:pt x="576" y="72"/>
                  </a:lnTo>
                  <a:lnTo>
                    <a:pt x="582" y="78"/>
                  </a:lnTo>
                  <a:lnTo>
                    <a:pt x="588" y="84"/>
                  </a:lnTo>
                  <a:lnTo>
                    <a:pt x="594" y="84"/>
                  </a:lnTo>
                  <a:lnTo>
                    <a:pt x="600" y="90"/>
                  </a:lnTo>
                  <a:lnTo>
                    <a:pt x="606" y="90"/>
                  </a:lnTo>
                  <a:lnTo>
                    <a:pt x="612" y="90"/>
                  </a:lnTo>
                  <a:lnTo>
                    <a:pt x="618" y="90"/>
                  </a:lnTo>
                  <a:lnTo>
                    <a:pt x="624" y="90"/>
                  </a:lnTo>
                  <a:lnTo>
                    <a:pt x="630" y="90"/>
                  </a:lnTo>
                  <a:lnTo>
                    <a:pt x="636" y="90"/>
                  </a:lnTo>
                  <a:lnTo>
                    <a:pt x="642" y="96"/>
                  </a:lnTo>
                  <a:lnTo>
                    <a:pt x="648" y="96"/>
                  </a:lnTo>
                  <a:lnTo>
                    <a:pt x="654" y="96"/>
                  </a:lnTo>
                  <a:lnTo>
                    <a:pt x="660" y="96"/>
                  </a:lnTo>
                  <a:lnTo>
                    <a:pt x="666" y="102"/>
                  </a:lnTo>
                  <a:lnTo>
                    <a:pt x="672" y="102"/>
                  </a:lnTo>
                  <a:lnTo>
                    <a:pt x="678" y="102"/>
                  </a:lnTo>
                  <a:lnTo>
                    <a:pt x="684" y="102"/>
                  </a:lnTo>
                  <a:lnTo>
                    <a:pt x="690" y="102"/>
                  </a:lnTo>
                  <a:lnTo>
                    <a:pt x="696" y="102"/>
                  </a:lnTo>
                  <a:lnTo>
                    <a:pt x="702" y="102"/>
                  </a:lnTo>
                  <a:lnTo>
                    <a:pt x="708" y="102"/>
                  </a:lnTo>
                  <a:lnTo>
                    <a:pt x="714" y="108"/>
                  </a:lnTo>
                  <a:lnTo>
                    <a:pt x="720" y="108"/>
                  </a:lnTo>
                  <a:lnTo>
                    <a:pt x="726" y="108"/>
                  </a:lnTo>
                  <a:lnTo>
                    <a:pt x="732" y="108"/>
                  </a:lnTo>
                  <a:lnTo>
                    <a:pt x="738" y="102"/>
                  </a:lnTo>
                  <a:lnTo>
                    <a:pt x="744" y="102"/>
                  </a:lnTo>
                  <a:lnTo>
                    <a:pt x="750" y="102"/>
                  </a:lnTo>
                  <a:lnTo>
                    <a:pt x="756" y="102"/>
                  </a:lnTo>
                  <a:lnTo>
                    <a:pt x="762" y="102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Freeform 187"/>
            <p:cNvSpPr>
              <a:spLocks/>
            </p:cNvSpPr>
            <p:nvPr/>
          </p:nvSpPr>
          <p:spPr bwMode="auto">
            <a:xfrm>
              <a:off x="5673581" y="2938220"/>
              <a:ext cx="450144" cy="114381"/>
            </a:xfrm>
            <a:custGeom>
              <a:avLst/>
              <a:gdLst/>
              <a:ahLst/>
              <a:cxnLst>
                <a:cxn ang="0">
                  <a:pos x="12" y="180"/>
                </a:cxn>
                <a:cxn ang="0">
                  <a:pos x="30" y="180"/>
                </a:cxn>
                <a:cxn ang="0">
                  <a:pos x="48" y="186"/>
                </a:cxn>
                <a:cxn ang="0">
                  <a:pos x="66" y="186"/>
                </a:cxn>
                <a:cxn ang="0">
                  <a:pos x="84" y="174"/>
                </a:cxn>
                <a:cxn ang="0">
                  <a:pos x="102" y="168"/>
                </a:cxn>
                <a:cxn ang="0">
                  <a:pos x="120" y="168"/>
                </a:cxn>
                <a:cxn ang="0">
                  <a:pos x="138" y="162"/>
                </a:cxn>
                <a:cxn ang="0">
                  <a:pos x="156" y="150"/>
                </a:cxn>
                <a:cxn ang="0">
                  <a:pos x="174" y="150"/>
                </a:cxn>
                <a:cxn ang="0">
                  <a:pos x="192" y="150"/>
                </a:cxn>
                <a:cxn ang="0">
                  <a:pos x="210" y="144"/>
                </a:cxn>
                <a:cxn ang="0">
                  <a:pos x="228" y="138"/>
                </a:cxn>
                <a:cxn ang="0">
                  <a:pos x="246" y="144"/>
                </a:cxn>
                <a:cxn ang="0">
                  <a:pos x="264" y="144"/>
                </a:cxn>
                <a:cxn ang="0">
                  <a:pos x="282" y="138"/>
                </a:cxn>
                <a:cxn ang="0">
                  <a:pos x="300" y="138"/>
                </a:cxn>
                <a:cxn ang="0">
                  <a:pos x="318" y="144"/>
                </a:cxn>
                <a:cxn ang="0">
                  <a:pos x="336" y="138"/>
                </a:cxn>
                <a:cxn ang="0">
                  <a:pos x="354" y="138"/>
                </a:cxn>
                <a:cxn ang="0">
                  <a:pos x="372" y="144"/>
                </a:cxn>
                <a:cxn ang="0">
                  <a:pos x="390" y="144"/>
                </a:cxn>
                <a:cxn ang="0">
                  <a:pos x="408" y="144"/>
                </a:cxn>
                <a:cxn ang="0">
                  <a:pos x="426" y="156"/>
                </a:cxn>
                <a:cxn ang="0">
                  <a:pos x="444" y="168"/>
                </a:cxn>
                <a:cxn ang="0">
                  <a:pos x="462" y="174"/>
                </a:cxn>
                <a:cxn ang="0">
                  <a:pos x="480" y="174"/>
                </a:cxn>
                <a:cxn ang="0">
                  <a:pos x="498" y="180"/>
                </a:cxn>
                <a:cxn ang="0">
                  <a:pos x="516" y="180"/>
                </a:cxn>
                <a:cxn ang="0">
                  <a:pos x="534" y="180"/>
                </a:cxn>
                <a:cxn ang="0">
                  <a:pos x="552" y="174"/>
                </a:cxn>
                <a:cxn ang="0">
                  <a:pos x="570" y="162"/>
                </a:cxn>
                <a:cxn ang="0">
                  <a:pos x="594" y="138"/>
                </a:cxn>
                <a:cxn ang="0">
                  <a:pos x="606" y="120"/>
                </a:cxn>
                <a:cxn ang="0">
                  <a:pos x="612" y="102"/>
                </a:cxn>
                <a:cxn ang="0">
                  <a:pos x="624" y="84"/>
                </a:cxn>
                <a:cxn ang="0">
                  <a:pos x="630" y="60"/>
                </a:cxn>
                <a:cxn ang="0">
                  <a:pos x="654" y="30"/>
                </a:cxn>
                <a:cxn ang="0">
                  <a:pos x="666" y="12"/>
                </a:cxn>
                <a:cxn ang="0">
                  <a:pos x="684" y="0"/>
                </a:cxn>
                <a:cxn ang="0">
                  <a:pos x="702" y="0"/>
                </a:cxn>
                <a:cxn ang="0">
                  <a:pos x="720" y="6"/>
                </a:cxn>
              </a:cxnLst>
              <a:rect l="0" t="0" r="r" b="b"/>
              <a:pathLst>
                <a:path w="732" h="186">
                  <a:moveTo>
                    <a:pt x="0" y="180"/>
                  </a:moveTo>
                  <a:lnTo>
                    <a:pt x="6" y="180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24" y="180"/>
                  </a:lnTo>
                  <a:lnTo>
                    <a:pt x="30" y="180"/>
                  </a:lnTo>
                  <a:lnTo>
                    <a:pt x="36" y="186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54" y="186"/>
                  </a:lnTo>
                  <a:lnTo>
                    <a:pt x="60" y="186"/>
                  </a:lnTo>
                  <a:lnTo>
                    <a:pt x="66" y="186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84" y="174"/>
                  </a:lnTo>
                  <a:lnTo>
                    <a:pt x="90" y="174"/>
                  </a:lnTo>
                  <a:lnTo>
                    <a:pt x="96" y="174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14" y="168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44" y="156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4" y="150"/>
                  </a:lnTo>
                  <a:lnTo>
                    <a:pt x="180" y="150"/>
                  </a:lnTo>
                  <a:lnTo>
                    <a:pt x="186" y="150"/>
                  </a:lnTo>
                  <a:lnTo>
                    <a:pt x="192" y="150"/>
                  </a:lnTo>
                  <a:lnTo>
                    <a:pt x="198" y="150"/>
                  </a:lnTo>
                  <a:lnTo>
                    <a:pt x="204" y="144"/>
                  </a:lnTo>
                  <a:lnTo>
                    <a:pt x="210" y="144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8" y="138"/>
                  </a:lnTo>
                  <a:lnTo>
                    <a:pt x="234" y="144"/>
                  </a:lnTo>
                  <a:lnTo>
                    <a:pt x="240" y="144"/>
                  </a:lnTo>
                  <a:lnTo>
                    <a:pt x="246" y="144"/>
                  </a:lnTo>
                  <a:lnTo>
                    <a:pt x="252" y="144"/>
                  </a:lnTo>
                  <a:lnTo>
                    <a:pt x="258" y="144"/>
                  </a:lnTo>
                  <a:lnTo>
                    <a:pt x="264" y="144"/>
                  </a:lnTo>
                  <a:lnTo>
                    <a:pt x="270" y="138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8" y="138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44"/>
                  </a:lnTo>
                  <a:lnTo>
                    <a:pt x="312" y="144"/>
                  </a:lnTo>
                  <a:lnTo>
                    <a:pt x="318" y="144"/>
                  </a:lnTo>
                  <a:lnTo>
                    <a:pt x="324" y="138"/>
                  </a:lnTo>
                  <a:lnTo>
                    <a:pt x="330" y="138"/>
                  </a:lnTo>
                  <a:lnTo>
                    <a:pt x="336" y="138"/>
                  </a:lnTo>
                  <a:lnTo>
                    <a:pt x="342" y="132"/>
                  </a:lnTo>
                  <a:lnTo>
                    <a:pt x="348" y="132"/>
                  </a:lnTo>
                  <a:lnTo>
                    <a:pt x="354" y="138"/>
                  </a:lnTo>
                  <a:lnTo>
                    <a:pt x="360" y="138"/>
                  </a:lnTo>
                  <a:lnTo>
                    <a:pt x="366" y="138"/>
                  </a:lnTo>
                  <a:lnTo>
                    <a:pt x="372" y="144"/>
                  </a:lnTo>
                  <a:lnTo>
                    <a:pt x="378" y="144"/>
                  </a:lnTo>
                  <a:lnTo>
                    <a:pt x="384" y="144"/>
                  </a:lnTo>
                  <a:lnTo>
                    <a:pt x="390" y="144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8" y="144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6"/>
                  </a:lnTo>
                  <a:lnTo>
                    <a:pt x="432" y="162"/>
                  </a:lnTo>
                  <a:lnTo>
                    <a:pt x="438" y="162"/>
                  </a:lnTo>
                  <a:lnTo>
                    <a:pt x="444" y="168"/>
                  </a:lnTo>
                  <a:lnTo>
                    <a:pt x="450" y="168"/>
                  </a:lnTo>
                  <a:lnTo>
                    <a:pt x="456" y="168"/>
                  </a:lnTo>
                  <a:lnTo>
                    <a:pt x="462" y="174"/>
                  </a:lnTo>
                  <a:lnTo>
                    <a:pt x="468" y="174"/>
                  </a:lnTo>
                  <a:lnTo>
                    <a:pt x="474" y="174"/>
                  </a:lnTo>
                  <a:lnTo>
                    <a:pt x="480" y="174"/>
                  </a:lnTo>
                  <a:lnTo>
                    <a:pt x="486" y="180"/>
                  </a:lnTo>
                  <a:lnTo>
                    <a:pt x="492" y="180"/>
                  </a:lnTo>
                  <a:lnTo>
                    <a:pt x="498" y="180"/>
                  </a:lnTo>
                  <a:lnTo>
                    <a:pt x="504" y="180"/>
                  </a:lnTo>
                  <a:lnTo>
                    <a:pt x="510" y="180"/>
                  </a:lnTo>
                  <a:lnTo>
                    <a:pt x="516" y="180"/>
                  </a:lnTo>
                  <a:lnTo>
                    <a:pt x="522" y="180"/>
                  </a:lnTo>
                  <a:lnTo>
                    <a:pt x="528" y="180"/>
                  </a:lnTo>
                  <a:lnTo>
                    <a:pt x="534" y="180"/>
                  </a:lnTo>
                  <a:lnTo>
                    <a:pt x="540" y="174"/>
                  </a:lnTo>
                  <a:lnTo>
                    <a:pt x="546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68"/>
                  </a:lnTo>
                  <a:lnTo>
                    <a:pt x="570" y="162"/>
                  </a:lnTo>
                  <a:lnTo>
                    <a:pt x="576" y="156"/>
                  </a:lnTo>
                  <a:lnTo>
                    <a:pt x="582" y="150"/>
                  </a:lnTo>
                  <a:lnTo>
                    <a:pt x="594" y="138"/>
                  </a:lnTo>
                  <a:lnTo>
                    <a:pt x="594" y="132"/>
                  </a:lnTo>
                  <a:lnTo>
                    <a:pt x="600" y="126"/>
                  </a:lnTo>
                  <a:lnTo>
                    <a:pt x="606" y="120"/>
                  </a:lnTo>
                  <a:lnTo>
                    <a:pt x="606" y="114"/>
                  </a:lnTo>
                  <a:lnTo>
                    <a:pt x="612" y="108"/>
                  </a:lnTo>
                  <a:lnTo>
                    <a:pt x="612" y="102"/>
                  </a:lnTo>
                  <a:lnTo>
                    <a:pt x="618" y="96"/>
                  </a:lnTo>
                  <a:lnTo>
                    <a:pt x="618" y="90"/>
                  </a:lnTo>
                  <a:lnTo>
                    <a:pt x="624" y="84"/>
                  </a:lnTo>
                  <a:lnTo>
                    <a:pt x="624" y="78"/>
                  </a:lnTo>
                  <a:lnTo>
                    <a:pt x="630" y="66"/>
                  </a:lnTo>
                  <a:lnTo>
                    <a:pt x="630" y="60"/>
                  </a:lnTo>
                  <a:lnTo>
                    <a:pt x="642" y="48"/>
                  </a:lnTo>
                  <a:lnTo>
                    <a:pt x="642" y="42"/>
                  </a:lnTo>
                  <a:lnTo>
                    <a:pt x="654" y="30"/>
                  </a:lnTo>
                  <a:lnTo>
                    <a:pt x="654" y="24"/>
                  </a:lnTo>
                  <a:lnTo>
                    <a:pt x="660" y="18"/>
                  </a:lnTo>
                  <a:lnTo>
                    <a:pt x="666" y="12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0"/>
                  </a:lnTo>
                  <a:lnTo>
                    <a:pt x="690" y="0"/>
                  </a:lnTo>
                  <a:lnTo>
                    <a:pt x="696" y="0"/>
                  </a:lnTo>
                  <a:lnTo>
                    <a:pt x="702" y="0"/>
                  </a:lnTo>
                  <a:lnTo>
                    <a:pt x="708" y="0"/>
                  </a:lnTo>
                  <a:lnTo>
                    <a:pt x="714" y="0"/>
                  </a:lnTo>
                  <a:lnTo>
                    <a:pt x="720" y="6"/>
                  </a:lnTo>
                  <a:lnTo>
                    <a:pt x="726" y="12"/>
                  </a:lnTo>
                  <a:lnTo>
                    <a:pt x="732" y="18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Freeform 188"/>
            <p:cNvSpPr>
              <a:spLocks/>
            </p:cNvSpPr>
            <p:nvPr/>
          </p:nvSpPr>
          <p:spPr bwMode="auto">
            <a:xfrm>
              <a:off x="6123725" y="2949289"/>
              <a:ext cx="110691" cy="1106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2" y="12"/>
                </a:cxn>
                <a:cxn ang="0">
                  <a:pos x="18" y="18"/>
                </a:cxn>
                <a:cxn ang="0">
                  <a:pos x="24" y="24"/>
                </a:cxn>
                <a:cxn ang="0">
                  <a:pos x="30" y="30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42" y="48"/>
                </a:cxn>
                <a:cxn ang="0">
                  <a:pos x="42" y="54"/>
                </a:cxn>
                <a:cxn ang="0">
                  <a:pos x="48" y="60"/>
                </a:cxn>
                <a:cxn ang="0">
                  <a:pos x="48" y="72"/>
                </a:cxn>
                <a:cxn ang="0">
                  <a:pos x="54" y="78"/>
                </a:cxn>
                <a:cxn ang="0">
                  <a:pos x="54" y="84"/>
                </a:cxn>
                <a:cxn ang="0">
                  <a:pos x="66" y="96"/>
                </a:cxn>
                <a:cxn ang="0">
                  <a:pos x="66" y="102"/>
                </a:cxn>
                <a:cxn ang="0">
                  <a:pos x="72" y="108"/>
                </a:cxn>
                <a:cxn ang="0">
                  <a:pos x="72" y="114"/>
                </a:cxn>
                <a:cxn ang="0">
                  <a:pos x="78" y="120"/>
                </a:cxn>
                <a:cxn ang="0">
                  <a:pos x="84" y="126"/>
                </a:cxn>
                <a:cxn ang="0">
                  <a:pos x="90" y="132"/>
                </a:cxn>
                <a:cxn ang="0">
                  <a:pos x="96" y="138"/>
                </a:cxn>
                <a:cxn ang="0">
                  <a:pos x="102" y="138"/>
                </a:cxn>
                <a:cxn ang="0">
                  <a:pos x="108" y="144"/>
                </a:cxn>
                <a:cxn ang="0">
                  <a:pos x="114" y="150"/>
                </a:cxn>
                <a:cxn ang="0">
                  <a:pos x="120" y="156"/>
                </a:cxn>
                <a:cxn ang="0">
                  <a:pos x="126" y="162"/>
                </a:cxn>
                <a:cxn ang="0">
                  <a:pos x="132" y="162"/>
                </a:cxn>
                <a:cxn ang="0">
                  <a:pos x="138" y="168"/>
                </a:cxn>
                <a:cxn ang="0">
                  <a:pos x="144" y="168"/>
                </a:cxn>
                <a:cxn ang="0">
                  <a:pos x="150" y="174"/>
                </a:cxn>
                <a:cxn ang="0">
                  <a:pos x="156" y="174"/>
                </a:cxn>
                <a:cxn ang="0">
                  <a:pos x="162" y="180"/>
                </a:cxn>
                <a:cxn ang="0">
                  <a:pos x="168" y="180"/>
                </a:cxn>
                <a:cxn ang="0">
                  <a:pos x="174" y="180"/>
                </a:cxn>
                <a:cxn ang="0">
                  <a:pos x="180" y="180"/>
                </a:cxn>
              </a:cxnLst>
              <a:rect l="0" t="0" r="r" b="b"/>
              <a:pathLst>
                <a:path w="180" h="180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6" y="96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84" y="126"/>
                  </a:lnTo>
                  <a:lnTo>
                    <a:pt x="90" y="132"/>
                  </a:lnTo>
                  <a:lnTo>
                    <a:pt x="96" y="138"/>
                  </a:lnTo>
                  <a:lnTo>
                    <a:pt x="102" y="138"/>
                  </a:lnTo>
                  <a:lnTo>
                    <a:pt x="108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0" y="174"/>
                  </a:lnTo>
                  <a:lnTo>
                    <a:pt x="156" y="174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74" y="180"/>
                  </a:lnTo>
                  <a:lnTo>
                    <a:pt x="180" y="18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92"/>
          <p:cNvGrpSpPr/>
          <p:nvPr/>
        </p:nvGrpSpPr>
        <p:grpSpPr>
          <a:xfrm>
            <a:off x="4647552" y="3543300"/>
            <a:ext cx="6831858" cy="1459180"/>
            <a:chOff x="2397125" y="2430164"/>
            <a:chExt cx="3837291" cy="881839"/>
          </a:xfrm>
        </p:grpSpPr>
        <p:sp>
          <p:nvSpPr>
            <p:cNvPr id="70" name="Freeform 170"/>
            <p:cNvSpPr>
              <a:spLocks/>
            </p:cNvSpPr>
            <p:nvPr/>
          </p:nvSpPr>
          <p:spPr bwMode="auto">
            <a:xfrm>
              <a:off x="2397125" y="3182863"/>
              <a:ext cx="468592" cy="73794"/>
            </a:xfrm>
            <a:custGeom>
              <a:avLst/>
              <a:gdLst/>
              <a:ahLst/>
              <a:cxnLst>
                <a:cxn ang="0">
                  <a:pos x="12" y="66"/>
                </a:cxn>
                <a:cxn ang="0">
                  <a:pos x="30" y="72"/>
                </a:cxn>
                <a:cxn ang="0">
                  <a:pos x="48" y="72"/>
                </a:cxn>
                <a:cxn ang="0">
                  <a:pos x="66" y="78"/>
                </a:cxn>
                <a:cxn ang="0">
                  <a:pos x="84" y="78"/>
                </a:cxn>
                <a:cxn ang="0">
                  <a:pos x="102" y="84"/>
                </a:cxn>
                <a:cxn ang="0">
                  <a:pos x="120" y="90"/>
                </a:cxn>
                <a:cxn ang="0">
                  <a:pos x="138" y="90"/>
                </a:cxn>
                <a:cxn ang="0">
                  <a:pos x="156" y="90"/>
                </a:cxn>
                <a:cxn ang="0">
                  <a:pos x="174" y="90"/>
                </a:cxn>
                <a:cxn ang="0">
                  <a:pos x="192" y="90"/>
                </a:cxn>
                <a:cxn ang="0">
                  <a:pos x="210" y="78"/>
                </a:cxn>
                <a:cxn ang="0">
                  <a:pos x="228" y="72"/>
                </a:cxn>
                <a:cxn ang="0">
                  <a:pos x="246" y="66"/>
                </a:cxn>
                <a:cxn ang="0">
                  <a:pos x="264" y="54"/>
                </a:cxn>
                <a:cxn ang="0">
                  <a:pos x="282" y="48"/>
                </a:cxn>
                <a:cxn ang="0">
                  <a:pos x="300" y="36"/>
                </a:cxn>
                <a:cxn ang="0">
                  <a:pos x="318" y="24"/>
                </a:cxn>
                <a:cxn ang="0">
                  <a:pos x="336" y="18"/>
                </a:cxn>
                <a:cxn ang="0">
                  <a:pos x="354" y="12"/>
                </a:cxn>
                <a:cxn ang="0">
                  <a:pos x="372" y="6"/>
                </a:cxn>
                <a:cxn ang="0">
                  <a:pos x="390" y="6"/>
                </a:cxn>
                <a:cxn ang="0">
                  <a:pos x="408" y="0"/>
                </a:cxn>
                <a:cxn ang="0">
                  <a:pos x="426" y="0"/>
                </a:cxn>
                <a:cxn ang="0">
                  <a:pos x="444" y="0"/>
                </a:cxn>
                <a:cxn ang="0">
                  <a:pos x="462" y="6"/>
                </a:cxn>
                <a:cxn ang="0">
                  <a:pos x="480" y="12"/>
                </a:cxn>
                <a:cxn ang="0">
                  <a:pos x="498" y="18"/>
                </a:cxn>
                <a:cxn ang="0">
                  <a:pos x="516" y="24"/>
                </a:cxn>
                <a:cxn ang="0">
                  <a:pos x="534" y="30"/>
                </a:cxn>
                <a:cxn ang="0">
                  <a:pos x="552" y="36"/>
                </a:cxn>
                <a:cxn ang="0">
                  <a:pos x="570" y="42"/>
                </a:cxn>
                <a:cxn ang="0">
                  <a:pos x="588" y="48"/>
                </a:cxn>
                <a:cxn ang="0">
                  <a:pos x="606" y="54"/>
                </a:cxn>
                <a:cxn ang="0">
                  <a:pos x="624" y="60"/>
                </a:cxn>
                <a:cxn ang="0">
                  <a:pos x="642" y="66"/>
                </a:cxn>
                <a:cxn ang="0">
                  <a:pos x="660" y="72"/>
                </a:cxn>
                <a:cxn ang="0">
                  <a:pos x="678" y="84"/>
                </a:cxn>
                <a:cxn ang="0">
                  <a:pos x="696" y="90"/>
                </a:cxn>
                <a:cxn ang="0">
                  <a:pos x="714" y="102"/>
                </a:cxn>
                <a:cxn ang="0">
                  <a:pos x="732" y="114"/>
                </a:cxn>
                <a:cxn ang="0">
                  <a:pos x="750" y="114"/>
                </a:cxn>
              </a:cxnLst>
              <a:rect l="0" t="0" r="r" b="b"/>
              <a:pathLst>
                <a:path w="762" h="120">
                  <a:moveTo>
                    <a:pt x="0" y="72"/>
                  </a:moveTo>
                  <a:lnTo>
                    <a:pt x="6" y="72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0" y="90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90"/>
                  </a:lnTo>
                  <a:lnTo>
                    <a:pt x="144" y="90"/>
                  </a:lnTo>
                  <a:lnTo>
                    <a:pt x="150" y="90"/>
                  </a:lnTo>
                  <a:lnTo>
                    <a:pt x="156" y="90"/>
                  </a:lnTo>
                  <a:lnTo>
                    <a:pt x="162" y="90"/>
                  </a:lnTo>
                  <a:lnTo>
                    <a:pt x="168" y="90"/>
                  </a:lnTo>
                  <a:lnTo>
                    <a:pt x="174" y="90"/>
                  </a:lnTo>
                  <a:lnTo>
                    <a:pt x="180" y="90"/>
                  </a:lnTo>
                  <a:lnTo>
                    <a:pt x="186" y="90"/>
                  </a:lnTo>
                  <a:lnTo>
                    <a:pt x="192" y="90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10" y="78"/>
                  </a:lnTo>
                  <a:lnTo>
                    <a:pt x="216" y="78"/>
                  </a:lnTo>
                  <a:lnTo>
                    <a:pt x="222" y="72"/>
                  </a:lnTo>
                  <a:lnTo>
                    <a:pt x="228" y="72"/>
                  </a:lnTo>
                  <a:lnTo>
                    <a:pt x="234" y="72"/>
                  </a:lnTo>
                  <a:lnTo>
                    <a:pt x="240" y="66"/>
                  </a:lnTo>
                  <a:lnTo>
                    <a:pt x="246" y="66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64" y="54"/>
                  </a:lnTo>
                  <a:lnTo>
                    <a:pt x="270" y="54"/>
                  </a:lnTo>
                  <a:lnTo>
                    <a:pt x="276" y="48"/>
                  </a:lnTo>
                  <a:lnTo>
                    <a:pt x="282" y="48"/>
                  </a:lnTo>
                  <a:lnTo>
                    <a:pt x="288" y="42"/>
                  </a:lnTo>
                  <a:lnTo>
                    <a:pt x="294" y="36"/>
                  </a:lnTo>
                  <a:lnTo>
                    <a:pt x="300" y="36"/>
                  </a:lnTo>
                  <a:lnTo>
                    <a:pt x="306" y="30"/>
                  </a:lnTo>
                  <a:lnTo>
                    <a:pt x="312" y="30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30" y="24"/>
                  </a:lnTo>
                  <a:lnTo>
                    <a:pt x="336" y="18"/>
                  </a:lnTo>
                  <a:lnTo>
                    <a:pt x="342" y="18"/>
                  </a:lnTo>
                  <a:lnTo>
                    <a:pt x="348" y="18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0"/>
                  </a:lnTo>
                  <a:lnTo>
                    <a:pt x="450" y="0"/>
                  </a:lnTo>
                  <a:lnTo>
                    <a:pt x="456" y="0"/>
                  </a:lnTo>
                  <a:lnTo>
                    <a:pt x="462" y="6"/>
                  </a:lnTo>
                  <a:lnTo>
                    <a:pt x="468" y="6"/>
                  </a:lnTo>
                  <a:lnTo>
                    <a:pt x="474" y="6"/>
                  </a:lnTo>
                  <a:lnTo>
                    <a:pt x="480" y="12"/>
                  </a:lnTo>
                  <a:lnTo>
                    <a:pt x="486" y="12"/>
                  </a:lnTo>
                  <a:lnTo>
                    <a:pt x="492" y="12"/>
                  </a:lnTo>
                  <a:lnTo>
                    <a:pt x="498" y="18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24"/>
                  </a:lnTo>
                  <a:lnTo>
                    <a:pt x="522" y="24"/>
                  </a:lnTo>
                  <a:lnTo>
                    <a:pt x="528" y="24"/>
                  </a:lnTo>
                  <a:lnTo>
                    <a:pt x="534" y="30"/>
                  </a:lnTo>
                  <a:lnTo>
                    <a:pt x="540" y="30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8" y="36"/>
                  </a:lnTo>
                  <a:lnTo>
                    <a:pt x="564" y="42"/>
                  </a:lnTo>
                  <a:lnTo>
                    <a:pt x="570" y="42"/>
                  </a:lnTo>
                  <a:lnTo>
                    <a:pt x="576" y="42"/>
                  </a:lnTo>
                  <a:lnTo>
                    <a:pt x="582" y="42"/>
                  </a:lnTo>
                  <a:lnTo>
                    <a:pt x="588" y="48"/>
                  </a:lnTo>
                  <a:lnTo>
                    <a:pt x="594" y="48"/>
                  </a:lnTo>
                  <a:lnTo>
                    <a:pt x="600" y="54"/>
                  </a:lnTo>
                  <a:lnTo>
                    <a:pt x="606" y="54"/>
                  </a:lnTo>
                  <a:lnTo>
                    <a:pt x="612" y="54"/>
                  </a:lnTo>
                  <a:lnTo>
                    <a:pt x="618" y="60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6" y="66"/>
                  </a:lnTo>
                  <a:lnTo>
                    <a:pt x="642" y="66"/>
                  </a:lnTo>
                  <a:lnTo>
                    <a:pt x="648" y="66"/>
                  </a:lnTo>
                  <a:lnTo>
                    <a:pt x="654" y="72"/>
                  </a:lnTo>
                  <a:lnTo>
                    <a:pt x="660" y="72"/>
                  </a:lnTo>
                  <a:lnTo>
                    <a:pt x="666" y="72"/>
                  </a:lnTo>
                  <a:lnTo>
                    <a:pt x="672" y="78"/>
                  </a:lnTo>
                  <a:lnTo>
                    <a:pt x="678" y="84"/>
                  </a:lnTo>
                  <a:lnTo>
                    <a:pt x="684" y="84"/>
                  </a:lnTo>
                  <a:lnTo>
                    <a:pt x="690" y="90"/>
                  </a:lnTo>
                  <a:lnTo>
                    <a:pt x="696" y="90"/>
                  </a:lnTo>
                  <a:lnTo>
                    <a:pt x="702" y="96"/>
                  </a:lnTo>
                  <a:lnTo>
                    <a:pt x="708" y="102"/>
                  </a:lnTo>
                  <a:lnTo>
                    <a:pt x="714" y="102"/>
                  </a:lnTo>
                  <a:lnTo>
                    <a:pt x="720" y="108"/>
                  </a:lnTo>
                  <a:lnTo>
                    <a:pt x="726" y="108"/>
                  </a:lnTo>
                  <a:lnTo>
                    <a:pt x="732" y="114"/>
                  </a:lnTo>
                  <a:lnTo>
                    <a:pt x="738" y="114"/>
                  </a:lnTo>
                  <a:lnTo>
                    <a:pt x="744" y="114"/>
                  </a:lnTo>
                  <a:lnTo>
                    <a:pt x="750" y="114"/>
                  </a:lnTo>
                  <a:lnTo>
                    <a:pt x="756" y="120"/>
                  </a:lnTo>
                  <a:lnTo>
                    <a:pt x="762" y="114"/>
                  </a:lnTo>
                </a:path>
              </a:pathLst>
            </a:custGeom>
            <a:noFill/>
            <a:ln w="2222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Freeform 171"/>
            <p:cNvSpPr>
              <a:spLocks/>
            </p:cNvSpPr>
            <p:nvPr/>
          </p:nvSpPr>
          <p:spPr bwMode="auto">
            <a:xfrm>
              <a:off x="2865717" y="3134897"/>
              <a:ext cx="461213" cy="121760"/>
            </a:xfrm>
            <a:custGeom>
              <a:avLst/>
              <a:gdLst/>
              <a:ahLst/>
              <a:cxnLst>
                <a:cxn ang="0">
                  <a:pos x="12" y="198"/>
                </a:cxn>
                <a:cxn ang="0">
                  <a:pos x="30" y="198"/>
                </a:cxn>
                <a:cxn ang="0">
                  <a:pos x="48" y="192"/>
                </a:cxn>
                <a:cxn ang="0">
                  <a:pos x="66" y="186"/>
                </a:cxn>
                <a:cxn ang="0">
                  <a:pos x="84" y="180"/>
                </a:cxn>
                <a:cxn ang="0">
                  <a:pos x="102" y="174"/>
                </a:cxn>
                <a:cxn ang="0">
                  <a:pos x="120" y="168"/>
                </a:cxn>
                <a:cxn ang="0">
                  <a:pos x="138" y="162"/>
                </a:cxn>
                <a:cxn ang="0">
                  <a:pos x="156" y="150"/>
                </a:cxn>
                <a:cxn ang="0">
                  <a:pos x="174" y="150"/>
                </a:cxn>
                <a:cxn ang="0">
                  <a:pos x="192" y="144"/>
                </a:cxn>
                <a:cxn ang="0">
                  <a:pos x="210" y="132"/>
                </a:cxn>
                <a:cxn ang="0">
                  <a:pos x="228" y="126"/>
                </a:cxn>
                <a:cxn ang="0">
                  <a:pos x="246" y="126"/>
                </a:cxn>
                <a:cxn ang="0">
                  <a:pos x="264" y="126"/>
                </a:cxn>
                <a:cxn ang="0">
                  <a:pos x="282" y="120"/>
                </a:cxn>
                <a:cxn ang="0">
                  <a:pos x="300" y="126"/>
                </a:cxn>
                <a:cxn ang="0">
                  <a:pos x="318" y="126"/>
                </a:cxn>
                <a:cxn ang="0">
                  <a:pos x="336" y="126"/>
                </a:cxn>
                <a:cxn ang="0">
                  <a:pos x="354" y="126"/>
                </a:cxn>
                <a:cxn ang="0">
                  <a:pos x="372" y="126"/>
                </a:cxn>
                <a:cxn ang="0">
                  <a:pos x="390" y="120"/>
                </a:cxn>
                <a:cxn ang="0">
                  <a:pos x="408" y="108"/>
                </a:cxn>
                <a:cxn ang="0">
                  <a:pos x="426" y="90"/>
                </a:cxn>
                <a:cxn ang="0">
                  <a:pos x="438" y="72"/>
                </a:cxn>
                <a:cxn ang="0">
                  <a:pos x="450" y="54"/>
                </a:cxn>
                <a:cxn ang="0">
                  <a:pos x="468" y="30"/>
                </a:cxn>
                <a:cxn ang="0">
                  <a:pos x="486" y="12"/>
                </a:cxn>
                <a:cxn ang="0">
                  <a:pos x="504" y="0"/>
                </a:cxn>
                <a:cxn ang="0">
                  <a:pos x="522" y="0"/>
                </a:cxn>
                <a:cxn ang="0">
                  <a:pos x="540" y="6"/>
                </a:cxn>
                <a:cxn ang="0">
                  <a:pos x="558" y="12"/>
                </a:cxn>
                <a:cxn ang="0">
                  <a:pos x="576" y="12"/>
                </a:cxn>
                <a:cxn ang="0">
                  <a:pos x="594" y="18"/>
                </a:cxn>
                <a:cxn ang="0">
                  <a:pos x="612" y="24"/>
                </a:cxn>
                <a:cxn ang="0">
                  <a:pos x="630" y="24"/>
                </a:cxn>
                <a:cxn ang="0">
                  <a:pos x="648" y="30"/>
                </a:cxn>
                <a:cxn ang="0">
                  <a:pos x="666" y="30"/>
                </a:cxn>
                <a:cxn ang="0">
                  <a:pos x="684" y="30"/>
                </a:cxn>
                <a:cxn ang="0">
                  <a:pos x="702" y="24"/>
                </a:cxn>
                <a:cxn ang="0">
                  <a:pos x="720" y="24"/>
                </a:cxn>
                <a:cxn ang="0">
                  <a:pos x="738" y="18"/>
                </a:cxn>
              </a:cxnLst>
              <a:rect l="0" t="0" r="r" b="b"/>
              <a:pathLst>
                <a:path w="750" h="198">
                  <a:moveTo>
                    <a:pt x="0" y="192"/>
                  </a:moveTo>
                  <a:lnTo>
                    <a:pt x="6" y="192"/>
                  </a:lnTo>
                  <a:lnTo>
                    <a:pt x="12" y="198"/>
                  </a:lnTo>
                  <a:lnTo>
                    <a:pt x="18" y="192"/>
                  </a:lnTo>
                  <a:lnTo>
                    <a:pt x="24" y="198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2" y="198"/>
                  </a:lnTo>
                  <a:lnTo>
                    <a:pt x="48" y="192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8" y="186"/>
                  </a:lnTo>
                  <a:lnTo>
                    <a:pt x="84" y="180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108" y="174"/>
                  </a:lnTo>
                  <a:lnTo>
                    <a:pt x="114" y="168"/>
                  </a:lnTo>
                  <a:lnTo>
                    <a:pt x="120" y="168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4" y="150"/>
                  </a:lnTo>
                  <a:lnTo>
                    <a:pt x="180" y="144"/>
                  </a:lnTo>
                  <a:lnTo>
                    <a:pt x="186" y="144"/>
                  </a:lnTo>
                  <a:lnTo>
                    <a:pt x="192" y="144"/>
                  </a:lnTo>
                  <a:lnTo>
                    <a:pt x="198" y="138"/>
                  </a:lnTo>
                  <a:lnTo>
                    <a:pt x="204" y="138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34" y="126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26"/>
                  </a:lnTo>
                  <a:lnTo>
                    <a:pt x="258" y="126"/>
                  </a:lnTo>
                  <a:lnTo>
                    <a:pt x="264" y="126"/>
                  </a:lnTo>
                  <a:lnTo>
                    <a:pt x="270" y="126"/>
                  </a:lnTo>
                  <a:lnTo>
                    <a:pt x="276" y="126"/>
                  </a:lnTo>
                  <a:lnTo>
                    <a:pt x="282" y="120"/>
                  </a:lnTo>
                  <a:lnTo>
                    <a:pt x="288" y="120"/>
                  </a:lnTo>
                  <a:lnTo>
                    <a:pt x="294" y="120"/>
                  </a:lnTo>
                  <a:lnTo>
                    <a:pt x="300" y="126"/>
                  </a:lnTo>
                  <a:lnTo>
                    <a:pt x="306" y="126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4" y="126"/>
                  </a:lnTo>
                  <a:lnTo>
                    <a:pt x="330" y="126"/>
                  </a:lnTo>
                  <a:lnTo>
                    <a:pt x="336" y="126"/>
                  </a:lnTo>
                  <a:lnTo>
                    <a:pt x="342" y="120"/>
                  </a:lnTo>
                  <a:lnTo>
                    <a:pt x="348" y="120"/>
                  </a:lnTo>
                  <a:lnTo>
                    <a:pt x="354" y="126"/>
                  </a:lnTo>
                  <a:lnTo>
                    <a:pt x="360" y="126"/>
                  </a:lnTo>
                  <a:lnTo>
                    <a:pt x="366" y="126"/>
                  </a:lnTo>
                  <a:lnTo>
                    <a:pt x="372" y="126"/>
                  </a:lnTo>
                  <a:lnTo>
                    <a:pt x="378" y="126"/>
                  </a:lnTo>
                  <a:lnTo>
                    <a:pt x="384" y="120"/>
                  </a:lnTo>
                  <a:lnTo>
                    <a:pt x="390" y="120"/>
                  </a:lnTo>
                  <a:lnTo>
                    <a:pt x="396" y="120"/>
                  </a:lnTo>
                  <a:lnTo>
                    <a:pt x="402" y="114"/>
                  </a:lnTo>
                  <a:lnTo>
                    <a:pt x="408" y="108"/>
                  </a:lnTo>
                  <a:lnTo>
                    <a:pt x="414" y="102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84"/>
                  </a:lnTo>
                  <a:lnTo>
                    <a:pt x="438" y="78"/>
                  </a:lnTo>
                  <a:lnTo>
                    <a:pt x="438" y="72"/>
                  </a:lnTo>
                  <a:lnTo>
                    <a:pt x="444" y="66"/>
                  </a:lnTo>
                  <a:lnTo>
                    <a:pt x="450" y="60"/>
                  </a:lnTo>
                  <a:lnTo>
                    <a:pt x="450" y="54"/>
                  </a:lnTo>
                  <a:lnTo>
                    <a:pt x="462" y="42"/>
                  </a:lnTo>
                  <a:lnTo>
                    <a:pt x="462" y="36"/>
                  </a:lnTo>
                  <a:lnTo>
                    <a:pt x="468" y="30"/>
                  </a:lnTo>
                  <a:lnTo>
                    <a:pt x="474" y="24"/>
                  </a:lnTo>
                  <a:lnTo>
                    <a:pt x="480" y="18"/>
                  </a:lnTo>
                  <a:lnTo>
                    <a:pt x="486" y="12"/>
                  </a:lnTo>
                  <a:lnTo>
                    <a:pt x="492" y="6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22" y="0"/>
                  </a:lnTo>
                  <a:lnTo>
                    <a:pt x="528" y="6"/>
                  </a:lnTo>
                  <a:lnTo>
                    <a:pt x="534" y="6"/>
                  </a:lnTo>
                  <a:lnTo>
                    <a:pt x="540" y="6"/>
                  </a:lnTo>
                  <a:lnTo>
                    <a:pt x="546" y="6"/>
                  </a:lnTo>
                  <a:lnTo>
                    <a:pt x="552" y="6"/>
                  </a:lnTo>
                  <a:lnTo>
                    <a:pt x="558" y="12"/>
                  </a:lnTo>
                  <a:lnTo>
                    <a:pt x="564" y="12"/>
                  </a:lnTo>
                  <a:lnTo>
                    <a:pt x="570" y="12"/>
                  </a:lnTo>
                  <a:lnTo>
                    <a:pt x="576" y="12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24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6" y="30"/>
                  </a:lnTo>
                  <a:lnTo>
                    <a:pt x="642" y="30"/>
                  </a:lnTo>
                  <a:lnTo>
                    <a:pt x="648" y="30"/>
                  </a:lnTo>
                  <a:lnTo>
                    <a:pt x="654" y="36"/>
                  </a:lnTo>
                  <a:lnTo>
                    <a:pt x="660" y="36"/>
                  </a:lnTo>
                  <a:lnTo>
                    <a:pt x="666" y="30"/>
                  </a:lnTo>
                  <a:lnTo>
                    <a:pt x="672" y="30"/>
                  </a:lnTo>
                  <a:lnTo>
                    <a:pt x="678" y="30"/>
                  </a:lnTo>
                  <a:lnTo>
                    <a:pt x="684" y="30"/>
                  </a:lnTo>
                  <a:lnTo>
                    <a:pt x="690" y="24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6" y="24"/>
                  </a:lnTo>
                  <a:lnTo>
                    <a:pt x="732" y="24"/>
                  </a:lnTo>
                  <a:lnTo>
                    <a:pt x="738" y="18"/>
                  </a:lnTo>
                  <a:lnTo>
                    <a:pt x="744" y="18"/>
                  </a:lnTo>
                  <a:lnTo>
                    <a:pt x="750" y="18"/>
                  </a:lnTo>
                </a:path>
              </a:pathLst>
            </a:custGeom>
            <a:noFill/>
            <a:ln w="2222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Freeform 172"/>
            <p:cNvSpPr>
              <a:spLocks/>
            </p:cNvSpPr>
            <p:nvPr/>
          </p:nvSpPr>
          <p:spPr bwMode="auto">
            <a:xfrm>
              <a:off x="3326930" y="2603580"/>
              <a:ext cx="350522" cy="542386"/>
            </a:xfrm>
            <a:custGeom>
              <a:avLst/>
              <a:gdLst/>
              <a:ahLst/>
              <a:cxnLst>
                <a:cxn ang="0">
                  <a:pos x="12" y="882"/>
                </a:cxn>
                <a:cxn ang="0">
                  <a:pos x="30" y="876"/>
                </a:cxn>
                <a:cxn ang="0">
                  <a:pos x="48" y="852"/>
                </a:cxn>
                <a:cxn ang="0">
                  <a:pos x="54" y="834"/>
                </a:cxn>
                <a:cxn ang="0">
                  <a:pos x="66" y="804"/>
                </a:cxn>
                <a:cxn ang="0">
                  <a:pos x="72" y="774"/>
                </a:cxn>
                <a:cxn ang="0">
                  <a:pos x="84" y="744"/>
                </a:cxn>
                <a:cxn ang="0">
                  <a:pos x="90" y="714"/>
                </a:cxn>
                <a:cxn ang="0">
                  <a:pos x="102" y="678"/>
                </a:cxn>
                <a:cxn ang="0">
                  <a:pos x="114" y="642"/>
                </a:cxn>
                <a:cxn ang="0">
                  <a:pos x="120" y="606"/>
                </a:cxn>
                <a:cxn ang="0">
                  <a:pos x="132" y="576"/>
                </a:cxn>
                <a:cxn ang="0">
                  <a:pos x="138" y="546"/>
                </a:cxn>
                <a:cxn ang="0">
                  <a:pos x="150" y="516"/>
                </a:cxn>
                <a:cxn ang="0">
                  <a:pos x="156" y="486"/>
                </a:cxn>
                <a:cxn ang="0">
                  <a:pos x="168" y="468"/>
                </a:cxn>
                <a:cxn ang="0">
                  <a:pos x="174" y="444"/>
                </a:cxn>
                <a:cxn ang="0">
                  <a:pos x="192" y="426"/>
                </a:cxn>
                <a:cxn ang="0">
                  <a:pos x="204" y="408"/>
                </a:cxn>
                <a:cxn ang="0">
                  <a:pos x="222" y="396"/>
                </a:cxn>
                <a:cxn ang="0">
                  <a:pos x="240" y="378"/>
                </a:cxn>
                <a:cxn ang="0">
                  <a:pos x="258" y="360"/>
                </a:cxn>
                <a:cxn ang="0">
                  <a:pos x="276" y="348"/>
                </a:cxn>
                <a:cxn ang="0">
                  <a:pos x="294" y="336"/>
                </a:cxn>
                <a:cxn ang="0">
                  <a:pos x="312" y="318"/>
                </a:cxn>
                <a:cxn ang="0">
                  <a:pos x="330" y="294"/>
                </a:cxn>
                <a:cxn ang="0">
                  <a:pos x="354" y="270"/>
                </a:cxn>
                <a:cxn ang="0">
                  <a:pos x="360" y="252"/>
                </a:cxn>
                <a:cxn ang="0">
                  <a:pos x="372" y="234"/>
                </a:cxn>
                <a:cxn ang="0">
                  <a:pos x="384" y="216"/>
                </a:cxn>
                <a:cxn ang="0">
                  <a:pos x="402" y="204"/>
                </a:cxn>
                <a:cxn ang="0">
                  <a:pos x="426" y="180"/>
                </a:cxn>
                <a:cxn ang="0">
                  <a:pos x="438" y="162"/>
                </a:cxn>
                <a:cxn ang="0">
                  <a:pos x="450" y="150"/>
                </a:cxn>
                <a:cxn ang="0">
                  <a:pos x="462" y="132"/>
                </a:cxn>
                <a:cxn ang="0">
                  <a:pos x="474" y="114"/>
                </a:cxn>
                <a:cxn ang="0">
                  <a:pos x="486" y="102"/>
                </a:cxn>
                <a:cxn ang="0">
                  <a:pos x="504" y="84"/>
                </a:cxn>
                <a:cxn ang="0">
                  <a:pos x="516" y="60"/>
                </a:cxn>
                <a:cxn ang="0">
                  <a:pos x="534" y="48"/>
                </a:cxn>
                <a:cxn ang="0">
                  <a:pos x="552" y="24"/>
                </a:cxn>
                <a:cxn ang="0">
                  <a:pos x="558" y="6"/>
                </a:cxn>
              </a:cxnLst>
              <a:rect l="0" t="0" r="r" b="b"/>
              <a:pathLst>
                <a:path w="570" h="882">
                  <a:moveTo>
                    <a:pt x="0" y="882"/>
                  </a:moveTo>
                  <a:lnTo>
                    <a:pt x="6" y="882"/>
                  </a:lnTo>
                  <a:lnTo>
                    <a:pt x="12" y="882"/>
                  </a:lnTo>
                  <a:lnTo>
                    <a:pt x="18" y="882"/>
                  </a:lnTo>
                  <a:lnTo>
                    <a:pt x="24" y="876"/>
                  </a:lnTo>
                  <a:lnTo>
                    <a:pt x="30" y="876"/>
                  </a:lnTo>
                  <a:lnTo>
                    <a:pt x="42" y="864"/>
                  </a:lnTo>
                  <a:lnTo>
                    <a:pt x="42" y="858"/>
                  </a:lnTo>
                  <a:lnTo>
                    <a:pt x="48" y="852"/>
                  </a:lnTo>
                  <a:lnTo>
                    <a:pt x="48" y="846"/>
                  </a:lnTo>
                  <a:lnTo>
                    <a:pt x="54" y="840"/>
                  </a:lnTo>
                  <a:lnTo>
                    <a:pt x="54" y="834"/>
                  </a:lnTo>
                  <a:lnTo>
                    <a:pt x="60" y="822"/>
                  </a:lnTo>
                  <a:lnTo>
                    <a:pt x="60" y="816"/>
                  </a:lnTo>
                  <a:lnTo>
                    <a:pt x="66" y="804"/>
                  </a:lnTo>
                  <a:lnTo>
                    <a:pt x="66" y="792"/>
                  </a:lnTo>
                  <a:lnTo>
                    <a:pt x="72" y="786"/>
                  </a:lnTo>
                  <a:lnTo>
                    <a:pt x="72" y="774"/>
                  </a:lnTo>
                  <a:lnTo>
                    <a:pt x="78" y="768"/>
                  </a:lnTo>
                  <a:lnTo>
                    <a:pt x="78" y="756"/>
                  </a:lnTo>
                  <a:lnTo>
                    <a:pt x="84" y="744"/>
                  </a:lnTo>
                  <a:lnTo>
                    <a:pt x="84" y="732"/>
                  </a:lnTo>
                  <a:lnTo>
                    <a:pt x="90" y="726"/>
                  </a:lnTo>
                  <a:lnTo>
                    <a:pt x="90" y="714"/>
                  </a:lnTo>
                  <a:lnTo>
                    <a:pt x="96" y="702"/>
                  </a:lnTo>
                  <a:lnTo>
                    <a:pt x="96" y="690"/>
                  </a:lnTo>
                  <a:lnTo>
                    <a:pt x="102" y="678"/>
                  </a:lnTo>
                  <a:lnTo>
                    <a:pt x="108" y="666"/>
                  </a:lnTo>
                  <a:lnTo>
                    <a:pt x="108" y="654"/>
                  </a:lnTo>
                  <a:lnTo>
                    <a:pt x="114" y="642"/>
                  </a:lnTo>
                  <a:lnTo>
                    <a:pt x="114" y="630"/>
                  </a:lnTo>
                  <a:lnTo>
                    <a:pt x="120" y="618"/>
                  </a:lnTo>
                  <a:lnTo>
                    <a:pt x="120" y="606"/>
                  </a:lnTo>
                  <a:lnTo>
                    <a:pt x="126" y="594"/>
                  </a:lnTo>
                  <a:lnTo>
                    <a:pt x="126" y="588"/>
                  </a:lnTo>
                  <a:lnTo>
                    <a:pt x="132" y="576"/>
                  </a:lnTo>
                  <a:lnTo>
                    <a:pt x="132" y="564"/>
                  </a:lnTo>
                  <a:lnTo>
                    <a:pt x="138" y="552"/>
                  </a:lnTo>
                  <a:lnTo>
                    <a:pt x="138" y="546"/>
                  </a:lnTo>
                  <a:lnTo>
                    <a:pt x="144" y="534"/>
                  </a:lnTo>
                  <a:lnTo>
                    <a:pt x="144" y="522"/>
                  </a:lnTo>
                  <a:lnTo>
                    <a:pt x="150" y="516"/>
                  </a:lnTo>
                  <a:lnTo>
                    <a:pt x="150" y="504"/>
                  </a:lnTo>
                  <a:lnTo>
                    <a:pt x="156" y="498"/>
                  </a:lnTo>
                  <a:lnTo>
                    <a:pt x="156" y="486"/>
                  </a:lnTo>
                  <a:lnTo>
                    <a:pt x="162" y="480"/>
                  </a:lnTo>
                  <a:lnTo>
                    <a:pt x="162" y="474"/>
                  </a:lnTo>
                  <a:lnTo>
                    <a:pt x="168" y="468"/>
                  </a:lnTo>
                  <a:lnTo>
                    <a:pt x="168" y="456"/>
                  </a:lnTo>
                  <a:lnTo>
                    <a:pt x="174" y="450"/>
                  </a:lnTo>
                  <a:lnTo>
                    <a:pt x="174" y="444"/>
                  </a:lnTo>
                  <a:lnTo>
                    <a:pt x="180" y="438"/>
                  </a:lnTo>
                  <a:lnTo>
                    <a:pt x="186" y="432"/>
                  </a:lnTo>
                  <a:lnTo>
                    <a:pt x="192" y="426"/>
                  </a:lnTo>
                  <a:lnTo>
                    <a:pt x="192" y="420"/>
                  </a:lnTo>
                  <a:lnTo>
                    <a:pt x="198" y="414"/>
                  </a:lnTo>
                  <a:lnTo>
                    <a:pt x="204" y="408"/>
                  </a:lnTo>
                  <a:lnTo>
                    <a:pt x="210" y="402"/>
                  </a:lnTo>
                  <a:lnTo>
                    <a:pt x="216" y="396"/>
                  </a:lnTo>
                  <a:lnTo>
                    <a:pt x="222" y="396"/>
                  </a:lnTo>
                  <a:lnTo>
                    <a:pt x="228" y="390"/>
                  </a:lnTo>
                  <a:lnTo>
                    <a:pt x="234" y="384"/>
                  </a:lnTo>
                  <a:lnTo>
                    <a:pt x="240" y="378"/>
                  </a:lnTo>
                  <a:lnTo>
                    <a:pt x="246" y="372"/>
                  </a:lnTo>
                  <a:lnTo>
                    <a:pt x="252" y="366"/>
                  </a:lnTo>
                  <a:lnTo>
                    <a:pt x="258" y="360"/>
                  </a:lnTo>
                  <a:lnTo>
                    <a:pt x="264" y="360"/>
                  </a:lnTo>
                  <a:lnTo>
                    <a:pt x="270" y="354"/>
                  </a:lnTo>
                  <a:lnTo>
                    <a:pt x="276" y="348"/>
                  </a:lnTo>
                  <a:lnTo>
                    <a:pt x="282" y="342"/>
                  </a:lnTo>
                  <a:lnTo>
                    <a:pt x="288" y="336"/>
                  </a:lnTo>
                  <a:lnTo>
                    <a:pt x="294" y="336"/>
                  </a:lnTo>
                  <a:lnTo>
                    <a:pt x="300" y="330"/>
                  </a:lnTo>
                  <a:lnTo>
                    <a:pt x="306" y="324"/>
                  </a:lnTo>
                  <a:lnTo>
                    <a:pt x="312" y="318"/>
                  </a:lnTo>
                  <a:lnTo>
                    <a:pt x="318" y="312"/>
                  </a:lnTo>
                  <a:lnTo>
                    <a:pt x="330" y="300"/>
                  </a:lnTo>
                  <a:lnTo>
                    <a:pt x="330" y="294"/>
                  </a:lnTo>
                  <a:lnTo>
                    <a:pt x="336" y="288"/>
                  </a:lnTo>
                  <a:lnTo>
                    <a:pt x="342" y="282"/>
                  </a:lnTo>
                  <a:lnTo>
                    <a:pt x="354" y="270"/>
                  </a:lnTo>
                  <a:lnTo>
                    <a:pt x="354" y="264"/>
                  </a:lnTo>
                  <a:lnTo>
                    <a:pt x="360" y="258"/>
                  </a:lnTo>
                  <a:lnTo>
                    <a:pt x="360" y="252"/>
                  </a:lnTo>
                  <a:lnTo>
                    <a:pt x="366" y="246"/>
                  </a:lnTo>
                  <a:lnTo>
                    <a:pt x="366" y="240"/>
                  </a:lnTo>
                  <a:lnTo>
                    <a:pt x="372" y="234"/>
                  </a:lnTo>
                  <a:lnTo>
                    <a:pt x="372" y="228"/>
                  </a:lnTo>
                  <a:lnTo>
                    <a:pt x="378" y="222"/>
                  </a:lnTo>
                  <a:lnTo>
                    <a:pt x="384" y="216"/>
                  </a:lnTo>
                  <a:lnTo>
                    <a:pt x="390" y="210"/>
                  </a:lnTo>
                  <a:lnTo>
                    <a:pt x="396" y="210"/>
                  </a:lnTo>
                  <a:lnTo>
                    <a:pt x="402" y="204"/>
                  </a:lnTo>
                  <a:lnTo>
                    <a:pt x="408" y="198"/>
                  </a:lnTo>
                  <a:lnTo>
                    <a:pt x="414" y="192"/>
                  </a:lnTo>
                  <a:lnTo>
                    <a:pt x="426" y="180"/>
                  </a:lnTo>
                  <a:lnTo>
                    <a:pt x="426" y="174"/>
                  </a:lnTo>
                  <a:lnTo>
                    <a:pt x="432" y="168"/>
                  </a:lnTo>
                  <a:lnTo>
                    <a:pt x="438" y="162"/>
                  </a:lnTo>
                  <a:lnTo>
                    <a:pt x="444" y="162"/>
                  </a:lnTo>
                  <a:lnTo>
                    <a:pt x="450" y="156"/>
                  </a:lnTo>
                  <a:lnTo>
                    <a:pt x="450" y="150"/>
                  </a:lnTo>
                  <a:lnTo>
                    <a:pt x="456" y="144"/>
                  </a:lnTo>
                  <a:lnTo>
                    <a:pt x="456" y="138"/>
                  </a:lnTo>
                  <a:lnTo>
                    <a:pt x="462" y="132"/>
                  </a:lnTo>
                  <a:lnTo>
                    <a:pt x="462" y="126"/>
                  </a:lnTo>
                  <a:lnTo>
                    <a:pt x="468" y="120"/>
                  </a:lnTo>
                  <a:lnTo>
                    <a:pt x="474" y="114"/>
                  </a:lnTo>
                  <a:lnTo>
                    <a:pt x="474" y="108"/>
                  </a:lnTo>
                  <a:lnTo>
                    <a:pt x="480" y="102"/>
                  </a:lnTo>
                  <a:lnTo>
                    <a:pt x="486" y="102"/>
                  </a:lnTo>
                  <a:lnTo>
                    <a:pt x="492" y="96"/>
                  </a:lnTo>
                  <a:lnTo>
                    <a:pt x="498" y="90"/>
                  </a:lnTo>
                  <a:lnTo>
                    <a:pt x="504" y="84"/>
                  </a:lnTo>
                  <a:lnTo>
                    <a:pt x="504" y="78"/>
                  </a:lnTo>
                  <a:lnTo>
                    <a:pt x="516" y="66"/>
                  </a:lnTo>
                  <a:lnTo>
                    <a:pt x="516" y="60"/>
                  </a:lnTo>
                  <a:lnTo>
                    <a:pt x="522" y="54"/>
                  </a:lnTo>
                  <a:lnTo>
                    <a:pt x="528" y="54"/>
                  </a:lnTo>
                  <a:lnTo>
                    <a:pt x="534" y="48"/>
                  </a:lnTo>
                  <a:lnTo>
                    <a:pt x="546" y="36"/>
                  </a:lnTo>
                  <a:lnTo>
                    <a:pt x="546" y="30"/>
                  </a:lnTo>
                  <a:lnTo>
                    <a:pt x="552" y="24"/>
                  </a:lnTo>
                  <a:lnTo>
                    <a:pt x="552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64" y="6"/>
                  </a:lnTo>
                  <a:lnTo>
                    <a:pt x="570" y="0"/>
                  </a:lnTo>
                </a:path>
              </a:pathLst>
            </a:custGeom>
            <a:noFill/>
            <a:ln w="2222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Freeform 173"/>
            <p:cNvSpPr>
              <a:spLocks/>
            </p:cNvSpPr>
            <p:nvPr/>
          </p:nvSpPr>
          <p:spPr bwMode="auto">
            <a:xfrm>
              <a:off x="3677452" y="2430164"/>
              <a:ext cx="332073" cy="594042"/>
            </a:xfrm>
            <a:custGeom>
              <a:avLst/>
              <a:gdLst/>
              <a:ahLst/>
              <a:cxnLst>
                <a:cxn ang="0">
                  <a:pos x="12" y="270"/>
                </a:cxn>
                <a:cxn ang="0">
                  <a:pos x="30" y="252"/>
                </a:cxn>
                <a:cxn ang="0">
                  <a:pos x="42" y="234"/>
                </a:cxn>
                <a:cxn ang="0">
                  <a:pos x="60" y="222"/>
                </a:cxn>
                <a:cxn ang="0">
                  <a:pos x="72" y="204"/>
                </a:cxn>
                <a:cxn ang="0">
                  <a:pos x="84" y="180"/>
                </a:cxn>
                <a:cxn ang="0">
                  <a:pos x="96" y="162"/>
                </a:cxn>
                <a:cxn ang="0">
                  <a:pos x="108" y="144"/>
                </a:cxn>
                <a:cxn ang="0">
                  <a:pos x="114" y="126"/>
                </a:cxn>
                <a:cxn ang="0">
                  <a:pos x="126" y="108"/>
                </a:cxn>
                <a:cxn ang="0">
                  <a:pos x="138" y="96"/>
                </a:cxn>
                <a:cxn ang="0">
                  <a:pos x="150" y="84"/>
                </a:cxn>
                <a:cxn ang="0">
                  <a:pos x="168" y="60"/>
                </a:cxn>
                <a:cxn ang="0">
                  <a:pos x="186" y="42"/>
                </a:cxn>
                <a:cxn ang="0">
                  <a:pos x="198" y="24"/>
                </a:cxn>
                <a:cxn ang="0">
                  <a:pos x="216" y="24"/>
                </a:cxn>
                <a:cxn ang="0">
                  <a:pos x="234" y="18"/>
                </a:cxn>
                <a:cxn ang="0">
                  <a:pos x="246" y="12"/>
                </a:cxn>
                <a:cxn ang="0">
                  <a:pos x="270" y="0"/>
                </a:cxn>
                <a:cxn ang="0">
                  <a:pos x="276" y="18"/>
                </a:cxn>
                <a:cxn ang="0">
                  <a:pos x="294" y="12"/>
                </a:cxn>
                <a:cxn ang="0">
                  <a:pos x="318" y="30"/>
                </a:cxn>
                <a:cxn ang="0">
                  <a:pos x="330" y="30"/>
                </a:cxn>
                <a:cxn ang="0">
                  <a:pos x="354" y="42"/>
                </a:cxn>
                <a:cxn ang="0">
                  <a:pos x="366" y="36"/>
                </a:cxn>
                <a:cxn ang="0">
                  <a:pos x="378" y="30"/>
                </a:cxn>
                <a:cxn ang="0">
                  <a:pos x="390" y="48"/>
                </a:cxn>
                <a:cxn ang="0">
                  <a:pos x="396" y="72"/>
                </a:cxn>
                <a:cxn ang="0">
                  <a:pos x="414" y="90"/>
                </a:cxn>
                <a:cxn ang="0">
                  <a:pos x="420" y="132"/>
                </a:cxn>
                <a:cxn ang="0">
                  <a:pos x="432" y="174"/>
                </a:cxn>
                <a:cxn ang="0">
                  <a:pos x="438" y="216"/>
                </a:cxn>
                <a:cxn ang="0">
                  <a:pos x="450" y="264"/>
                </a:cxn>
                <a:cxn ang="0">
                  <a:pos x="462" y="324"/>
                </a:cxn>
                <a:cxn ang="0">
                  <a:pos x="468" y="378"/>
                </a:cxn>
                <a:cxn ang="0">
                  <a:pos x="480" y="450"/>
                </a:cxn>
                <a:cxn ang="0">
                  <a:pos x="486" y="534"/>
                </a:cxn>
                <a:cxn ang="0">
                  <a:pos x="498" y="618"/>
                </a:cxn>
                <a:cxn ang="0">
                  <a:pos x="504" y="690"/>
                </a:cxn>
                <a:cxn ang="0">
                  <a:pos x="516" y="762"/>
                </a:cxn>
                <a:cxn ang="0">
                  <a:pos x="522" y="840"/>
                </a:cxn>
                <a:cxn ang="0">
                  <a:pos x="534" y="918"/>
                </a:cxn>
              </a:cxnLst>
              <a:rect l="0" t="0" r="r" b="b"/>
              <a:pathLst>
                <a:path w="540" h="966">
                  <a:moveTo>
                    <a:pt x="0" y="282"/>
                  </a:moveTo>
                  <a:lnTo>
                    <a:pt x="6" y="276"/>
                  </a:lnTo>
                  <a:lnTo>
                    <a:pt x="12" y="270"/>
                  </a:lnTo>
                  <a:lnTo>
                    <a:pt x="18" y="264"/>
                  </a:lnTo>
                  <a:lnTo>
                    <a:pt x="24" y="258"/>
                  </a:lnTo>
                  <a:lnTo>
                    <a:pt x="30" y="252"/>
                  </a:lnTo>
                  <a:lnTo>
                    <a:pt x="30" y="246"/>
                  </a:lnTo>
                  <a:lnTo>
                    <a:pt x="36" y="240"/>
                  </a:lnTo>
                  <a:lnTo>
                    <a:pt x="42" y="234"/>
                  </a:lnTo>
                  <a:lnTo>
                    <a:pt x="48" y="228"/>
                  </a:lnTo>
                  <a:lnTo>
                    <a:pt x="54" y="228"/>
                  </a:lnTo>
                  <a:lnTo>
                    <a:pt x="60" y="222"/>
                  </a:lnTo>
                  <a:lnTo>
                    <a:pt x="66" y="216"/>
                  </a:lnTo>
                  <a:lnTo>
                    <a:pt x="66" y="210"/>
                  </a:lnTo>
                  <a:lnTo>
                    <a:pt x="72" y="204"/>
                  </a:lnTo>
                  <a:lnTo>
                    <a:pt x="78" y="198"/>
                  </a:lnTo>
                  <a:lnTo>
                    <a:pt x="78" y="186"/>
                  </a:lnTo>
                  <a:lnTo>
                    <a:pt x="84" y="180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50"/>
                  </a:lnTo>
                  <a:lnTo>
                    <a:pt x="108" y="144"/>
                  </a:lnTo>
                  <a:lnTo>
                    <a:pt x="108" y="138"/>
                  </a:lnTo>
                  <a:lnTo>
                    <a:pt x="114" y="132"/>
                  </a:lnTo>
                  <a:lnTo>
                    <a:pt x="114" y="126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26" y="108"/>
                  </a:lnTo>
                  <a:lnTo>
                    <a:pt x="126" y="102"/>
                  </a:lnTo>
                  <a:lnTo>
                    <a:pt x="132" y="96"/>
                  </a:lnTo>
                  <a:lnTo>
                    <a:pt x="138" y="96"/>
                  </a:lnTo>
                  <a:lnTo>
                    <a:pt x="150" y="84"/>
                  </a:lnTo>
                  <a:lnTo>
                    <a:pt x="144" y="84"/>
                  </a:lnTo>
                  <a:lnTo>
                    <a:pt x="150" y="84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68" y="60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86" y="42"/>
                  </a:lnTo>
                  <a:lnTo>
                    <a:pt x="186" y="36"/>
                  </a:lnTo>
                  <a:lnTo>
                    <a:pt x="192" y="30"/>
                  </a:lnTo>
                  <a:lnTo>
                    <a:pt x="198" y="24"/>
                  </a:lnTo>
                  <a:lnTo>
                    <a:pt x="204" y="24"/>
                  </a:lnTo>
                  <a:lnTo>
                    <a:pt x="210" y="30"/>
                  </a:lnTo>
                  <a:lnTo>
                    <a:pt x="216" y="24"/>
                  </a:lnTo>
                  <a:lnTo>
                    <a:pt x="222" y="18"/>
                  </a:lnTo>
                  <a:lnTo>
                    <a:pt x="228" y="12"/>
                  </a:lnTo>
                  <a:lnTo>
                    <a:pt x="234" y="1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46" y="12"/>
                  </a:lnTo>
                  <a:lnTo>
                    <a:pt x="252" y="6"/>
                  </a:lnTo>
                  <a:lnTo>
                    <a:pt x="258" y="0"/>
                  </a:lnTo>
                  <a:lnTo>
                    <a:pt x="270" y="0"/>
                  </a:lnTo>
                  <a:lnTo>
                    <a:pt x="270" y="6"/>
                  </a:lnTo>
                  <a:lnTo>
                    <a:pt x="276" y="12"/>
                  </a:lnTo>
                  <a:lnTo>
                    <a:pt x="276" y="18"/>
                  </a:lnTo>
                  <a:lnTo>
                    <a:pt x="282" y="24"/>
                  </a:lnTo>
                  <a:lnTo>
                    <a:pt x="288" y="18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306" y="18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24" y="36"/>
                  </a:lnTo>
                  <a:lnTo>
                    <a:pt x="330" y="30"/>
                  </a:lnTo>
                  <a:lnTo>
                    <a:pt x="336" y="24"/>
                  </a:lnTo>
                  <a:lnTo>
                    <a:pt x="342" y="30"/>
                  </a:lnTo>
                  <a:lnTo>
                    <a:pt x="354" y="42"/>
                  </a:lnTo>
                  <a:lnTo>
                    <a:pt x="354" y="48"/>
                  </a:lnTo>
                  <a:lnTo>
                    <a:pt x="360" y="42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72" y="24"/>
                  </a:lnTo>
                  <a:lnTo>
                    <a:pt x="378" y="30"/>
                  </a:lnTo>
                  <a:lnTo>
                    <a:pt x="384" y="36"/>
                  </a:lnTo>
                  <a:lnTo>
                    <a:pt x="384" y="42"/>
                  </a:lnTo>
                  <a:lnTo>
                    <a:pt x="390" y="48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8" y="78"/>
                  </a:lnTo>
                  <a:lnTo>
                    <a:pt x="414" y="90"/>
                  </a:lnTo>
                  <a:lnTo>
                    <a:pt x="414" y="102"/>
                  </a:lnTo>
                  <a:lnTo>
                    <a:pt x="420" y="120"/>
                  </a:lnTo>
                  <a:lnTo>
                    <a:pt x="420" y="132"/>
                  </a:lnTo>
                  <a:lnTo>
                    <a:pt x="426" y="150"/>
                  </a:lnTo>
                  <a:lnTo>
                    <a:pt x="426" y="162"/>
                  </a:lnTo>
                  <a:lnTo>
                    <a:pt x="432" y="174"/>
                  </a:lnTo>
                  <a:lnTo>
                    <a:pt x="432" y="186"/>
                  </a:lnTo>
                  <a:lnTo>
                    <a:pt x="438" y="204"/>
                  </a:lnTo>
                  <a:lnTo>
                    <a:pt x="438" y="216"/>
                  </a:lnTo>
                  <a:lnTo>
                    <a:pt x="444" y="234"/>
                  </a:lnTo>
                  <a:lnTo>
                    <a:pt x="444" y="246"/>
                  </a:lnTo>
                  <a:lnTo>
                    <a:pt x="450" y="264"/>
                  </a:lnTo>
                  <a:lnTo>
                    <a:pt x="450" y="288"/>
                  </a:lnTo>
                  <a:lnTo>
                    <a:pt x="456" y="306"/>
                  </a:lnTo>
                  <a:lnTo>
                    <a:pt x="462" y="324"/>
                  </a:lnTo>
                  <a:lnTo>
                    <a:pt x="462" y="342"/>
                  </a:lnTo>
                  <a:lnTo>
                    <a:pt x="468" y="360"/>
                  </a:lnTo>
                  <a:lnTo>
                    <a:pt x="468" y="378"/>
                  </a:lnTo>
                  <a:lnTo>
                    <a:pt x="474" y="402"/>
                  </a:lnTo>
                  <a:lnTo>
                    <a:pt x="474" y="420"/>
                  </a:lnTo>
                  <a:lnTo>
                    <a:pt x="480" y="450"/>
                  </a:lnTo>
                  <a:lnTo>
                    <a:pt x="480" y="474"/>
                  </a:lnTo>
                  <a:lnTo>
                    <a:pt x="486" y="504"/>
                  </a:lnTo>
                  <a:lnTo>
                    <a:pt x="486" y="534"/>
                  </a:lnTo>
                  <a:lnTo>
                    <a:pt x="492" y="558"/>
                  </a:lnTo>
                  <a:lnTo>
                    <a:pt x="492" y="588"/>
                  </a:lnTo>
                  <a:lnTo>
                    <a:pt x="498" y="618"/>
                  </a:lnTo>
                  <a:lnTo>
                    <a:pt x="498" y="642"/>
                  </a:lnTo>
                  <a:lnTo>
                    <a:pt x="504" y="666"/>
                  </a:lnTo>
                  <a:lnTo>
                    <a:pt x="504" y="690"/>
                  </a:lnTo>
                  <a:lnTo>
                    <a:pt x="510" y="708"/>
                  </a:lnTo>
                  <a:lnTo>
                    <a:pt x="510" y="732"/>
                  </a:lnTo>
                  <a:lnTo>
                    <a:pt x="516" y="762"/>
                  </a:lnTo>
                  <a:lnTo>
                    <a:pt x="516" y="786"/>
                  </a:lnTo>
                  <a:lnTo>
                    <a:pt x="522" y="810"/>
                  </a:lnTo>
                  <a:lnTo>
                    <a:pt x="522" y="840"/>
                  </a:lnTo>
                  <a:lnTo>
                    <a:pt x="528" y="870"/>
                  </a:lnTo>
                  <a:lnTo>
                    <a:pt x="528" y="894"/>
                  </a:lnTo>
                  <a:lnTo>
                    <a:pt x="534" y="918"/>
                  </a:lnTo>
                  <a:lnTo>
                    <a:pt x="540" y="942"/>
                  </a:lnTo>
                  <a:lnTo>
                    <a:pt x="540" y="966"/>
                  </a:lnTo>
                </a:path>
              </a:pathLst>
            </a:custGeom>
            <a:noFill/>
            <a:ln w="2222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Freeform 174"/>
            <p:cNvSpPr>
              <a:spLocks/>
            </p:cNvSpPr>
            <p:nvPr/>
          </p:nvSpPr>
          <p:spPr bwMode="auto">
            <a:xfrm>
              <a:off x="4009525" y="3024206"/>
              <a:ext cx="398488" cy="287797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18" y="96"/>
                </a:cxn>
                <a:cxn ang="0">
                  <a:pos x="24" y="162"/>
                </a:cxn>
                <a:cxn ang="0">
                  <a:pos x="36" y="222"/>
                </a:cxn>
                <a:cxn ang="0">
                  <a:pos x="42" y="258"/>
                </a:cxn>
                <a:cxn ang="0">
                  <a:pos x="54" y="288"/>
                </a:cxn>
                <a:cxn ang="0">
                  <a:pos x="60" y="324"/>
                </a:cxn>
                <a:cxn ang="0">
                  <a:pos x="72" y="354"/>
                </a:cxn>
                <a:cxn ang="0">
                  <a:pos x="84" y="378"/>
                </a:cxn>
                <a:cxn ang="0">
                  <a:pos x="90" y="396"/>
                </a:cxn>
                <a:cxn ang="0">
                  <a:pos x="108" y="402"/>
                </a:cxn>
                <a:cxn ang="0">
                  <a:pos x="126" y="414"/>
                </a:cxn>
                <a:cxn ang="0">
                  <a:pos x="144" y="426"/>
                </a:cxn>
                <a:cxn ang="0">
                  <a:pos x="162" y="438"/>
                </a:cxn>
                <a:cxn ang="0">
                  <a:pos x="180" y="456"/>
                </a:cxn>
                <a:cxn ang="0">
                  <a:pos x="198" y="468"/>
                </a:cxn>
                <a:cxn ang="0">
                  <a:pos x="216" y="462"/>
                </a:cxn>
                <a:cxn ang="0">
                  <a:pos x="234" y="456"/>
                </a:cxn>
                <a:cxn ang="0">
                  <a:pos x="246" y="438"/>
                </a:cxn>
                <a:cxn ang="0">
                  <a:pos x="258" y="420"/>
                </a:cxn>
                <a:cxn ang="0">
                  <a:pos x="264" y="402"/>
                </a:cxn>
                <a:cxn ang="0">
                  <a:pos x="276" y="384"/>
                </a:cxn>
                <a:cxn ang="0">
                  <a:pos x="294" y="360"/>
                </a:cxn>
                <a:cxn ang="0">
                  <a:pos x="312" y="348"/>
                </a:cxn>
                <a:cxn ang="0">
                  <a:pos x="330" y="342"/>
                </a:cxn>
                <a:cxn ang="0">
                  <a:pos x="348" y="348"/>
                </a:cxn>
                <a:cxn ang="0">
                  <a:pos x="366" y="348"/>
                </a:cxn>
                <a:cxn ang="0">
                  <a:pos x="384" y="342"/>
                </a:cxn>
                <a:cxn ang="0">
                  <a:pos x="402" y="354"/>
                </a:cxn>
                <a:cxn ang="0">
                  <a:pos x="420" y="372"/>
                </a:cxn>
                <a:cxn ang="0">
                  <a:pos x="438" y="384"/>
                </a:cxn>
                <a:cxn ang="0">
                  <a:pos x="456" y="396"/>
                </a:cxn>
                <a:cxn ang="0">
                  <a:pos x="474" y="396"/>
                </a:cxn>
                <a:cxn ang="0">
                  <a:pos x="492" y="390"/>
                </a:cxn>
                <a:cxn ang="0">
                  <a:pos x="510" y="378"/>
                </a:cxn>
                <a:cxn ang="0">
                  <a:pos x="528" y="372"/>
                </a:cxn>
                <a:cxn ang="0">
                  <a:pos x="546" y="378"/>
                </a:cxn>
                <a:cxn ang="0">
                  <a:pos x="564" y="378"/>
                </a:cxn>
                <a:cxn ang="0">
                  <a:pos x="582" y="378"/>
                </a:cxn>
                <a:cxn ang="0">
                  <a:pos x="600" y="384"/>
                </a:cxn>
                <a:cxn ang="0">
                  <a:pos x="618" y="378"/>
                </a:cxn>
                <a:cxn ang="0">
                  <a:pos x="636" y="378"/>
                </a:cxn>
              </a:cxnLst>
              <a:rect l="0" t="0" r="r" b="b"/>
              <a:pathLst>
                <a:path w="648" h="468">
                  <a:moveTo>
                    <a:pt x="0" y="0"/>
                  </a:moveTo>
                  <a:lnTo>
                    <a:pt x="6" y="18"/>
                  </a:lnTo>
                  <a:lnTo>
                    <a:pt x="6" y="36"/>
                  </a:lnTo>
                  <a:lnTo>
                    <a:pt x="12" y="60"/>
                  </a:lnTo>
                  <a:lnTo>
                    <a:pt x="12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24" y="144"/>
                  </a:lnTo>
                  <a:lnTo>
                    <a:pt x="24" y="162"/>
                  </a:lnTo>
                  <a:lnTo>
                    <a:pt x="30" y="186"/>
                  </a:lnTo>
                  <a:lnTo>
                    <a:pt x="30" y="204"/>
                  </a:lnTo>
                  <a:lnTo>
                    <a:pt x="36" y="222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48" y="270"/>
                  </a:lnTo>
                  <a:lnTo>
                    <a:pt x="48" y="276"/>
                  </a:lnTo>
                  <a:lnTo>
                    <a:pt x="54" y="288"/>
                  </a:lnTo>
                  <a:lnTo>
                    <a:pt x="54" y="300"/>
                  </a:lnTo>
                  <a:lnTo>
                    <a:pt x="60" y="312"/>
                  </a:lnTo>
                  <a:lnTo>
                    <a:pt x="60" y="324"/>
                  </a:lnTo>
                  <a:lnTo>
                    <a:pt x="66" y="336"/>
                  </a:lnTo>
                  <a:lnTo>
                    <a:pt x="66" y="348"/>
                  </a:lnTo>
                  <a:lnTo>
                    <a:pt x="72" y="354"/>
                  </a:lnTo>
                  <a:lnTo>
                    <a:pt x="78" y="366"/>
                  </a:lnTo>
                  <a:lnTo>
                    <a:pt x="78" y="372"/>
                  </a:lnTo>
                  <a:lnTo>
                    <a:pt x="84" y="378"/>
                  </a:lnTo>
                  <a:lnTo>
                    <a:pt x="84" y="384"/>
                  </a:lnTo>
                  <a:lnTo>
                    <a:pt x="96" y="396"/>
                  </a:lnTo>
                  <a:lnTo>
                    <a:pt x="90" y="396"/>
                  </a:lnTo>
                  <a:lnTo>
                    <a:pt x="96" y="396"/>
                  </a:lnTo>
                  <a:lnTo>
                    <a:pt x="102" y="402"/>
                  </a:lnTo>
                  <a:lnTo>
                    <a:pt x="108" y="402"/>
                  </a:lnTo>
                  <a:lnTo>
                    <a:pt x="114" y="402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32" y="420"/>
                  </a:lnTo>
                  <a:lnTo>
                    <a:pt x="138" y="426"/>
                  </a:lnTo>
                  <a:lnTo>
                    <a:pt x="144" y="426"/>
                  </a:lnTo>
                  <a:lnTo>
                    <a:pt x="150" y="432"/>
                  </a:lnTo>
                  <a:lnTo>
                    <a:pt x="156" y="432"/>
                  </a:lnTo>
                  <a:lnTo>
                    <a:pt x="162" y="438"/>
                  </a:lnTo>
                  <a:lnTo>
                    <a:pt x="168" y="444"/>
                  </a:lnTo>
                  <a:lnTo>
                    <a:pt x="174" y="450"/>
                  </a:lnTo>
                  <a:lnTo>
                    <a:pt x="180" y="456"/>
                  </a:lnTo>
                  <a:lnTo>
                    <a:pt x="186" y="462"/>
                  </a:lnTo>
                  <a:lnTo>
                    <a:pt x="192" y="468"/>
                  </a:lnTo>
                  <a:lnTo>
                    <a:pt x="198" y="468"/>
                  </a:lnTo>
                  <a:lnTo>
                    <a:pt x="204" y="468"/>
                  </a:lnTo>
                  <a:lnTo>
                    <a:pt x="210" y="468"/>
                  </a:lnTo>
                  <a:lnTo>
                    <a:pt x="216" y="462"/>
                  </a:lnTo>
                  <a:lnTo>
                    <a:pt x="222" y="462"/>
                  </a:lnTo>
                  <a:lnTo>
                    <a:pt x="228" y="462"/>
                  </a:lnTo>
                  <a:lnTo>
                    <a:pt x="234" y="456"/>
                  </a:lnTo>
                  <a:lnTo>
                    <a:pt x="240" y="450"/>
                  </a:lnTo>
                  <a:lnTo>
                    <a:pt x="240" y="444"/>
                  </a:lnTo>
                  <a:lnTo>
                    <a:pt x="246" y="438"/>
                  </a:lnTo>
                  <a:lnTo>
                    <a:pt x="252" y="432"/>
                  </a:lnTo>
                  <a:lnTo>
                    <a:pt x="252" y="426"/>
                  </a:lnTo>
                  <a:lnTo>
                    <a:pt x="258" y="420"/>
                  </a:lnTo>
                  <a:lnTo>
                    <a:pt x="258" y="414"/>
                  </a:lnTo>
                  <a:lnTo>
                    <a:pt x="264" y="408"/>
                  </a:lnTo>
                  <a:lnTo>
                    <a:pt x="264" y="402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88" y="372"/>
                  </a:lnTo>
                  <a:lnTo>
                    <a:pt x="288" y="366"/>
                  </a:lnTo>
                  <a:lnTo>
                    <a:pt x="294" y="360"/>
                  </a:lnTo>
                  <a:lnTo>
                    <a:pt x="300" y="354"/>
                  </a:lnTo>
                  <a:lnTo>
                    <a:pt x="306" y="348"/>
                  </a:lnTo>
                  <a:lnTo>
                    <a:pt x="312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2"/>
                  </a:lnTo>
                  <a:lnTo>
                    <a:pt x="336" y="342"/>
                  </a:lnTo>
                  <a:lnTo>
                    <a:pt x="342" y="348"/>
                  </a:lnTo>
                  <a:lnTo>
                    <a:pt x="348" y="348"/>
                  </a:lnTo>
                  <a:lnTo>
                    <a:pt x="354" y="348"/>
                  </a:lnTo>
                  <a:lnTo>
                    <a:pt x="360" y="348"/>
                  </a:lnTo>
                  <a:lnTo>
                    <a:pt x="366" y="348"/>
                  </a:lnTo>
                  <a:lnTo>
                    <a:pt x="372" y="348"/>
                  </a:lnTo>
                  <a:lnTo>
                    <a:pt x="378" y="348"/>
                  </a:lnTo>
                  <a:lnTo>
                    <a:pt x="384" y="342"/>
                  </a:lnTo>
                  <a:lnTo>
                    <a:pt x="390" y="348"/>
                  </a:lnTo>
                  <a:lnTo>
                    <a:pt x="396" y="348"/>
                  </a:lnTo>
                  <a:lnTo>
                    <a:pt x="402" y="354"/>
                  </a:lnTo>
                  <a:lnTo>
                    <a:pt x="408" y="360"/>
                  </a:lnTo>
                  <a:lnTo>
                    <a:pt x="414" y="366"/>
                  </a:lnTo>
                  <a:lnTo>
                    <a:pt x="420" y="372"/>
                  </a:lnTo>
                  <a:lnTo>
                    <a:pt x="426" y="378"/>
                  </a:lnTo>
                  <a:lnTo>
                    <a:pt x="432" y="384"/>
                  </a:lnTo>
                  <a:lnTo>
                    <a:pt x="438" y="384"/>
                  </a:lnTo>
                  <a:lnTo>
                    <a:pt x="444" y="390"/>
                  </a:lnTo>
                  <a:lnTo>
                    <a:pt x="450" y="396"/>
                  </a:lnTo>
                  <a:lnTo>
                    <a:pt x="456" y="396"/>
                  </a:lnTo>
                  <a:lnTo>
                    <a:pt x="462" y="396"/>
                  </a:lnTo>
                  <a:lnTo>
                    <a:pt x="468" y="396"/>
                  </a:lnTo>
                  <a:lnTo>
                    <a:pt x="474" y="396"/>
                  </a:lnTo>
                  <a:lnTo>
                    <a:pt x="480" y="396"/>
                  </a:lnTo>
                  <a:lnTo>
                    <a:pt x="486" y="396"/>
                  </a:lnTo>
                  <a:lnTo>
                    <a:pt x="492" y="390"/>
                  </a:lnTo>
                  <a:lnTo>
                    <a:pt x="498" y="390"/>
                  </a:lnTo>
                  <a:lnTo>
                    <a:pt x="504" y="384"/>
                  </a:lnTo>
                  <a:lnTo>
                    <a:pt x="510" y="378"/>
                  </a:lnTo>
                  <a:lnTo>
                    <a:pt x="516" y="378"/>
                  </a:lnTo>
                  <a:lnTo>
                    <a:pt x="522" y="372"/>
                  </a:lnTo>
                  <a:lnTo>
                    <a:pt x="528" y="372"/>
                  </a:lnTo>
                  <a:lnTo>
                    <a:pt x="534" y="372"/>
                  </a:lnTo>
                  <a:lnTo>
                    <a:pt x="540" y="372"/>
                  </a:lnTo>
                  <a:lnTo>
                    <a:pt x="546" y="378"/>
                  </a:lnTo>
                  <a:lnTo>
                    <a:pt x="552" y="378"/>
                  </a:lnTo>
                  <a:lnTo>
                    <a:pt x="558" y="378"/>
                  </a:lnTo>
                  <a:lnTo>
                    <a:pt x="564" y="378"/>
                  </a:lnTo>
                  <a:lnTo>
                    <a:pt x="570" y="378"/>
                  </a:lnTo>
                  <a:lnTo>
                    <a:pt x="576" y="378"/>
                  </a:lnTo>
                  <a:lnTo>
                    <a:pt x="582" y="378"/>
                  </a:lnTo>
                  <a:lnTo>
                    <a:pt x="588" y="378"/>
                  </a:lnTo>
                  <a:lnTo>
                    <a:pt x="594" y="378"/>
                  </a:lnTo>
                  <a:lnTo>
                    <a:pt x="600" y="384"/>
                  </a:lnTo>
                  <a:lnTo>
                    <a:pt x="606" y="384"/>
                  </a:lnTo>
                  <a:lnTo>
                    <a:pt x="612" y="378"/>
                  </a:lnTo>
                  <a:lnTo>
                    <a:pt x="618" y="378"/>
                  </a:lnTo>
                  <a:lnTo>
                    <a:pt x="624" y="378"/>
                  </a:lnTo>
                  <a:lnTo>
                    <a:pt x="630" y="378"/>
                  </a:lnTo>
                  <a:lnTo>
                    <a:pt x="636" y="378"/>
                  </a:lnTo>
                  <a:lnTo>
                    <a:pt x="642" y="372"/>
                  </a:lnTo>
                  <a:lnTo>
                    <a:pt x="648" y="372"/>
                  </a:lnTo>
                </a:path>
              </a:pathLst>
            </a:custGeom>
            <a:noFill/>
            <a:ln w="2222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Freeform 175"/>
            <p:cNvSpPr>
              <a:spLocks/>
            </p:cNvSpPr>
            <p:nvPr/>
          </p:nvSpPr>
          <p:spPr bwMode="auto">
            <a:xfrm>
              <a:off x="4408013" y="3197622"/>
              <a:ext cx="468592" cy="55346"/>
            </a:xfrm>
            <a:custGeom>
              <a:avLst/>
              <a:gdLst/>
              <a:ahLst/>
              <a:cxnLst>
                <a:cxn ang="0">
                  <a:pos x="12" y="90"/>
                </a:cxn>
                <a:cxn ang="0">
                  <a:pos x="30" y="90"/>
                </a:cxn>
                <a:cxn ang="0">
                  <a:pos x="48" y="90"/>
                </a:cxn>
                <a:cxn ang="0">
                  <a:pos x="66" y="84"/>
                </a:cxn>
                <a:cxn ang="0">
                  <a:pos x="84" y="84"/>
                </a:cxn>
                <a:cxn ang="0">
                  <a:pos x="102" y="90"/>
                </a:cxn>
                <a:cxn ang="0">
                  <a:pos x="120" y="84"/>
                </a:cxn>
                <a:cxn ang="0">
                  <a:pos x="138" y="84"/>
                </a:cxn>
                <a:cxn ang="0">
                  <a:pos x="156" y="90"/>
                </a:cxn>
                <a:cxn ang="0">
                  <a:pos x="174" y="84"/>
                </a:cxn>
                <a:cxn ang="0">
                  <a:pos x="192" y="78"/>
                </a:cxn>
                <a:cxn ang="0">
                  <a:pos x="210" y="78"/>
                </a:cxn>
                <a:cxn ang="0">
                  <a:pos x="228" y="78"/>
                </a:cxn>
                <a:cxn ang="0">
                  <a:pos x="246" y="72"/>
                </a:cxn>
                <a:cxn ang="0">
                  <a:pos x="264" y="72"/>
                </a:cxn>
                <a:cxn ang="0">
                  <a:pos x="282" y="78"/>
                </a:cxn>
                <a:cxn ang="0">
                  <a:pos x="300" y="78"/>
                </a:cxn>
                <a:cxn ang="0">
                  <a:pos x="318" y="72"/>
                </a:cxn>
                <a:cxn ang="0">
                  <a:pos x="336" y="72"/>
                </a:cxn>
                <a:cxn ang="0">
                  <a:pos x="354" y="72"/>
                </a:cxn>
                <a:cxn ang="0">
                  <a:pos x="372" y="72"/>
                </a:cxn>
                <a:cxn ang="0">
                  <a:pos x="390" y="72"/>
                </a:cxn>
                <a:cxn ang="0">
                  <a:pos x="408" y="72"/>
                </a:cxn>
                <a:cxn ang="0">
                  <a:pos x="426" y="72"/>
                </a:cxn>
                <a:cxn ang="0">
                  <a:pos x="444" y="66"/>
                </a:cxn>
                <a:cxn ang="0">
                  <a:pos x="462" y="66"/>
                </a:cxn>
                <a:cxn ang="0">
                  <a:pos x="480" y="72"/>
                </a:cxn>
                <a:cxn ang="0">
                  <a:pos x="498" y="72"/>
                </a:cxn>
                <a:cxn ang="0">
                  <a:pos x="516" y="72"/>
                </a:cxn>
                <a:cxn ang="0">
                  <a:pos x="534" y="78"/>
                </a:cxn>
                <a:cxn ang="0">
                  <a:pos x="552" y="72"/>
                </a:cxn>
                <a:cxn ang="0">
                  <a:pos x="570" y="72"/>
                </a:cxn>
                <a:cxn ang="0">
                  <a:pos x="588" y="72"/>
                </a:cxn>
                <a:cxn ang="0">
                  <a:pos x="606" y="72"/>
                </a:cxn>
                <a:cxn ang="0">
                  <a:pos x="624" y="60"/>
                </a:cxn>
                <a:cxn ang="0">
                  <a:pos x="642" y="54"/>
                </a:cxn>
                <a:cxn ang="0">
                  <a:pos x="660" y="42"/>
                </a:cxn>
                <a:cxn ang="0">
                  <a:pos x="678" y="36"/>
                </a:cxn>
                <a:cxn ang="0">
                  <a:pos x="696" y="24"/>
                </a:cxn>
                <a:cxn ang="0">
                  <a:pos x="714" y="18"/>
                </a:cxn>
                <a:cxn ang="0">
                  <a:pos x="732" y="12"/>
                </a:cxn>
                <a:cxn ang="0">
                  <a:pos x="750" y="0"/>
                </a:cxn>
              </a:cxnLst>
              <a:rect l="0" t="0" r="r" b="b"/>
              <a:pathLst>
                <a:path w="762" h="90">
                  <a:moveTo>
                    <a:pt x="0" y="90"/>
                  </a:moveTo>
                  <a:lnTo>
                    <a:pt x="6" y="90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8" y="84"/>
                  </a:lnTo>
                  <a:lnTo>
                    <a:pt x="84" y="84"/>
                  </a:lnTo>
                  <a:lnTo>
                    <a:pt x="90" y="84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44" y="90"/>
                  </a:lnTo>
                  <a:lnTo>
                    <a:pt x="150" y="90"/>
                  </a:lnTo>
                  <a:lnTo>
                    <a:pt x="156" y="90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78"/>
                  </a:lnTo>
                  <a:lnTo>
                    <a:pt x="222" y="78"/>
                  </a:lnTo>
                  <a:lnTo>
                    <a:pt x="228" y="78"/>
                  </a:lnTo>
                  <a:lnTo>
                    <a:pt x="234" y="78"/>
                  </a:lnTo>
                  <a:lnTo>
                    <a:pt x="240" y="78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82" y="78"/>
                  </a:lnTo>
                  <a:lnTo>
                    <a:pt x="288" y="78"/>
                  </a:lnTo>
                  <a:lnTo>
                    <a:pt x="294" y="78"/>
                  </a:lnTo>
                  <a:lnTo>
                    <a:pt x="300" y="78"/>
                  </a:lnTo>
                  <a:lnTo>
                    <a:pt x="306" y="72"/>
                  </a:lnTo>
                  <a:lnTo>
                    <a:pt x="312" y="72"/>
                  </a:lnTo>
                  <a:lnTo>
                    <a:pt x="318" y="72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78"/>
                  </a:lnTo>
                  <a:lnTo>
                    <a:pt x="354" y="72"/>
                  </a:lnTo>
                  <a:lnTo>
                    <a:pt x="360" y="78"/>
                  </a:lnTo>
                  <a:lnTo>
                    <a:pt x="366" y="72"/>
                  </a:lnTo>
                  <a:lnTo>
                    <a:pt x="372" y="72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90" y="72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8" y="72"/>
                  </a:lnTo>
                  <a:lnTo>
                    <a:pt x="414" y="72"/>
                  </a:lnTo>
                  <a:lnTo>
                    <a:pt x="420" y="72"/>
                  </a:lnTo>
                  <a:lnTo>
                    <a:pt x="426" y="72"/>
                  </a:lnTo>
                  <a:lnTo>
                    <a:pt x="432" y="72"/>
                  </a:lnTo>
                  <a:lnTo>
                    <a:pt x="438" y="66"/>
                  </a:lnTo>
                  <a:lnTo>
                    <a:pt x="444" y="66"/>
                  </a:lnTo>
                  <a:lnTo>
                    <a:pt x="450" y="66"/>
                  </a:lnTo>
                  <a:lnTo>
                    <a:pt x="456" y="66"/>
                  </a:lnTo>
                  <a:lnTo>
                    <a:pt x="462" y="66"/>
                  </a:lnTo>
                  <a:lnTo>
                    <a:pt x="468" y="66"/>
                  </a:lnTo>
                  <a:lnTo>
                    <a:pt x="474" y="72"/>
                  </a:lnTo>
                  <a:lnTo>
                    <a:pt x="480" y="72"/>
                  </a:lnTo>
                  <a:lnTo>
                    <a:pt x="486" y="72"/>
                  </a:lnTo>
                  <a:lnTo>
                    <a:pt x="492" y="72"/>
                  </a:lnTo>
                  <a:lnTo>
                    <a:pt x="498" y="72"/>
                  </a:lnTo>
                  <a:lnTo>
                    <a:pt x="504" y="72"/>
                  </a:lnTo>
                  <a:lnTo>
                    <a:pt x="510" y="72"/>
                  </a:lnTo>
                  <a:lnTo>
                    <a:pt x="516" y="72"/>
                  </a:lnTo>
                  <a:lnTo>
                    <a:pt x="522" y="78"/>
                  </a:lnTo>
                  <a:lnTo>
                    <a:pt x="528" y="78"/>
                  </a:lnTo>
                  <a:lnTo>
                    <a:pt x="534" y="78"/>
                  </a:lnTo>
                  <a:lnTo>
                    <a:pt x="540" y="78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8" y="72"/>
                  </a:lnTo>
                  <a:lnTo>
                    <a:pt x="564" y="72"/>
                  </a:lnTo>
                  <a:lnTo>
                    <a:pt x="570" y="72"/>
                  </a:lnTo>
                  <a:lnTo>
                    <a:pt x="576" y="72"/>
                  </a:lnTo>
                  <a:lnTo>
                    <a:pt x="582" y="72"/>
                  </a:lnTo>
                  <a:lnTo>
                    <a:pt x="588" y="72"/>
                  </a:lnTo>
                  <a:lnTo>
                    <a:pt x="594" y="72"/>
                  </a:lnTo>
                  <a:lnTo>
                    <a:pt x="600" y="72"/>
                  </a:lnTo>
                  <a:lnTo>
                    <a:pt x="606" y="72"/>
                  </a:lnTo>
                  <a:lnTo>
                    <a:pt x="612" y="66"/>
                  </a:lnTo>
                  <a:lnTo>
                    <a:pt x="618" y="6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6" y="54"/>
                  </a:lnTo>
                  <a:lnTo>
                    <a:pt x="642" y="54"/>
                  </a:lnTo>
                  <a:lnTo>
                    <a:pt x="648" y="48"/>
                  </a:lnTo>
                  <a:lnTo>
                    <a:pt x="654" y="48"/>
                  </a:lnTo>
                  <a:lnTo>
                    <a:pt x="660" y="42"/>
                  </a:lnTo>
                  <a:lnTo>
                    <a:pt x="666" y="36"/>
                  </a:lnTo>
                  <a:lnTo>
                    <a:pt x="672" y="36"/>
                  </a:lnTo>
                  <a:lnTo>
                    <a:pt x="678" y="36"/>
                  </a:lnTo>
                  <a:lnTo>
                    <a:pt x="684" y="30"/>
                  </a:lnTo>
                  <a:lnTo>
                    <a:pt x="690" y="30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20" y="12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6"/>
                  </a:lnTo>
                  <a:lnTo>
                    <a:pt x="744" y="6"/>
                  </a:lnTo>
                  <a:lnTo>
                    <a:pt x="750" y="0"/>
                  </a:lnTo>
                  <a:lnTo>
                    <a:pt x="756" y="0"/>
                  </a:lnTo>
                  <a:lnTo>
                    <a:pt x="762" y="0"/>
                  </a:lnTo>
                </a:path>
              </a:pathLst>
            </a:custGeom>
            <a:noFill/>
            <a:ln w="2222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Freeform 176"/>
            <p:cNvSpPr>
              <a:spLocks/>
            </p:cNvSpPr>
            <p:nvPr/>
          </p:nvSpPr>
          <p:spPr bwMode="auto">
            <a:xfrm>
              <a:off x="4876605" y="3186553"/>
              <a:ext cx="468592" cy="55346"/>
            </a:xfrm>
            <a:custGeom>
              <a:avLst/>
              <a:gdLst/>
              <a:ahLst/>
              <a:cxnLst>
                <a:cxn ang="0">
                  <a:pos x="12" y="12"/>
                </a:cxn>
                <a:cxn ang="0">
                  <a:pos x="30" y="6"/>
                </a:cxn>
                <a:cxn ang="0">
                  <a:pos x="48" y="6"/>
                </a:cxn>
                <a:cxn ang="0">
                  <a:pos x="66" y="6"/>
                </a:cxn>
                <a:cxn ang="0">
                  <a:pos x="84" y="0"/>
                </a:cxn>
                <a:cxn ang="0">
                  <a:pos x="102" y="0"/>
                </a:cxn>
                <a:cxn ang="0">
                  <a:pos x="120" y="0"/>
                </a:cxn>
                <a:cxn ang="0">
                  <a:pos x="138" y="0"/>
                </a:cxn>
                <a:cxn ang="0">
                  <a:pos x="156" y="6"/>
                </a:cxn>
                <a:cxn ang="0">
                  <a:pos x="174" y="12"/>
                </a:cxn>
                <a:cxn ang="0">
                  <a:pos x="192" y="24"/>
                </a:cxn>
                <a:cxn ang="0">
                  <a:pos x="210" y="30"/>
                </a:cxn>
                <a:cxn ang="0">
                  <a:pos x="228" y="42"/>
                </a:cxn>
                <a:cxn ang="0">
                  <a:pos x="246" y="54"/>
                </a:cxn>
                <a:cxn ang="0">
                  <a:pos x="264" y="60"/>
                </a:cxn>
                <a:cxn ang="0">
                  <a:pos x="282" y="72"/>
                </a:cxn>
                <a:cxn ang="0">
                  <a:pos x="300" y="72"/>
                </a:cxn>
                <a:cxn ang="0">
                  <a:pos x="318" y="78"/>
                </a:cxn>
                <a:cxn ang="0">
                  <a:pos x="336" y="78"/>
                </a:cxn>
                <a:cxn ang="0">
                  <a:pos x="354" y="84"/>
                </a:cxn>
                <a:cxn ang="0">
                  <a:pos x="372" y="90"/>
                </a:cxn>
                <a:cxn ang="0">
                  <a:pos x="390" y="84"/>
                </a:cxn>
                <a:cxn ang="0">
                  <a:pos x="408" y="84"/>
                </a:cxn>
                <a:cxn ang="0">
                  <a:pos x="426" y="90"/>
                </a:cxn>
                <a:cxn ang="0">
                  <a:pos x="444" y="90"/>
                </a:cxn>
                <a:cxn ang="0">
                  <a:pos x="462" y="84"/>
                </a:cxn>
                <a:cxn ang="0">
                  <a:pos x="480" y="90"/>
                </a:cxn>
                <a:cxn ang="0">
                  <a:pos x="498" y="84"/>
                </a:cxn>
                <a:cxn ang="0">
                  <a:pos x="516" y="78"/>
                </a:cxn>
                <a:cxn ang="0">
                  <a:pos x="534" y="78"/>
                </a:cxn>
                <a:cxn ang="0">
                  <a:pos x="552" y="72"/>
                </a:cxn>
                <a:cxn ang="0">
                  <a:pos x="570" y="72"/>
                </a:cxn>
                <a:cxn ang="0">
                  <a:pos x="588" y="66"/>
                </a:cxn>
                <a:cxn ang="0">
                  <a:pos x="606" y="66"/>
                </a:cxn>
                <a:cxn ang="0">
                  <a:pos x="624" y="66"/>
                </a:cxn>
                <a:cxn ang="0">
                  <a:pos x="642" y="60"/>
                </a:cxn>
                <a:cxn ang="0">
                  <a:pos x="660" y="60"/>
                </a:cxn>
                <a:cxn ang="0">
                  <a:pos x="678" y="60"/>
                </a:cxn>
                <a:cxn ang="0">
                  <a:pos x="696" y="54"/>
                </a:cxn>
                <a:cxn ang="0">
                  <a:pos x="714" y="54"/>
                </a:cxn>
                <a:cxn ang="0">
                  <a:pos x="732" y="54"/>
                </a:cxn>
                <a:cxn ang="0">
                  <a:pos x="750" y="48"/>
                </a:cxn>
              </a:cxnLst>
              <a:rect l="0" t="0" r="r" b="b"/>
              <a:pathLst>
                <a:path w="762" h="90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6" y="36"/>
                  </a:lnTo>
                  <a:lnTo>
                    <a:pt x="222" y="36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48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58" y="60"/>
                  </a:lnTo>
                  <a:lnTo>
                    <a:pt x="264" y="60"/>
                  </a:lnTo>
                  <a:lnTo>
                    <a:pt x="270" y="66"/>
                  </a:lnTo>
                  <a:lnTo>
                    <a:pt x="276" y="66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306" y="78"/>
                  </a:lnTo>
                  <a:lnTo>
                    <a:pt x="312" y="78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6" y="78"/>
                  </a:lnTo>
                  <a:lnTo>
                    <a:pt x="342" y="84"/>
                  </a:lnTo>
                  <a:lnTo>
                    <a:pt x="348" y="84"/>
                  </a:lnTo>
                  <a:lnTo>
                    <a:pt x="354" y="84"/>
                  </a:lnTo>
                  <a:lnTo>
                    <a:pt x="360" y="84"/>
                  </a:lnTo>
                  <a:lnTo>
                    <a:pt x="366" y="90"/>
                  </a:lnTo>
                  <a:lnTo>
                    <a:pt x="372" y="90"/>
                  </a:lnTo>
                  <a:lnTo>
                    <a:pt x="378" y="90"/>
                  </a:lnTo>
                  <a:lnTo>
                    <a:pt x="384" y="90"/>
                  </a:lnTo>
                  <a:lnTo>
                    <a:pt x="390" y="84"/>
                  </a:lnTo>
                  <a:lnTo>
                    <a:pt x="396" y="84"/>
                  </a:lnTo>
                  <a:lnTo>
                    <a:pt x="402" y="84"/>
                  </a:lnTo>
                  <a:lnTo>
                    <a:pt x="408" y="84"/>
                  </a:lnTo>
                  <a:lnTo>
                    <a:pt x="414" y="90"/>
                  </a:lnTo>
                  <a:lnTo>
                    <a:pt x="420" y="90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38" y="90"/>
                  </a:lnTo>
                  <a:lnTo>
                    <a:pt x="444" y="90"/>
                  </a:lnTo>
                  <a:lnTo>
                    <a:pt x="450" y="90"/>
                  </a:lnTo>
                  <a:lnTo>
                    <a:pt x="456" y="90"/>
                  </a:lnTo>
                  <a:lnTo>
                    <a:pt x="462" y="84"/>
                  </a:lnTo>
                  <a:lnTo>
                    <a:pt x="468" y="84"/>
                  </a:lnTo>
                  <a:lnTo>
                    <a:pt x="474" y="90"/>
                  </a:lnTo>
                  <a:lnTo>
                    <a:pt x="480" y="90"/>
                  </a:lnTo>
                  <a:lnTo>
                    <a:pt x="486" y="90"/>
                  </a:lnTo>
                  <a:lnTo>
                    <a:pt x="492" y="84"/>
                  </a:lnTo>
                  <a:lnTo>
                    <a:pt x="498" y="84"/>
                  </a:lnTo>
                  <a:lnTo>
                    <a:pt x="504" y="84"/>
                  </a:lnTo>
                  <a:lnTo>
                    <a:pt x="510" y="84"/>
                  </a:lnTo>
                  <a:lnTo>
                    <a:pt x="516" y="78"/>
                  </a:lnTo>
                  <a:lnTo>
                    <a:pt x="522" y="78"/>
                  </a:lnTo>
                  <a:lnTo>
                    <a:pt x="528" y="78"/>
                  </a:lnTo>
                  <a:lnTo>
                    <a:pt x="534" y="78"/>
                  </a:lnTo>
                  <a:lnTo>
                    <a:pt x="540" y="72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8" y="72"/>
                  </a:lnTo>
                  <a:lnTo>
                    <a:pt x="564" y="72"/>
                  </a:lnTo>
                  <a:lnTo>
                    <a:pt x="570" y="72"/>
                  </a:lnTo>
                  <a:lnTo>
                    <a:pt x="576" y="66"/>
                  </a:lnTo>
                  <a:lnTo>
                    <a:pt x="582" y="66"/>
                  </a:lnTo>
                  <a:lnTo>
                    <a:pt x="588" y="66"/>
                  </a:lnTo>
                  <a:lnTo>
                    <a:pt x="594" y="66"/>
                  </a:lnTo>
                  <a:lnTo>
                    <a:pt x="600" y="66"/>
                  </a:lnTo>
                  <a:lnTo>
                    <a:pt x="606" y="66"/>
                  </a:lnTo>
                  <a:lnTo>
                    <a:pt x="612" y="66"/>
                  </a:lnTo>
                  <a:lnTo>
                    <a:pt x="618" y="66"/>
                  </a:lnTo>
                  <a:lnTo>
                    <a:pt x="624" y="66"/>
                  </a:lnTo>
                  <a:lnTo>
                    <a:pt x="630" y="66"/>
                  </a:lnTo>
                  <a:lnTo>
                    <a:pt x="636" y="60"/>
                  </a:lnTo>
                  <a:lnTo>
                    <a:pt x="642" y="60"/>
                  </a:lnTo>
                  <a:lnTo>
                    <a:pt x="648" y="60"/>
                  </a:lnTo>
                  <a:lnTo>
                    <a:pt x="654" y="60"/>
                  </a:lnTo>
                  <a:lnTo>
                    <a:pt x="660" y="60"/>
                  </a:lnTo>
                  <a:lnTo>
                    <a:pt x="666" y="60"/>
                  </a:lnTo>
                  <a:lnTo>
                    <a:pt x="672" y="60"/>
                  </a:lnTo>
                  <a:lnTo>
                    <a:pt x="678" y="60"/>
                  </a:lnTo>
                  <a:lnTo>
                    <a:pt x="684" y="60"/>
                  </a:lnTo>
                  <a:lnTo>
                    <a:pt x="690" y="60"/>
                  </a:lnTo>
                  <a:lnTo>
                    <a:pt x="696" y="54"/>
                  </a:lnTo>
                  <a:lnTo>
                    <a:pt x="702" y="54"/>
                  </a:lnTo>
                  <a:lnTo>
                    <a:pt x="708" y="54"/>
                  </a:lnTo>
                  <a:lnTo>
                    <a:pt x="714" y="54"/>
                  </a:lnTo>
                  <a:lnTo>
                    <a:pt x="720" y="54"/>
                  </a:lnTo>
                  <a:lnTo>
                    <a:pt x="726" y="54"/>
                  </a:lnTo>
                  <a:lnTo>
                    <a:pt x="732" y="54"/>
                  </a:lnTo>
                  <a:lnTo>
                    <a:pt x="738" y="54"/>
                  </a:lnTo>
                  <a:lnTo>
                    <a:pt x="744" y="54"/>
                  </a:lnTo>
                  <a:lnTo>
                    <a:pt x="750" y="48"/>
                  </a:lnTo>
                  <a:lnTo>
                    <a:pt x="756" y="48"/>
                  </a:lnTo>
                  <a:lnTo>
                    <a:pt x="762" y="42"/>
                  </a:lnTo>
                </a:path>
              </a:pathLst>
            </a:custGeom>
            <a:noFill/>
            <a:ln w="2222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Freeform 177"/>
            <p:cNvSpPr>
              <a:spLocks/>
            </p:cNvSpPr>
            <p:nvPr/>
          </p:nvSpPr>
          <p:spPr bwMode="auto">
            <a:xfrm>
              <a:off x="5345198" y="3193932"/>
              <a:ext cx="468592" cy="55346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30" y="24"/>
                </a:cxn>
                <a:cxn ang="0">
                  <a:pos x="48" y="24"/>
                </a:cxn>
                <a:cxn ang="0">
                  <a:pos x="66" y="18"/>
                </a:cxn>
                <a:cxn ang="0">
                  <a:pos x="84" y="12"/>
                </a:cxn>
                <a:cxn ang="0">
                  <a:pos x="102" y="6"/>
                </a:cxn>
                <a:cxn ang="0">
                  <a:pos x="120" y="6"/>
                </a:cxn>
                <a:cxn ang="0">
                  <a:pos x="138" y="0"/>
                </a:cxn>
                <a:cxn ang="0">
                  <a:pos x="156" y="0"/>
                </a:cxn>
                <a:cxn ang="0">
                  <a:pos x="174" y="6"/>
                </a:cxn>
                <a:cxn ang="0">
                  <a:pos x="192" y="6"/>
                </a:cxn>
                <a:cxn ang="0">
                  <a:pos x="210" y="6"/>
                </a:cxn>
                <a:cxn ang="0">
                  <a:pos x="228" y="18"/>
                </a:cxn>
                <a:cxn ang="0">
                  <a:pos x="246" y="24"/>
                </a:cxn>
                <a:cxn ang="0">
                  <a:pos x="264" y="30"/>
                </a:cxn>
                <a:cxn ang="0">
                  <a:pos x="282" y="30"/>
                </a:cxn>
                <a:cxn ang="0">
                  <a:pos x="300" y="36"/>
                </a:cxn>
                <a:cxn ang="0">
                  <a:pos x="318" y="36"/>
                </a:cxn>
                <a:cxn ang="0">
                  <a:pos x="336" y="42"/>
                </a:cxn>
                <a:cxn ang="0">
                  <a:pos x="354" y="48"/>
                </a:cxn>
                <a:cxn ang="0">
                  <a:pos x="372" y="48"/>
                </a:cxn>
                <a:cxn ang="0">
                  <a:pos x="390" y="48"/>
                </a:cxn>
                <a:cxn ang="0">
                  <a:pos x="408" y="48"/>
                </a:cxn>
                <a:cxn ang="0">
                  <a:pos x="426" y="48"/>
                </a:cxn>
                <a:cxn ang="0">
                  <a:pos x="444" y="54"/>
                </a:cxn>
                <a:cxn ang="0">
                  <a:pos x="462" y="54"/>
                </a:cxn>
                <a:cxn ang="0">
                  <a:pos x="480" y="48"/>
                </a:cxn>
                <a:cxn ang="0">
                  <a:pos x="498" y="48"/>
                </a:cxn>
                <a:cxn ang="0">
                  <a:pos x="516" y="48"/>
                </a:cxn>
                <a:cxn ang="0">
                  <a:pos x="534" y="54"/>
                </a:cxn>
                <a:cxn ang="0">
                  <a:pos x="552" y="60"/>
                </a:cxn>
                <a:cxn ang="0">
                  <a:pos x="570" y="66"/>
                </a:cxn>
                <a:cxn ang="0">
                  <a:pos x="588" y="72"/>
                </a:cxn>
                <a:cxn ang="0">
                  <a:pos x="606" y="78"/>
                </a:cxn>
                <a:cxn ang="0">
                  <a:pos x="624" y="84"/>
                </a:cxn>
                <a:cxn ang="0">
                  <a:pos x="642" y="90"/>
                </a:cxn>
                <a:cxn ang="0">
                  <a:pos x="660" y="90"/>
                </a:cxn>
                <a:cxn ang="0">
                  <a:pos x="678" y="90"/>
                </a:cxn>
                <a:cxn ang="0">
                  <a:pos x="696" y="84"/>
                </a:cxn>
                <a:cxn ang="0">
                  <a:pos x="714" y="78"/>
                </a:cxn>
                <a:cxn ang="0">
                  <a:pos x="732" y="72"/>
                </a:cxn>
                <a:cxn ang="0">
                  <a:pos x="750" y="66"/>
                </a:cxn>
              </a:cxnLst>
              <a:rect l="0" t="0" r="r" b="b"/>
              <a:pathLst>
                <a:path w="762" h="90">
                  <a:moveTo>
                    <a:pt x="0" y="30"/>
                  </a:move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6" y="12"/>
                  </a:lnTo>
                  <a:lnTo>
                    <a:pt x="222" y="12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70" y="30"/>
                  </a:lnTo>
                  <a:lnTo>
                    <a:pt x="276" y="30"/>
                  </a:lnTo>
                  <a:lnTo>
                    <a:pt x="282" y="30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300" y="36"/>
                  </a:lnTo>
                  <a:lnTo>
                    <a:pt x="306" y="36"/>
                  </a:lnTo>
                  <a:lnTo>
                    <a:pt x="312" y="36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6" y="42"/>
                  </a:lnTo>
                  <a:lnTo>
                    <a:pt x="342" y="42"/>
                  </a:lnTo>
                  <a:lnTo>
                    <a:pt x="348" y="48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6" y="48"/>
                  </a:lnTo>
                  <a:lnTo>
                    <a:pt x="372" y="48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32" y="54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48"/>
                  </a:lnTo>
                  <a:lnTo>
                    <a:pt x="474" y="48"/>
                  </a:lnTo>
                  <a:lnTo>
                    <a:pt x="480" y="48"/>
                  </a:lnTo>
                  <a:lnTo>
                    <a:pt x="486" y="48"/>
                  </a:lnTo>
                  <a:lnTo>
                    <a:pt x="492" y="48"/>
                  </a:lnTo>
                  <a:lnTo>
                    <a:pt x="498" y="48"/>
                  </a:lnTo>
                  <a:lnTo>
                    <a:pt x="504" y="48"/>
                  </a:lnTo>
                  <a:lnTo>
                    <a:pt x="510" y="48"/>
                  </a:lnTo>
                  <a:lnTo>
                    <a:pt x="516" y="48"/>
                  </a:lnTo>
                  <a:lnTo>
                    <a:pt x="522" y="48"/>
                  </a:lnTo>
                  <a:lnTo>
                    <a:pt x="528" y="48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6" y="54"/>
                  </a:lnTo>
                  <a:lnTo>
                    <a:pt x="552" y="60"/>
                  </a:lnTo>
                  <a:lnTo>
                    <a:pt x="558" y="60"/>
                  </a:lnTo>
                  <a:lnTo>
                    <a:pt x="564" y="60"/>
                  </a:lnTo>
                  <a:lnTo>
                    <a:pt x="570" y="66"/>
                  </a:lnTo>
                  <a:lnTo>
                    <a:pt x="576" y="66"/>
                  </a:lnTo>
                  <a:lnTo>
                    <a:pt x="582" y="72"/>
                  </a:lnTo>
                  <a:lnTo>
                    <a:pt x="588" y="72"/>
                  </a:lnTo>
                  <a:lnTo>
                    <a:pt x="594" y="72"/>
                  </a:lnTo>
                  <a:lnTo>
                    <a:pt x="600" y="72"/>
                  </a:lnTo>
                  <a:lnTo>
                    <a:pt x="606" y="78"/>
                  </a:lnTo>
                  <a:lnTo>
                    <a:pt x="612" y="78"/>
                  </a:lnTo>
                  <a:lnTo>
                    <a:pt x="618" y="78"/>
                  </a:lnTo>
                  <a:lnTo>
                    <a:pt x="624" y="84"/>
                  </a:lnTo>
                  <a:lnTo>
                    <a:pt x="630" y="84"/>
                  </a:lnTo>
                  <a:lnTo>
                    <a:pt x="636" y="90"/>
                  </a:lnTo>
                  <a:lnTo>
                    <a:pt x="642" y="90"/>
                  </a:lnTo>
                  <a:lnTo>
                    <a:pt x="648" y="90"/>
                  </a:lnTo>
                  <a:lnTo>
                    <a:pt x="654" y="90"/>
                  </a:lnTo>
                  <a:lnTo>
                    <a:pt x="660" y="90"/>
                  </a:lnTo>
                  <a:lnTo>
                    <a:pt x="666" y="90"/>
                  </a:lnTo>
                  <a:lnTo>
                    <a:pt x="672" y="90"/>
                  </a:lnTo>
                  <a:lnTo>
                    <a:pt x="678" y="90"/>
                  </a:lnTo>
                  <a:lnTo>
                    <a:pt x="684" y="90"/>
                  </a:lnTo>
                  <a:lnTo>
                    <a:pt x="690" y="90"/>
                  </a:lnTo>
                  <a:lnTo>
                    <a:pt x="696" y="84"/>
                  </a:lnTo>
                  <a:lnTo>
                    <a:pt x="702" y="84"/>
                  </a:lnTo>
                  <a:lnTo>
                    <a:pt x="708" y="84"/>
                  </a:lnTo>
                  <a:lnTo>
                    <a:pt x="714" y="78"/>
                  </a:lnTo>
                  <a:lnTo>
                    <a:pt x="720" y="78"/>
                  </a:lnTo>
                  <a:lnTo>
                    <a:pt x="726" y="78"/>
                  </a:lnTo>
                  <a:lnTo>
                    <a:pt x="732" y="72"/>
                  </a:lnTo>
                  <a:lnTo>
                    <a:pt x="738" y="72"/>
                  </a:lnTo>
                  <a:lnTo>
                    <a:pt x="744" y="66"/>
                  </a:lnTo>
                  <a:lnTo>
                    <a:pt x="750" y="66"/>
                  </a:lnTo>
                  <a:lnTo>
                    <a:pt x="756" y="60"/>
                  </a:lnTo>
                  <a:lnTo>
                    <a:pt x="762" y="60"/>
                  </a:lnTo>
                </a:path>
              </a:pathLst>
            </a:custGeom>
            <a:noFill/>
            <a:ln w="2222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Freeform 178"/>
            <p:cNvSpPr>
              <a:spLocks/>
            </p:cNvSpPr>
            <p:nvPr/>
          </p:nvSpPr>
          <p:spPr bwMode="auto">
            <a:xfrm>
              <a:off x="5813790" y="3197622"/>
              <a:ext cx="420626" cy="33207"/>
            </a:xfrm>
            <a:custGeom>
              <a:avLst/>
              <a:gdLst/>
              <a:ahLst/>
              <a:cxnLst>
                <a:cxn ang="0">
                  <a:pos x="6" y="54"/>
                </a:cxn>
                <a:cxn ang="0">
                  <a:pos x="18" y="48"/>
                </a:cxn>
                <a:cxn ang="0">
                  <a:pos x="30" y="42"/>
                </a:cxn>
                <a:cxn ang="0">
                  <a:pos x="42" y="36"/>
                </a:cxn>
                <a:cxn ang="0">
                  <a:pos x="54" y="30"/>
                </a:cxn>
                <a:cxn ang="0">
                  <a:pos x="66" y="30"/>
                </a:cxn>
                <a:cxn ang="0">
                  <a:pos x="78" y="24"/>
                </a:cxn>
                <a:cxn ang="0">
                  <a:pos x="90" y="24"/>
                </a:cxn>
                <a:cxn ang="0">
                  <a:pos x="102" y="24"/>
                </a:cxn>
                <a:cxn ang="0">
                  <a:pos x="114" y="24"/>
                </a:cxn>
                <a:cxn ang="0">
                  <a:pos x="126" y="18"/>
                </a:cxn>
                <a:cxn ang="0">
                  <a:pos x="138" y="12"/>
                </a:cxn>
                <a:cxn ang="0">
                  <a:pos x="150" y="12"/>
                </a:cxn>
                <a:cxn ang="0">
                  <a:pos x="162" y="12"/>
                </a:cxn>
                <a:cxn ang="0">
                  <a:pos x="174" y="12"/>
                </a:cxn>
                <a:cxn ang="0">
                  <a:pos x="186" y="12"/>
                </a:cxn>
                <a:cxn ang="0">
                  <a:pos x="198" y="6"/>
                </a:cxn>
                <a:cxn ang="0">
                  <a:pos x="210" y="6"/>
                </a:cxn>
                <a:cxn ang="0">
                  <a:pos x="222" y="6"/>
                </a:cxn>
                <a:cxn ang="0">
                  <a:pos x="234" y="0"/>
                </a:cxn>
                <a:cxn ang="0">
                  <a:pos x="246" y="6"/>
                </a:cxn>
                <a:cxn ang="0">
                  <a:pos x="258" y="6"/>
                </a:cxn>
                <a:cxn ang="0">
                  <a:pos x="270" y="6"/>
                </a:cxn>
                <a:cxn ang="0">
                  <a:pos x="282" y="12"/>
                </a:cxn>
                <a:cxn ang="0">
                  <a:pos x="294" y="12"/>
                </a:cxn>
                <a:cxn ang="0">
                  <a:pos x="306" y="12"/>
                </a:cxn>
                <a:cxn ang="0">
                  <a:pos x="318" y="18"/>
                </a:cxn>
                <a:cxn ang="0">
                  <a:pos x="330" y="24"/>
                </a:cxn>
                <a:cxn ang="0">
                  <a:pos x="342" y="30"/>
                </a:cxn>
                <a:cxn ang="0">
                  <a:pos x="354" y="30"/>
                </a:cxn>
                <a:cxn ang="0">
                  <a:pos x="366" y="36"/>
                </a:cxn>
                <a:cxn ang="0">
                  <a:pos x="378" y="42"/>
                </a:cxn>
                <a:cxn ang="0">
                  <a:pos x="390" y="48"/>
                </a:cxn>
                <a:cxn ang="0">
                  <a:pos x="402" y="48"/>
                </a:cxn>
                <a:cxn ang="0">
                  <a:pos x="414" y="48"/>
                </a:cxn>
                <a:cxn ang="0">
                  <a:pos x="426" y="48"/>
                </a:cxn>
                <a:cxn ang="0">
                  <a:pos x="438" y="48"/>
                </a:cxn>
                <a:cxn ang="0">
                  <a:pos x="450" y="54"/>
                </a:cxn>
                <a:cxn ang="0">
                  <a:pos x="462" y="54"/>
                </a:cxn>
                <a:cxn ang="0">
                  <a:pos x="474" y="54"/>
                </a:cxn>
                <a:cxn ang="0">
                  <a:pos x="486" y="54"/>
                </a:cxn>
                <a:cxn ang="0">
                  <a:pos x="498" y="54"/>
                </a:cxn>
                <a:cxn ang="0">
                  <a:pos x="510" y="54"/>
                </a:cxn>
                <a:cxn ang="0">
                  <a:pos x="522" y="54"/>
                </a:cxn>
                <a:cxn ang="0">
                  <a:pos x="534" y="54"/>
                </a:cxn>
                <a:cxn ang="0">
                  <a:pos x="546" y="54"/>
                </a:cxn>
                <a:cxn ang="0">
                  <a:pos x="558" y="54"/>
                </a:cxn>
                <a:cxn ang="0">
                  <a:pos x="570" y="48"/>
                </a:cxn>
                <a:cxn ang="0">
                  <a:pos x="582" y="48"/>
                </a:cxn>
                <a:cxn ang="0">
                  <a:pos x="594" y="48"/>
                </a:cxn>
                <a:cxn ang="0">
                  <a:pos x="606" y="48"/>
                </a:cxn>
                <a:cxn ang="0">
                  <a:pos x="618" y="48"/>
                </a:cxn>
                <a:cxn ang="0">
                  <a:pos x="630" y="42"/>
                </a:cxn>
                <a:cxn ang="0">
                  <a:pos x="642" y="42"/>
                </a:cxn>
                <a:cxn ang="0">
                  <a:pos x="654" y="42"/>
                </a:cxn>
                <a:cxn ang="0">
                  <a:pos x="666" y="42"/>
                </a:cxn>
                <a:cxn ang="0">
                  <a:pos x="678" y="42"/>
                </a:cxn>
              </a:cxnLst>
              <a:rect l="0" t="0" r="r" b="b"/>
              <a:pathLst>
                <a:path w="684" h="54">
                  <a:moveTo>
                    <a:pt x="0" y="54"/>
                  </a:moveTo>
                  <a:lnTo>
                    <a:pt x="6" y="54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102" y="24"/>
                  </a:lnTo>
                  <a:lnTo>
                    <a:pt x="108" y="24"/>
                  </a:lnTo>
                  <a:lnTo>
                    <a:pt x="114" y="24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80" y="12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34" y="0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58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2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8"/>
                  </a:lnTo>
                  <a:lnTo>
                    <a:pt x="318" y="18"/>
                  </a:lnTo>
                  <a:lnTo>
                    <a:pt x="324" y="24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42" y="30"/>
                  </a:lnTo>
                  <a:lnTo>
                    <a:pt x="348" y="30"/>
                  </a:lnTo>
                  <a:lnTo>
                    <a:pt x="354" y="30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8" y="42"/>
                  </a:lnTo>
                  <a:lnTo>
                    <a:pt x="384" y="42"/>
                  </a:lnTo>
                  <a:lnTo>
                    <a:pt x="390" y="48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8" y="54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80" y="54"/>
                  </a:lnTo>
                  <a:lnTo>
                    <a:pt x="486" y="54"/>
                  </a:lnTo>
                  <a:lnTo>
                    <a:pt x="492" y="54"/>
                  </a:lnTo>
                  <a:lnTo>
                    <a:pt x="498" y="54"/>
                  </a:lnTo>
                  <a:lnTo>
                    <a:pt x="504" y="54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22" y="54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6" y="54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6" y="48"/>
                  </a:lnTo>
                  <a:lnTo>
                    <a:pt x="582" y="48"/>
                  </a:lnTo>
                  <a:lnTo>
                    <a:pt x="588" y="48"/>
                  </a:lnTo>
                  <a:lnTo>
                    <a:pt x="594" y="48"/>
                  </a:lnTo>
                  <a:lnTo>
                    <a:pt x="600" y="48"/>
                  </a:lnTo>
                  <a:lnTo>
                    <a:pt x="606" y="48"/>
                  </a:lnTo>
                  <a:lnTo>
                    <a:pt x="612" y="48"/>
                  </a:lnTo>
                  <a:lnTo>
                    <a:pt x="618" y="48"/>
                  </a:lnTo>
                  <a:lnTo>
                    <a:pt x="624" y="48"/>
                  </a:lnTo>
                  <a:lnTo>
                    <a:pt x="630" y="42"/>
                  </a:lnTo>
                  <a:lnTo>
                    <a:pt x="636" y="42"/>
                  </a:lnTo>
                  <a:lnTo>
                    <a:pt x="642" y="42"/>
                  </a:lnTo>
                  <a:lnTo>
                    <a:pt x="648" y="42"/>
                  </a:lnTo>
                  <a:lnTo>
                    <a:pt x="654" y="42"/>
                  </a:lnTo>
                  <a:lnTo>
                    <a:pt x="660" y="42"/>
                  </a:lnTo>
                  <a:lnTo>
                    <a:pt x="666" y="42"/>
                  </a:lnTo>
                  <a:lnTo>
                    <a:pt x="672" y="42"/>
                  </a:lnTo>
                  <a:lnTo>
                    <a:pt x="678" y="42"/>
                  </a:lnTo>
                  <a:lnTo>
                    <a:pt x="684" y="42"/>
                  </a:lnTo>
                </a:path>
              </a:pathLst>
            </a:custGeom>
            <a:noFill/>
            <a:ln w="22225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01626" y="190500"/>
            <a:ext cx="4495383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Case Study III: Penguin Telemetry </a:t>
            </a:r>
          </a:p>
        </p:txBody>
      </p:sp>
      <p:pic>
        <p:nvPicPr>
          <p:cNvPr id="99" name="Picture 2" descr="http://www.cs.ucr.edu/~kkhas001/u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2767" y="887968"/>
            <a:ext cx="684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7.5 hours of recording at 40Hz took GPU-STOMP only 2.5 minute to run.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4495383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Summary</a:t>
            </a:r>
          </a:p>
        </p:txBody>
      </p:sp>
      <p:pic>
        <p:nvPicPr>
          <p:cNvPr id="99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700" y="752474"/>
            <a:ext cx="11544300" cy="53054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introduced STOMP and GPU-STOMP, the first algorithm that is capable to discover motifs for </a:t>
            </a:r>
            <a:r>
              <a:rPr lang="en-US" sz="2000" b="1" dirty="0" smtClean="0">
                <a:solidFill>
                  <a:srgbClr val="FF0000"/>
                </a:solidFill>
              </a:rPr>
              <a:t>the longest time series in the literature, 100,000,000.</a:t>
            </a:r>
          </a:p>
          <a:p>
            <a:r>
              <a:rPr lang="en-US" sz="2000" dirty="0" smtClean="0"/>
              <a:t>The algorithm costs only linear space and the speed is independent of how the data looks like.</a:t>
            </a:r>
          </a:p>
          <a:p>
            <a:endParaRPr lang="en-US" sz="2000" dirty="0"/>
          </a:p>
          <a:p>
            <a:r>
              <a:rPr lang="en-US" sz="2000" dirty="0" smtClean="0"/>
              <a:t>Matrix Profile provides the information of the nearest neighbors of all subsequences in the time series.</a:t>
            </a:r>
          </a:p>
          <a:p>
            <a:endParaRPr lang="en-US" sz="2000" dirty="0"/>
          </a:p>
          <a:p>
            <a:r>
              <a:rPr lang="en-US" sz="2000" dirty="0" smtClean="0"/>
              <a:t>STOMP can discover much more than just motifs.</a:t>
            </a:r>
          </a:p>
          <a:p>
            <a:endParaRPr lang="en-US" sz="2000" dirty="0"/>
          </a:p>
          <a:p>
            <a:r>
              <a:rPr lang="en-US" sz="2000" dirty="0" smtClean="0"/>
              <a:t>Paper, code and datasets available at: </a:t>
            </a:r>
            <a:r>
              <a:rPr lang="en-US" sz="2000" dirty="0"/>
              <a:t>http://www.cs.ucr.edu/~eamonn/MatrixProfile.html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0847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amonn\Desktop\sea lion and penguin.jpg"/>
          <p:cNvPicPr>
            <a:picLocks noChangeAspect="1" noChangeArrowheads="1"/>
          </p:cNvPicPr>
          <p:nvPr/>
        </p:nvPicPr>
        <p:blipFill>
          <a:blip r:embed="rId2" cstate="print"/>
          <a:srcRect b="6531"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2085" y="838200"/>
            <a:ext cx="4878070" cy="990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0" dirty="0" smtClean="0">
                <a:solidFill>
                  <a:schemeClr val="bg1">
                    <a:alpha val="59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25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53085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Definition Review: Distance Profile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11840"/>
              </p:ext>
            </p:extLst>
          </p:nvPr>
        </p:nvGraphicFramePr>
        <p:xfrm>
          <a:off x="1217422" y="4686300"/>
          <a:ext cx="491667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8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8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11434"/>
                <a:gridCol w="1067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i="1" baseline="0" dirty="0" smtClean="0"/>
                        <a:t>d</a:t>
                      </a:r>
                      <a:r>
                        <a:rPr lang="en-US" altLang="zh-CN" sz="2400" i="1" baseline="-25000" dirty="0" smtClean="0"/>
                        <a:t>1,1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i="1" baseline="0" dirty="0" smtClean="0"/>
                        <a:t>d</a:t>
                      </a:r>
                      <a:r>
                        <a:rPr lang="en-US" altLang="zh-CN" sz="2400" i="1" baseline="-25000" dirty="0" smtClean="0"/>
                        <a:t>2,1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2400" i="1" dirty="0" smtClean="0"/>
                        <a:t>…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i="1" baseline="0" dirty="0" smtClean="0"/>
                        <a:t>d</a:t>
                      </a:r>
                      <a:r>
                        <a:rPr lang="en-US" altLang="zh-CN" sz="2400" i="1" baseline="-25000" dirty="0" smtClean="0"/>
                        <a:t>n-m+1,1</a:t>
                      </a:r>
                      <a:endParaRPr lang="en-US" sz="2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050" name="Group 1049"/>
          <p:cNvGrpSpPr/>
          <p:nvPr/>
        </p:nvGrpSpPr>
        <p:grpSpPr>
          <a:xfrm>
            <a:off x="6676095" y="732088"/>
            <a:ext cx="5312439" cy="695325"/>
            <a:chOff x="1943100" y="1257300"/>
            <a:chExt cx="5886450" cy="695325"/>
          </a:xfrm>
        </p:grpSpPr>
        <p:sp>
          <p:nvSpPr>
            <p:cNvPr id="1042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52" name="TextBox 1051"/>
          <p:cNvSpPr txBox="1"/>
          <p:nvPr/>
        </p:nvSpPr>
        <p:spPr>
          <a:xfrm>
            <a:off x="194261" y="899221"/>
            <a:ext cx="630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seismology time series, with two repeated earthquake patterns</a:t>
            </a:r>
            <a:endParaRPr lang="en-US" dirty="0"/>
          </a:p>
        </p:txBody>
      </p:sp>
      <p:grpSp>
        <p:nvGrpSpPr>
          <p:cNvPr id="197" name="Group 196"/>
          <p:cNvGrpSpPr/>
          <p:nvPr/>
        </p:nvGrpSpPr>
        <p:grpSpPr>
          <a:xfrm>
            <a:off x="1287162" y="1666405"/>
            <a:ext cx="6163390" cy="695325"/>
            <a:chOff x="1943100" y="1257300"/>
            <a:chExt cx="5886450" cy="695325"/>
          </a:xfrm>
        </p:grpSpPr>
        <p:sp>
          <p:nvSpPr>
            <p:cNvPr id="198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294142" y="1875955"/>
            <a:ext cx="157576" cy="3619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03053" y="2237905"/>
            <a:ext cx="481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Query, </a:t>
            </a: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subsequence in the time series</a:t>
            </a:r>
            <a:endParaRPr lang="en-US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1295388" y="2808699"/>
            <a:ext cx="6163390" cy="695325"/>
            <a:chOff x="1943100" y="1257300"/>
            <a:chExt cx="5886450" cy="695325"/>
          </a:xfrm>
        </p:grpSpPr>
        <p:sp>
          <p:nvSpPr>
            <p:cNvPr id="116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1302368" y="3018249"/>
            <a:ext cx="157576" cy="361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3382515" y="3023011"/>
            <a:ext cx="157576" cy="361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1181100" y="3811369"/>
            <a:ext cx="754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Obtain the z-normalized Euclidean distance between </a:t>
            </a:r>
            <a:r>
              <a:rPr lang="en-US" b="1" dirty="0" smtClean="0">
                <a:solidFill>
                  <a:srgbClr val="7030A0"/>
                </a:solidFill>
              </a:rPr>
              <a:t>Query</a:t>
            </a:r>
            <a:r>
              <a:rPr lang="en-US" dirty="0" smtClean="0"/>
              <a:t> and each window (subsequence) in the time series. We would obtain a vector like this:</a:t>
            </a:r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7289497" y="3025976"/>
            <a:ext cx="157576" cy="361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05176" y="3543300"/>
            <a:ext cx="169655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3657892" y="3541552"/>
            <a:ext cx="358646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295388" y="5344064"/>
            <a:ext cx="754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>
                <a:solidFill>
                  <a:srgbClr val="00B050"/>
                </a:solidFill>
              </a:rPr>
              <a:t>d</a:t>
            </a:r>
            <a:r>
              <a:rPr lang="en-US" altLang="zh-CN" i="1" baseline="-25000" dirty="0" err="1" smtClean="0">
                <a:solidFill>
                  <a:srgbClr val="00B050"/>
                </a:solidFill>
              </a:rPr>
              <a:t>i,j</a:t>
            </a:r>
            <a:r>
              <a:rPr lang="en-US" altLang="zh-CN" i="1" dirty="0" smtClean="0">
                <a:solidFill>
                  <a:srgbClr val="00B050"/>
                </a:solidFill>
              </a:rPr>
              <a:t> </a:t>
            </a:r>
            <a:r>
              <a:rPr lang="en-US" altLang="zh-CN" dirty="0" smtClean="0">
                <a:solidFill>
                  <a:srgbClr val="00B050"/>
                </a:solidFill>
              </a:rPr>
              <a:t>is the </a:t>
            </a:r>
            <a:r>
              <a:rPr lang="en-US" dirty="0" smtClean="0">
                <a:solidFill>
                  <a:srgbClr val="00B050"/>
                </a:solidFill>
              </a:rPr>
              <a:t>distance between the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baseline="30000" dirty="0" err="1" smtClean="0">
                <a:solidFill>
                  <a:srgbClr val="00B050"/>
                </a:solidFill>
              </a:rPr>
              <a:t>st</a:t>
            </a:r>
            <a:r>
              <a:rPr lang="en-US" dirty="0" smtClean="0">
                <a:solidFill>
                  <a:srgbClr val="00B050"/>
                </a:solidFill>
              </a:rPr>
              <a:t> subsequence and the </a:t>
            </a:r>
            <a:r>
              <a:rPr lang="en-US" dirty="0" err="1" smtClean="0">
                <a:solidFill>
                  <a:srgbClr val="00B050"/>
                </a:solidFill>
              </a:rPr>
              <a:t>j</a:t>
            </a:r>
            <a:r>
              <a:rPr lang="en-US" baseline="30000" dirty="0" err="1" smtClean="0">
                <a:solidFill>
                  <a:srgbClr val="00B050"/>
                </a:solidFill>
              </a:rPr>
              <a:t>th</a:t>
            </a:r>
            <a:r>
              <a:rPr lang="en-US" dirty="0" smtClean="0">
                <a:solidFill>
                  <a:srgbClr val="00B050"/>
                </a:solidFill>
              </a:rPr>
              <a:t> subsequence.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633428" y="4681835"/>
            <a:ext cx="478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i="1" dirty="0" smtClean="0"/>
              <a:t>D</a:t>
            </a:r>
            <a:r>
              <a:rPr lang="en-US" altLang="zh-CN" sz="2400" i="1" baseline="-25000" dirty="0" smtClean="0"/>
              <a:t>1</a:t>
            </a:r>
            <a:endParaRPr lang="en-US" sz="2400" i="1" dirty="0"/>
          </a:p>
        </p:txBody>
      </p:sp>
      <p:cxnSp>
        <p:nvCxnSpPr>
          <p:cNvPr id="156" name="Straight Arrow Connector 155"/>
          <p:cNvCxnSpPr/>
          <p:nvPr/>
        </p:nvCxnSpPr>
        <p:spPr>
          <a:xfrm>
            <a:off x="6576014" y="4910435"/>
            <a:ext cx="71348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1312787" y="5983069"/>
            <a:ext cx="410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obtain </a:t>
            </a:r>
            <a:r>
              <a:rPr lang="en-US" altLang="zh-CN" i="1" dirty="0" smtClean="0"/>
              <a:t>D</a:t>
            </a:r>
            <a:r>
              <a:rPr lang="en-US" altLang="zh-CN" i="1" baseline="-25000" dirty="0" smtClean="0"/>
              <a:t>2</a:t>
            </a:r>
            <a:r>
              <a:rPr lang="en-US" altLang="zh-CN" i="1" dirty="0" smtClean="0"/>
              <a:t>, D</a:t>
            </a:r>
            <a:r>
              <a:rPr lang="en-US" altLang="zh-CN" i="1" baseline="-25000" dirty="0" smtClean="0"/>
              <a:t>3</a:t>
            </a:r>
            <a:r>
              <a:rPr lang="en-US" altLang="zh-CN" i="1" dirty="0" smtClean="0"/>
              <a:t>, … D</a:t>
            </a:r>
            <a:r>
              <a:rPr lang="en-US" altLang="zh-CN" i="1" baseline="-25000" dirty="0" smtClean="0"/>
              <a:t>n-m+1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similarly.</a:t>
            </a:r>
            <a:endParaRPr lang="en-US" i="1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53085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Definition Review: From Distance Profile to Matrix Profile</a:t>
            </a:r>
          </a:p>
        </p:txBody>
      </p:sp>
      <p:grpSp>
        <p:nvGrpSpPr>
          <p:cNvPr id="173" name="Group 172"/>
          <p:cNvGrpSpPr/>
          <p:nvPr/>
        </p:nvGrpSpPr>
        <p:grpSpPr>
          <a:xfrm rot="5400000">
            <a:off x="-497319" y="2909997"/>
            <a:ext cx="2451960" cy="695325"/>
            <a:chOff x="1943100" y="1257300"/>
            <a:chExt cx="5886450" cy="695325"/>
          </a:xfrm>
        </p:grpSpPr>
        <p:sp>
          <p:nvSpPr>
            <p:cNvPr id="174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7"/>
            <p:cNvSpPr>
              <a:spLocks/>
            </p:cNvSpPr>
            <p:nvPr/>
          </p:nvSpPr>
          <p:spPr bwMode="auto">
            <a:xfrm>
              <a:off x="3867149" y="1562101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752600" y="1028700"/>
            <a:ext cx="4343400" cy="695325"/>
            <a:chOff x="1943100" y="1257300"/>
            <a:chExt cx="5886450" cy="695325"/>
          </a:xfrm>
        </p:grpSpPr>
        <p:sp>
          <p:nvSpPr>
            <p:cNvPr id="198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7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455672" y="3429000"/>
            <a:ext cx="458457" cy="18097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rot="5400000">
            <a:off x="5786450" y="4919950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4043651" y="4919949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>
            <a:off x="1414751" y="4919950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40128" y="2602468"/>
            <a:ext cx="397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Note: this distance matrix is symmetric!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0209" y="5600700"/>
            <a:ext cx="5400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Matrix </a:t>
            </a:r>
            <a:r>
              <a:rPr lang="en-US" b="1" i="1" dirty="0" smtClean="0">
                <a:solidFill>
                  <a:srgbClr val="FF0000"/>
                </a:solidFill>
              </a:rPr>
              <a:t>Profile: </a:t>
            </a:r>
            <a:r>
              <a:rPr lang="en-US" dirty="0" smtClean="0"/>
              <a:t>a vector of distance between each subsequence and its nearest neighbor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65842" y="3543708"/>
            <a:ext cx="2689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i="1" dirty="0" err="1" smtClean="0">
                <a:solidFill>
                  <a:srgbClr val="7030A0"/>
                </a:solidFill>
              </a:rPr>
              <a:t>d</a:t>
            </a:r>
            <a:r>
              <a:rPr lang="en-US" altLang="zh-CN" i="1" baseline="-25000" dirty="0" err="1" smtClean="0">
                <a:solidFill>
                  <a:srgbClr val="7030A0"/>
                </a:solidFill>
              </a:rPr>
              <a:t>i,j</a:t>
            </a:r>
            <a:r>
              <a:rPr lang="en-US" altLang="zh-CN" dirty="0" smtClean="0">
                <a:solidFill>
                  <a:srgbClr val="7030A0"/>
                </a:solidFill>
              </a:rPr>
              <a:t> is the distance between the </a:t>
            </a:r>
            <a:r>
              <a:rPr lang="en-US" altLang="zh-CN" i="1" dirty="0" err="1">
                <a:solidFill>
                  <a:srgbClr val="7030A0"/>
                </a:solidFill>
              </a:rPr>
              <a:t>i</a:t>
            </a:r>
            <a:r>
              <a:rPr lang="en-US" altLang="zh-CN" dirty="0" err="1">
                <a:solidFill>
                  <a:srgbClr val="7030A0"/>
                </a:solidFill>
              </a:rPr>
              <a:t>th</a:t>
            </a:r>
            <a:r>
              <a:rPr lang="en-US" altLang="zh-CN" dirty="0" smtClean="0">
                <a:solidFill>
                  <a:srgbClr val="7030A0"/>
                </a:solidFill>
              </a:rPr>
              <a:t> window and the </a:t>
            </a:r>
            <a:r>
              <a:rPr lang="en-US" altLang="zh-CN" i="1" dirty="0" err="1" smtClean="0">
                <a:solidFill>
                  <a:srgbClr val="7030A0"/>
                </a:solidFill>
              </a:rPr>
              <a:t>j</a:t>
            </a:r>
            <a:r>
              <a:rPr lang="en-US" altLang="zh-CN" dirty="0" err="1" smtClean="0">
                <a:solidFill>
                  <a:srgbClr val="7030A0"/>
                </a:solidFill>
              </a:rPr>
              <a:t>th</a:t>
            </a:r>
            <a:r>
              <a:rPr lang="en-US" altLang="zh-CN" dirty="0" smtClean="0">
                <a:solidFill>
                  <a:srgbClr val="7030A0"/>
                </a:solidFill>
              </a:rPr>
              <a:t> window of the time series </a:t>
            </a:r>
            <a:endParaRPr lang="en-US" i="1" dirty="0">
              <a:solidFill>
                <a:srgbClr val="7030A0"/>
              </a:solidFill>
            </a:endParaRPr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072706"/>
              </p:ext>
            </p:extLst>
          </p:nvPr>
        </p:nvGraphicFramePr>
        <p:xfrm>
          <a:off x="1225846" y="1943100"/>
          <a:ext cx="5287423" cy="2753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2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0515"/>
                <a:gridCol w="860515"/>
                <a:gridCol w="860515"/>
                <a:gridCol w="9614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15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2,1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2,2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2,n-m+1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233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1" baseline="0" dirty="0" err="1" smtClean="0">
                          <a:solidFill>
                            <a:srgbClr val="7030A0"/>
                          </a:solidFill>
                        </a:rPr>
                        <a:t>d</a:t>
                      </a:r>
                      <a:r>
                        <a:rPr lang="en-US" altLang="zh-CN" sz="1800" b="1" i="1" baseline="-25000" dirty="0" err="1" smtClean="0">
                          <a:solidFill>
                            <a:srgbClr val="7030A0"/>
                          </a:solidFill>
                        </a:rPr>
                        <a:t>i,j</a:t>
                      </a:r>
                      <a:endParaRPr lang="en-US" sz="1800" b="1" i="1" dirty="0">
                        <a:solidFill>
                          <a:srgbClr val="7030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800" i="1" baseline="0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baseline="0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935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n-m+1,1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n-m+1,2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 smtClean="0"/>
                        <a:t>d</a:t>
                      </a:r>
                      <a:r>
                        <a:rPr lang="en-US" altLang="zh-CN" sz="1800" i="1" baseline="-25000" dirty="0" smtClean="0"/>
                        <a:t>n-m+1,n-m+1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06" name="Straight Arrow Connector 105"/>
          <p:cNvCxnSpPr/>
          <p:nvPr/>
        </p:nvCxnSpPr>
        <p:spPr>
          <a:xfrm>
            <a:off x="4367074" y="3519487"/>
            <a:ext cx="3083080" cy="265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4152900" y="1143000"/>
            <a:ext cx="214174" cy="55805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62" y="3314700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solidFill>
                  <a:srgbClr val="7030A0"/>
                </a:solidFill>
              </a:rPr>
              <a:t>i</a:t>
            </a:r>
            <a:r>
              <a:rPr lang="en-US" altLang="zh-CN" dirty="0" err="1">
                <a:solidFill>
                  <a:srgbClr val="7030A0"/>
                </a:solidFill>
              </a:rPr>
              <a:t>th</a:t>
            </a:r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4058083" y="714555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 smtClean="0">
                <a:solidFill>
                  <a:srgbClr val="7030A0"/>
                </a:solidFill>
              </a:rPr>
              <a:t>j</a:t>
            </a:r>
            <a:r>
              <a:rPr lang="en-US" altLang="zh-CN" dirty="0" err="1" smtClean="0">
                <a:solidFill>
                  <a:srgbClr val="7030A0"/>
                </a:solidFill>
              </a:rPr>
              <a:t>th</a:t>
            </a:r>
            <a:endParaRPr lang="en-US" dirty="0"/>
          </a:p>
        </p:txBody>
      </p:sp>
      <p:cxnSp>
        <p:nvCxnSpPr>
          <p:cNvPr id="129" name="Straight Arrow Connector 128"/>
          <p:cNvCxnSpPr/>
          <p:nvPr/>
        </p:nvCxnSpPr>
        <p:spPr>
          <a:xfrm rot="5400000">
            <a:off x="2328261" y="4919951"/>
            <a:ext cx="44709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610293" y="4731707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Min(</a:t>
            </a:r>
            <a:r>
              <a:rPr lang="en-US" sz="1400" i="1" dirty="0"/>
              <a:t>D</a:t>
            </a:r>
            <a:r>
              <a:rPr lang="en-US" altLang="zh-CN" sz="1400" i="1" baseline="-25000" dirty="0" smtClean="0"/>
              <a:t>1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2552700" y="4731706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Min(D</a:t>
            </a:r>
            <a:r>
              <a:rPr lang="en-US" sz="1400" i="1" baseline="-25000" dirty="0"/>
              <a:t>2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6036682" y="4724636"/>
            <a:ext cx="108801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Min(D</a:t>
            </a:r>
            <a:r>
              <a:rPr lang="en-US" sz="1400" i="1" baseline="-25000" dirty="0" smtClean="0"/>
              <a:t>n-m+1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4315583" y="4731705"/>
            <a:ext cx="75633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Min(D</a:t>
            </a:r>
            <a:r>
              <a:rPr lang="en-US" sz="1400" i="1" baseline="-25000" dirty="0"/>
              <a:t>i</a:t>
            </a:r>
            <a:r>
              <a:rPr lang="en-US" sz="1400" i="1" dirty="0" smtClean="0"/>
              <a:t>)</a:t>
            </a:r>
            <a:endParaRPr lang="en-US" sz="1400" i="1" dirty="0"/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3730"/>
              </p:ext>
            </p:extLst>
          </p:nvPr>
        </p:nvGraphicFramePr>
        <p:xfrm>
          <a:off x="1238419" y="5143501"/>
          <a:ext cx="5287423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209"/>
                <a:gridCol w="872209"/>
                <a:gridCol w="860515"/>
                <a:gridCol w="860515"/>
                <a:gridCol w="860515"/>
                <a:gridCol w="96146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 smtClean="0"/>
                        <a:t>P</a:t>
                      </a:r>
                      <a:r>
                        <a:rPr lang="en-US" altLang="zh-CN" sz="1800" i="1" baseline="-25000" dirty="0" smtClean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 smtClean="0"/>
                        <a:t>P</a:t>
                      </a:r>
                      <a:r>
                        <a:rPr lang="en-US" altLang="zh-CN" sz="1800" i="1" baseline="-25000" dirty="0" smtClean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 smtClean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i="1" dirty="0" smtClean="0"/>
                        <a:t>...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 smtClean="0"/>
                        <a:t>P</a:t>
                      </a:r>
                      <a:r>
                        <a:rPr lang="en-US" altLang="zh-CN" sz="1800" i="1" baseline="-25000" dirty="0" smtClean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5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53085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From Matrix Profile to Motif</a:t>
            </a:r>
          </a:p>
        </p:txBody>
      </p:sp>
      <p:sp>
        <p:nvSpPr>
          <p:cNvPr id="198" name="Freeform 75"/>
          <p:cNvSpPr>
            <a:spLocks/>
          </p:cNvSpPr>
          <p:nvPr/>
        </p:nvSpPr>
        <p:spPr bwMode="auto">
          <a:xfrm>
            <a:off x="5898791" y="1143001"/>
            <a:ext cx="363627" cy="1076684"/>
          </a:xfrm>
          <a:custGeom>
            <a:avLst/>
            <a:gdLst>
              <a:gd name="T0" fmla="*/ 6 w 216"/>
              <a:gd name="T1" fmla="*/ 264 h 438"/>
              <a:gd name="T2" fmla="*/ 12 w 216"/>
              <a:gd name="T3" fmla="*/ 276 h 438"/>
              <a:gd name="T4" fmla="*/ 18 w 216"/>
              <a:gd name="T5" fmla="*/ 246 h 438"/>
              <a:gd name="T6" fmla="*/ 18 w 216"/>
              <a:gd name="T7" fmla="*/ 252 h 438"/>
              <a:gd name="T8" fmla="*/ 24 w 216"/>
              <a:gd name="T9" fmla="*/ 222 h 438"/>
              <a:gd name="T10" fmla="*/ 30 w 216"/>
              <a:gd name="T11" fmla="*/ 264 h 438"/>
              <a:gd name="T12" fmla="*/ 36 w 216"/>
              <a:gd name="T13" fmla="*/ 270 h 438"/>
              <a:gd name="T14" fmla="*/ 42 w 216"/>
              <a:gd name="T15" fmla="*/ 246 h 438"/>
              <a:gd name="T16" fmla="*/ 42 w 216"/>
              <a:gd name="T17" fmla="*/ 258 h 438"/>
              <a:gd name="T18" fmla="*/ 48 w 216"/>
              <a:gd name="T19" fmla="*/ 222 h 438"/>
              <a:gd name="T20" fmla="*/ 54 w 216"/>
              <a:gd name="T21" fmla="*/ 294 h 438"/>
              <a:gd name="T22" fmla="*/ 60 w 216"/>
              <a:gd name="T23" fmla="*/ 270 h 438"/>
              <a:gd name="T24" fmla="*/ 66 w 216"/>
              <a:gd name="T25" fmla="*/ 300 h 438"/>
              <a:gd name="T26" fmla="*/ 72 w 216"/>
              <a:gd name="T27" fmla="*/ 276 h 438"/>
              <a:gd name="T28" fmla="*/ 72 w 216"/>
              <a:gd name="T29" fmla="*/ 240 h 438"/>
              <a:gd name="T30" fmla="*/ 78 w 216"/>
              <a:gd name="T31" fmla="*/ 0 h 438"/>
              <a:gd name="T32" fmla="*/ 84 w 216"/>
              <a:gd name="T33" fmla="*/ 336 h 438"/>
              <a:gd name="T34" fmla="*/ 90 w 216"/>
              <a:gd name="T35" fmla="*/ 162 h 438"/>
              <a:gd name="T36" fmla="*/ 96 w 216"/>
              <a:gd name="T37" fmla="*/ 306 h 438"/>
              <a:gd name="T38" fmla="*/ 102 w 216"/>
              <a:gd name="T39" fmla="*/ 288 h 438"/>
              <a:gd name="T40" fmla="*/ 108 w 216"/>
              <a:gd name="T41" fmla="*/ 252 h 438"/>
              <a:gd name="T42" fmla="*/ 108 w 216"/>
              <a:gd name="T43" fmla="*/ 222 h 438"/>
              <a:gd name="T44" fmla="*/ 114 w 216"/>
              <a:gd name="T45" fmla="*/ 216 h 438"/>
              <a:gd name="T46" fmla="*/ 120 w 216"/>
              <a:gd name="T47" fmla="*/ 270 h 438"/>
              <a:gd name="T48" fmla="*/ 126 w 216"/>
              <a:gd name="T49" fmla="*/ 264 h 438"/>
              <a:gd name="T50" fmla="*/ 132 w 216"/>
              <a:gd name="T51" fmla="*/ 246 h 438"/>
              <a:gd name="T52" fmla="*/ 132 w 216"/>
              <a:gd name="T53" fmla="*/ 252 h 438"/>
              <a:gd name="T54" fmla="*/ 138 w 216"/>
              <a:gd name="T55" fmla="*/ 252 h 438"/>
              <a:gd name="T56" fmla="*/ 144 w 216"/>
              <a:gd name="T57" fmla="*/ 234 h 438"/>
              <a:gd name="T58" fmla="*/ 150 w 216"/>
              <a:gd name="T59" fmla="*/ 282 h 438"/>
              <a:gd name="T60" fmla="*/ 156 w 216"/>
              <a:gd name="T61" fmla="*/ 228 h 438"/>
              <a:gd name="T62" fmla="*/ 162 w 216"/>
              <a:gd name="T63" fmla="*/ 246 h 438"/>
              <a:gd name="T64" fmla="*/ 168 w 216"/>
              <a:gd name="T65" fmla="*/ 240 h 438"/>
              <a:gd name="T66" fmla="*/ 174 w 216"/>
              <a:gd name="T67" fmla="*/ 294 h 438"/>
              <a:gd name="T68" fmla="*/ 180 w 216"/>
              <a:gd name="T69" fmla="*/ 258 h 438"/>
              <a:gd name="T70" fmla="*/ 180 w 216"/>
              <a:gd name="T71" fmla="*/ 234 h 438"/>
              <a:gd name="T72" fmla="*/ 186 w 216"/>
              <a:gd name="T73" fmla="*/ 246 h 438"/>
              <a:gd name="T74" fmla="*/ 192 w 216"/>
              <a:gd name="T75" fmla="*/ 234 h 438"/>
              <a:gd name="T76" fmla="*/ 198 w 216"/>
              <a:gd name="T77" fmla="*/ 282 h 438"/>
              <a:gd name="T78" fmla="*/ 204 w 216"/>
              <a:gd name="T79" fmla="*/ 246 h 438"/>
              <a:gd name="T80" fmla="*/ 210 w 216"/>
              <a:gd name="T81" fmla="*/ 240 h 438"/>
              <a:gd name="T82" fmla="*/ 216 w 216"/>
              <a:gd name="T83" fmla="*/ 264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6" h="438">
                <a:moveTo>
                  <a:pt x="0" y="234"/>
                </a:moveTo>
                <a:lnTo>
                  <a:pt x="6" y="246"/>
                </a:lnTo>
                <a:lnTo>
                  <a:pt x="6" y="264"/>
                </a:lnTo>
                <a:lnTo>
                  <a:pt x="6" y="222"/>
                </a:lnTo>
                <a:lnTo>
                  <a:pt x="6" y="264"/>
                </a:lnTo>
                <a:lnTo>
                  <a:pt x="12" y="276"/>
                </a:lnTo>
                <a:lnTo>
                  <a:pt x="12" y="228"/>
                </a:lnTo>
                <a:lnTo>
                  <a:pt x="12" y="240"/>
                </a:lnTo>
                <a:lnTo>
                  <a:pt x="18" y="246"/>
                </a:lnTo>
                <a:lnTo>
                  <a:pt x="18" y="264"/>
                </a:lnTo>
                <a:lnTo>
                  <a:pt x="18" y="228"/>
                </a:lnTo>
                <a:lnTo>
                  <a:pt x="18" y="252"/>
                </a:lnTo>
                <a:lnTo>
                  <a:pt x="24" y="264"/>
                </a:lnTo>
                <a:lnTo>
                  <a:pt x="24" y="276"/>
                </a:lnTo>
                <a:lnTo>
                  <a:pt x="24" y="222"/>
                </a:lnTo>
                <a:lnTo>
                  <a:pt x="24" y="240"/>
                </a:lnTo>
                <a:lnTo>
                  <a:pt x="30" y="234"/>
                </a:lnTo>
                <a:lnTo>
                  <a:pt x="30" y="264"/>
                </a:lnTo>
                <a:lnTo>
                  <a:pt x="30" y="252"/>
                </a:lnTo>
                <a:lnTo>
                  <a:pt x="36" y="234"/>
                </a:lnTo>
                <a:lnTo>
                  <a:pt x="36" y="270"/>
                </a:lnTo>
                <a:lnTo>
                  <a:pt x="36" y="228"/>
                </a:lnTo>
                <a:lnTo>
                  <a:pt x="36" y="252"/>
                </a:lnTo>
                <a:lnTo>
                  <a:pt x="42" y="246"/>
                </a:lnTo>
                <a:lnTo>
                  <a:pt x="42" y="276"/>
                </a:lnTo>
                <a:lnTo>
                  <a:pt x="42" y="228"/>
                </a:lnTo>
                <a:lnTo>
                  <a:pt x="42" y="258"/>
                </a:lnTo>
                <a:lnTo>
                  <a:pt x="48" y="234"/>
                </a:lnTo>
                <a:lnTo>
                  <a:pt x="48" y="276"/>
                </a:lnTo>
                <a:lnTo>
                  <a:pt x="48" y="222"/>
                </a:lnTo>
                <a:lnTo>
                  <a:pt x="48" y="264"/>
                </a:lnTo>
                <a:lnTo>
                  <a:pt x="54" y="198"/>
                </a:lnTo>
                <a:lnTo>
                  <a:pt x="54" y="294"/>
                </a:lnTo>
                <a:lnTo>
                  <a:pt x="54" y="264"/>
                </a:lnTo>
                <a:lnTo>
                  <a:pt x="60" y="228"/>
                </a:lnTo>
                <a:lnTo>
                  <a:pt x="60" y="270"/>
                </a:lnTo>
                <a:lnTo>
                  <a:pt x="60" y="234"/>
                </a:lnTo>
                <a:lnTo>
                  <a:pt x="66" y="228"/>
                </a:lnTo>
                <a:lnTo>
                  <a:pt x="66" y="300"/>
                </a:lnTo>
                <a:lnTo>
                  <a:pt x="66" y="204"/>
                </a:lnTo>
                <a:lnTo>
                  <a:pt x="66" y="252"/>
                </a:lnTo>
                <a:lnTo>
                  <a:pt x="72" y="276"/>
                </a:lnTo>
                <a:lnTo>
                  <a:pt x="72" y="300"/>
                </a:lnTo>
                <a:lnTo>
                  <a:pt x="72" y="210"/>
                </a:lnTo>
                <a:lnTo>
                  <a:pt x="72" y="240"/>
                </a:lnTo>
                <a:lnTo>
                  <a:pt x="78" y="234"/>
                </a:lnTo>
                <a:lnTo>
                  <a:pt x="78" y="438"/>
                </a:lnTo>
                <a:lnTo>
                  <a:pt x="78" y="0"/>
                </a:lnTo>
                <a:lnTo>
                  <a:pt x="84" y="78"/>
                </a:lnTo>
                <a:lnTo>
                  <a:pt x="84" y="438"/>
                </a:lnTo>
                <a:lnTo>
                  <a:pt x="84" y="336"/>
                </a:lnTo>
                <a:lnTo>
                  <a:pt x="90" y="252"/>
                </a:lnTo>
                <a:lnTo>
                  <a:pt x="90" y="318"/>
                </a:lnTo>
                <a:lnTo>
                  <a:pt x="90" y="162"/>
                </a:lnTo>
                <a:lnTo>
                  <a:pt x="90" y="270"/>
                </a:lnTo>
                <a:lnTo>
                  <a:pt x="96" y="270"/>
                </a:lnTo>
                <a:lnTo>
                  <a:pt x="96" y="306"/>
                </a:lnTo>
                <a:lnTo>
                  <a:pt x="96" y="192"/>
                </a:lnTo>
                <a:lnTo>
                  <a:pt x="96" y="234"/>
                </a:lnTo>
                <a:lnTo>
                  <a:pt x="102" y="288"/>
                </a:lnTo>
                <a:lnTo>
                  <a:pt x="102" y="222"/>
                </a:lnTo>
                <a:lnTo>
                  <a:pt x="102" y="264"/>
                </a:lnTo>
                <a:lnTo>
                  <a:pt x="108" y="252"/>
                </a:lnTo>
                <a:lnTo>
                  <a:pt x="108" y="300"/>
                </a:lnTo>
                <a:lnTo>
                  <a:pt x="108" y="192"/>
                </a:lnTo>
                <a:lnTo>
                  <a:pt x="108" y="222"/>
                </a:lnTo>
                <a:lnTo>
                  <a:pt x="114" y="252"/>
                </a:lnTo>
                <a:lnTo>
                  <a:pt x="114" y="276"/>
                </a:lnTo>
                <a:lnTo>
                  <a:pt x="114" y="216"/>
                </a:lnTo>
                <a:lnTo>
                  <a:pt x="114" y="246"/>
                </a:lnTo>
                <a:lnTo>
                  <a:pt x="120" y="234"/>
                </a:lnTo>
                <a:lnTo>
                  <a:pt x="120" y="270"/>
                </a:lnTo>
                <a:lnTo>
                  <a:pt x="120" y="222"/>
                </a:lnTo>
                <a:lnTo>
                  <a:pt x="120" y="246"/>
                </a:lnTo>
                <a:lnTo>
                  <a:pt x="126" y="264"/>
                </a:lnTo>
                <a:lnTo>
                  <a:pt x="126" y="234"/>
                </a:lnTo>
                <a:lnTo>
                  <a:pt x="126" y="270"/>
                </a:lnTo>
                <a:lnTo>
                  <a:pt x="132" y="246"/>
                </a:lnTo>
                <a:lnTo>
                  <a:pt x="132" y="282"/>
                </a:lnTo>
                <a:lnTo>
                  <a:pt x="132" y="210"/>
                </a:lnTo>
                <a:lnTo>
                  <a:pt x="132" y="252"/>
                </a:lnTo>
                <a:lnTo>
                  <a:pt x="138" y="264"/>
                </a:lnTo>
                <a:lnTo>
                  <a:pt x="138" y="234"/>
                </a:lnTo>
                <a:lnTo>
                  <a:pt x="138" y="252"/>
                </a:lnTo>
                <a:lnTo>
                  <a:pt x="144" y="258"/>
                </a:lnTo>
                <a:lnTo>
                  <a:pt x="144" y="270"/>
                </a:lnTo>
                <a:lnTo>
                  <a:pt x="144" y="234"/>
                </a:lnTo>
                <a:lnTo>
                  <a:pt x="144" y="258"/>
                </a:lnTo>
                <a:lnTo>
                  <a:pt x="150" y="240"/>
                </a:lnTo>
                <a:lnTo>
                  <a:pt x="150" y="282"/>
                </a:lnTo>
                <a:lnTo>
                  <a:pt x="150" y="210"/>
                </a:lnTo>
                <a:lnTo>
                  <a:pt x="150" y="246"/>
                </a:lnTo>
                <a:lnTo>
                  <a:pt x="156" y="228"/>
                </a:lnTo>
                <a:lnTo>
                  <a:pt x="156" y="264"/>
                </a:lnTo>
                <a:lnTo>
                  <a:pt x="156" y="258"/>
                </a:lnTo>
                <a:lnTo>
                  <a:pt x="162" y="246"/>
                </a:lnTo>
                <a:lnTo>
                  <a:pt x="162" y="258"/>
                </a:lnTo>
                <a:lnTo>
                  <a:pt x="162" y="240"/>
                </a:lnTo>
                <a:lnTo>
                  <a:pt x="168" y="240"/>
                </a:lnTo>
                <a:lnTo>
                  <a:pt x="168" y="264"/>
                </a:lnTo>
                <a:lnTo>
                  <a:pt x="174" y="228"/>
                </a:lnTo>
                <a:lnTo>
                  <a:pt x="174" y="294"/>
                </a:lnTo>
                <a:lnTo>
                  <a:pt x="174" y="210"/>
                </a:lnTo>
                <a:lnTo>
                  <a:pt x="174" y="252"/>
                </a:lnTo>
                <a:lnTo>
                  <a:pt x="180" y="258"/>
                </a:lnTo>
                <a:lnTo>
                  <a:pt x="180" y="276"/>
                </a:lnTo>
                <a:lnTo>
                  <a:pt x="180" y="228"/>
                </a:lnTo>
                <a:lnTo>
                  <a:pt x="180" y="234"/>
                </a:lnTo>
                <a:lnTo>
                  <a:pt x="186" y="222"/>
                </a:lnTo>
                <a:lnTo>
                  <a:pt x="186" y="258"/>
                </a:lnTo>
                <a:lnTo>
                  <a:pt x="186" y="246"/>
                </a:lnTo>
                <a:lnTo>
                  <a:pt x="192" y="252"/>
                </a:lnTo>
                <a:lnTo>
                  <a:pt x="192" y="264"/>
                </a:lnTo>
                <a:lnTo>
                  <a:pt x="192" y="234"/>
                </a:lnTo>
                <a:lnTo>
                  <a:pt x="192" y="252"/>
                </a:lnTo>
                <a:lnTo>
                  <a:pt x="198" y="246"/>
                </a:lnTo>
                <a:lnTo>
                  <a:pt x="198" y="282"/>
                </a:lnTo>
                <a:lnTo>
                  <a:pt x="198" y="222"/>
                </a:lnTo>
                <a:lnTo>
                  <a:pt x="198" y="258"/>
                </a:lnTo>
                <a:lnTo>
                  <a:pt x="204" y="246"/>
                </a:lnTo>
                <a:lnTo>
                  <a:pt x="204" y="270"/>
                </a:lnTo>
                <a:lnTo>
                  <a:pt x="204" y="234"/>
                </a:lnTo>
                <a:lnTo>
                  <a:pt x="210" y="240"/>
                </a:lnTo>
                <a:lnTo>
                  <a:pt x="210" y="258"/>
                </a:lnTo>
                <a:lnTo>
                  <a:pt x="210" y="240"/>
                </a:lnTo>
                <a:lnTo>
                  <a:pt x="216" y="264"/>
                </a:lnTo>
                <a:lnTo>
                  <a:pt x="216" y="270"/>
                </a:lnTo>
                <a:lnTo>
                  <a:pt x="216" y="228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Line 51"/>
          <p:cNvSpPr>
            <a:spLocks noChangeShapeType="1"/>
          </p:cNvSpPr>
          <p:nvPr/>
        </p:nvSpPr>
        <p:spPr bwMode="auto">
          <a:xfrm>
            <a:off x="1111034" y="1762463"/>
            <a:ext cx="60605" cy="0"/>
          </a:xfrm>
          <a:prstGeom prst="line">
            <a:avLst/>
          </a:pr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Line 52"/>
          <p:cNvSpPr>
            <a:spLocks noChangeShapeType="1"/>
          </p:cNvSpPr>
          <p:nvPr/>
        </p:nvSpPr>
        <p:spPr bwMode="auto">
          <a:xfrm flipH="1">
            <a:off x="7282595" y="1762463"/>
            <a:ext cx="70705" cy="0"/>
          </a:xfrm>
          <a:prstGeom prst="line">
            <a:avLst/>
          </a:pr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61"/>
          <p:cNvSpPr>
            <a:spLocks/>
          </p:cNvSpPr>
          <p:nvPr/>
        </p:nvSpPr>
        <p:spPr bwMode="auto">
          <a:xfrm>
            <a:off x="1111034" y="1600223"/>
            <a:ext cx="333325" cy="265484"/>
          </a:xfrm>
          <a:custGeom>
            <a:avLst/>
            <a:gdLst>
              <a:gd name="T0" fmla="*/ 0 w 198"/>
              <a:gd name="T1" fmla="*/ 48 h 108"/>
              <a:gd name="T2" fmla="*/ 6 w 198"/>
              <a:gd name="T3" fmla="*/ 78 h 108"/>
              <a:gd name="T4" fmla="*/ 12 w 198"/>
              <a:gd name="T5" fmla="*/ 78 h 108"/>
              <a:gd name="T6" fmla="*/ 12 w 198"/>
              <a:gd name="T7" fmla="*/ 60 h 108"/>
              <a:gd name="T8" fmla="*/ 18 w 198"/>
              <a:gd name="T9" fmla="*/ 24 h 108"/>
              <a:gd name="T10" fmla="*/ 24 w 198"/>
              <a:gd name="T11" fmla="*/ 78 h 108"/>
              <a:gd name="T12" fmla="*/ 30 w 198"/>
              <a:gd name="T13" fmla="*/ 66 h 108"/>
              <a:gd name="T14" fmla="*/ 30 w 198"/>
              <a:gd name="T15" fmla="*/ 66 h 108"/>
              <a:gd name="T16" fmla="*/ 36 w 198"/>
              <a:gd name="T17" fmla="*/ 54 h 108"/>
              <a:gd name="T18" fmla="*/ 42 w 198"/>
              <a:gd name="T19" fmla="*/ 84 h 108"/>
              <a:gd name="T20" fmla="*/ 48 w 198"/>
              <a:gd name="T21" fmla="*/ 60 h 108"/>
              <a:gd name="T22" fmla="*/ 48 w 198"/>
              <a:gd name="T23" fmla="*/ 66 h 108"/>
              <a:gd name="T24" fmla="*/ 54 w 198"/>
              <a:gd name="T25" fmla="*/ 0 h 108"/>
              <a:gd name="T26" fmla="*/ 60 w 198"/>
              <a:gd name="T27" fmla="*/ 102 h 108"/>
              <a:gd name="T28" fmla="*/ 66 w 198"/>
              <a:gd name="T29" fmla="*/ 60 h 108"/>
              <a:gd name="T30" fmla="*/ 72 w 198"/>
              <a:gd name="T31" fmla="*/ 54 h 108"/>
              <a:gd name="T32" fmla="*/ 72 w 198"/>
              <a:gd name="T33" fmla="*/ 78 h 108"/>
              <a:gd name="T34" fmla="*/ 78 w 198"/>
              <a:gd name="T35" fmla="*/ 42 h 108"/>
              <a:gd name="T36" fmla="*/ 84 w 198"/>
              <a:gd name="T37" fmla="*/ 90 h 108"/>
              <a:gd name="T38" fmla="*/ 90 w 198"/>
              <a:gd name="T39" fmla="*/ 54 h 108"/>
              <a:gd name="T40" fmla="*/ 96 w 198"/>
              <a:gd name="T41" fmla="*/ 78 h 108"/>
              <a:gd name="T42" fmla="*/ 102 w 198"/>
              <a:gd name="T43" fmla="*/ 54 h 108"/>
              <a:gd name="T44" fmla="*/ 102 w 198"/>
              <a:gd name="T45" fmla="*/ 60 h 108"/>
              <a:gd name="T46" fmla="*/ 108 w 198"/>
              <a:gd name="T47" fmla="*/ 78 h 108"/>
              <a:gd name="T48" fmla="*/ 114 w 198"/>
              <a:gd name="T49" fmla="*/ 48 h 108"/>
              <a:gd name="T50" fmla="*/ 120 w 198"/>
              <a:gd name="T51" fmla="*/ 78 h 108"/>
              <a:gd name="T52" fmla="*/ 126 w 198"/>
              <a:gd name="T53" fmla="*/ 60 h 108"/>
              <a:gd name="T54" fmla="*/ 126 w 198"/>
              <a:gd name="T55" fmla="*/ 42 h 108"/>
              <a:gd name="T56" fmla="*/ 132 w 198"/>
              <a:gd name="T57" fmla="*/ 48 h 108"/>
              <a:gd name="T58" fmla="*/ 138 w 198"/>
              <a:gd name="T59" fmla="*/ 90 h 108"/>
              <a:gd name="T60" fmla="*/ 144 w 198"/>
              <a:gd name="T61" fmla="*/ 48 h 108"/>
              <a:gd name="T62" fmla="*/ 144 w 198"/>
              <a:gd name="T63" fmla="*/ 66 h 108"/>
              <a:gd name="T64" fmla="*/ 150 w 198"/>
              <a:gd name="T65" fmla="*/ 54 h 108"/>
              <a:gd name="T66" fmla="*/ 156 w 198"/>
              <a:gd name="T67" fmla="*/ 48 h 108"/>
              <a:gd name="T68" fmla="*/ 162 w 198"/>
              <a:gd name="T69" fmla="*/ 90 h 108"/>
              <a:gd name="T70" fmla="*/ 168 w 198"/>
              <a:gd name="T71" fmla="*/ 90 h 108"/>
              <a:gd name="T72" fmla="*/ 174 w 198"/>
              <a:gd name="T73" fmla="*/ 48 h 108"/>
              <a:gd name="T74" fmla="*/ 174 w 198"/>
              <a:gd name="T75" fmla="*/ 72 h 108"/>
              <a:gd name="T76" fmla="*/ 180 w 198"/>
              <a:gd name="T77" fmla="*/ 66 h 108"/>
              <a:gd name="T78" fmla="*/ 186 w 198"/>
              <a:gd name="T79" fmla="*/ 48 h 108"/>
              <a:gd name="T80" fmla="*/ 192 w 198"/>
              <a:gd name="T81" fmla="*/ 84 h 108"/>
              <a:gd name="T82" fmla="*/ 198 w 198"/>
              <a:gd name="T83" fmla="*/ 4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8" h="108">
                <a:moveTo>
                  <a:pt x="0" y="54"/>
                </a:moveTo>
                <a:lnTo>
                  <a:pt x="0" y="72"/>
                </a:lnTo>
                <a:lnTo>
                  <a:pt x="0" y="48"/>
                </a:lnTo>
                <a:lnTo>
                  <a:pt x="0" y="66"/>
                </a:lnTo>
                <a:lnTo>
                  <a:pt x="6" y="54"/>
                </a:lnTo>
                <a:lnTo>
                  <a:pt x="6" y="78"/>
                </a:lnTo>
                <a:lnTo>
                  <a:pt x="6" y="48"/>
                </a:lnTo>
                <a:lnTo>
                  <a:pt x="6" y="60"/>
                </a:lnTo>
                <a:lnTo>
                  <a:pt x="12" y="78"/>
                </a:lnTo>
                <a:lnTo>
                  <a:pt x="12" y="84"/>
                </a:lnTo>
                <a:lnTo>
                  <a:pt x="12" y="30"/>
                </a:lnTo>
                <a:lnTo>
                  <a:pt x="12" y="60"/>
                </a:lnTo>
                <a:lnTo>
                  <a:pt x="18" y="102"/>
                </a:lnTo>
                <a:lnTo>
                  <a:pt x="18" y="108"/>
                </a:lnTo>
                <a:lnTo>
                  <a:pt x="18" y="24"/>
                </a:lnTo>
                <a:lnTo>
                  <a:pt x="18" y="66"/>
                </a:lnTo>
                <a:lnTo>
                  <a:pt x="24" y="60"/>
                </a:lnTo>
                <a:lnTo>
                  <a:pt x="24" y="78"/>
                </a:lnTo>
                <a:lnTo>
                  <a:pt x="24" y="42"/>
                </a:lnTo>
                <a:lnTo>
                  <a:pt x="24" y="78"/>
                </a:lnTo>
                <a:lnTo>
                  <a:pt x="30" y="66"/>
                </a:lnTo>
                <a:lnTo>
                  <a:pt x="30" y="72"/>
                </a:lnTo>
                <a:lnTo>
                  <a:pt x="30" y="54"/>
                </a:lnTo>
                <a:lnTo>
                  <a:pt x="30" y="66"/>
                </a:lnTo>
                <a:lnTo>
                  <a:pt x="36" y="72"/>
                </a:lnTo>
                <a:lnTo>
                  <a:pt x="36" y="72"/>
                </a:lnTo>
                <a:lnTo>
                  <a:pt x="36" y="54"/>
                </a:lnTo>
                <a:lnTo>
                  <a:pt x="36" y="60"/>
                </a:lnTo>
                <a:lnTo>
                  <a:pt x="42" y="66"/>
                </a:lnTo>
                <a:lnTo>
                  <a:pt x="42" y="84"/>
                </a:lnTo>
                <a:lnTo>
                  <a:pt x="42" y="42"/>
                </a:lnTo>
                <a:lnTo>
                  <a:pt x="42" y="78"/>
                </a:lnTo>
                <a:lnTo>
                  <a:pt x="48" y="60"/>
                </a:lnTo>
                <a:lnTo>
                  <a:pt x="48" y="78"/>
                </a:lnTo>
                <a:lnTo>
                  <a:pt x="48" y="48"/>
                </a:lnTo>
                <a:lnTo>
                  <a:pt x="48" y="66"/>
                </a:lnTo>
                <a:lnTo>
                  <a:pt x="54" y="72"/>
                </a:lnTo>
                <a:lnTo>
                  <a:pt x="54" y="108"/>
                </a:lnTo>
                <a:lnTo>
                  <a:pt x="54" y="0"/>
                </a:lnTo>
                <a:lnTo>
                  <a:pt x="54" y="54"/>
                </a:lnTo>
                <a:lnTo>
                  <a:pt x="60" y="42"/>
                </a:lnTo>
                <a:lnTo>
                  <a:pt x="60" y="102"/>
                </a:lnTo>
                <a:lnTo>
                  <a:pt x="60" y="12"/>
                </a:lnTo>
                <a:lnTo>
                  <a:pt x="60" y="48"/>
                </a:lnTo>
                <a:lnTo>
                  <a:pt x="66" y="60"/>
                </a:lnTo>
                <a:lnTo>
                  <a:pt x="66" y="42"/>
                </a:lnTo>
                <a:lnTo>
                  <a:pt x="66" y="84"/>
                </a:lnTo>
                <a:lnTo>
                  <a:pt x="72" y="54"/>
                </a:lnTo>
                <a:lnTo>
                  <a:pt x="72" y="90"/>
                </a:lnTo>
                <a:lnTo>
                  <a:pt x="72" y="42"/>
                </a:lnTo>
                <a:lnTo>
                  <a:pt x="72" y="78"/>
                </a:lnTo>
                <a:lnTo>
                  <a:pt x="78" y="60"/>
                </a:lnTo>
                <a:lnTo>
                  <a:pt x="78" y="78"/>
                </a:lnTo>
                <a:lnTo>
                  <a:pt x="78" y="42"/>
                </a:lnTo>
                <a:lnTo>
                  <a:pt x="78" y="60"/>
                </a:lnTo>
                <a:lnTo>
                  <a:pt x="84" y="36"/>
                </a:lnTo>
                <a:lnTo>
                  <a:pt x="84" y="90"/>
                </a:lnTo>
                <a:lnTo>
                  <a:pt x="84" y="66"/>
                </a:lnTo>
                <a:lnTo>
                  <a:pt x="90" y="60"/>
                </a:lnTo>
                <a:lnTo>
                  <a:pt x="90" y="54"/>
                </a:lnTo>
                <a:lnTo>
                  <a:pt x="90" y="78"/>
                </a:lnTo>
                <a:lnTo>
                  <a:pt x="96" y="66"/>
                </a:lnTo>
                <a:lnTo>
                  <a:pt x="96" y="78"/>
                </a:lnTo>
                <a:lnTo>
                  <a:pt x="96" y="48"/>
                </a:lnTo>
                <a:lnTo>
                  <a:pt x="96" y="48"/>
                </a:lnTo>
                <a:lnTo>
                  <a:pt x="102" y="54"/>
                </a:lnTo>
                <a:lnTo>
                  <a:pt x="102" y="72"/>
                </a:lnTo>
                <a:lnTo>
                  <a:pt x="102" y="48"/>
                </a:lnTo>
                <a:lnTo>
                  <a:pt x="102" y="60"/>
                </a:lnTo>
                <a:lnTo>
                  <a:pt x="108" y="60"/>
                </a:lnTo>
                <a:lnTo>
                  <a:pt x="108" y="42"/>
                </a:lnTo>
                <a:lnTo>
                  <a:pt x="108" y="78"/>
                </a:lnTo>
                <a:lnTo>
                  <a:pt x="114" y="66"/>
                </a:lnTo>
                <a:lnTo>
                  <a:pt x="114" y="78"/>
                </a:lnTo>
                <a:lnTo>
                  <a:pt x="114" y="48"/>
                </a:lnTo>
                <a:lnTo>
                  <a:pt x="114" y="66"/>
                </a:lnTo>
                <a:lnTo>
                  <a:pt x="120" y="60"/>
                </a:lnTo>
                <a:lnTo>
                  <a:pt x="120" y="78"/>
                </a:lnTo>
                <a:lnTo>
                  <a:pt x="120" y="48"/>
                </a:lnTo>
                <a:lnTo>
                  <a:pt x="120" y="66"/>
                </a:lnTo>
                <a:lnTo>
                  <a:pt x="126" y="60"/>
                </a:lnTo>
                <a:lnTo>
                  <a:pt x="126" y="96"/>
                </a:lnTo>
                <a:lnTo>
                  <a:pt x="126" y="24"/>
                </a:lnTo>
                <a:lnTo>
                  <a:pt x="126" y="42"/>
                </a:lnTo>
                <a:lnTo>
                  <a:pt x="132" y="48"/>
                </a:lnTo>
                <a:lnTo>
                  <a:pt x="132" y="84"/>
                </a:lnTo>
                <a:lnTo>
                  <a:pt x="132" y="48"/>
                </a:lnTo>
                <a:lnTo>
                  <a:pt x="132" y="66"/>
                </a:lnTo>
                <a:lnTo>
                  <a:pt x="138" y="42"/>
                </a:lnTo>
                <a:lnTo>
                  <a:pt x="138" y="90"/>
                </a:lnTo>
                <a:lnTo>
                  <a:pt x="138" y="36"/>
                </a:lnTo>
                <a:lnTo>
                  <a:pt x="138" y="72"/>
                </a:lnTo>
                <a:lnTo>
                  <a:pt x="144" y="48"/>
                </a:lnTo>
                <a:lnTo>
                  <a:pt x="144" y="84"/>
                </a:lnTo>
                <a:lnTo>
                  <a:pt x="144" y="42"/>
                </a:lnTo>
                <a:lnTo>
                  <a:pt x="144" y="66"/>
                </a:lnTo>
                <a:lnTo>
                  <a:pt x="150" y="60"/>
                </a:lnTo>
                <a:lnTo>
                  <a:pt x="150" y="66"/>
                </a:lnTo>
                <a:lnTo>
                  <a:pt x="150" y="54"/>
                </a:lnTo>
                <a:lnTo>
                  <a:pt x="156" y="72"/>
                </a:lnTo>
                <a:lnTo>
                  <a:pt x="156" y="72"/>
                </a:lnTo>
                <a:lnTo>
                  <a:pt x="156" y="48"/>
                </a:lnTo>
                <a:lnTo>
                  <a:pt x="156" y="60"/>
                </a:lnTo>
                <a:lnTo>
                  <a:pt x="162" y="78"/>
                </a:lnTo>
                <a:lnTo>
                  <a:pt x="162" y="90"/>
                </a:lnTo>
                <a:lnTo>
                  <a:pt x="162" y="36"/>
                </a:lnTo>
                <a:lnTo>
                  <a:pt x="168" y="36"/>
                </a:lnTo>
                <a:lnTo>
                  <a:pt x="168" y="90"/>
                </a:lnTo>
                <a:lnTo>
                  <a:pt x="168" y="30"/>
                </a:lnTo>
                <a:lnTo>
                  <a:pt x="168" y="78"/>
                </a:lnTo>
                <a:lnTo>
                  <a:pt x="174" y="48"/>
                </a:lnTo>
                <a:lnTo>
                  <a:pt x="174" y="84"/>
                </a:lnTo>
                <a:lnTo>
                  <a:pt x="174" y="48"/>
                </a:lnTo>
                <a:lnTo>
                  <a:pt x="174" y="72"/>
                </a:lnTo>
                <a:lnTo>
                  <a:pt x="180" y="42"/>
                </a:lnTo>
                <a:lnTo>
                  <a:pt x="180" y="72"/>
                </a:lnTo>
                <a:lnTo>
                  <a:pt x="180" y="66"/>
                </a:lnTo>
                <a:lnTo>
                  <a:pt x="186" y="72"/>
                </a:lnTo>
                <a:lnTo>
                  <a:pt x="186" y="72"/>
                </a:lnTo>
                <a:lnTo>
                  <a:pt x="186" y="48"/>
                </a:lnTo>
                <a:lnTo>
                  <a:pt x="186" y="66"/>
                </a:lnTo>
                <a:lnTo>
                  <a:pt x="192" y="60"/>
                </a:lnTo>
                <a:lnTo>
                  <a:pt x="192" y="84"/>
                </a:lnTo>
                <a:lnTo>
                  <a:pt x="192" y="48"/>
                </a:lnTo>
                <a:lnTo>
                  <a:pt x="192" y="66"/>
                </a:lnTo>
                <a:lnTo>
                  <a:pt x="198" y="48"/>
                </a:lnTo>
                <a:lnTo>
                  <a:pt x="198" y="90"/>
                </a:lnTo>
                <a:lnTo>
                  <a:pt x="198" y="42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62"/>
          <p:cNvSpPr>
            <a:spLocks/>
          </p:cNvSpPr>
          <p:nvPr/>
        </p:nvSpPr>
        <p:spPr bwMode="auto">
          <a:xfrm>
            <a:off x="1444359" y="1614972"/>
            <a:ext cx="343426" cy="265484"/>
          </a:xfrm>
          <a:custGeom>
            <a:avLst/>
            <a:gdLst>
              <a:gd name="T0" fmla="*/ 6 w 204"/>
              <a:gd name="T1" fmla="*/ 66 h 108"/>
              <a:gd name="T2" fmla="*/ 6 w 204"/>
              <a:gd name="T3" fmla="*/ 78 h 108"/>
              <a:gd name="T4" fmla="*/ 12 w 204"/>
              <a:gd name="T5" fmla="*/ 36 h 108"/>
              <a:gd name="T6" fmla="*/ 18 w 204"/>
              <a:gd name="T7" fmla="*/ 42 h 108"/>
              <a:gd name="T8" fmla="*/ 24 w 204"/>
              <a:gd name="T9" fmla="*/ 72 h 108"/>
              <a:gd name="T10" fmla="*/ 30 w 204"/>
              <a:gd name="T11" fmla="*/ 78 h 108"/>
              <a:gd name="T12" fmla="*/ 36 w 204"/>
              <a:gd name="T13" fmla="*/ 60 h 108"/>
              <a:gd name="T14" fmla="*/ 36 w 204"/>
              <a:gd name="T15" fmla="*/ 54 h 108"/>
              <a:gd name="T16" fmla="*/ 42 w 204"/>
              <a:gd name="T17" fmla="*/ 18 h 108"/>
              <a:gd name="T18" fmla="*/ 48 w 204"/>
              <a:gd name="T19" fmla="*/ 72 h 108"/>
              <a:gd name="T20" fmla="*/ 54 w 204"/>
              <a:gd name="T21" fmla="*/ 54 h 108"/>
              <a:gd name="T22" fmla="*/ 54 w 204"/>
              <a:gd name="T23" fmla="*/ 66 h 108"/>
              <a:gd name="T24" fmla="*/ 60 w 204"/>
              <a:gd name="T25" fmla="*/ 36 h 108"/>
              <a:gd name="T26" fmla="*/ 66 w 204"/>
              <a:gd name="T27" fmla="*/ 78 h 108"/>
              <a:gd name="T28" fmla="*/ 72 w 204"/>
              <a:gd name="T29" fmla="*/ 36 h 108"/>
              <a:gd name="T30" fmla="*/ 72 w 204"/>
              <a:gd name="T31" fmla="*/ 66 h 108"/>
              <a:gd name="T32" fmla="*/ 78 w 204"/>
              <a:gd name="T33" fmla="*/ 36 h 108"/>
              <a:gd name="T34" fmla="*/ 84 w 204"/>
              <a:gd name="T35" fmla="*/ 78 h 108"/>
              <a:gd name="T36" fmla="*/ 90 w 204"/>
              <a:gd name="T37" fmla="*/ 54 h 108"/>
              <a:gd name="T38" fmla="*/ 90 w 204"/>
              <a:gd name="T39" fmla="*/ 72 h 108"/>
              <a:gd name="T40" fmla="*/ 96 w 204"/>
              <a:gd name="T41" fmla="*/ 36 h 108"/>
              <a:gd name="T42" fmla="*/ 102 w 204"/>
              <a:gd name="T43" fmla="*/ 84 h 108"/>
              <a:gd name="T44" fmla="*/ 108 w 204"/>
              <a:gd name="T45" fmla="*/ 66 h 108"/>
              <a:gd name="T46" fmla="*/ 108 w 204"/>
              <a:gd name="T47" fmla="*/ 54 h 108"/>
              <a:gd name="T48" fmla="*/ 114 w 204"/>
              <a:gd name="T49" fmla="*/ 0 h 108"/>
              <a:gd name="T50" fmla="*/ 120 w 204"/>
              <a:gd name="T51" fmla="*/ 18 h 108"/>
              <a:gd name="T52" fmla="*/ 126 w 204"/>
              <a:gd name="T53" fmla="*/ 12 h 108"/>
              <a:gd name="T54" fmla="*/ 132 w 204"/>
              <a:gd name="T55" fmla="*/ 78 h 108"/>
              <a:gd name="T56" fmla="*/ 138 w 204"/>
              <a:gd name="T57" fmla="*/ 54 h 108"/>
              <a:gd name="T58" fmla="*/ 138 w 204"/>
              <a:gd name="T59" fmla="*/ 48 h 108"/>
              <a:gd name="T60" fmla="*/ 144 w 204"/>
              <a:gd name="T61" fmla="*/ 66 h 108"/>
              <a:gd name="T62" fmla="*/ 150 w 204"/>
              <a:gd name="T63" fmla="*/ 48 h 108"/>
              <a:gd name="T64" fmla="*/ 156 w 204"/>
              <a:gd name="T65" fmla="*/ 42 h 108"/>
              <a:gd name="T66" fmla="*/ 162 w 204"/>
              <a:gd name="T67" fmla="*/ 90 h 108"/>
              <a:gd name="T68" fmla="*/ 168 w 204"/>
              <a:gd name="T69" fmla="*/ 24 h 108"/>
              <a:gd name="T70" fmla="*/ 174 w 204"/>
              <a:gd name="T71" fmla="*/ 72 h 108"/>
              <a:gd name="T72" fmla="*/ 180 w 204"/>
              <a:gd name="T73" fmla="*/ 42 h 108"/>
              <a:gd name="T74" fmla="*/ 186 w 204"/>
              <a:gd name="T75" fmla="*/ 54 h 108"/>
              <a:gd name="T76" fmla="*/ 186 w 204"/>
              <a:gd name="T77" fmla="*/ 54 h 108"/>
              <a:gd name="T78" fmla="*/ 192 w 204"/>
              <a:gd name="T79" fmla="*/ 18 h 108"/>
              <a:gd name="T80" fmla="*/ 198 w 204"/>
              <a:gd name="T81" fmla="*/ 42 h 108"/>
              <a:gd name="T82" fmla="*/ 204 w 204"/>
              <a:gd name="T83" fmla="*/ 72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" h="108">
                <a:moveTo>
                  <a:pt x="0" y="36"/>
                </a:moveTo>
                <a:lnTo>
                  <a:pt x="0" y="54"/>
                </a:lnTo>
                <a:lnTo>
                  <a:pt x="6" y="66"/>
                </a:lnTo>
                <a:lnTo>
                  <a:pt x="6" y="78"/>
                </a:lnTo>
                <a:lnTo>
                  <a:pt x="6" y="36"/>
                </a:lnTo>
                <a:lnTo>
                  <a:pt x="6" y="78"/>
                </a:lnTo>
                <a:lnTo>
                  <a:pt x="12" y="66"/>
                </a:lnTo>
                <a:lnTo>
                  <a:pt x="12" y="78"/>
                </a:lnTo>
                <a:lnTo>
                  <a:pt x="12" y="36"/>
                </a:lnTo>
                <a:lnTo>
                  <a:pt x="18" y="54"/>
                </a:lnTo>
                <a:lnTo>
                  <a:pt x="18" y="72"/>
                </a:lnTo>
                <a:lnTo>
                  <a:pt x="18" y="42"/>
                </a:lnTo>
                <a:lnTo>
                  <a:pt x="18" y="72"/>
                </a:lnTo>
                <a:lnTo>
                  <a:pt x="24" y="60"/>
                </a:lnTo>
                <a:lnTo>
                  <a:pt x="24" y="72"/>
                </a:lnTo>
                <a:lnTo>
                  <a:pt x="24" y="42"/>
                </a:lnTo>
                <a:lnTo>
                  <a:pt x="30" y="60"/>
                </a:lnTo>
                <a:lnTo>
                  <a:pt x="30" y="78"/>
                </a:lnTo>
                <a:lnTo>
                  <a:pt x="30" y="30"/>
                </a:lnTo>
                <a:lnTo>
                  <a:pt x="30" y="42"/>
                </a:lnTo>
                <a:lnTo>
                  <a:pt x="36" y="60"/>
                </a:lnTo>
                <a:lnTo>
                  <a:pt x="36" y="78"/>
                </a:lnTo>
                <a:lnTo>
                  <a:pt x="36" y="36"/>
                </a:lnTo>
                <a:lnTo>
                  <a:pt x="36" y="54"/>
                </a:lnTo>
                <a:lnTo>
                  <a:pt x="42" y="60"/>
                </a:lnTo>
                <a:lnTo>
                  <a:pt x="42" y="96"/>
                </a:lnTo>
                <a:lnTo>
                  <a:pt x="42" y="18"/>
                </a:lnTo>
                <a:lnTo>
                  <a:pt x="42" y="54"/>
                </a:lnTo>
                <a:lnTo>
                  <a:pt x="48" y="60"/>
                </a:lnTo>
                <a:lnTo>
                  <a:pt x="48" y="72"/>
                </a:lnTo>
                <a:lnTo>
                  <a:pt x="48" y="42"/>
                </a:lnTo>
                <a:lnTo>
                  <a:pt x="48" y="42"/>
                </a:lnTo>
                <a:lnTo>
                  <a:pt x="54" y="54"/>
                </a:lnTo>
                <a:lnTo>
                  <a:pt x="54" y="72"/>
                </a:lnTo>
                <a:lnTo>
                  <a:pt x="54" y="36"/>
                </a:lnTo>
                <a:lnTo>
                  <a:pt x="54" y="66"/>
                </a:lnTo>
                <a:lnTo>
                  <a:pt x="60" y="54"/>
                </a:lnTo>
                <a:lnTo>
                  <a:pt x="60" y="78"/>
                </a:lnTo>
                <a:lnTo>
                  <a:pt x="60" y="36"/>
                </a:lnTo>
                <a:lnTo>
                  <a:pt x="60" y="36"/>
                </a:lnTo>
                <a:lnTo>
                  <a:pt x="66" y="54"/>
                </a:lnTo>
                <a:lnTo>
                  <a:pt x="66" y="78"/>
                </a:lnTo>
                <a:lnTo>
                  <a:pt x="66" y="42"/>
                </a:lnTo>
                <a:lnTo>
                  <a:pt x="66" y="60"/>
                </a:lnTo>
                <a:lnTo>
                  <a:pt x="72" y="36"/>
                </a:lnTo>
                <a:lnTo>
                  <a:pt x="72" y="84"/>
                </a:lnTo>
                <a:lnTo>
                  <a:pt x="72" y="36"/>
                </a:lnTo>
                <a:lnTo>
                  <a:pt x="72" y="66"/>
                </a:lnTo>
                <a:lnTo>
                  <a:pt x="78" y="60"/>
                </a:lnTo>
                <a:lnTo>
                  <a:pt x="78" y="72"/>
                </a:lnTo>
                <a:lnTo>
                  <a:pt x="78" y="36"/>
                </a:lnTo>
                <a:lnTo>
                  <a:pt x="78" y="60"/>
                </a:lnTo>
                <a:lnTo>
                  <a:pt x="84" y="54"/>
                </a:lnTo>
                <a:lnTo>
                  <a:pt x="84" y="78"/>
                </a:lnTo>
                <a:lnTo>
                  <a:pt x="84" y="36"/>
                </a:lnTo>
                <a:lnTo>
                  <a:pt x="84" y="48"/>
                </a:lnTo>
                <a:lnTo>
                  <a:pt x="90" y="54"/>
                </a:lnTo>
                <a:lnTo>
                  <a:pt x="90" y="78"/>
                </a:lnTo>
                <a:lnTo>
                  <a:pt x="90" y="30"/>
                </a:lnTo>
                <a:lnTo>
                  <a:pt x="90" y="72"/>
                </a:lnTo>
                <a:lnTo>
                  <a:pt x="96" y="60"/>
                </a:lnTo>
                <a:lnTo>
                  <a:pt x="96" y="72"/>
                </a:lnTo>
                <a:lnTo>
                  <a:pt x="96" y="36"/>
                </a:lnTo>
                <a:lnTo>
                  <a:pt x="96" y="60"/>
                </a:lnTo>
                <a:lnTo>
                  <a:pt x="102" y="72"/>
                </a:lnTo>
                <a:lnTo>
                  <a:pt x="102" y="84"/>
                </a:lnTo>
                <a:lnTo>
                  <a:pt x="102" y="30"/>
                </a:lnTo>
                <a:lnTo>
                  <a:pt x="102" y="54"/>
                </a:lnTo>
                <a:lnTo>
                  <a:pt x="108" y="66"/>
                </a:lnTo>
                <a:lnTo>
                  <a:pt x="108" y="90"/>
                </a:lnTo>
                <a:lnTo>
                  <a:pt x="108" y="30"/>
                </a:lnTo>
                <a:lnTo>
                  <a:pt x="108" y="54"/>
                </a:lnTo>
                <a:lnTo>
                  <a:pt x="114" y="42"/>
                </a:lnTo>
                <a:lnTo>
                  <a:pt x="114" y="102"/>
                </a:lnTo>
                <a:lnTo>
                  <a:pt x="114" y="0"/>
                </a:lnTo>
                <a:lnTo>
                  <a:pt x="114" y="30"/>
                </a:lnTo>
                <a:lnTo>
                  <a:pt x="120" y="66"/>
                </a:lnTo>
                <a:lnTo>
                  <a:pt x="120" y="18"/>
                </a:lnTo>
                <a:lnTo>
                  <a:pt x="120" y="102"/>
                </a:lnTo>
                <a:lnTo>
                  <a:pt x="126" y="90"/>
                </a:lnTo>
                <a:lnTo>
                  <a:pt x="126" y="12"/>
                </a:lnTo>
                <a:lnTo>
                  <a:pt x="126" y="54"/>
                </a:lnTo>
                <a:lnTo>
                  <a:pt x="132" y="60"/>
                </a:lnTo>
                <a:lnTo>
                  <a:pt x="132" y="78"/>
                </a:lnTo>
                <a:lnTo>
                  <a:pt x="132" y="36"/>
                </a:lnTo>
                <a:lnTo>
                  <a:pt x="132" y="36"/>
                </a:lnTo>
                <a:lnTo>
                  <a:pt x="138" y="54"/>
                </a:lnTo>
                <a:lnTo>
                  <a:pt x="138" y="90"/>
                </a:lnTo>
                <a:lnTo>
                  <a:pt x="138" y="36"/>
                </a:lnTo>
                <a:lnTo>
                  <a:pt x="138" y="48"/>
                </a:lnTo>
                <a:lnTo>
                  <a:pt x="144" y="24"/>
                </a:lnTo>
                <a:lnTo>
                  <a:pt x="144" y="84"/>
                </a:lnTo>
                <a:lnTo>
                  <a:pt x="144" y="66"/>
                </a:lnTo>
                <a:lnTo>
                  <a:pt x="150" y="36"/>
                </a:lnTo>
                <a:lnTo>
                  <a:pt x="150" y="78"/>
                </a:lnTo>
                <a:lnTo>
                  <a:pt x="150" y="48"/>
                </a:lnTo>
                <a:lnTo>
                  <a:pt x="156" y="42"/>
                </a:lnTo>
                <a:lnTo>
                  <a:pt x="156" y="66"/>
                </a:lnTo>
                <a:lnTo>
                  <a:pt x="156" y="42"/>
                </a:lnTo>
                <a:lnTo>
                  <a:pt x="156" y="60"/>
                </a:lnTo>
                <a:lnTo>
                  <a:pt x="162" y="66"/>
                </a:lnTo>
                <a:lnTo>
                  <a:pt x="162" y="90"/>
                </a:lnTo>
                <a:lnTo>
                  <a:pt x="162" y="36"/>
                </a:lnTo>
                <a:lnTo>
                  <a:pt x="168" y="60"/>
                </a:lnTo>
                <a:lnTo>
                  <a:pt x="168" y="24"/>
                </a:lnTo>
                <a:lnTo>
                  <a:pt x="168" y="78"/>
                </a:lnTo>
                <a:lnTo>
                  <a:pt x="174" y="66"/>
                </a:lnTo>
                <a:lnTo>
                  <a:pt x="174" y="72"/>
                </a:lnTo>
                <a:lnTo>
                  <a:pt x="174" y="42"/>
                </a:lnTo>
                <a:lnTo>
                  <a:pt x="174" y="60"/>
                </a:lnTo>
                <a:lnTo>
                  <a:pt x="180" y="42"/>
                </a:lnTo>
                <a:lnTo>
                  <a:pt x="180" y="72"/>
                </a:lnTo>
                <a:lnTo>
                  <a:pt x="180" y="66"/>
                </a:lnTo>
                <a:lnTo>
                  <a:pt x="186" y="54"/>
                </a:lnTo>
                <a:lnTo>
                  <a:pt x="186" y="72"/>
                </a:lnTo>
                <a:lnTo>
                  <a:pt x="186" y="48"/>
                </a:lnTo>
                <a:lnTo>
                  <a:pt x="186" y="54"/>
                </a:lnTo>
                <a:lnTo>
                  <a:pt x="192" y="72"/>
                </a:lnTo>
                <a:lnTo>
                  <a:pt x="192" y="108"/>
                </a:lnTo>
                <a:lnTo>
                  <a:pt x="192" y="18"/>
                </a:lnTo>
                <a:lnTo>
                  <a:pt x="192" y="78"/>
                </a:lnTo>
                <a:lnTo>
                  <a:pt x="198" y="72"/>
                </a:lnTo>
                <a:lnTo>
                  <a:pt x="198" y="42"/>
                </a:lnTo>
                <a:lnTo>
                  <a:pt x="198" y="66"/>
                </a:lnTo>
                <a:lnTo>
                  <a:pt x="204" y="48"/>
                </a:lnTo>
                <a:lnTo>
                  <a:pt x="204" y="72"/>
                </a:lnTo>
                <a:lnTo>
                  <a:pt x="204" y="36"/>
                </a:lnTo>
                <a:lnTo>
                  <a:pt x="204" y="48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63"/>
          <p:cNvSpPr>
            <a:spLocks/>
          </p:cNvSpPr>
          <p:nvPr/>
        </p:nvSpPr>
        <p:spPr bwMode="auto">
          <a:xfrm>
            <a:off x="1787785" y="1644470"/>
            <a:ext cx="343426" cy="221236"/>
          </a:xfrm>
          <a:custGeom>
            <a:avLst/>
            <a:gdLst>
              <a:gd name="T0" fmla="*/ 6 w 204"/>
              <a:gd name="T1" fmla="*/ 72 h 90"/>
              <a:gd name="T2" fmla="*/ 12 w 204"/>
              <a:gd name="T3" fmla="*/ 30 h 90"/>
              <a:gd name="T4" fmla="*/ 18 w 204"/>
              <a:gd name="T5" fmla="*/ 54 h 90"/>
              <a:gd name="T6" fmla="*/ 18 w 204"/>
              <a:gd name="T7" fmla="*/ 42 h 90"/>
              <a:gd name="T8" fmla="*/ 24 w 204"/>
              <a:gd name="T9" fmla="*/ 30 h 90"/>
              <a:gd name="T10" fmla="*/ 30 w 204"/>
              <a:gd name="T11" fmla="*/ 60 h 90"/>
              <a:gd name="T12" fmla="*/ 36 w 204"/>
              <a:gd name="T13" fmla="*/ 18 h 90"/>
              <a:gd name="T14" fmla="*/ 42 w 204"/>
              <a:gd name="T15" fmla="*/ 72 h 90"/>
              <a:gd name="T16" fmla="*/ 48 w 204"/>
              <a:gd name="T17" fmla="*/ 24 h 90"/>
              <a:gd name="T18" fmla="*/ 54 w 204"/>
              <a:gd name="T19" fmla="*/ 42 h 90"/>
              <a:gd name="T20" fmla="*/ 54 w 204"/>
              <a:gd name="T21" fmla="*/ 54 h 90"/>
              <a:gd name="T22" fmla="*/ 60 w 204"/>
              <a:gd name="T23" fmla="*/ 6 h 90"/>
              <a:gd name="T24" fmla="*/ 66 w 204"/>
              <a:gd name="T25" fmla="*/ 90 h 90"/>
              <a:gd name="T26" fmla="*/ 72 w 204"/>
              <a:gd name="T27" fmla="*/ 36 h 90"/>
              <a:gd name="T28" fmla="*/ 72 w 204"/>
              <a:gd name="T29" fmla="*/ 42 h 90"/>
              <a:gd name="T30" fmla="*/ 78 w 204"/>
              <a:gd name="T31" fmla="*/ 30 h 90"/>
              <a:gd name="T32" fmla="*/ 84 w 204"/>
              <a:gd name="T33" fmla="*/ 60 h 90"/>
              <a:gd name="T34" fmla="*/ 90 w 204"/>
              <a:gd name="T35" fmla="*/ 48 h 90"/>
              <a:gd name="T36" fmla="*/ 90 w 204"/>
              <a:gd name="T37" fmla="*/ 54 h 90"/>
              <a:gd name="T38" fmla="*/ 96 w 204"/>
              <a:gd name="T39" fmla="*/ 6 h 90"/>
              <a:gd name="T40" fmla="*/ 102 w 204"/>
              <a:gd name="T41" fmla="*/ 66 h 90"/>
              <a:gd name="T42" fmla="*/ 108 w 204"/>
              <a:gd name="T43" fmla="*/ 48 h 90"/>
              <a:gd name="T44" fmla="*/ 108 w 204"/>
              <a:gd name="T45" fmla="*/ 42 h 90"/>
              <a:gd name="T46" fmla="*/ 114 w 204"/>
              <a:gd name="T47" fmla="*/ 30 h 90"/>
              <a:gd name="T48" fmla="*/ 120 w 204"/>
              <a:gd name="T49" fmla="*/ 66 h 90"/>
              <a:gd name="T50" fmla="*/ 126 w 204"/>
              <a:gd name="T51" fmla="*/ 72 h 90"/>
              <a:gd name="T52" fmla="*/ 132 w 204"/>
              <a:gd name="T53" fmla="*/ 42 h 90"/>
              <a:gd name="T54" fmla="*/ 132 w 204"/>
              <a:gd name="T55" fmla="*/ 36 h 90"/>
              <a:gd name="T56" fmla="*/ 138 w 204"/>
              <a:gd name="T57" fmla="*/ 24 h 90"/>
              <a:gd name="T58" fmla="*/ 144 w 204"/>
              <a:gd name="T59" fmla="*/ 66 h 90"/>
              <a:gd name="T60" fmla="*/ 150 w 204"/>
              <a:gd name="T61" fmla="*/ 48 h 90"/>
              <a:gd name="T62" fmla="*/ 150 w 204"/>
              <a:gd name="T63" fmla="*/ 42 h 90"/>
              <a:gd name="T64" fmla="*/ 156 w 204"/>
              <a:gd name="T65" fmla="*/ 18 h 90"/>
              <a:gd name="T66" fmla="*/ 162 w 204"/>
              <a:gd name="T67" fmla="*/ 66 h 90"/>
              <a:gd name="T68" fmla="*/ 168 w 204"/>
              <a:gd name="T69" fmla="*/ 42 h 90"/>
              <a:gd name="T70" fmla="*/ 168 w 204"/>
              <a:gd name="T71" fmla="*/ 54 h 90"/>
              <a:gd name="T72" fmla="*/ 174 w 204"/>
              <a:gd name="T73" fmla="*/ 18 h 90"/>
              <a:gd name="T74" fmla="*/ 180 w 204"/>
              <a:gd name="T75" fmla="*/ 60 h 90"/>
              <a:gd name="T76" fmla="*/ 186 w 204"/>
              <a:gd name="T77" fmla="*/ 60 h 90"/>
              <a:gd name="T78" fmla="*/ 186 w 204"/>
              <a:gd name="T79" fmla="*/ 48 h 90"/>
              <a:gd name="T80" fmla="*/ 192 w 204"/>
              <a:gd name="T81" fmla="*/ 36 h 90"/>
              <a:gd name="T82" fmla="*/ 198 w 204"/>
              <a:gd name="T83" fmla="*/ 1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" h="90">
                <a:moveTo>
                  <a:pt x="0" y="36"/>
                </a:moveTo>
                <a:lnTo>
                  <a:pt x="6" y="48"/>
                </a:lnTo>
                <a:lnTo>
                  <a:pt x="6" y="72"/>
                </a:lnTo>
                <a:lnTo>
                  <a:pt x="6" y="18"/>
                </a:lnTo>
                <a:lnTo>
                  <a:pt x="6" y="42"/>
                </a:lnTo>
                <a:lnTo>
                  <a:pt x="12" y="30"/>
                </a:lnTo>
                <a:lnTo>
                  <a:pt x="12" y="66"/>
                </a:lnTo>
                <a:lnTo>
                  <a:pt x="12" y="24"/>
                </a:lnTo>
                <a:lnTo>
                  <a:pt x="18" y="54"/>
                </a:lnTo>
                <a:lnTo>
                  <a:pt x="18" y="60"/>
                </a:lnTo>
                <a:lnTo>
                  <a:pt x="18" y="30"/>
                </a:lnTo>
                <a:lnTo>
                  <a:pt x="18" y="42"/>
                </a:lnTo>
                <a:lnTo>
                  <a:pt x="24" y="48"/>
                </a:lnTo>
                <a:lnTo>
                  <a:pt x="24" y="60"/>
                </a:lnTo>
                <a:lnTo>
                  <a:pt x="24" y="30"/>
                </a:lnTo>
                <a:lnTo>
                  <a:pt x="24" y="48"/>
                </a:lnTo>
                <a:lnTo>
                  <a:pt x="30" y="42"/>
                </a:lnTo>
                <a:lnTo>
                  <a:pt x="30" y="60"/>
                </a:lnTo>
                <a:lnTo>
                  <a:pt x="30" y="36"/>
                </a:lnTo>
                <a:lnTo>
                  <a:pt x="36" y="42"/>
                </a:lnTo>
                <a:lnTo>
                  <a:pt x="36" y="18"/>
                </a:lnTo>
                <a:lnTo>
                  <a:pt x="36" y="66"/>
                </a:lnTo>
                <a:lnTo>
                  <a:pt x="42" y="48"/>
                </a:lnTo>
                <a:lnTo>
                  <a:pt x="42" y="72"/>
                </a:lnTo>
                <a:lnTo>
                  <a:pt x="42" y="18"/>
                </a:lnTo>
                <a:lnTo>
                  <a:pt x="42" y="42"/>
                </a:lnTo>
                <a:lnTo>
                  <a:pt x="48" y="24"/>
                </a:lnTo>
                <a:lnTo>
                  <a:pt x="48" y="60"/>
                </a:lnTo>
                <a:lnTo>
                  <a:pt x="48" y="36"/>
                </a:lnTo>
                <a:lnTo>
                  <a:pt x="54" y="42"/>
                </a:lnTo>
                <a:lnTo>
                  <a:pt x="54" y="60"/>
                </a:lnTo>
                <a:lnTo>
                  <a:pt x="54" y="24"/>
                </a:lnTo>
                <a:lnTo>
                  <a:pt x="54" y="54"/>
                </a:lnTo>
                <a:lnTo>
                  <a:pt x="60" y="30"/>
                </a:lnTo>
                <a:lnTo>
                  <a:pt x="60" y="78"/>
                </a:lnTo>
                <a:lnTo>
                  <a:pt x="60" y="6"/>
                </a:lnTo>
                <a:lnTo>
                  <a:pt x="60" y="54"/>
                </a:lnTo>
                <a:lnTo>
                  <a:pt x="66" y="48"/>
                </a:lnTo>
                <a:lnTo>
                  <a:pt x="66" y="90"/>
                </a:lnTo>
                <a:lnTo>
                  <a:pt x="66" y="0"/>
                </a:lnTo>
                <a:lnTo>
                  <a:pt x="66" y="30"/>
                </a:lnTo>
                <a:lnTo>
                  <a:pt x="72" y="36"/>
                </a:lnTo>
                <a:lnTo>
                  <a:pt x="72" y="60"/>
                </a:lnTo>
                <a:lnTo>
                  <a:pt x="72" y="30"/>
                </a:lnTo>
                <a:lnTo>
                  <a:pt x="72" y="42"/>
                </a:lnTo>
                <a:lnTo>
                  <a:pt x="78" y="54"/>
                </a:lnTo>
                <a:lnTo>
                  <a:pt x="78" y="60"/>
                </a:lnTo>
                <a:lnTo>
                  <a:pt x="78" y="30"/>
                </a:lnTo>
                <a:lnTo>
                  <a:pt x="78" y="48"/>
                </a:lnTo>
                <a:lnTo>
                  <a:pt x="84" y="48"/>
                </a:lnTo>
                <a:lnTo>
                  <a:pt x="84" y="60"/>
                </a:lnTo>
                <a:lnTo>
                  <a:pt x="84" y="30"/>
                </a:lnTo>
                <a:lnTo>
                  <a:pt x="84" y="42"/>
                </a:lnTo>
                <a:lnTo>
                  <a:pt x="90" y="48"/>
                </a:lnTo>
                <a:lnTo>
                  <a:pt x="90" y="54"/>
                </a:lnTo>
                <a:lnTo>
                  <a:pt x="90" y="36"/>
                </a:lnTo>
                <a:lnTo>
                  <a:pt x="90" y="54"/>
                </a:lnTo>
                <a:lnTo>
                  <a:pt x="96" y="42"/>
                </a:lnTo>
                <a:lnTo>
                  <a:pt x="96" y="84"/>
                </a:lnTo>
                <a:lnTo>
                  <a:pt x="96" y="6"/>
                </a:lnTo>
                <a:lnTo>
                  <a:pt x="96" y="48"/>
                </a:lnTo>
                <a:lnTo>
                  <a:pt x="102" y="54"/>
                </a:lnTo>
                <a:lnTo>
                  <a:pt x="102" y="66"/>
                </a:lnTo>
                <a:lnTo>
                  <a:pt x="102" y="24"/>
                </a:lnTo>
                <a:lnTo>
                  <a:pt x="102" y="60"/>
                </a:lnTo>
                <a:lnTo>
                  <a:pt x="108" y="48"/>
                </a:lnTo>
                <a:lnTo>
                  <a:pt x="108" y="60"/>
                </a:lnTo>
                <a:lnTo>
                  <a:pt x="108" y="24"/>
                </a:lnTo>
                <a:lnTo>
                  <a:pt x="108" y="42"/>
                </a:lnTo>
                <a:lnTo>
                  <a:pt x="114" y="36"/>
                </a:lnTo>
                <a:lnTo>
                  <a:pt x="114" y="60"/>
                </a:lnTo>
                <a:lnTo>
                  <a:pt x="114" y="30"/>
                </a:lnTo>
                <a:lnTo>
                  <a:pt x="114" y="48"/>
                </a:lnTo>
                <a:lnTo>
                  <a:pt x="120" y="36"/>
                </a:lnTo>
                <a:lnTo>
                  <a:pt x="120" y="66"/>
                </a:lnTo>
                <a:lnTo>
                  <a:pt x="120" y="24"/>
                </a:lnTo>
                <a:lnTo>
                  <a:pt x="120" y="36"/>
                </a:lnTo>
                <a:lnTo>
                  <a:pt x="126" y="72"/>
                </a:lnTo>
                <a:lnTo>
                  <a:pt x="126" y="18"/>
                </a:lnTo>
                <a:lnTo>
                  <a:pt x="126" y="30"/>
                </a:lnTo>
                <a:lnTo>
                  <a:pt x="132" y="42"/>
                </a:lnTo>
                <a:lnTo>
                  <a:pt x="132" y="66"/>
                </a:lnTo>
                <a:lnTo>
                  <a:pt x="132" y="30"/>
                </a:lnTo>
                <a:lnTo>
                  <a:pt x="132" y="36"/>
                </a:lnTo>
                <a:lnTo>
                  <a:pt x="138" y="48"/>
                </a:lnTo>
                <a:lnTo>
                  <a:pt x="138" y="66"/>
                </a:lnTo>
                <a:lnTo>
                  <a:pt x="138" y="24"/>
                </a:lnTo>
                <a:lnTo>
                  <a:pt x="138" y="30"/>
                </a:lnTo>
                <a:lnTo>
                  <a:pt x="144" y="36"/>
                </a:lnTo>
                <a:lnTo>
                  <a:pt x="144" y="66"/>
                </a:lnTo>
                <a:lnTo>
                  <a:pt x="144" y="24"/>
                </a:lnTo>
                <a:lnTo>
                  <a:pt x="144" y="42"/>
                </a:lnTo>
                <a:lnTo>
                  <a:pt x="150" y="48"/>
                </a:lnTo>
                <a:lnTo>
                  <a:pt x="150" y="60"/>
                </a:lnTo>
                <a:lnTo>
                  <a:pt x="150" y="30"/>
                </a:lnTo>
                <a:lnTo>
                  <a:pt x="150" y="42"/>
                </a:lnTo>
                <a:lnTo>
                  <a:pt x="156" y="24"/>
                </a:lnTo>
                <a:lnTo>
                  <a:pt x="156" y="72"/>
                </a:lnTo>
                <a:lnTo>
                  <a:pt x="156" y="18"/>
                </a:lnTo>
                <a:lnTo>
                  <a:pt x="156" y="30"/>
                </a:lnTo>
                <a:lnTo>
                  <a:pt x="162" y="60"/>
                </a:lnTo>
                <a:lnTo>
                  <a:pt x="162" y="66"/>
                </a:lnTo>
                <a:lnTo>
                  <a:pt x="162" y="24"/>
                </a:lnTo>
                <a:lnTo>
                  <a:pt x="162" y="48"/>
                </a:lnTo>
                <a:lnTo>
                  <a:pt x="168" y="42"/>
                </a:lnTo>
                <a:lnTo>
                  <a:pt x="168" y="84"/>
                </a:lnTo>
                <a:lnTo>
                  <a:pt x="168" y="12"/>
                </a:lnTo>
                <a:lnTo>
                  <a:pt x="168" y="54"/>
                </a:lnTo>
                <a:lnTo>
                  <a:pt x="174" y="60"/>
                </a:lnTo>
                <a:lnTo>
                  <a:pt x="174" y="72"/>
                </a:lnTo>
                <a:lnTo>
                  <a:pt x="174" y="18"/>
                </a:lnTo>
                <a:lnTo>
                  <a:pt x="174" y="36"/>
                </a:lnTo>
                <a:lnTo>
                  <a:pt x="180" y="60"/>
                </a:lnTo>
                <a:lnTo>
                  <a:pt x="180" y="60"/>
                </a:lnTo>
                <a:lnTo>
                  <a:pt x="180" y="30"/>
                </a:lnTo>
                <a:lnTo>
                  <a:pt x="180" y="48"/>
                </a:lnTo>
                <a:lnTo>
                  <a:pt x="186" y="60"/>
                </a:lnTo>
                <a:lnTo>
                  <a:pt x="186" y="66"/>
                </a:lnTo>
                <a:lnTo>
                  <a:pt x="186" y="30"/>
                </a:lnTo>
                <a:lnTo>
                  <a:pt x="186" y="48"/>
                </a:lnTo>
                <a:lnTo>
                  <a:pt x="192" y="24"/>
                </a:lnTo>
                <a:lnTo>
                  <a:pt x="192" y="60"/>
                </a:lnTo>
                <a:lnTo>
                  <a:pt x="192" y="36"/>
                </a:lnTo>
                <a:lnTo>
                  <a:pt x="198" y="60"/>
                </a:lnTo>
                <a:lnTo>
                  <a:pt x="198" y="78"/>
                </a:lnTo>
                <a:lnTo>
                  <a:pt x="198" y="12"/>
                </a:lnTo>
                <a:lnTo>
                  <a:pt x="198" y="60"/>
                </a:lnTo>
                <a:lnTo>
                  <a:pt x="204" y="42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64"/>
          <p:cNvSpPr>
            <a:spLocks/>
          </p:cNvSpPr>
          <p:nvPr/>
        </p:nvSpPr>
        <p:spPr bwMode="auto">
          <a:xfrm>
            <a:off x="2131210" y="1614972"/>
            <a:ext cx="333325" cy="250735"/>
          </a:xfrm>
          <a:custGeom>
            <a:avLst/>
            <a:gdLst>
              <a:gd name="T0" fmla="*/ 0 w 198"/>
              <a:gd name="T1" fmla="*/ 36 h 102"/>
              <a:gd name="T2" fmla="*/ 6 w 198"/>
              <a:gd name="T3" fmla="*/ 78 h 102"/>
              <a:gd name="T4" fmla="*/ 12 w 198"/>
              <a:gd name="T5" fmla="*/ 42 h 102"/>
              <a:gd name="T6" fmla="*/ 12 w 198"/>
              <a:gd name="T7" fmla="*/ 72 h 102"/>
              <a:gd name="T8" fmla="*/ 18 w 198"/>
              <a:gd name="T9" fmla="*/ 48 h 102"/>
              <a:gd name="T10" fmla="*/ 24 w 198"/>
              <a:gd name="T11" fmla="*/ 66 h 102"/>
              <a:gd name="T12" fmla="*/ 30 w 198"/>
              <a:gd name="T13" fmla="*/ 66 h 102"/>
              <a:gd name="T14" fmla="*/ 30 w 198"/>
              <a:gd name="T15" fmla="*/ 48 h 102"/>
              <a:gd name="T16" fmla="*/ 36 w 198"/>
              <a:gd name="T17" fmla="*/ 42 h 102"/>
              <a:gd name="T18" fmla="*/ 42 w 198"/>
              <a:gd name="T19" fmla="*/ 102 h 102"/>
              <a:gd name="T20" fmla="*/ 48 w 198"/>
              <a:gd name="T21" fmla="*/ 48 h 102"/>
              <a:gd name="T22" fmla="*/ 48 w 198"/>
              <a:gd name="T23" fmla="*/ 66 h 102"/>
              <a:gd name="T24" fmla="*/ 54 w 198"/>
              <a:gd name="T25" fmla="*/ 36 h 102"/>
              <a:gd name="T26" fmla="*/ 60 w 198"/>
              <a:gd name="T27" fmla="*/ 48 h 102"/>
              <a:gd name="T28" fmla="*/ 66 w 198"/>
              <a:gd name="T29" fmla="*/ 78 h 102"/>
              <a:gd name="T30" fmla="*/ 72 w 198"/>
              <a:gd name="T31" fmla="*/ 60 h 102"/>
              <a:gd name="T32" fmla="*/ 78 w 198"/>
              <a:gd name="T33" fmla="*/ 66 h 102"/>
              <a:gd name="T34" fmla="*/ 78 w 198"/>
              <a:gd name="T35" fmla="*/ 72 h 102"/>
              <a:gd name="T36" fmla="*/ 84 w 198"/>
              <a:gd name="T37" fmla="*/ 36 h 102"/>
              <a:gd name="T38" fmla="*/ 90 w 198"/>
              <a:gd name="T39" fmla="*/ 72 h 102"/>
              <a:gd name="T40" fmla="*/ 96 w 198"/>
              <a:gd name="T41" fmla="*/ 66 h 102"/>
              <a:gd name="T42" fmla="*/ 96 w 198"/>
              <a:gd name="T43" fmla="*/ 60 h 102"/>
              <a:gd name="T44" fmla="*/ 102 w 198"/>
              <a:gd name="T45" fmla="*/ 42 h 102"/>
              <a:gd name="T46" fmla="*/ 108 w 198"/>
              <a:gd name="T47" fmla="*/ 66 h 102"/>
              <a:gd name="T48" fmla="*/ 114 w 198"/>
              <a:gd name="T49" fmla="*/ 54 h 102"/>
              <a:gd name="T50" fmla="*/ 114 w 198"/>
              <a:gd name="T51" fmla="*/ 54 h 102"/>
              <a:gd name="T52" fmla="*/ 120 w 198"/>
              <a:gd name="T53" fmla="*/ 12 h 102"/>
              <a:gd name="T54" fmla="*/ 126 w 198"/>
              <a:gd name="T55" fmla="*/ 72 h 102"/>
              <a:gd name="T56" fmla="*/ 132 w 198"/>
              <a:gd name="T57" fmla="*/ 36 h 102"/>
              <a:gd name="T58" fmla="*/ 138 w 198"/>
              <a:gd name="T59" fmla="*/ 72 h 102"/>
              <a:gd name="T60" fmla="*/ 144 w 198"/>
              <a:gd name="T61" fmla="*/ 54 h 102"/>
              <a:gd name="T62" fmla="*/ 144 w 198"/>
              <a:gd name="T63" fmla="*/ 66 h 102"/>
              <a:gd name="T64" fmla="*/ 150 w 198"/>
              <a:gd name="T65" fmla="*/ 18 h 102"/>
              <a:gd name="T66" fmla="*/ 156 w 198"/>
              <a:gd name="T67" fmla="*/ 36 h 102"/>
              <a:gd name="T68" fmla="*/ 162 w 198"/>
              <a:gd name="T69" fmla="*/ 90 h 102"/>
              <a:gd name="T70" fmla="*/ 168 w 198"/>
              <a:gd name="T71" fmla="*/ 48 h 102"/>
              <a:gd name="T72" fmla="*/ 174 w 198"/>
              <a:gd name="T73" fmla="*/ 66 h 102"/>
              <a:gd name="T74" fmla="*/ 174 w 198"/>
              <a:gd name="T75" fmla="*/ 48 h 102"/>
              <a:gd name="T76" fmla="*/ 180 w 198"/>
              <a:gd name="T77" fmla="*/ 72 h 102"/>
              <a:gd name="T78" fmla="*/ 186 w 198"/>
              <a:gd name="T79" fmla="*/ 42 h 102"/>
              <a:gd name="T80" fmla="*/ 192 w 198"/>
              <a:gd name="T81" fmla="*/ 78 h 102"/>
              <a:gd name="T82" fmla="*/ 198 w 198"/>
              <a:gd name="T83" fmla="*/ 3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8" h="102">
                <a:moveTo>
                  <a:pt x="0" y="54"/>
                </a:moveTo>
                <a:lnTo>
                  <a:pt x="0" y="72"/>
                </a:lnTo>
                <a:lnTo>
                  <a:pt x="0" y="36"/>
                </a:lnTo>
                <a:lnTo>
                  <a:pt x="0" y="54"/>
                </a:lnTo>
                <a:lnTo>
                  <a:pt x="6" y="48"/>
                </a:lnTo>
                <a:lnTo>
                  <a:pt x="6" y="78"/>
                </a:lnTo>
                <a:lnTo>
                  <a:pt x="6" y="30"/>
                </a:lnTo>
                <a:lnTo>
                  <a:pt x="6" y="36"/>
                </a:lnTo>
                <a:lnTo>
                  <a:pt x="12" y="42"/>
                </a:lnTo>
                <a:lnTo>
                  <a:pt x="12" y="78"/>
                </a:lnTo>
                <a:lnTo>
                  <a:pt x="12" y="42"/>
                </a:lnTo>
                <a:lnTo>
                  <a:pt x="12" y="72"/>
                </a:lnTo>
                <a:lnTo>
                  <a:pt x="18" y="54"/>
                </a:lnTo>
                <a:lnTo>
                  <a:pt x="18" y="66"/>
                </a:lnTo>
                <a:lnTo>
                  <a:pt x="18" y="48"/>
                </a:lnTo>
                <a:lnTo>
                  <a:pt x="18" y="54"/>
                </a:lnTo>
                <a:lnTo>
                  <a:pt x="24" y="60"/>
                </a:lnTo>
                <a:lnTo>
                  <a:pt x="24" y="66"/>
                </a:lnTo>
                <a:lnTo>
                  <a:pt x="24" y="48"/>
                </a:lnTo>
                <a:lnTo>
                  <a:pt x="24" y="60"/>
                </a:lnTo>
                <a:lnTo>
                  <a:pt x="30" y="66"/>
                </a:lnTo>
                <a:lnTo>
                  <a:pt x="30" y="72"/>
                </a:lnTo>
                <a:lnTo>
                  <a:pt x="30" y="42"/>
                </a:lnTo>
                <a:lnTo>
                  <a:pt x="30" y="48"/>
                </a:lnTo>
                <a:lnTo>
                  <a:pt x="36" y="54"/>
                </a:lnTo>
                <a:lnTo>
                  <a:pt x="36" y="72"/>
                </a:lnTo>
                <a:lnTo>
                  <a:pt x="36" y="42"/>
                </a:lnTo>
                <a:lnTo>
                  <a:pt x="36" y="66"/>
                </a:lnTo>
                <a:lnTo>
                  <a:pt x="42" y="48"/>
                </a:lnTo>
                <a:lnTo>
                  <a:pt x="42" y="102"/>
                </a:lnTo>
                <a:lnTo>
                  <a:pt x="42" y="0"/>
                </a:lnTo>
                <a:lnTo>
                  <a:pt x="42" y="72"/>
                </a:lnTo>
                <a:lnTo>
                  <a:pt x="48" y="48"/>
                </a:lnTo>
                <a:lnTo>
                  <a:pt x="48" y="84"/>
                </a:lnTo>
                <a:lnTo>
                  <a:pt x="48" y="30"/>
                </a:lnTo>
                <a:lnTo>
                  <a:pt x="48" y="66"/>
                </a:lnTo>
                <a:lnTo>
                  <a:pt x="54" y="42"/>
                </a:lnTo>
                <a:lnTo>
                  <a:pt x="54" y="72"/>
                </a:lnTo>
                <a:lnTo>
                  <a:pt x="54" y="36"/>
                </a:lnTo>
                <a:lnTo>
                  <a:pt x="54" y="72"/>
                </a:lnTo>
                <a:lnTo>
                  <a:pt x="60" y="60"/>
                </a:lnTo>
                <a:lnTo>
                  <a:pt x="60" y="48"/>
                </a:lnTo>
                <a:lnTo>
                  <a:pt x="60" y="60"/>
                </a:lnTo>
                <a:lnTo>
                  <a:pt x="66" y="48"/>
                </a:lnTo>
                <a:lnTo>
                  <a:pt x="66" y="78"/>
                </a:lnTo>
                <a:lnTo>
                  <a:pt x="66" y="42"/>
                </a:lnTo>
                <a:lnTo>
                  <a:pt x="66" y="54"/>
                </a:lnTo>
                <a:lnTo>
                  <a:pt x="72" y="60"/>
                </a:lnTo>
                <a:lnTo>
                  <a:pt x="72" y="72"/>
                </a:lnTo>
                <a:lnTo>
                  <a:pt x="72" y="36"/>
                </a:lnTo>
                <a:lnTo>
                  <a:pt x="78" y="66"/>
                </a:lnTo>
                <a:lnTo>
                  <a:pt x="78" y="78"/>
                </a:lnTo>
                <a:lnTo>
                  <a:pt x="78" y="42"/>
                </a:lnTo>
                <a:lnTo>
                  <a:pt x="78" y="72"/>
                </a:lnTo>
                <a:lnTo>
                  <a:pt x="84" y="48"/>
                </a:lnTo>
                <a:lnTo>
                  <a:pt x="84" y="84"/>
                </a:lnTo>
                <a:lnTo>
                  <a:pt x="84" y="36"/>
                </a:lnTo>
                <a:lnTo>
                  <a:pt x="84" y="66"/>
                </a:lnTo>
                <a:lnTo>
                  <a:pt x="90" y="54"/>
                </a:lnTo>
                <a:lnTo>
                  <a:pt x="90" y="72"/>
                </a:lnTo>
                <a:lnTo>
                  <a:pt x="90" y="42"/>
                </a:lnTo>
                <a:lnTo>
                  <a:pt x="90" y="60"/>
                </a:lnTo>
                <a:lnTo>
                  <a:pt x="96" y="66"/>
                </a:lnTo>
                <a:lnTo>
                  <a:pt x="96" y="66"/>
                </a:lnTo>
                <a:lnTo>
                  <a:pt x="96" y="42"/>
                </a:lnTo>
                <a:lnTo>
                  <a:pt x="96" y="60"/>
                </a:lnTo>
                <a:lnTo>
                  <a:pt x="102" y="72"/>
                </a:lnTo>
                <a:lnTo>
                  <a:pt x="102" y="72"/>
                </a:lnTo>
                <a:lnTo>
                  <a:pt x="102" y="42"/>
                </a:lnTo>
                <a:lnTo>
                  <a:pt x="102" y="66"/>
                </a:lnTo>
                <a:lnTo>
                  <a:pt x="108" y="48"/>
                </a:lnTo>
                <a:lnTo>
                  <a:pt x="108" y="66"/>
                </a:lnTo>
                <a:lnTo>
                  <a:pt x="108" y="48"/>
                </a:lnTo>
                <a:lnTo>
                  <a:pt x="108" y="60"/>
                </a:lnTo>
                <a:lnTo>
                  <a:pt x="114" y="54"/>
                </a:lnTo>
                <a:lnTo>
                  <a:pt x="114" y="102"/>
                </a:lnTo>
                <a:lnTo>
                  <a:pt x="114" y="6"/>
                </a:lnTo>
                <a:lnTo>
                  <a:pt x="114" y="54"/>
                </a:lnTo>
                <a:lnTo>
                  <a:pt x="120" y="60"/>
                </a:lnTo>
                <a:lnTo>
                  <a:pt x="120" y="96"/>
                </a:lnTo>
                <a:lnTo>
                  <a:pt x="120" y="12"/>
                </a:lnTo>
                <a:lnTo>
                  <a:pt x="120" y="90"/>
                </a:lnTo>
                <a:lnTo>
                  <a:pt x="126" y="54"/>
                </a:lnTo>
                <a:lnTo>
                  <a:pt x="126" y="72"/>
                </a:lnTo>
                <a:lnTo>
                  <a:pt x="126" y="42"/>
                </a:lnTo>
                <a:lnTo>
                  <a:pt x="126" y="72"/>
                </a:lnTo>
                <a:lnTo>
                  <a:pt x="132" y="36"/>
                </a:lnTo>
                <a:lnTo>
                  <a:pt x="132" y="78"/>
                </a:lnTo>
                <a:lnTo>
                  <a:pt x="132" y="60"/>
                </a:lnTo>
                <a:lnTo>
                  <a:pt x="138" y="72"/>
                </a:lnTo>
                <a:lnTo>
                  <a:pt x="138" y="42"/>
                </a:lnTo>
                <a:lnTo>
                  <a:pt x="138" y="60"/>
                </a:lnTo>
                <a:lnTo>
                  <a:pt x="144" y="54"/>
                </a:lnTo>
                <a:lnTo>
                  <a:pt x="144" y="78"/>
                </a:lnTo>
                <a:lnTo>
                  <a:pt x="144" y="42"/>
                </a:lnTo>
                <a:lnTo>
                  <a:pt x="144" y="66"/>
                </a:lnTo>
                <a:lnTo>
                  <a:pt x="150" y="48"/>
                </a:lnTo>
                <a:lnTo>
                  <a:pt x="150" y="90"/>
                </a:lnTo>
                <a:lnTo>
                  <a:pt x="150" y="18"/>
                </a:lnTo>
                <a:lnTo>
                  <a:pt x="150" y="42"/>
                </a:lnTo>
                <a:lnTo>
                  <a:pt x="156" y="66"/>
                </a:lnTo>
                <a:lnTo>
                  <a:pt x="156" y="36"/>
                </a:lnTo>
                <a:lnTo>
                  <a:pt x="156" y="84"/>
                </a:lnTo>
                <a:lnTo>
                  <a:pt x="162" y="78"/>
                </a:lnTo>
                <a:lnTo>
                  <a:pt x="162" y="90"/>
                </a:lnTo>
                <a:lnTo>
                  <a:pt x="162" y="30"/>
                </a:lnTo>
                <a:lnTo>
                  <a:pt x="162" y="66"/>
                </a:lnTo>
                <a:lnTo>
                  <a:pt x="168" y="48"/>
                </a:lnTo>
                <a:lnTo>
                  <a:pt x="168" y="66"/>
                </a:lnTo>
                <a:lnTo>
                  <a:pt x="168" y="54"/>
                </a:lnTo>
                <a:lnTo>
                  <a:pt x="174" y="66"/>
                </a:lnTo>
                <a:lnTo>
                  <a:pt x="174" y="84"/>
                </a:lnTo>
                <a:lnTo>
                  <a:pt x="174" y="36"/>
                </a:lnTo>
                <a:lnTo>
                  <a:pt x="174" y="48"/>
                </a:lnTo>
                <a:lnTo>
                  <a:pt x="180" y="30"/>
                </a:lnTo>
                <a:lnTo>
                  <a:pt x="180" y="84"/>
                </a:lnTo>
                <a:lnTo>
                  <a:pt x="180" y="72"/>
                </a:lnTo>
                <a:lnTo>
                  <a:pt x="186" y="42"/>
                </a:lnTo>
                <a:lnTo>
                  <a:pt x="186" y="72"/>
                </a:lnTo>
                <a:lnTo>
                  <a:pt x="186" y="42"/>
                </a:lnTo>
                <a:lnTo>
                  <a:pt x="186" y="60"/>
                </a:lnTo>
                <a:lnTo>
                  <a:pt x="192" y="48"/>
                </a:lnTo>
                <a:lnTo>
                  <a:pt x="192" y="78"/>
                </a:lnTo>
                <a:lnTo>
                  <a:pt x="192" y="48"/>
                </a:lnTo>
                <a:lnTo>
                  <a:pt x="192" y="60"/>
                </a:lnTo>
                <a:lnTo>
                  <a:pt x="198" y="30"/>
                </a:lnTo>
                <a:lnTo>
                  <a:pt x="198" y="78"/>
                </a:lnTo>
                <a:lnTo>
                  <a:pt x="198" y="48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65"/>
          <p:cNvSpPr>
            <a:spLocks/>
          </p:cNvSpPr>
          <p:nvPr/>
        </p:nvSpPr>
        <p:spPr bwMode="auto">
          <a:xfrm>
            <a:off x="2464535" y="1673968"/>
            <a:ext cx="343426" cy="162240"/>
          </a:xfrm>
          <a:custGeom>
            <a:avLst/>
            <a:gdLst>
              <a:gd name="T0" fmla="*/ 6 w 204"/>
              <a:gd name="T1" fmla="*/ 42 h 66"/>
              <a:gd name="T2" fmla="*/ 12 w 204"/>
              <a:gd name="T3" fmla="*/ 54 h 66"/>
              <a:gd name="T4" fmla="*/ 18 w 204"/>
              <a:gd name="T5" fmla="*/ 42 h 66"/>
              <a:gd name="T6" fmla="*/ 18 w 204"/>
              <a:gd name="T7" fmla="*/ 36 h 66"/>
              <a:gd name="T8" fmla="*/ 24 w 204"/>
              <a:gd name="T9" fmla="*/ 48 h 66"/>
              <a:gd name="T10" fmla="*/ 30 w 204"/>
              <a:gd name="T11" fmla="*/ 0 h 66"/>
              <a:gd name="T12" fmla="*/ 36 w 204"/>
              <a:gd name="T13" fmla="*/ 66 h 66"/>
              <a:gd name="T14" fmla="*/ 42 w 204"/>
              <a:gd name="T15" fmla="*/ 18 h 66"/>
              <a:gd name="T16" fmla="*/ 42 w 204"/>
              <a:gd name="T17" fmla="*/ 24 h 66"/>
              <a:gd name="T18" fmla="*/ 48 w 204"/>
              <a:gd name="T19" fmla="*/ 18 h 66"/>
              <a:gd name="T20" fmla="*/ 54 w 204"/>
              <a:gd name="T21" fmla="*/ 18 h 66"/>
              <a:gd name="T22" fmla="*/ 60 w 204"/>
              <a:gd name="T23" fmla="*/ 54 h 66"/>
              <a:gd name="T24" fmla="*/ 66 w 204"/>
              <a:gd name="T25" fmla="*/ 18 h 66"/>
              <a:gd name="T26" fmla="*/ 72 w 204"/>
              <a:gd name="T27" fmla="*/ 48 h 66"/>
              <a:gd name="T28" fmla="*/ 72 w 204"/>
              <a:gd name="T29" fmla="*/ 24 h 66"/>
              <a:gd name="T30" fmla="*/ 78 w 204"/>
              <a:gd name="T31" fmla="*/ 24 h 66"/>
              <a:gd name="T32" fmla="*/ 84 w 204"/>
              <a:gd name="T33" fmla="*/ 48 h 66"/>
              <a:gd name="T34" fmla="*/ 90 w 204"/>
              <a:gd name="T35" fmla="*/ 54 h 66"/>
              <a:gd name="T36" fmla="*/ 96 w 204"/>
              <a:gd name="T37" fmla="*/ 48 h 66"/>
              <a:gd name="T38" fmla="*/ 96 w 204"/>
              <a:gd name="T39" fmla="*/ 42 h 66"/>
              <a:gd name="T40" fmla="*/ 102 w 204"/>
              <a:gd name="T41" fmla="*/ 6 h 66"/>
              <a:gd name="T42" fmla="*/ 108 w 204"/>
              <a:gd name="T43" fmla="*/ 66 h 66"/>
              <a:gd name="T44" fmla="*/ 114 w 204"/>
              <a:gd name="T45" fmla="*/ 48 h 66"/>
              <a:gd name="T46" fmla="*/ 120 w 204"/>
              <a:gd name="T47" fmla="*/ 36 h 66"/>
              <a:gd name="T48" fmla="*/ 120 w 204"/>
              <a:gd name="T49" fmla="*/ 36 h 66"/>
              <a:gd name="T50" fmla="*/ 126 w 204"/>
              <a:gd name="T51" fmla="*/ 18 h 66"/>
              <a:gd name="T52" fmla="*/ 132 w 204"/>
              <a:gd name="T53" fmla="*/ 48 h 66"/>
              <a:gd name="T54" fmla="*/ 138 w 204"/>
              <a:gd name="T55" fmla="*/ 30 h 66"/>
              <a:gd name="T56" fmla="*/ 138 w 204"/>
              <a:gd name="T57" fmla="*/ 18 h 66"/>
              <a:gd name="T58" fmla="*/ 144 w 204"/>
              <a:gd name="T59" fmla="*/ 18 h 66"/>
              <a:gd name="T60" fmla="*/ 150 w 204"/>
              <a:gd name="T61" fmla="*/ 48 h 66"/>
              <a:gd name="T62" fmla="*/ 156 w 204"/>
              <a:gd name="T63" fmla="*/ 18 h 66"/>
              <a:gd name="T64" fmla="*/ 162 w 204"/>
              <a:gd name="T65" fmla="*/ 24 h 66"/>
              <a:gd name="T66" fmla="*/ 162 w 204"/>
              <a:gd name="T67" fmla="*/ 42 h 66"/>
              <a:gd name="T68" fmla="*/ 168 w 204"/>
              <a:gd name="T69" fmla="*/ 12 h 66"/>
              <a:gd name="T70" fmla="*/ 174 w 204"/>
              <a:gd name="T71" fmla="*/ 18 h 66"/>
              <a:gd name="T72" fmla="*/ 180 w 204"/>
              <a:gd name="T73" fmla="*/ 48 h 66"/>
              <a:gd name="T74" fmla="*/ 186 w 204"/>
              <a:gd name="T75" fmla="*/ 42 h 66"/>
              <a:gd name="T76" fmla="*/ 186 w 204"/>
              <a:gd name="T77" fmla="*/ 18 h 66"/>
              <a:gd name="T78" fmla="*/ 192 w 204"/>
              <a:gd name="T79" fmla="*/ 24 h 66"/>
              <a:gd name="T80" fmla="*/ 198 w 204"/>
              <a:gd name="T81" fmla="*/ 48 h 66"/>
              <a:gd name="T82" fmla="*/ 204 w 204"/>
              <a:gd name="T83" fmla="*/ 3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" h="66">
                <a:moveTo>
                  <a:pt x="0" y="24"/>
                </a:moveTo>
                <a:lnTo>
                  <a:pt x="6" y="36"/>
                </a:lnTo>
                <a:lnTo>
                  <a:pt x="6" y="42"/>
                </a:lnTo>
                <a:lnTo>
                  <a:pt x="6" y="18"/>
                </a:lnTo>
                <a:lnTo>
                  <a:pt x="12" y="36"/>
                </a:lnTo>
                <a:lnTo>
                  <a:pt x="12" y="54"/>
                </a:lnTo>
                <a:lnTo>
                  <a:pt x="12" y="12"/>
                </a:lnTo>
                <a:lnTo>
                  <a:pt x="12" y="30"/>
                </a:lnTo>
                <a:lnTo>
                  <a:pt x="18" y="42"/>
                </a:lnTo>
                <a:lnTo>
                  <a:pt x="18" y="48"/>
                </a:lnTo>
                <a:lnTo>
                  <a:pt x="18" y="18"/>
                </a:lnTo>
                <a:lnTo>
                  <a:pt x="18" y="36"/>
                </a:lnTo>
                <a:lnTo>
                  <a:pt x="24" y="30"/>
                </a:lnTo>
                <a:lnTo>
                  <a:pt x="24" y="24"/>
                </a:lnTo>
                <a:lnTo>
                  <a:pt x="24" y="48"/>
                </a:lnTo>
                <a:lnTo>
                  <a:pt x="30" y="36"/>
                </a:lnTo>
                <a:lnTo>
                  <a:pt x="30" y="66"/>
                </a:lnTo>
                <a:lnTo>
                  <a:pt x="30" y="0"/>
                </a:lnTo>
                <a:lnTo>
                  <a:pt x="30" y="60"/>
                </a:lnTo>
                <a:lnTo>
                  <a:pt x="36" y="18"/>
                </a:lnTo>
                <a:lnTo>
                  <a:pt x="36" y="66"/>
                </a:lnTo>
                <a:lnTo>
                  <a:pt x="36" y="0"/>
                </a:lnTo>
                <a:lnTo>
                  <a:pt x="36" y="30"/>
                </a:lnTo>
                <a:lnTo>
                  <a:pt x="42" y="18"/>
                </a:lnTo>
                <a:lnTo>
                  <a:pt x="42" y="48"/>
                </a:lnTo>
                <a:lnTo>
                  <a:pt x="42" y="18"/>
                </a:lnTo>
                <a:lnTo>
                  <a:pt x="42" y="24"/>
                </a:lnTo>
                <a:lnTo>
                  <a:pt x="48" y="30"/>
                </a:lnTo>
                <a:lnTo>
                  <a:pt x="48" y="48"/>
                </a:lnTo>
                <a:lnTo>
                  <a:pt x="48" y="18"/>
                </a:lnTo>
                <a:lnTo>
                  <a:pt x="54" y="36"/>
                </a:lnTo>
                <a:lnTo>
                  <a:pt x="54" y="48"/>
                </a:lnTo>
                <a:lnTo>
                  <a:pt x="54" y="18"/>
                </a:lnTo>
                <a:lnTo>
                  <a:pt x="54" y="24"/>
                </a:lnTo>
                <a:lnTo>
                  <a:pt x="60" y="24"/>
                </a:lnTo>
                <a:lnTo>
                  <a:pt x="60" y="54"/>
                </a:lnTo>
                <a:lnTo>
                  <a:pt x="60" y="18"/>
                </a:lnTo>
                <a:lnTo>
                  <a:pt x="60" y="42"/>
                </a:lnTo>
                <a:lnTo>
                  <a:pt x="66" y="18"/>
                </a:lnTo>
                <a:lnTo>
                  <a:pt x="66" y="48"/>
                </a:lnTo>
                <a:lnTo>
                  <a:pt x="66" y="12"/>
                </a:lnTo>
                <a:lnTo>
                  <a:pt x="72" y="48"/>
                </a:lnTo>
                <a:lnTo>
                  <a:pt x="72" y="54"/>
                </a:lnTo>
                <a:lnTo>
                  <a:pt x="72" y="18"/>
                </a:lnTo>
                <a:lnTo>
                  <a:pt x="72" y="24"/>
                </a:lnTo>
                <a:lnTo>
                  <a:pt x="78" y="36"/>
                </a:lnTo>
                <a:lnTo>
                  <a:pt x="78" y="42"/>
                </a:lnTo>
                <a:lnTo>
                  <a:pt x="78" y="24"/>
                </a:lnTo>
                <a:lnTo>
                  <a:pt x="78" y="30"/>
                </a:lnTo>
                <a:lnTo>
                  <a:pt x="84" y="42"/>
                </a:lnTo>
                <a:lnTo>
                  <a:pt x="84" y="48"/>
                </a:lnTo>
                <a:lnTo>
                  <a:pt x="84" y="18"/>
                </a:lnTo>
                <a:lnTo>
                  <a:pt x="84" y="30"/>
                </a:lnTo>
                <a:lnTo>
                  <a:pt x="90" y="54"/>
                </a:lnTo>
                <a:lnTo>
                  <a:pt x="90" y="18"/>
                </a:lnTo>
                <a:lnTo>
                  <a:pt x="90" y="24"/>
                </a:lnTo>
                <a:lnTo>
                  <a:pt x="96" y="48"/>
                </a:lnTo>
                <a:lnTo>
                  <a:pt x="96" y="48"/>
                </a:lnTo>
                <a:lnTo>
                  <a:pt x="96" y="12"/>
                </a:lnTo>
                <a:lnTo>
                  <a:pt x="96" y="42"/>
                </a:lnTo>
                <a:lnTo>
                  <a:pt x="102" y="24"/>
                </a:lnTo>
                <a:lnTo>
                  <a:pt x="102" y="60"/>
                </a:lnTo>
                <a:lnTo>
                  <a:pt x="102" y="6"/>
                </a:lnTo>
                <a:lnTo>
                  <a:pt x="102" y="30"/>
                </a:lnTo>
                <a:lnTo>
                  <a:pt x="108" y="24"/>
                </a:lnTo>
                <a:lnTo>
                  <a:pt x="108" y="66"/>
                </a:lnTo>
                <a:lnTo>
                  <a:pt x="108" y="0"/>
                </a:lnTo>
                <a:lnTo>
                  <a:pt x="114" y="30"/>
                </a:lnTo>
                <a:lnTo>
                  <a:pt x="114" y="48"/>
                </a:lnTo>
                <a:lnTo>
                  <a:pt x="114" y="18"/>
                </a:lnTo>
                <a:lnTo>
                  <a:pt x="114" y="30"/>
                </a:lnTo>
                <a:lnTo>
                  <a:pt x="120" y="36"/>
                </a:lnTo>
                <a:lnTo>
                  <a:pt x="120" y="42"/>
                </a:lnTo>
                <a:lnTo>
                  <a:pt x="120" y="18"/>
                </a:lnTo>
                <a:lnTo>
                  <a:pt x="120" y="36"/>
                </a:lnTo>
                <a:lnTo>
                  <a:pt x="126" y="30"/>
                </a:lnTo>
                <a:lnTo>
                  <a:pt x="126" y="42"/>
                </a:lnTo>
                <a:lnTo>
                  <a:pt x="126" y="18"/>
                </a:lnTo>
                <a:lnTo>
                  <a:pt x="126" y="36"/>
                </a:lnTo>
                <a:lnTo>
                  <a:pt x="132" y="42"/>
                </a:lnTo>
                <a:lnTo>
                  <a:pt x="132" y="48"/>
                </a:lnTo>
                <a:lnTo>
                  <a:pt x="132" y="18"/>
                </a:lnTo>
                <a:lnTo>
                  <a:pt x="132" y="24"/>
                </a:lnTo>
                <a:lnTo>
                  <a:pt x="138" y="30"/>
                </a:lnTo>
                <a:lnTo>
                  <a:pt x="138" y="66"/>
                </a:lnTo>
                <a:lnTo>
                  <a:pt x="138" y="0"/>
                </a:lnTo>
                <a:lnTo>
                  <a:pt x="138" y="18"/>
                </a:lnTo>
                <a:lnTo>
                  <a:pt x="144" y="42"/>
                </a:lnTo>
                <a:lnTo>
                  <a:pt x="144" y="48"/>
                </a:lnTo>
                <a:lnTo>
                  <a:pt x="144" y="18"/>
                </a:lnTo>
                <a:lnTo>
                  <a:pt x="144" y="36"/>
                </a:lnTo>
                <a:lnTo>
                  <a:pt x="150" y="30"/>
                </a:lnTo>
                <a:lnTo>
                  <a:pt x="150" y="48"/>
                </a:lnTo>
                <a:lnTo>
                  <a:pt x="150" y="18"/>
                </a:lnTo>
                <a:lnTo>
                  <a:pt x="150" y="36"/>
                </a:lnTo>
                <a:lnTo>
                  <a:pt x="156" y="18"/>
                </a:lnTo>
                <a:lnTo>
                  <a:pt x="156" y="42"/>
                </a:lnTo>
                <a:lnTo>
                  <a:pt x="156" y="30"/>
                </a:lnTo>
                <a:lnTo>
                  <a:pt x="162" y="24"/>
                </a:lnTo>
                <a:lnTo>
                  <a:pt x="162" y="42"/>
                </a:lnTo>
                <a:lnTo>
                  <a:pt x="162" y="24"/>
                </a:lnTo>
                <a:lnTo>
                  <a:pt x="162" y="42"/>
                </a:lnTo>
                <a:lnTo>
                  <a:pt x="168" y="36"/>
                </a:lnTo>
                <a:lnTo>
                  <a:pt x="168" y="48"/>
                </a:lnTo>
                <a:lnTo>
                  <a:pt x="168" y="12"/>
                </a:lnTo>
                <a:lnTo>
                  <a:pt x="168" y="30"/>
                </a:lnTo>
                <a:lnTo>
                  <a:pt x="174" y="36"/>
                </a:lnTo>
                <a:lnTo>
                  <a:pt x="174" y="18"/>
                </a:lnTo>
                <a:lnTo>
                  <a:pt x="174" y="54"/>
                </a:lnTo>
                <a:lnTo>
                  <a:pt x="180" y="30"/>
                </a:lnTo>
                <a:lnTo>
                  <a:pt x="180" y="48"/>
                </a:lnTo>
                <a:lnTo>
                  <a:pt x="180" y="12"/>
                </a:lnTo>
                <a:lnTo>
                  <a:pt x="180" y="18"/>
                </a:lnTo>
                <a:lnTo>
                  <a:pt x="186" y="42"/>
                </a:lnTo>
                <a:lnTo>
                  <a:pt x="186" y="48"/>
                </a:lnTo>
                <a:lnTo>
                  <a:pt x="186" y="18"/>
                </a:lnTo>
                <a:lnTo>
                  <a:pt x="186" y="18"/>
                </a:lnTo>
                <a:lnTo>
                  <a:pt x="192" y="36"/>
                </a:lnTo>
                <a:lnTo>
                  <a:pt x="192" y="42"/>
                </a:lnTo>
                <a:lnTo>
                  <a:pt x="192" y="24"/>
                </a:lnTo>
                <a:lnTo>
                  <a:pt x="192" y="30"/>
                </a:lnTo>
                <a:lnTo>
                  <a:pt x="198" y="36"/>
                </a:lnTo>
                <a:lnTo>
                  <a:pt x="198" y="48"/>
                </a:lnTo>
                <a:lnTo>
                  <a:pt x="198" y="18"/>
                </a:lnTo>
                <a:lnTo>
                  <a:pt x="198" y="36"/>
                </a:lnTo>
                <a:lnTo>
                  <a:pt x="204" y="30"/>
                </a:lnTo>
                <a:lnTo>
                  <a:pt x="204" y="42"/>
                </a:lnTo>
                <a:lnTo>
                  <a:pt x="204" y="18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66"/>
          <p:cNvSpPr>
            <a:spLocks/>
          </p:cNvSpPr>
          <p:nvPr/>
        </p:nvSpPr>
        <p:spPr bwMode="auto">
          <a:xfrm>
            <a:off x="2807961" y="1614972"/>
            <a:ext cx="343426" cy="250735"/>
          </a:xfrm>
          <a:custGeom>
            <a:avLst/>
            <a:gdLst>
              <a:gd name="T0" fmla="*/ 6 w 204"/>
              <a:gd name="T1" fmla="*/ 60 h 102"/>
              <a:gd name="T2" fmla="*/ 6 w 204"/>
              <a:gd name="T3" fmla="*/ 48 h 102"/>
              <a:gd name="T4" fmla="*/ 12 w 204"/>
              <a:gd name="T5" fmla="*/ 42 h 102"/>
              <a:gd name="T6" fmla="*/ 18 w 204"/>
              <a:gd name="T7" fmla="*/ 78 h 102"/>
              <a:gd name="T8" fmla="*/ 24 w 204"/>
              <a:gd name="T9" fmla="*/ 48 h 102"/>
              <a:gd name="T10" fmla="*/ 24 w 204"/>
              <a:gd name="T11" fmla="*/ 72 h 102"/>
              <a:gd name="T12" fmla="*/ 30 w 204"/>
              <a:gd name="T13" fmla="*/ 42 h 102"/>
              <a:gd name="T14" fmla="*/ 36 w 204"/>
              <a:gd name="T15" fmla="*/ 72 h 102"/>
              <a:gd name="T16" fmla="*/ 42 w 204"/>
              <a:gd name="T17" fmla="*/ 60 h 102"/>
              <a:gd name="T18" fmla="*/ 48 w 204"/>
              <a:gd name="T19" fmla="*/ 54 h 102"/>
              <a:gd name="T20" fmla="*/ 48 w 204"/>
              <a:gd name="T21" fmla="*/ 66 h 102"/>
              <a:gd name="T22" fmla="*/ 54 w 204"/>
              <a:gd name="T23" fmla="*/ 24 h 102"/>
              <a:gd name="T24" fmla="*/ 60 w 204"/>
              <a:gd name="T25" fmla="*/ 78 h 102"/>
              <a:gd name="T26" fmla="*/ 66 w 204"/>
              <a:gd name="T27" fmla="*/ 42 h 102"/>
              <a:gd name="T28" fmla="*/ 66 w 204"/>
              <a:gd name="T29" fmla="*/ 72 h 102"/>
              <a:gd name="T30" fmla="*/ 72 w 204"/>
              <a:gd name="T31" fmla="*/ 36 h 102"/>
              <a:gd name="T32" fmla="*/ 78 w 204"/>
              <a:gd name="T33" fmla="*/ 48 h 102"/>
              <a:gd name="T34" fmla="*/ 84 w 204"/>
              <a:gd name="T35" fmla="*/ 0 h 102"/>
              <a:gd name="T36" fmla="*/ 90 w 204"/>
              <a:gd name="T37" fmla="*/ 78 h 102"/>
              <a:gd name="T38" fmla="*/ 96 w 204"/>
              <a:gd name="T39" fmla="*/ 54 h 102"/>
              <a:gd name="T40" fmla="*/ 96 w 204"/>
              <a:gd name="T41" fmla="*/ 54 h 102"/>
              <a:gd name="T42" fmla="*/ 102 w 204"/>
              <a:gd name="T43" fmla="*/ 42 h 102"/>
              <a:gd name="T44" fmla="*/ 108 w 204"/>
              <a:gd name="T45" fmla="*/ 42 h 102"/>
              <a:gd name="T46" fmla="*/ 114 w 204"/>
              <a:gd name="T47" fmla="*/ 96 h 102"/>
              <a:gd name="T48" fmla="*/ 120 w 204"/>
              <a:gd name="T49" fmla="*/ 48 h 102"/>
              <a:gd name="T50" fmla="*/ 120 w 204"/>
              <a:gd name="T51" fmla="*/ 72 h 102"/>
              <a:gd name="T52" fmla="*/ 126 w 204"/>
              <a:gd name="T53" fmla="*/ 30 h 102"/>
              <a:gd name="T54" fmla="*/ 132 w 204"/>
              <a:gd name="T55" fmla="*/ 72 h 102"/>
              <a:gd name="T56" fmla="*/ 138 w 204"/>
              <a:gd name="T57" fmla="*/ 54 h 102"/>
              <a:gd name="T58" fmla="*/ 138 w 204"/>
              <a:gd name="T59" fmla="*/ 60 h 102"/>
              <a:gd name="T60" fmla="*/ 144 w 204"/>
              <a:gd name="T61" fmla="*/ 54 h 102"/>
              <a:gd name="T62" fmla="*/ 150 w 204"/>
              <a:gd name="T63" fmla="*/ 36 h 102"/>
              <a:gd name="T64" fmla="*/ 156 w 204"/>
              <a:gd name="T65" fmla="*/ 96 h 102"/>
              <a:gd name="T66" fmla="*/ 162 w 204"/>
              <a:gd name="T67" fmla="*/ 54 h 102"/>
              <a:gd name="T68" fmla="*/ 162 w 204"/>
              <a:gd name="T69" fmla="*/ 72 h 102"/>
              <a:gd name="T70" fmla="*/ 168 w 204"/>
              <a:gd name="T71" fmla="*/ 60 h 102"/>
              <a:gd name="T72" fmla="*/ 174 w 204"/>
              <a:gd name="T73" fmla="*/ 42 h 102"/>
              <a:gd name="T74" fmla="*/ 180 w 204"/>
              <a:gd name="T75" fmla="*/ 72 h 102"/>
              <a:gd name="T76" fmla="*/ 186 w 204"/>
              <a:gd name="T77" fmla="*/ 66 h 102"/>
              <a:gd name="T78" fmla="*/ 186 w 204"/>
              <a:gd name="T79" fmla="*/ 78 h 102"/>
              <a:gd name="T80" fmla="*/ 192 w 204"/>
              <a:gd name="T81" fmla="*/ 36 h 102"/>
              <a:gd name="T82" fmla="*/ 198 w 204"/>
              <a:gd name="T83" fmla="*/ 8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" h="102">
                <a:moveTo>
                  <a:pt x="0" y="42"/>
                </a:moveTo>
                <a:lnTo>
                  <a:pt x="0" y="54"/>
                </a:lnTo>
                <a:lnTo>
                  <a:pt x="6" y="60"/>
                </a:lnTo>
                <a:lnTo>
                  <a:pt x="6" y="72"/>
                </a:lnTo>
                <a:lnTo>
                  <a:pt x="6" y="42"/>
                </a:lnTo>
                <a:lnTo>
                  <a:pt x="6" y="48"/>
                </a:lnTo>
                <a:lnTo>
                  <a:pt x="12" y="66"/>
                </a:lnTo>
                <a:lnTo>
                  <a:pt x="12" y="66"/>
                </a:lnTo>
                <a:lnTo>
                  <a:pt x="12" y="42"/>
                </a:lnTo>
                <a:lnTo>
                  <a:pt x="12" y="66"/>
                </a:lnTo>
                <a:lnTo>
                  <a:pt x="18" y="60"/>
                </a:lnTo>
                <a:lnTo>
                  <a:pt x="18" y="78"/>
                </a:lnTo>
                <a:lnTo>
                  <a:pt x="18" y="36"/>
                </a:lnTo>
                <a:lnTo>
                  <a:pt x="18" y="36"/>
                </a:lnTo>
                <a:lnTo>
                  <a:pt x="24" y="48"/>
                </a:lnTo>
                <a:lnTo>
                  <a:pt x="24" y="72"/>
                </a:lnTo>
                <a:lnTo>
                  <a:pt x="24" y="48"/>
                </a:lnTo>
                <a:lnTo>
                  <a:pt x="24" y="72"/>
                </a:lnTo>
                <a:lnTo>
                  <a:pt x="30" y="48"/>
                </a:lnTo>
                <a:lnTo>
                  <a:pt x="30" y="72"/>
                </a:lnTo>
                <a:lnTo>
                  <a:pt x="30" y="42"/>
                </a:lnTo>
                <a:lnTo>
                  <a:pt x="30" y="54"/>
                </a:lnTo>
                <a:lnTo>
                  <a:pt x="36" y="48"/>
                </a:lnTo>
                <a:lnTo>
                  <a:pt x="36" y="72"/>
                </a:lnTo>
                <a:lnTo>
                  <a:pt x="36" y="42"/>
                </a:lnTo>
                <a:lnTo>
                  <a:pt x="36" y="42"/>
                </a:lnTo>
                <a:lnTo>
                  <a:pt x="42" y="60"/>
                </a:lnTo>
                <a:lnTo>
                  <a:pt x="42" y="72"/>
                </a:lnTo>
                <a:lnTo>
                  <a:pt x="42" y="36"/>
                </a:lnTo>
                <a:lnTo>
                  <a:pt x="48" y="54"/>
                </a:lnTo>
                <a:lnTo>
                  <a:pt x="48" y="84"/>
                </a:lnTo>
                <a:lnTo>
                  <a:pt x="48" y="24"/>
                </a:lnTo>
                <a:lnTo>
                  <a:pt x="48" y="66"/>
                </a:lnTo>
                <a:lnTo>
                  <a:pt x="54" y="72"/>
                </a:lnTo>
                <a:lnTo>
                  <a:pt x="54" y="90"/>
                </a:lnTo>
                <a:lnTo>
                  <a:pt x="54" y="24"/>
                </a:lnTo>
                <a:lnTo>
                  <a:pt x="54" y="84"/>
                </a:lnTo>
                <a:lnTo>
                  <a:pt x="60" y="54"/>
                </a:lnTo>
                <a:lnTo>
                  <a:pt x="60" y="78"/>
                </a:lnTo>
                <a:lnTo>
                  <a:pt x="60" y="42"/>
                </a:lnTo>
                <a:lnTo>
                  <a:pt x="60" y="72"/>
                </a:lnTo>
                <a:lnTo>
                  <a:pt x="66" y="42"/>
                </a:lnTo>
                <a:lnTo>
                  <a:pt x="66" y="78"/>
                </a:lnTo>
                <a:lnTo>
                  <a:pt x="66" y="36"/>
                </a:lnTo>
                <a:lnTo>
                  <a:pt x="66" y="72"/>
                </a:lnTo>
                <a:lnTo>
                  <a:pt x="72" y="54"/>
                </a:lnTo>
                <a:lnTo>
                  <a:pt x="72" y="78"/>
                </a:lnTo>
                <a:lnTo>
                  <a:pt x="72" y="36"/>
                </a:lnTo>
                <a:lnTo>
                  <a:pt x="72" y="54"/>
                </a:lnTo>
                <a:lnTo>
                  <a:pt x="78" y="60"/>
                </a:lnTo>
                <a:lnTo>
                  <a:pt x="78" y="48"/>
                </a:lnTo>
                <a:lnTo>
                  <a:pt x="84" y="60"/>
                </a:lnTo>
                <a:lnTo>
                  <a:pt x="84" y="102"/>
                </a:lnTo>
                <a:lnTo>
                  <a:pt x="84" y="0"/>
                </a:lnTo>
                <a:lnTo>
                  <a:pt x="84" y="60"/>
                </a:lnTo>
                <a:lnTo>
                  <a:pt x="90" y="54"/>
                </a:lnTo>
                <a:lnTo>
                  <a:pt x="90" y="78"/>
                </a:lnTo>
                <a:lnTo>
                  <a:pt x="90" y="36"/>
                </a:lnTo>
                <a:lnTo>
                  <a:pt x="90" y="42"/>
                </a:lnTo>
                <a:lnTo>
                  <a:pt x="96" y="54"/>
                </a:lnTo>
                <a:lnTo>
                  <a:pt x="96" y="78"/>
                </a:lnTo>
                <a:lnTo>
                  <a:pt x="96" y="36"/>
                </a:lnTo>
                <a:lnTo>
                  <a:pt x="96" y="54"/>
                </a:lnTo>
                <a:lnTo>
                  <a:pt x="102" y="48"/>
                </a:lnTo>
                <a:lnTo>
                  <a:pt x="102" y="72"/>
                </a:lnTo>
                <a:lnTo>
                  <a:pt x="102" y="42"/>
                </a:lnTo>
                <a:lnTo>
                  <a:pt x="102" y="54"/>
                </a:lnTo>
                <a:lnTo>
                  <a:pt x="108" y="60"/>
                </a:lnTo>
                <a:lnTo>
                  <a:pt x="108" y="42"/>
                </a:lnTo>
                <a:lnTo>
                  <a:pt x="108" y="84"/>
                </a:lnTo>
                <a:lnTo>
                  <a:pt x="114" y="60"/>
                </a:lnTo>
                <a:lnTo>
                  <a:pt x="114" y="96"/>
                </a:lnTo>
                <a:lnTo>
                  <a:pt x="114" y="18"/>
                </a:lnTo>
                <a:lnTo>
                  <a:pt x="114" y="78"/>
                </a:lnTo>
                <a:lnTo>
                  <a:pt x="120" y="48"/>
                </a:lnTo>
                <a:lnTo>
                  <a:pt x="120" y="72"/>
                </a:lnTo>
                <a:lnTo>
                  <a:pt x="120" y="42"/>
                </a:lnTo>
                <a:lnTo>
                  <a:pt x="120" y="72"/>
                </a:lnTo>
                <a:lnTo>
                  <a:pt x="126" y="48"/>
                </a:lnTo>
                <a:lnTo>
                  <a:pt x="126" y="78"/>
                </a:lnTo>
                <a:lnTo>
                  <a:pt x="126" y="30"/>
                </a:lnTo>
                <a:lnTo>
                  <a:pt x="126" y="48"/>
                </a:lnTo>
                <a:lnTo>
                  <a:pt x="132" y="66"/>
                </a:lnTo>
                <a:lnTo>
                  <a:pt x="132" y="72"/>
                </a:lnTo>
                <a:lnTo>
                  <a:pt x="132" y="42"/>
                </a:lnTo>
                <a:lnTo>
                  <a:pt x="132" y="72"/>
                </a:lnTo>
                <a:lnTo>
                  <a:pt x="138" y="54"/>
                </a:lnTo>
                <a:lnTo>
                  <a:pt x="138" y="78"/>
                </a:lnTo>
                <a:lnTo>
                  <a:pt x="138" y="36"/>
                </a:lnTo>
                <a:lnTo>
                  <a:pt x="138" y="60"/>
                </a:lnTo>
                <a:lnTo>
                  <a:pt x="144" y="42"/>
                </a:lnTo>
                <a:lnTo>
                  <a:pt x="144" y="66"/>
                </a:lnTo>
                <a:lnTo>
                  <a:pt x="144" y="54"/>
                </a:lnTo>
                <a:lnTo>
                  <a:pt x="150" y="54"/>
                </a:lnTo>
                <a:lnTo>
                  <a:pt x="150" y="72"/>
                </a:lnTo>
                <a:lnTo>
                  <a:pt x="150" y="36"/>
                </a:lnTo>
                <a:lnTo>
                  <a:pt x="150" y="60"/>
                </a:lnTo>
                <a:lnTo>
                  <a:pt x="156" y="54"/>
                </a:lnTo>
                <a:lnTo>
                  <a:pt x="156" y="96"/>
                </a:lnTo>
                <a:lnTo>
                  <a:pt x="156" y="18"/>
                </a:lnTo>
                <a:lnTo>
                  <a:pt x="156" y="36"/>
                </a:lnTo>
                <a:lnTo>
                  <a:pt x="162" y="54"/>
                </a:lnTo>
                <a:lnTo>
                  <a:pt x="162" y="84"/>
                </a:lnTo>
                <a:lnTo>
                  <a:pt x="162" y="36"/>
                </a:lnTo>
                <a:lnTo>
                  <a:pt x="162" y="72"/>
                </a:lnTo>
                <a:lnTo>
                  <a:pt x="168" y="78"/>
                </a:lnTo>
                <a:lnTo>
                  <a:pt x="168" y="42"/>
                </a:lnTo>
                <a:lnTo>
                  <a:pt x="168" y="60"/>
                </a:lnTo>
                <a:lnTo>
                  <a:pt x="174" y="54"/>
                </a:lnTo>
                <a:lnTo>
                  <a:pt x="174" y="72"/>
                </a:lnTo>
                <a:lnTo>
                  <a:pt x="174" y="42"/>
                </a:lnTo>
                <a:lnTo>
                  <a:pt x="174" y="54"/>
                </a:lnTo>
                <a:lnTo>
                  <a:pt x="180" y="48"/>
                </a:lnTo>
                <a:lnTo>
                  <a:pt x="180" y="72"/>
                </a:lnTo>
                <a:lnTo>
                  <a:pt x="180" y="48"/>
                </a:lnTo>
                <a:lnTo>
                  <a:pt x="180" y="54"/>
                </a:lnTo>
                <a:lnTo>
                  <a:pt x="186" y="66"/>
                </a:lnTo>
                <a:lnTo>
                  <a:pt x="186" y="78"/>
                </a:lnTo>
                <a:lnTo>
                  <a:pt x="186" y="36"/>
                </a:lnTo>
                <a:lnTo>
                  <a:pt x="186" y="78"/>
                </a:lnTo>
                <a:lnTo>
                  <a:pt x="192" y="54"/>
                </a:lnTo>
                <a:lnTo>
                  <a:pt x="192" y="72"/>
                </a:lnTo>
                <a:lnTo>
                  <a:pt x="192" y="36"/>
                </a:lnTo>
                <a:lnTo>
                  <a:pt x="192" y="60"/>
                </a:lnTo>
                <a:lnTo>
                  <a:pt x="198" y="30"/>
                </a:lnTo>
                <a:lnTo>
                  <a:pt x="198" y="84"/>
                </a:lnTo>
                <a:lnTo>
                  <a:pt x="198" y="72"/>
                </a:lnTo>
                <a:lnTo>
                  <a:pt x="204" y="48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67"/>
          <p:cNvSpPr>
            <a:spLocks/>
          </p:cNvSpPr>
          <p:nvPr/>
        </p:nvSpPr>
        <p:spPr bwMode="auto">
          <a:xfrm>
            <a:off x="3151386" y="1614972"/>
            <a:ext cx="323224" cy="250735"/>
          </a:xfrm>
          <a:custGeom>
            <a:avLst/>
            <a:gdLst>
              <a:gd name="T0" fmla="*/ 0 w 192"/>
              <a:gd name="T1" fmla="*/ 36 h 102"/>
              <a:gd name="T2" fmla="*/ 6 w 192"/>
              <a:gd name="T3" fmla="*/ 72 h 102"/>
              <a:gd name="T4" fmla="*/ 12 w 192"/>
              <a:gd name="T5" fmla="*/ 54 h 102"/>
              <a:gd name="T6" fmla="*/ 12 w 192"/>
              <a:gd name="T7" fmla="*/ 48 h 102"/>
              <a:gd name="T8" fmla="*/ 18 w 192"/>
              <a:gd name="T9" fmla="*/ 36 h 102"/>
              <a:gd name="T10" fmla="*/ 24 w 192"/>
              <a:gd name="T11" fmla="*/ 48 h 102"/>
              <a:gd name="T12" fmla="*/ 30 w 192"/>
              <a:gd name="T13" fmla="*/ 90 h 102"/>
              <a:gd name="T14" fmla="*/ 36 w 192"/>
              <a:gd name="T15" fmla="*/ 84 h 102"/>
              <a:gd name="T16" fmla="*/ 36 w 192"/>
              <a:gd name="T17" fmla="*/ 60 h 102"/>
              <a:gd name="T18" fmla="*/ 42 w 192"/>
              <a:gd name="T19" fmla="*/ 42 h 102"/>
              <a:gd name="T20" fmla="*/ 48 w 192"/>
              <a:gd name="T21" fmla="*/ 78 h 102"/>
              <a:gd name="T22" fmla="*/ 54 w 192"/>
              <a:gd name="T23" fmla="*/ 66 h 102"/>
              <a:gd name="T24" fmla="*/ 54 w 192"/>
              <a:gd name="T25" fmla="*/ 48 h 102"/>
              <a:gd name="T26" fmla="*/ 60 w 192"/>
              <a:gd name="T27" fmla="*/ 54 h 102"/>
              <a:gd name="T28" fmla="*/ 66 w 192"/>
              <a:gd name="T29" fmla="*/ 42 h 102"/>
              <a:gd name="T30" fmla="*/ 72 w 192"/>
              <a:gd name="T31" fmla="*/ 72 h 102"/>
              <a:gd name="T32" fmla="*/ 78 w 192"/>
              <a:gd name="T33" fmla="*/ 66 h 102"/>
              <a:gd name="T34" fmla="*/ 78 w 192"/>
              <a:gd name="T35" fmla="*/ 54 h 102"/>
              <a:gd name="T36" fmla="*/ 84 w 192"/>
              <a:gd name="T37" fmla="*/ 36 h 102"/>
              <a:gd name="T38" fmla="*/ 90 w 192"/>
              <a:gd name="T39" fmla="*/ 36 h 102"/>
              <a:gd name="T40" fmla="*/ 96 w 192"/>
              <a:gd name="T41" fmla="*/ 78 h 102"/>
              <a:gd name="T42" fmla="*/ 102 w 192"/>
              <a:gd name="T43" fmla="*/ 48 h 102"/>
              <a:gd name="T44" fmla="*/ 102 w 192"/>
              <a:gd name="T45" fmla="*/ 54 h 102"/>
              <a:gd name="T46" fmla="*/ 108 w 192"/>
              <a:gd name="T47" fmla="*/ 24 h 102"/>
              <a:gd name="T48" fmla="*/ 114 w 192"/>
              <a:gd name="T49" fmla="*/ 72 h 102"/>
              <a:gd name="T50" fmla="*/ 120 w 192"/>
              <a:gd name="T51" fmla="*/ 66 h 102"/>
              <a:gd name="T52" fmla="*/ 126 w 192"/>
              <a:gd name="T53" fmla="*/ 54 h 102"/>
              <a:gd name="T54" fmla="*/ 126 w 192"/>
              <a:gd name="T55" fmla="*/ 54 h 102"/>
              <a:gd name="T56" fmla="*/ 132 w 192"/>
              <a:gd name="T57" fmla="*/ 42 h 102"/>
              <a:gd name="T58" fmla="*/ 138 w 192"/>
              <a:gd name="T59" fmla="*/ 66 h 102"/>
              <a:gd name="T60" fmla="*/ 144 w 192"/>
              <a:gd name="T61" fmla="*/ 60 h 102"/>
              <a:gd name="T62" fmla="*/ 144 w 192"/>
              <a:gd name="T63" fmla="*/ 72 h 102"/>
              <a:gd name="T64" fmla="*/ 150 w 192"/>
              <a:gd name="T65" fmla="*/ 42 h 102"/>
              <a:gd name="T66" fmla="*/ 156 w 192"/>
              <a:gd name="T67" fmla="*/ 78 h 102"/>
              <a:gd name="T68" fmla="*/ 162 w 192"/>
              <a:gd name="T69" fmla="*/ 54 h 102"/>
              <a:gd name="T70" fmla="*/ 162 w 192"/>
              <a:gd name="T71" fmla="*/ 42 h 102"/>
              <a:gd name="T72" fmla="*/ 168 w 192"/>
              <a:gd name="T73" fmla="*/ 42 h 102"/>
              <a:gd name="T74" fmla="*/ 174 w 192"/>
              <a:gd name="T75" fmla="*/ 102 h 102"/>
              <a:gd name="T76" fmla="*/ 180 w 192"/>
              <a:gd name="T77" fmla="*/ 66 h 102"/>
              <a:gd name="T78" fmla="*/ 180 w 192"/>
              <a:gd name="T79" fmla="*/ 66 h 102"/>
              <a:gd name="T80" fmla="*/ 186 w 192"/>
              <a:gd name="T81" fmla="*/ 36 h 102"/>
              <a:gd name="T82" fmla="*/ 192 w 192"/>
              <a:gd name="T83" fmla="*/ 66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2" h="102">
                <a:moveTo>
                  <a:pt x="0" y="48"/>
                </a:moveTo>
                <a:lnTo>
                  <a:pt x="0" y="72"/>
                </a:lnTo>
                <a:lnTo>
                  <a:pt x="0" y="36"/>
                </a:lnTo>
                <a:lnTo>
                  <a:pt x="0" y="60"/>
                </a:lnTo>
                <a:lnTo>
                  <a:pt x="6" y="42"/>
                </a:lnTo>
                <a:lnTo>
                  <a:pt x="6" y="72"/>
                </a:lnTo>
                <a:lnTo>
                  <a:pt x="6" y="42"/>
                </a:lnTo>
                <a:lnTo>
                  <a:pt x="6" y="48"/>
                </a:lnTo>
                <a:lnTo>
                  <a:pt x="12" y="54"/>
                </a:lnTo>
                <a:lnTo>
                  <a:pt x="12" y="78"/>
                </a:lnTo>
                <a:lnTo>
                  <a:pt x="12" y="30"/>
                </a:lnTo>
                <a:lnTo>
                  <a:pt x="12" y="48"/>
                </a:lnTo>
                <a:lnTo>
                  <a:pt x="18" y="54"/>
                </a:lnTo>
                <a:lnTo>
                  <a:pt x="18" y="78"/>
                </a:lnTo>
                <a:lnTo>
                  <a:pt x="18" y="36"/>
                </a:lnTo>
                <a:lnTo>
                  <a:pt x="18" y="54"/>
                </a:lnTo>
                <a:lnTo>
                  <a:pt x="24" y="66"/>
                </a:lnTo>
                <a:lnTo>
                  <a:pt x="24" y="48"/>
                </a:lnTo>
                <a:lnTo>
                  <a:pt x="24" y="72"/>
                </a:lnTo>
                <a:lnTo>
                  <a:pt x="30" y="84"/>
                </a:lnTo>
                <a:lnTo>
                  <a:pt x="30" y="90"/>
                </a:lnTo>
                <a:lnTo>
                  <a:pt x="30" y="18"/>
                </a:lnTo>
                <a:lnTo>
                  <a:pt x="30" y="60"/>
                </a:lnTo>
                <a:lnTo>
                  <a:pt x="36" y="84"/>
                </a:lnTo>
                <a:lnTo>
                  <a:pt x="36" y="90"/>
                </a:lnTo>
                <a:lnTo>
                  <a:pt x="36" y="24"/>
                </a:lnTo>
                <a:lnTo>
                  <a:pt x="36" y="60"/>
                </a:lnTo>
                <a:lnTo>
                  <a:pt x="42" y="48"/>
                </a:lnTo>
                <a:lnTo>
                  <a:pt x="42" y="72"/>
                </a:lnTo>
                <a:lnTo>
                  <a:pt x="42" y="42"/>
                </a:lnTo>
                <a:lnTo>
                  <a:pt x="42" y="48"/>
                </a:lnTo>
                <a:lnTo>
                  <a:pt x="48" y="60"/>
                </a:lnTo>
                <a:lnTo>
                  <a:pt x="48" y="78"/>
                </a:lnTo>
                <a:lnTo>
                  <a:pt x="48" y="42"/>
                </a:lnTo>
                <a:lnTo>
                  <a:pt x="48" y="54"/>
                </a:lnTo>
                <a:lnTo>
                  <a:pt x="54" y="66"/>
                </a:lnTo>
                <a:lnTo>
                  <a:pt x="54" y="72"/>
                </a:lnTo>
                <a:lnTo>
                  <a:pt x="54" y="42"/>
                </a:lnTo>
                <a:lnTo>
                  <a:pt x="54" y="48"/>
                </a:lnTo>
                <a:lnTo>
                  <a:pt x="60" y="72"/>
                </a:lnTo>
                <a:lnTo>
                  <a:pt x="60" y="42"/>
                </a:lnTo>
                <a:lnTo>
                  <a:pt x="60" y="54"/>
                </a:lnTo>
                <a:lnTo>
                  <a:pt x="66" y="60"/>
                </a:lnTo>
                <a:lnTo>
                  <a:pt x="66" y="72"/>
                </a:lnTo>
                <a:lnTo>
                  <a:pt x="66" y="42"/>
                </a:lnTo>
                <a:lnTo>
                  <a:pt x="66" y="54"/>
                </a:lnTo>
                <a:lnTo>
                  <a:pt x="72" y="72"/>
                </a:lnTo>
                <a:lnTo>
                  <a:pt x="72" y="72"/>
                </a:lnTo>
                <a:lnTo>
                  <a:pt x="72" y="42"/>
                </a:lnTo>
                <a:lnTo>
                  <a:pt x="72" y="60"/>
                </a:lnTo>
                <a:lnTo>
                  <a:pt x="78" y="66"/>
                </a:lnTo>
                <a:lnTo>
                  <a:pt x="78" y="78"/>
                </a:lnTo>
                <a:lnTo>
                  <a:pt x="78" y="36"/>
                </a:lnTo>
                <a:lnTo>
                  <a:pt x="78" y="54"/>
                </a:lnTo>
                <a:lnTo>
                  <a:pt x="84" y="48"/>
                </a:lnTo>
                <a:lnTo>
                  <a:pt x="84" y="72"/>
                </a:lnTo>
                <a:lnTo>
                  <a:pt x="84" y="36"/>
                </a:lnTo>
                <a:lnTo>
                  <a:pt x="90" y="66"/>
                </a:lnTo>
                <a:lnTo>
                  <a:pt x="90" y="72"/>
                </a:lnTo>
                <a:lnTo>
                  <a:pt x="90" y="36"/>
                </a:lnTo>
                <a:lnTo>
                  <a:pt x="90" y="60"/>
                </a:lnTo>
                <a:lnTo>
                  <a:pt x="96" y="48"/>
                </a:lnTo>
                <a:lnTo>
                  <a:pt x="96" y="78"/>
                </a:lnTo>
                <a:lnTo>
                  <a:pt x="96" y="36"/>
                </a:lnTo>
                <a:lnTo>
                  <a:pt x="96" y="48"/>
                </a:lnTo>
                <a:lnTo>
                  <a:pt x="102" y="48"/>
                </a:lnTo>
                <a:lnTo>
                  <a:pt x="102" y="102"/>
                </a:lnTo>
                <a:lnTo>
                  <a:pt x="102" y="0"/>
                </a:lnTo>
                <a:lnTo>
                  <a:pt x="102" y="54"/>
                </a:lnTo>
                <a:lnTo>
                  <a:pt x="108" y="66"/>
                </a:lnTo>
                <a:lnTo>
                  <a:pt x="108" y="84"/>
                </a:lnTo>
                <a:lnTo>
                  <a:pt x="108" y="24"/>
                </a:lnTo>
                <a:lnTo>
                  <a:pt x="108" y="66"/>
                </a:lnTo>
                <a:lnTo>
                  <a:pt x="114" y="42"/>
                </a:lnTo>
                <a:lnTo>
                  <a:pt x="114" y="72"/>
                </a:lnTo>
                <a:lnTo>
                  <a:pt x="114" y="66"/>
                </a:lnTo>
                <a:lnTo>
                  <a:pt x="120" y="54"/>
                </a:lnTo>
                <a:lnTo>
                  <a:pt x="120" y="66"/>
                </a:lnTo>
                <a:lnTo>
                  <a:pt x="120" y="42"/>
                </a:lnTo>
                <a:lnTo>
                  <a:pt x="120" y="60"/>
                </a:lnTo>
                <a:lnTo>
                  <a:pt x="126" y="54"/>
                </a:lnTo>
                <a:lnTo>
                  <a:pt x="126" y="66"/>
                </a:lnTo>
                <a:lnTo>
                  <a:pt x="126" y="48"/>
                </a:lnTo>
                <a:lnTo>
                  <a:pt x="126" y="54"/>
                </a:lnTo>
                <a:lnTo>
                  <a:pt x="132" y="60"/>
                </a:lnTo>
                <a:lnTo>
                  <a:pt x="132" y="78"/>
                </a:lnTo>
                <a:lnTo>
                  <a:pt x="132" y="42"/>
                </a:lnTo>
                <a:lnTo>
                  <a:pt x="132" y="66"/>
                </a:lnTo>
                <a:lnTo>
                  <a:pt x="138" y="48"/>
                </a:lnTo>
                <a:lnTo>
                  <a:pt x="138" y="66"/>
                </a:lnTo>
                <a:lnTo>
                  <a:pt x="138" y="48"/>
                </a:lnTo>
                <a:lnTo>
                  <a:pt x="138" y="54"/>
                </a:lnTo>
                <a:lnTo>
                  <a:pt x="144" y="60"/>
                </a:lnTo>
                <a:lnTo>
                  <a:pt x="144" y="72"/>
                </a:lnTo>
                <a:lnTo>
                  <a:pt x="144" y="42"/>
                </a:lnTo>
                <a:lnTo>
                  <a:pt x="144" y="72"/>
                </a:lnTo>
                <a:lnTo>
                  <a:pt x="150" y="60"/>
                </a:lnTo>
                <a:lnTo>
                  <a:pt x="150" y="72"/>
                </a:lnTo>
                <a:lnTo>
                  <a:pt x="150" y="42"/>
                </a:lnTo>
                <a:lnTo>
                  <a:pt x="150" y="60"/>
                </a:lnTo>
                <a:lnTo>
                  <a:pt x="156" y="66"/>
                </a:lnTo>
                <a:lnTo>
                  <a:pt x="156" y="78"/>
                </a:lnTo>
                <a:lnTo>
                  <a:pt x="156" y="36"/>
                </a:lnTo>
                <a:lnTo>
                  <a:pt x="156" y="48"/>
                </a:lnTo>
                <a:lnTo>
                  <a:pt x="162" y="54"/>
                </a:lnTo>
                <a:lnTo>
                  <a:pt x="162" y="84"/>
                </a:lnTo>
                <a:lnTo>
                  <a:pt x="162" y="30"/>
                </a:lnTo>
                <a:lnTo>
                  <a:pt x="162" y="42"/>
                </a:lnTo>
                <a:lnTo>
                  <a:pt x="168" y="60"/>
                </a:lnTo>
                <a:lnTo>
                  <a:pt x="168" y="72"/>
                </a:lnTo>
                <a:lnTo>
                  <a:pt x="168" y="42"/>
                </a:lnTo>
                <a:lnTo>
                  <a:pt x="168" y="54"/>
                </a:lnTo>
                <a:lnTo>
                  <a:pt x="174" y="60"/>
                </a:lnTo>
                <a:lnTo>
                  <a:pt x="174" y="102"/>
                </a:lnTo>
                <a:lnTo>
                  <a:pt x="174" y="6"/>
                </a:lnTo>
                <a:lnTo>
                  <a:pt x="174" y="90"/>
                </a:lnTo>
                <a:lnTo>
                  <a:pt x="180" y="66"/>
                </a:lnTo>
                <a:lnTo>
                  <a:pt x="180" y="78"/>
                </a:lnTo>
                <a:lnTo>
                  <a:pt x="180" y="36"/>
                </a:lnTo>
                <a:lnTo>
                  <a:pt x="180" y="66"/>
                </a:lnTo>
                <a:lnTo>
                  <a:pt x="186" y="60"/>
                </a:lnTo>
                <a:lnTo>
                  <a:pt x="186" y="84"/>
                </a:lnTo>
                <a:lnTo>
                  <a:pt x="186" y="36"/>
                </a:lnTo>
                <a:lnTo>
                  <a:pt x="186" y="54"/>
                </a:lnTo>
                <a:lnTo>
                  <a:pt x="192" y="42"/>
                </a:lnTo>
                <a:lnTo>
                  <a:pt x="192" y="66"/>
                </a:lnTo>
                <a:lnTo>
                  <a:pt x="192" y="42"/>
                </a:lnTo>
                <a:lnTo>
                  <a:pt x="192" y="54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68"/>
          <p:cNvSpPr>
            <a:spLocks/>
          </p:cNvSpPr>
          <p:nvPr/>
        </p:nvSpPr>
        <p:spPr bwMode="auto">
          <a:xfrm>
            <a:off x="3474610" y="1364237"/>
            <a:ext cx="353526" cy="693208"/>
          </a:xfrm>
          <a:custGeom>
            <a:avLst/>
            <a:gdLst>
              <a:gd name="T0" fmla="*/ 6 w 210"/>
              <a:gd name="T1" fmla="*/ 150 h 282"/>
              <a:gd name="T2" fmla="*/ 12 w 210"/>
              <a:gd name="T3" fmla="*/ 138 h 282"/>
              <a:gd name="T4" fmla="*/ 18 w 210"/>
              <a:gd name="T5" fmla="*/ 144 h 282"/>
              <a:gd name="T6" fmla="*/ 24 w 210"/>
              <a:gd name="T7" fmla="*/ 132 h 282"/>
              <a:gd name="T8" fmla="*/ 30 w 210"/>
              <a:gd name="T9" fmla="*/ 186 h 282"/>
              <a:gd name="T10" fmla="*/ 36 w 210"/>
              <a:gd name="T11" fmla="*/ 150 h 282"/>
              <a:gd name="T12" fmla="*/ 36 w 210"/>
              <a:gd name="T13" fmla="*/ 156 h 282"/>
              <a:gd name="T14" fmla="*/ 42 w 210"/>
              <a:gd name="T15" fmla="*/ 150 h 282"/>
              <a:gd name="T16" fmla="*/ 48 w 210"/>
              <a:gd name="T17" fmla="*/ 186 h 282"/>
              <a:gd name="T18" fmla="*/ 54 w 210"/>
              <a:gd name="T19" fmla="*/ 156 h 282"/>
              <a:gd name="T20" fmla="*/ 54 w 210"/>
              <a:gd name="T21" fmla="*/ 168 h 282"/>
              <a:gd name="T22" fmla="*/ 60 w 210"/>
              <a:gd name="T23" fmla="*/ 168 h 282"/>
              <a:gd name="T24" fmla="*/ 66 w 210"/>
              <a:gd name="T25" fmla="*/ 180 h 282"/>
              <a:gd name="T26" fmla="*/ 72 w 210"/>
              <a:gd name="T27" fmla="*/ 144 h 282"/>
              <a:gd name="T28" fmla="*/ 78 w 210"/>
              <a:gd name="T29" fmla="*/ 144 h 282"/>
              <a:gd name="T30" fmla="*/ 84 w 210"/>
              <a:gd name="T31" fmla="*/ 174 h 282"/>
              <a:gd name="T32" fmla="*/ 90 w 210"/>
              <a:gd name="T33" fmla="*/ 144 h 282"/>
              <a:gd name="T34" fmla="*/ 90 w 210"/>
              <a:gd name="T35" fmla="*/ 180 h 282"/>
              <a:gd name="T36" fmla="*/ 96 w 210"/>
              <a:gd name="T37" fmla="*/ 114 h 282"/>
              <a:gd name="T38" fmla="*/ 102 w 210"/>
              <a:gd name="T39" fmla="*/ 180 h 282"/>
              <a:gd name="T40" fmla="*/ 108 w 210"/>
              <a:gd name="T41" fmla="*/ 150 h 282"/>
              <a:gd name="T42" fmla="*/ 108 w 210"/>
              <a:gd name="T43" fmla="*/ 162 h 282"/>
              <a:gd name="T44" fmla="*/ 114 w 210"/>
              <a:gd name="T45" fmla="*/ 126 h 282"/>
              <a:gd name="T46" fmla="*/ 120 w 210"/>
              <a:gd name="T47" fmla="*/ 174 h 282"/>
              <a:gd name="T48" fmla="*/ 126 w 210"/>
              <a:gd name="T49" fmla="*/ 234 h 282"/>
              <a:gd name="T50" fmla="*/ 132 w 210"/>
              <a:gd name="T51" fmla="*/ 162 h 282"/>
              <a:gd name="T52" fmla="*/ 132 w 210"/>
              <a:gd name="T53" fmla="*/ 180 h 282"/>
              <a:gd name="T54" fmla="*/ 138 w 210"/>
              <a:gd name="T55" fmla="*/ 84 h 282"/>
              <a:gd name="T56" fmla="*/ 144 w 210"/>
              <a:gd name="T57" fmla="*/ 120 h 282"/>
              <a:gd name="T58" fmla="*/ 150 w 210"/>
              <a:gd name="T59" fmla="*/ 132 h 282"/>
              <a:gd name="T60" fmla="*/ 156 w 210"/>
              <a:gd name="T61" fmla="*/ 180 h 282"/>
              <a:gd name="T62" fmla="*/ 162 w 210"/>
              <a:gd name="T63" fmla="*/ 150 h 282"/>
              <a:gd name="T64" fmla="*/ 162 w 210"/>
              <a:gd name="T65" fmla="*/ 168 h 282"/>
              <a:gd name="T66" fmla="*/ 168 w 210"/>
              <a:gd name="T67" fmla="*/ 126 h 282"/>
              <a:gd name="T68" fmla="*/ 174 w 210"/>
              <a:gd name="T69" fmla="*/ 174 h 282"/>
              <a:gd name="T70" fmla="*/ 180 w 210"/>
              <a:gd name="T71" fmla="*/ 174 h 282"/>
              <a:gd name="T72" fmla="*/ 186 w 210"/>
              <a:gd name="T73" fmla="*/ 156 h 282"/>
              <a:gd name="T74" fmla="*/ 186 w 210"/>
              <a:gd name="T75" fmla="*/ 156 h 282"/>
              <a:gd name="T76" fmla="*/ 192 w 210"/>
              <a:gd name="T77" fmla="*/ 144 h 282"/>
              <a:gd name="T78" fmla="*/ 198 w 210"/>
              <a:gd name="T79" fmla="*/ 174 h 282"/>
              <a:gd name="T80" fmla="*/ 204 w 210"/>
              <a:gd name="T81" fmla="*/ 156 h 282"/>
              <a:gd name="T82" fmla="*/ 204 w 210"/>
              <a:gd name="T83" fmla="*/ 16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0" h="282">
                <a:moveTo>
                  <a:pt x="0" y="156"/>
                </a:moveTo>
                <a:lnTo>
                  <a:pt x="6" y="168"/>
                </a:lnTo>
                <a:lnTo>
                  <a:pt x="6" y="150"/>
                </a:lnTo>
                <a:lnTo>
                  <a:pt x="6" y="168"/>
                </a:lnTo>
                <a:lnTo>
                  <a:pt x="12" y="174"/>
                </a:lnTo>
                <a:lnTo>
                  <a:pt x="12" y="138"/>
                </a:lnTo>
                <a:lnTo>
                  <a:pt x="12" y="180"/>
                </a:lnTo>
                <a:lnTo>
                  <a:pt x="18" y="150"/>
                </a:lnTo>
                <a:lnTo>
                  <a:pt x="18" y="144"/>
                </a:lnTo>
                <a:lnTo>
                  <a:pt x="18" y="186"/>
                </a:lnTo>
                <a:lnTo>
                  <a:pt x="24" y="144"/>
                </a:lnTo>
                <a:lnTo>
                  <a:pt x="24" y="132"/>
                </a:lnTo>
                <a:lnTo>
                  <a:pt x="24" y="168"/>
                </a:lnTo>
                <a:lnTo>
                  <a:pt x="30" y="162"/>
                </a:lnTo>
                <a:lnTo>
                  <a:pt x="30" y="186"/>
                </a:lnTo>
                <a:lnTo>
                  <a:pt x="30" y="138"/>
                </a:lnTo>
                <a:lnTo>
                  <a:pt x="30" y="168"/>
                </a:lnTo>
                <a:lnTo>
                  <a:pt x="36" y="150"/>
                </a:lnTo>
                <a:lnTo>
                  <a:pt x="36" y="174"/>
                </a:lnTo>
                <a:lnTo>
                  <a:pt x="36" y="144"/>
                </a:lnTo>
                <a:lnTo>
                  <a:pt x="36" y="156"/>
                </a:lnTo>
                <a:lnTo>
                  <a:pt x="42" y="162"/>
                </a:lnTo>
                <a:lnTo>
                  <a:pt x="42" y="168"/>
                </a:lnTo>
                <a:lnTo>
                  <a:pt x="42" y="150"/>
                </a:lnTo>
                <a:lnTo>
                  <a:pt x="42" y="150"/>
                </a:lnTo>
                <a:lnTo>
                  <a:pt x="48" y="162"/>
                </a:lnTo>
                <a:lnTo>
                  <a:pt x="48" y="186"/>
                </a:lnTo>
                <a:lnTo>
                  <a:pt x="48" y="138"/>
                </a:lnTo>
                <a:lnTo>
                  <a:pt x="48" y="150"/>
                </a:lnTo>
                <a:lnTo>
                  <a:pt x="54" y="156"/>
                </a:lnTo>
                <a:lnTo>
                  <a:pt x="54" y="174"/>
                </a:lnTo>
                <a:lnTo>
                  <a:pt x="54" y="138"/>
                </a:lnTo>
                <a:lnTo>
                  <a:pt x="54" y="168"/>
                </a:lnTo>
                <a:lnTo>
                  <a:pt x="60" y="144"/>
                </a:lnTo>
                <a:lnTo>
                  <a:pt x="60" y="180"/>
                </a:lnTo>
                <a:lnTo>
                  <a:pt x="60" y="168"/>
                </a:lnTo>
                <a:lnTo>
                  <a:pt x="66" y="150"/>
                </a:lnTo>
                <a:lnTo>
                  <a:pt x="66" y="138"/>
                </a:lnTo>
                <a:lnTo>
                  <a:pt x="66" y="180"/>
                </a:lnTo>
                <a:lnTo>
                  <a:pt x="72" y="156"/>
                </a:lnTo>
                <a:lnTo>
                  <a:pt x="72" y="168"/>
                </a:lnTo>
                <a:lnTo>
                  <a:pt x="72" y="144"/>
                </a:lnTo>
                <a:lnTo>
                  <a:pt x="72" y="162"/>
                </a:lnTo>
                <a:lnTo>
                  <a:pt x="78" y="150"/>
                </a:lnTo>
                <a:lnTo>
                  <a:pt x="78" y="144"/>
                </a:lnTo>
                <a:lnTo>
                  <a:pt x="78" y="180"/>
                </a:lnTo>
                <a:lnTo>
                  <a:pt x="84" y="144"/>
                </a:lnTo>
                <a:lnTo>
                  <a:pt x="84" y="174"/>
                </a:lnTo>
                <a:lnTo>
                  <a:pt x="84" y="138"/>
                </a:lnTo>
                <a:lnTo>
                  <a:pt x="84" y="156"/>
                </a:lnTo>
                <a:lnTo>
                  <a:pt x="90" y="144"/>
                </a:lnTo>
                <a:lnTo>
                  <a:pt x="90" y="180"/>
                </a:lnTo>
                <a:lnTo>
                  <a:pt x="90" y="144"/>
                </a:lnTo>
                <a:lnTo>
                  <a:pt x="90" y="180"/>
                </a:lnTo>
                <a:lnTo>
                  <a:pt x="96" y="156"/>
                </a:lnTo>
                <a:lnTo>
                  <a:pt x="96" y="198"/>
                </a:lnTo>
                <a:lnTo>
                  <a:pt x="96" y="114"/>
                </a:lnTo>
                <a:lnTo>
                  <a:pt x="96" y="162"/>
                </a:lnTo>
                <a:lnTo>
                  <a:pt x="102" y="156"/>
                </a:lnTo>
                <a:lnTo>
                  <a:pt x="102" y="180"/>
                </a:lnTo>
                <a:lnTo>
                  <a:pt x="102" y="132"/>
                </a:lnTo>
                <a:lnTo>
                  <a:pt x="102" y="174"/>
                </a:lnTo>
                <a:lnTo>
                  <a:pt x="108" y="150"/>
                </a:lnTo>
                <a:lnTo>
                  <a:pt x="108" y="180"/>
                </a:lnTo>
                <a:lnTo>
                  <a:pt x="108" y="138"/>
                </a:lnTo>
                <a:lnTo>
                  <a:pt x="108" y="162"/>
                </a:lnTo>
                <a:lnTo>
                  <a:pt x="114" y="156"/>
                </a:lnTo>
                <a:lnTo>
                  <a:pt x="114" y="186"/>
                </a:lnTo>
                <a:lnTo>
                  <a:pt x="114" y="126"/>
                </a:lnTo>
                <a:lnTo>
                  <a:pt x="114" y="162"/>
                </a:lnTo>
                <a:lnTo>
                  <a:pt x="120" y="150"/>
                </a:lnTo>
                <a:lnTo>
                  <a:pt x="120" y="174"/>
                </a:lnTo>
                <a:lnTo>
                  <a:pt x="120" y="138"/>
                </a:lnTo>
                <a:lnTo>
                  <a:pt x="126" y="168"/>
                </a:lnTo>
                <a:lnTo>
                  <a:pt x="126" y="234"/>
                </a:lnTo>
                <a:lnTo>
                  <a:pt x="126" y="60"/>
                </a:lnTo>
                <a:lnTo>
                  <a:pt x="126" y="96"/>
                </a:lnTo>
                <a:lnTo>
                  <a:pt x="132" y="162"/>
                </a:lnTo>
                <a:lnTo>
                  <a:pt x="132" y="282"/>
                </a:lnTo>
                <a:lnTo>
                  <a:pt x="132" y="0"/>
                </a:lnTo>
                <a:lnTo>
                  <a:pt x="132" y="180"/>
                </a:lnTo>
                <a:lnTo>
                  <a:pt x="138" y="174"/>
                </a:lnTo>
                <a:lnTo>
                  <a:pt x="138" y="210"/>
                </a:lnTo>
                <a:lnTo>
                  <a:pt x="138" y="84"/>
                </a:lnTo>
                <a:lnTo>
                  <a:pt x="138" y="168"/>
                </a:lnTo>
                <a:lnTo>
                  <a:pt x="144" y="216"/>
                </a:lnTo>
                <a:lnTo>
                  <a:pt x="144" y="120"/>
                </a:lnTo>
                <a:lnTo>
                  <a:pt x="144" y="174"/>
                </a:lnTo>
                <a:lnTo>
                  <a:pt x="150" y="192"/>
                </a:lnTo>
                <a:lnTo>
                  <a:pt x="150" y="132"/>
                </a:lnTo>
                <a:lnTo>
                  <a:pt x="150" y="144"/>
                </a:lnTo>
                <a:lnTo>
                  <a:pt x="156" y="168"/>
                </a:lnTo>
                <a:lnTo>
                  <a:pt x="156" y="180"/>
                </a:lnTo>
                <a:lnTo>
                  <a:pt x="156" y="132"/>
                </a:lnTo>
                <a:lnTo>
                  <a:pt x="156" y="156"/>
                </a:lnTo>
                <a:lnTo>
                  <a:pt x="162" y="150"/>
                </a:lnTo>
                <a:lnTo>
                  <a:pt x="162" y="180"/>
                </a:lnTo>
                <a:lnTo>
                  <a:pt x="162" y="144"/>
                </a:lnTo>
                <a:lnTo>
                  <a:pt x="162" y="168"/>
                </a:lnTo>
                <a:lnTo>
                  <a:pt x="168" y="156"/>
                </a:lnTo>
                <a:lnTo>
                  <a:pt x="168" y="192"/>
                </a:lnTo>
                <a:lnTo>
                  <a:pt x="168" y="126"/>
                </a:lnTo>
                <a:lnTo>
                  <a:pt x="168" y="168"/>
                </a:lnTo>
                <a:lnTo>
                  <a:pt x="174" y="156"/>
                </a:lnTo>
                <a:lnTo>
                  <a:pt x="174" y="174"/>
                </a:lnTo>
                <a:lnTo>
                  <a:pt x="174" y="150"/>
                </a:lnTo>
                <a:lnTo>
                  <a:pt x="180" y="162"/>
                </a:lnTo>
                <a:lnTo>
                  <a:pt x="180" y="174"/>
                </a:lnTo>
                <a:lnTo>
                  <a:pt x="180" y="144"/>
                </a:lnTo>
                <a:lnTo>
                  <a:pt x="180" y="162"/>
                </a:lnTo>
                <a:lnTo>
                  <a:pt x="186" y="156"/>
                </a:lnTo>
                <a:lnTo>
                  <a:pt x="186" y="174"/>
                </a:lnTo>
                <a:lnTo>
                  <a:pt x="186" y="144"/>
                </a:lnTo>
                <a:lnTo>
                  <a:pt x="186" y="156"/>
                </a:lnTo>
                <a:lnTo>
                  <a:pt x="192" y="168"/>
                </a:lnTo>
                <a:lnTo>
                  <a:pt x="192" y="174"/>
                </a:lnTo>
                <a:lnTo>
                  <a:pt x="192" y="144"/>
                </a:lnTo>
                <a:lnTo>
                  <a:pt x="192" y="150"/>
                </a:lnTo>
                <a:lnTo>
                  <a:pt x="198" y="156"/>
                </a:lnTo>
                <a:lnTo>
                  <a:pt x="198" y="174"/>
                </a:lnTo>
                <a:lnTo>
                  <a:pt x="198" y="144"/>
                </a:lnTo>
                <a:lnTo>
                  <a:pt x="198" y="150"/>
                </a:lnTo>
                <a:lnTo>
                  <a:pt x="204" y="156"/>
                </a:lnTo>
                <a:lnTo>
                  <a:pt x="204" y="180"/>
                </a:lnTo>
                <a:lnTo>
                  <a:pt x="204" y="144"/>
                </a:lnTo>
                <a:lnTo>
                  <a:pt x="204" y="162"/>
                </a:lnTo>
                <a:lnTo>
                  <a:pt x="210" y="168"/>
                </a:lnTo>
                <a:lnTo>
                  <a:pt x="210" y="180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69"/>
          <p:cNvSpPr>
            <a:spLocks/>
          </p:cNvSpPr>
          <p:nvPr/>
        </p:nvSpPr>
        <p:spPr bwMode="auto">
          <a:xfrm>
            <a:off x="3828137" y="1644470"/>
            <a:ext cx="343426" cy="206487"/>
          </a:xfrm>
          <a:custGeom>
            <a:avLst/>
            <a:gdLst>
              <a:gd name="T0" fmla="*/ 0 w 204"/>
              <a:gd name="T1" fmla="*/ 30 h 84"/>
              <a:gd name="T2" fmla="*/ 6 w 204"/>
              <a:gd name="T3" fmla="*/ 60 h 84"/>
              <a:gd name="T4" fmla="*/ 12 w 204"/>
              <a:gd name="T5" fmla="*/ 48 h 84"/>
              <a:gd name="T6" fmla="*/ 18 w 204"/>
              <a:gd name="T7" fmla="*/ 24 h 84"/>
              <a:gd name="T8" fmla="*/ 24 w 204"/>
              <a:gd name="T9" fmla="*/ 66 h 84"/>
              <a:gd name="T10" fmla="*/ 30 w 204"/>
              <a:gd name="T11" fmla="*/ 36 h 84"/>
              <a:gd name="T12" fmla="*/ 30 w 204"/>
              <a:gd name="T13" fmla="*/ 42 h 84"/>
              <a:gd name="T14" fmla="*/ 36 w 204"/>
              <a:gd name="T15" fmla="*/ 36 h 84"/>
              <a:gd name="T16" fmla="*/ 42 w 204"/>
              <a:gd name="T17" fmla="*/ 6 h 84"/>
              <a:gd name="T18" fmla="*/ 48 w 204"/>
              <a:gd name="T19" fmla="*/ 18 h 84"/>
              <a:gd name="T20" fmla="*/ 54 w 204"/>
              <a:gd name="T21" fmla="*/ 66 h 84"/>
              <a:gd name="T22" fmla="*/ 60 w 204"/>
              <a:gd name="T23" fmla="*/ 78 h 84"/>
              <a:gd name="T24" fmla="*/ 66 w 204"/>
              <a:gd name="T25" fmla="*/ 42 h 84"/>
              <a:gd name="T26" fmla="*/ 66 w 204"/>
              <a:gd name="T27" fmla="*/ 60 h 84"/>
              <a:gd name="T28" fmla="*/ 72 w 204"/>
              <a:gd name="T29" fmla="*/ 24 h 84"/>
              <a:gd name="T30" fmla="*/ 78 w 204"/>
              <a:gd name="T31" fmla="*/ 72 h 84"/>
              <a:gd name="T32" fmla="*/ 84 w 204"/>
              <a:gd name="T33" fmla="*/ 60 h 84"/>
              <a:gd name="T34" fmla="*/ 84 w 204"/>
              <a:gd name="T35" fmla="*/ 42 h 84"/>
              <a:gd name="T36" fmla="*/ 90 w 204"/>
              <a:gd name="T37" fmla="*/ 54 h 84"/>
              <a:gd name="T38" fmla="*/ 96 w 204"/>
              <a:gd name="T39" fmla="*/ 30 h 84"/>
              <a:gd name="T40" fmla="*/ 102 w 204"/>
              <a:gd name="T41" fmla="*/ 60 h 84"/>
              <a:gd name="T42" fmla="*/ 108 w 204"/>
              <a:gd name="T43" fmla="*/ 66 h 84"/>
              <a:gd name="T44" fmla="*/ 114 w 204"/>
              <a:gd name="T45" fmla="*/ 54 h 84"/>
              <a:gd name="T46" fmla="*/ 114 w 204"/>
              <a:gd name="T47" fmla="*/ 36 h 84"/>
              <a:gd name="T48" fmla="*/ 120 w 204"/>
              <a:gd name="T49" fmla="*/ 60 h 84"/>
              <a:gd name="T50" fmla="*/ 126 w 204"/>
              <a:gd name="T51" fmla="*/ 24 h 84"/>
              <a:gd name="T52" fmla="*/ 132 w 204"/>
              <a:gd name="T53" fmla="*/ 54 h 84"/>
              <a:gd name="T54" fmla="*/ 138 w 204"/>
              <a:gd name="T55" fmla="*/ 54 h 84"/>
              <a:gd name="T56" fmla="*/ 138 w 204"/>
              <a:gd name="T57" fmla="*/ 48 h 84"/>
              <a:gd name="T58" fmla="*/ 144 w 204"/>
              <a:gd name="T59" fmla="*/ 0 h 84"/>
              <a:gd name="T60" fmla="*/ 150 w 204"/>
              <a:gd name="T61" fmla="*/ 66 h 84"/>
              <a:gd name="T62" fmla="*/ 156 w 204"/>
              <a:gd name="T63" fmla="*/ 36 h 84"/>
              <a:gd name="T64" fmla="*/ 162 w 204"/>
              <a:gd name="T65" fmla="*/ 48 h 84"/>
              <a:gd name="T66" fmla="*/ 162 w 204"/>
              <a:gd name="T67" fmla="*/ 48 h 84"/>
              <a:gd name="T68" fmla="*/ 168 w 204"/>
              <a:gd name="T69" fmla="*/ 24 h 84"/>
              <a:gd name="T70" fmla="*/ 174 w 204"/>
              <a:gd name="T71" fmla="*/ 66 h 84"/>
              <a:gd name="T72" fmla="*/ 180 w 204"/>
              <a:gd name="T73" fmla="*/ 60 h 84"/>
              <a:gd name="T74" fmla="*/ 186 w 204"/>
              <a:gd name="T75" fmla="*/ 42 h 84"/>
              <a:gd name="T76" fmla="*/ 186 w 204"/>
              <a:gd name="T77" fmla="*/ 54 h 84"/>
              <a:gd name="T78" fmla="*/ 192 w 204"/>
              <a:gd name="T79" fmla="*/ 48 h 84"/>
              <a:gd name="T80" fmla="*/ 198 w 204"/>
              <a:gd name="T81" fmla="*/ 24 h 84"/>
              <a:gd name="T82" fmla="*/ 204 w 204"/>
              <a:gd name="T83" fmla="*/ 7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" h="84">
                <a:moveTo>
                  <a:pt x="0" y="66"/>
                </a:moveTo>
                <a:lnTo>
                  <a:pt x="0" y="24"/>
                </a:lnTo>
                <a:lnTo>
                  <a:pt x="0" y="30"/>
                </a:lnTo>
                <a:lnTo>
                  <a:pt x="6" y="48"/>
                </a:lnTo>
                <a:lnTo>
                  <a:pt x="6" y="30"/>
                </a:lnTo>
                <a:lnTo>
                  <a:pt x="6" y="60"/>
                </a:lnTo>
                <a:lnTo>
                  <a:pt x="12" y="24"/>
                </a:lnTo>
                <a:lnTo>
                  <a:pt x="12" y="72"/>
                </a:lnTo>
                <a:lnTo>
                  <a:pt x="12" y="48"/>
                </a:lnTo>
                <a:lnTo>
                  <a:pt x="18" y="42"/>
                </a:lnTo>
                <a:lnTo>
                  <a:pt x="18" y="60"/>
                </a:lnTo>
                <a:lnTo>
                  <a:pt x="18" y="24"/>
                </a:lnTo>
                <a:lnTo>
                  <a:pt x="18" y="60"/>
                </a:lnTo>
                <a:lnTo>
                  <a:pt x="24" y="42"/>
                </a:lnTo>
                <a:lnTo>
                  <a:pt x="24" y="66"/>
                </a:lnTo>
                <a:lnTo>
                  <a:pt x="24" y="30"/>
                </a:lnTo>
                <a:lnTo>
                  <a:pt x="24" y="36"/>
                </a:lnTo>
                <a:lnTo>
                  <a:pt x="30" y="36"/>
                </a:lnTo>
                <a:lnTo>
                  <a:pt x="30" y="60"/>
                </a:lnTo>
                <a:lnTo>
                  <a:pt x="30" y="24"/>
                </a:lnTo>
                <a:lnTo>
                  <a:pt x="30" y="42"/>
                </a:lnTo>
                <a:lnTo>
                  <a:pt x="36" y="72"/>
                </a:lnTo>
                <a:lnTo>
                  <a:pt x="36" y="6"/>
                </a:lnTo>
                <a:lnTo>
                  <a:pt x="36" y="36"/>
                </a:lnTo>
                <a:lnTo>
                  <a:pt x="42" y="48"/>
                </a:lnTo>
                <a:lnTo>
                  <a:pt x="42" y="84"/>
                </a:lnTo>
                <a:lnTo>
                  <a:pt x="42" y="6"/>
                </a:lnTo>
                <a:lnTo>
                  <a:pt x="42" y="48"/>
                </a:lnTo>
                <a:lnTo>
                  <a:pt x="48" y="72"/>
                </a:lnTo>
                <a:lnTo>
                  <a:pt x="48" y="18"/>
                </a:lnTo>
                <a:lnTo>
                  <a:pt x="48" y="30"/>
                </a:lnTo>
                <a:lnTo>
                  <a:pt x="54" y="30"/>
                </a:lnTo>
                <a:lnTo>
                  <a:pt x="54" y="66"/>
                </a:lnTo>
                <a:lnTo>
                  <a:pt x="54" y="24"/>
                </a:lnTo>
                <a:lnTo>
                  <a:pt x="60" y="48"/>
                </a:lnTo>
                <a:lnTo>
                  <a:pt x="60" y="78"/>
                </a:lnTo>
                <a:lnTo>
                  <a:pt x="60" y="12"/>
                </a:lnTo>
                <a:lnTo>
                  <a:pt x="60" y="60"/>
                </a:lnTo>
                <a:lnTo>
                  <a:pt x="66" y="42"/>
                </a:lnTo>
                <a:lnTo>
                  <a:pt x="66" y="60"/>
                </a:lnTo>
                <a:lnTo>
                  <a:pt x="66" y="30"/>
                </a:lnTo>
                <a:lnTo>
                  <a:pt x="66" y="60"/>
                </a:lnTo>
                <a:lnTo>
                  <a:pt x="72" y="42"/>
                </a:lnTo>
                <a:lnTo>
                  <a:pt x="72" y="72"/>
                </a:lnTo>
                <a:lnTo>
                  <a:pt x="72" y="24"/>
                </a:lnTo>
                <a:lnTo>
                  <a:pt x="72" y="48"/>
                </a:lnTo>
                <a:lnTo>
                  <a:pt x="78" y="30"/>
                </a:lnTo>
                <a:lnTo>
                  <a:pt x="78" y="72"/>
                </a:lnTo>
                <a:lnTo>
                  <a:pt x="78" y="18"/>
                </a:lnTo>
                <a:lnTo>
                  <a:pt x="78" y="24"/>
                </a:lnTo>
                <a:lnTo>
                  <a:pt x="84" y="60"/>
                </a:lnTo>
                <a:lnTo>
                  <a:pt x="84" y="78"/>
                </a:lnTo>
                <a:lnTo>
                  <a:pt x="84" y="18"/>
                </a:lnTo>
                <a:lnTo>
                  <a:pt x="84" y="42"/>
                </a:lnTo>
                <a:lnTo>
                  <a:pt x="90" y="18"/>
                </a:lnTo>
                <a:lnTo>
                  <a:pt x="90" y="60"/>
                </a:lnTo>
                <a:lnTo>
                  <a:pt x="90" y="54"/>
                </a:lnTo>
                <a:lnTo>
                  <a:pt x="96" y="48"/>
                </a:lnTo>
                <a:lnTo>
                  <a:pt x="96" y="66"/>
                </a:lnTo>
                <a:lnTo>
                  <a:pt x="96" y="30"/>
                </a:lnTo>
                <a:lnTo>
                  <a:pt x="96" y="42"/>
                </a:lnTo>
                <a:lnTo>
                  <a:pt x="102" y="30"/>
                </a:lnTo>
                <a:lnTo>
                  <a:pt x="102" y="60"/>
                </a:lnTo>
                <a:lnTo>
                  <a:pt x="102" y="42"/>
                </a:lnTo>
                <a:lnTo>
                  <a:pt x="108" y="48"/>
                </a:lnTo>
                <a:lnTo>
                  <a:pt x="108" y="66"/>
                </a:lnTo>
                <a:lnTo>
                  <a:pt x="108" y="24"/>
                </a:lnTo>
                <a:lnTo>
                  <a:pt x="108" y="48"/>
                </a:lnTo>
                <a:lnTo>
                  <a:pt x="114" y="54"/>
                </a:lnTo>
                <a:lnTo>
                  <a:pt x="114" y="66"/>
                </a:lnTo>
                <a:lnTo>
                  <a:pt x="114" y="24"/>
                </a:lnTo>
                <a:lnTo>
                  <a:pt x="114" y="36"/>
                </a:lnTo>
                <a:lnTo>
                  <a:pt x="120" y="36"/>
                </a:lnTo>
                <a:lnTo>
                  <a:pt x="120" y="36"/>
                </a:lnTo>
                <a:lnTo>
                  <a:pt x="120" y="60"/>
                </a:lnTo>
                <a:lnTo>
                  <a:pt x="126" y="36"/>
                </a:lnTo>
                <a:lnTo>
                  <a:pt x="126" y="66"/>
                </a:lnTo>
                <a:lnTo>
                  <a:pt x="126" y="24"/>
                </a:lnTo>
                <a:lnTo>
                  <a:pt x="126" y="36"/>
                </a:lnTo>
                <a:lnTo>
                  <a:pt x="132" y="48"/>
                </a:lnTo>
                <a:lnTo>
                  <a:pt x="132" y="54"/>
                </a:lnTo>
                <a:lnTo>
                  <a:pt x="132" y="30"/>
                </a:lnTo>
                <a:lnTo>
                  <a:pt x="132" y="54"/>
                </a:lnTo>
                <a:lnTo>
                  <a:pt x="138" y="54"/>
                </a:lnTo>
                <a:lnTo>
                  <a:pt x="138" y="66"/>
                </a:lnTo>
                <a:lnTo>
                  <a:pt x="138" y="30"/>
                </a:lnTo>
                <a:lnTo>
                  <a:pt x="138" y="48"/>
                </a:lnTo>
                <a:lnTo>
                  <a:pt x="144" y="42"/>
                </a:lnTo>
                <a:lnTo>
                  <a:pt x="144" y="78"/>
                </a:lnTo>
                <a:lnTo>
                  <a:pt x="144" y="0"/>
                </a:lnTo>
                <a:lnTo>
                  <a:pt x="144" y="54"/>
                </a:lnTo>
                <a:lnTo>
                  <a:pt x="150" y="42"/>
                </a:lnTo>
                <a:lnTo>
                  <a:pt x="150" y="66"/>
                </a:lnTo>
                <a:lnTo>
                  <a:pt x="150" y="24"/>
                </a:lnTo>
                <a:lnTo>
                  <a:pt x="150" y="48"/>
                </a:lnTo>
                <a:lnTo>
                  <a:pt x="156" y="36"/>
                </a:lnTo>
                <a:lnTo>
                  <a:pt x="156" y="66"/>
                </a:lnTo>
                <a:lnTo>
                  <a:pt x="156" y="24"/>
                </a:lnTo>
                <a:lnTo>
                  <a:pt x="162" y="48"/>
                </a:lnTo>
                <a:lnTo>
                  <a:pt x="162" y="66"/>
                </a:lnTo>
                <a:lnTo>
                  <a:pt x="162" y="30"/>
                </a:lnTo>
                <a:lnTo>
                  <a:pt x="162" y="48"/>
                </a:lnTo>
                <a:lnTo>
                  <a:pt x="168" y="36"/>
                </a:lnTo>
                <a:lnTo>
                  <a:pt x="168" y="60"/>
                </a:lnTo>
                <a:lnTo>
                  <a:pt x="168" y="24"/>
                </a:lnTo>
                <a:lnTo>
                  <a:pt x="168" y="60"/>
                </a:lnTo>
                <a:lnTo>
                  <a:pt x="174" y="36"/>
                </a:lnTo>
                <a:lnTo>
                  <a:pt x="174" y="66"/>
                </a:lnTo>
                <a:lnTo>
                  <a:pt x="174" y="24"/>
                </a:lnTo>
                <a:lnTo>
                  <a:pt x="180" y="54"/>
                </a:lnTo>
                <a:lnTo>
                  <a:pt x="180" y="60"/>
                </a:lnTo>
                <a:lnTo>
                  <a:pt x="180" y="36"/>
                </a:lnTo>
                <a:lnTo>
                  <a:pt x="180" y="48"/>
                </a:lnTo>
                <a:lnTo>
                  <a:pt x="186" y="42"/>
                </a:lnTo>
                <a:lnTo>
                  <a:pt x="186" y="66"/>
                </a:lnTo>
                <a:lnTo>
                  <a:pt x="186" y="24"/>
                </a:lnTo>
                <a:lnTo>
                  <a:pt x="186" y="54"/>
                </a:lnTo>
                <a:lnTo>
                  <a:pt x="192" y="60"/>
                </a:lnTo>
                <a:lnTo>
                  <a:pt x="192" y="30"/>
                </a:lnTo>
                <a:lnTo>
                  <a:pt x="192" y="48"/>
                </a:lnTo>
                <a:lnTo>
                  <a:pt x="198" y="54"/>
                </a:lnTo>
                <a:lnTo>
                  <a:pt x="198" y="60"/>
                </a:lnTo>
                <a:lnTo>
                  <a:pt x="198" y="24"/>
                </a:lnTo>
                <a:lnTo>
                  <a:pt x="198" y="48"/>
                </a:lnTo>
                <a:lnTo>
                  <a:pt x="204" y="66"/>
                </a:lnTo>
                <a:lnTo>
                  <a:pt x="204" y="72"/>
                </a:lnTo>
                <a:lnTo>
                  <a:pt x="204" y="18"/>
                </a:lnTo>
                <a:lnTo>
                  <a:pt x="204" y="60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70"/>
          <p:cNvSpPr>
            <a:spLocks/>
          </p:cNvSpPr>
          <p:nvPr/>
        </p:nvSpPr>
        <p:spPr bwMode="auto">
          <a:xfrm>
            <a:off x="4171562" y="1659219"/>
            <a:ext cx="363627" cy="191738"/>
          </a:xfrm>
          <a:custGeom>
            <a:avLst/>
            <a:gdLst>
              <a:gd name="T0" fmla="*/ 6 w 216"/>
              <a:gd name="T1" fmla="*/ 54 h 78"/>
              <a:gd name="T2" fmla="*/ 12 w 216"/>
              <a:gd name="T3" fmla="*/ 42 h 78"/>
              <a:gd name="T4" fmla="*/ 18 w 216"/>
              <a:gd name="T5" fmla="*/ 78 h 78"/>
              <a:gd name="T6" fmla="*/ 24 w 216"/>
              <a:gd name="T7" fmla="*/ 30 h 78"/>
              <a:gd name="T8" fmla="*/ 24 w 216"/>
              <a:gd name="T9" fmla="*/ 48 h 78"/>
              <a:gd name="T10" fmla="*/ 30 w 216"/>
              <a:gd name="T11" fmla="*/ 24 h 78"/>
              <a:gd name="T12" fmla="*/ 36 w 216"/>
              <a:gd name="T13" fmla="*/ 48 h 78"/>
              <a:gd name="T14" fmla="*/ 42 w 216"/>
              <a:gd name="T15" fmla="*/ 36 h 78"/>
              <a:gd name="T16" fmla="*/ 42 w 216"/>
              <a:gd name="T17" fmla="*/ 42 h 78"/>
              <a:gd name="T18" fmla="*/ 48 w 216"/>
              <a:gd name="T19" fmla="*/ 30 h 78"/>
              <a:gd name="T20" fmla="*/ 54 w 216"/>
              <a:gd name="T21" fmla="*/ 30 h 78"/>
              <a:gd name="T22" fmla="*/ 60 w 216"/>
              <a:gd name="T23" fmla="*/ 60 h 78"/>
              <a:gd name="T24" fmla="*/ 66 w 216"/>
              <a:gd name="T25" fmla="*/ 30 h 78"/>
              <a:gd name="T26" fmla="*/ 72 w 216"/>
              <a:gd name="T27" fmla="*/ 30 h 78"/>
              <a:gd name="T28" fmla="*/ 72 w 216"/>
              <a:gd name="T29" fmla="*/ 36 h 78"/>
              <a:gd name="T30" fmla="*/ 78 w 216"/>
              <a:gd name="T31" fmla="*/ 18 h 78"/>
              <a:gd name="T32" fmla="*/ 84 w 216"/>
              <a:gd name="T33" fmla="*/ 54 h 78"/>
              <a:gd name="T34" fmla="*/ 90 w 216"/>
              <a:gd name="T35" fmla="*/ 48 h 78"/>
              <a:gd name="T36" fmla="*/ 90 w 216"/>
              <a:gd name="T37" fmla="*/ 42 h 78"/>
              <a:gd name="T38" fmla="*/ 96 w 216"/>
              <a:gd name="T39" fmla="*/ 54 h 78"/>
              <a:gd name="T40" fmla="*/ 102 w 216"/>
              <a:gd name="T41" fmla="*/ 36 h 78"/>
              <a:gd name="T42" fmla="*/ 108 w 216"/>
              <a:gd name="T43" fmla="*/ 24 h 78"/>
              <a:gd name="T44" fmla="*/ 114 w 216"/>
              <a:gd name="T45" fmla="*/ 42 h 78"/>
              <a:gd name="T46" fmla="*/ 120 w 216"/>
              <a:gd name="T47" fmla="*/ 60 h 78"/>
              <a:gd name="T48" fmla="*/ 126 w 216"/>
              <a:gd name="T49" fmla="*/ 12 h 78"/>
              <a:gd name="T50" fmla="*/ 132 w 216"/>
              <a:gd name="T51" fmla="*/ 60 h 78"/>
              <a:gd name="T52" fmla="*/ 138 w 216"/>
              <a:gd name="T53" fmla="*/ 30 h 78"/>
              <a:gd name="T54" fmla="*/ 144 w 216"/>
              <a:gd name="T55" fmla="*/ 42 h 78"/>
              <a:gd name="T56" fmla="*/ 144 w 216"/>
              <a:gd name="T57" fmla="*/ 48 h 78"/>
              <a:gd name="T58" fmla="*/ 150 w 216"/>
              <a:gd name="T59" fmla="*/ 24 h 78"/>
              <a:gd name="T60" fmla="*/ 156 w 216"/>
              <a:gd name="T61" fmla="*/ 60 h 78"/>
              <a:gd name="T62" fmla="*/ 162 w 216"/>
              <a:gd name="T63" fmla="*/ 12 h 78"/>
              <a:gd name="T64" fmla="*/ 168 w 216"/>
              <a:gd name="T65" fmla="*/ 48 h 78"/>
              <a:gd name="T66" fmla="*/ 168 w 216"/>
              <a:gd name="T67" fmla="*/ 24 h 78"/>
              <a:gd name="T68" fmla="*/ 174 w 216"/>
              <a:gd name="T69" fmla="*/ 42 h 78"/>
              <a:gd name="T70" fmla="*/ 180 w 216"/>
              <a:gd name="T71" fmla="*/ 30 h 78"/>
              <a:gd name="T72" fmla="*/ 186 w 216"/>
              <a:gd name="T73" fmla="*/ 24 h 78"/>
              <a:gd name="T74" fmla="*/ 192 w 216"/>
              <a:gd name="T75" fmla="*/ 54 h 78"/>
              <a:gd name="T76" fmla="*/ 198 w 216"/>
              <a:gd name="T77" fmla="*/ 36 h 78"/>
              <a:gd name="T78" fmla="*/ 198 w 216"/>
              <a:gd name="T79" fmla="*/ 36 h 78"/>
              <a:gd name="T80" fmla="*/ 204 w 216"/>
              <a:gd name="T81" fmla="*/ 48 h 78"/>
              <a:gd name="T82" fmla="*/ 210 w 216"/>
              <a:gd name="T83" fmla="*/ 2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6" h="78">
                <a:moveTo>
                  <a:pt x="0" y="54"/>
                </a:moveTo>
                <a:lnTo>
                  <a:pt x="6" y="48"/>
                </a:lnTo>
                <a:lnTo>
                  <a:pt x="6" y="54"/>
                </a:lnTo>
                <a:lnTo>
                  <a:pt x="6" y="24"/>
                </a:lnTo>
                <a:lnTo>
                  <a:pt x="6" y="36"/>
                </a:lnTo>
                <a:lnTo>
                  <a:pt x="12" y="42"/>
                </a:lnTo>
                <a:lnTo>
                  <a:pt x="12" y="60"/>
                </a:lnTo>
                <a:lnTo>
                  <a:pt x="12" y="6"/>
                </a:lnTo>
                <a:lnTo>
                  <a:pt x="18" y="78"/>
                </a:lnTo>
                <a:lnTo>
                  <a:pt x="18" y="72"/>
                </a:lnTo>
                <a:lnTo>
                  <a:pt x="18" y="48"/>
                </a:lnTo>
                <a:lnTo>
                  <a:pt x="24" y="30"/>
                </a:lnTo>
                <a:lnTo>
                  <a:pt x="24" y="72"/>
                </a:lnTo>
                <a:lnTo>
                  <a:pt x="24" y="6"/>
                </a:lnTo>
                <a:lnTo>
                  <a:pt x="24" y="48"/>
                </a:lnTo>
                <a:lnTo>
                  <a:pt x="30" y="36"/>
                </a:lnTo>
                <a:lnTo>
                  <a:pt x="30" y="48"/>
                </a:lnTo>
                <a:lnTo>
                  <a:pt x="30" y="24"/>
                </a:lnTo>
                <a:lnTo>
                  <a:pt x="30" y="30"/>
                </a:lnTo>
                <a:lnTo>
                  <a:pt x="36" y="36"/>
                </a:lnTo>
                <a:lnTo>
                  <a:pt x="36" y="48"/>
                </a:lnTo>
                <a:lnTo>
                  <a:pt x="36" y="30"/>
                </a:lnTo>
                <a:lnTo>
                  <a:pt x="36" y="48"/>
                </a:lnTo>
                <a:lnTo>
                  <a:pt x="42" y="36"/>
                </a:lnTo>
                <a:lnTo>
                  <a:pt x="42" y="60"/>
                </a:lnTo>
                <a:lnTo>
                  <a:pt x="42" y="24"/>
                </a:lnTo>
                <a:lnTo>
                  <a:pt x="42" y="42"/>
                </a:lnTo>
                <a:lnTo>
                  <a:pt x="48" y="36"/>
                </a:lnTo>
                <a:lnTo>
                  <a:pt x="48" y="48"/>
                </a:lnTo>
                <a:lnTo>
                  <a:pt x="48" y="30"/>
                </a:lnTo>
                <a:lnTo>
                  <a:pt x="54" y="48"/>
                </a:lnTo>
                <a:lnTo>
                  <a:pt x="54" y="48"/>
                </a:lnTo>
                <a:lnTo>
                  <a:pt x="54" y="30"/>
                </a:lnTo>
                <a:lnTo>
                  <a:pt x="54" y="36"/>
                </a:lnTo>
                <a:lnTo>
                  <a:pt x="60" y="42"/>
                </a:lnTo>
                <a:lnTo>
                  <a:pt x="60" y="60"/>
                </a:lnTo>
                <a:lnTo>
                  <a:pt x="60" y="18"/>
                </a:lnTo>
                <a:lnTo>
                  <a:pt x="60" y="48"/>
                </a:lnTo>
                <a:lnTo>
                  <a:pt x="66" y="30"/>
                </a:lnTo>
                <a:lnTo>
                  <a:pt x="66" y="60"/>
                </a:lnTo>
                <a:lnTo>
                  <a:pt x="66" y="18"/>
                </a:lnTo>
                <a:lnTo>
                  <a:pt x="72" y="30"/>
                </a:lnTo>
                <a:lnTo>
                  <a:pt x="72" y="60"/>
                </a:lnTo>
                <a:lnTo>
                  <a:pt x="72" y="30"/>
                </a:lnTo>
                <a:lnTo>
                  <a:pt x="72" y="36"/>
                </a:lnTo>
                <a:lnTo>
                  <a:pt x="78" y="48"/>
                </a:lnTo>
                <a:lnTo>
                  <a:pt x="78" y="60"/>
                </a:lnTo>
                <a:lnTo>
                  <a:pt x="78" y="18"/>
                </a:lnTo>
                <a:lnTo>
                  <a:pt x="78" y="36"/>
                </a:lnTo>
                <a:lnTo>
                  <a:pt x="84" y="48"/>
                </a:lnTo>
                <a:lnTo>
                  <a:pt x="84" y="54"/>
                </a:lnTo>
                <a:lnTo>
                  <a:pt x="84" y="18"/>
                </a:lnTo>
                <a:lnTo>
                  <a:pt x="84" y="36"/>
                </a:lnTo>
                <a:lnTo>
                  <a:pt x="90" y="48"/>
                </a:lnTo>
                <a:lnTo>
                  <a:pt x="90" y="54"/>
                </a:lnTo>
                <a:lnTo>
                  <a:pt x="90" y="18"/>
                </a:lnTo>
                <a:lnTo>
                  <a:pt x="90" y="42"/>
                </a:lnTo>
                <a:lnTo>
                  <a:pt x="96" y="66"/>
                </a:lnTo>
                <a:lnTo>
                  <a:pt x="96" y="12"/>
                </a:lnTo>
                <a:lnTo>
                  <a:pt x="96" y="54"/>
                </a:lnTo>
                <a:lnTo>
                  <a:pt x="102" y="54"/>
                </a:lnTo>
                <a:lnTo>
                  <a:pt x="102" y="24"/>
                </a:lnTo>
                <a:lnTo>
                  <a:pt x="102" y="36"/>
                </a:lnTo>
                <a:lnTo>
                  <a:pt x="108" y="48"/>
                </a:lnTo>
                <a:lnTo>
                  <a:pt x="108" y="54"/>
                </a:lnTo>
                <a:lnTo>
                  <a:pt x="108" y="24"/>
                </a:lnTo>
                <a:lnTo>
                  <a:pt x="114" y="54"/>
                </a:lnTo>
                <a:lnTo>
                  <a:pt x="114" y="18"/>
                </a:lnTo>
                <a:lnTo>
                  <a:pt x="114" y="42"/>
                </a:lnTo>
                <a:lnTo>
                  <a:pt x="120" y="36"/>
                </a:lnTo>
                <a:lnTo>
                  <a:pt x="120" y="18"/>
                </a:lnTo>
                <a:lnTo>
                  <a:pt x="120" y="60"/>
                </a:lnTo>
                <a:lnTo>
                  <a:pt x="126" y="48"/>
                </a:lnTo>
                <a:lnTo>
                  <a:pt x="126" y="66"/>
                </a:lnTo>
                <a:lnTo>
                  <a:pt x="126" y="12"/>
                </a:lnTo>
                <a:lnTo>
                  <a:pt x="126" y="48"/>
                </a:lnTo>
                <a:lnTo>
                  <a:pt x="132" y="24"/>
                </a:lnTo>
                <a:lnTo>
                  <a:pt x="132" y="60"/>
                </a:lnTo>
                <a:lnTo>
                  <a:pt x="132" y="18"/>
                </a:lnTo>
                <a:lnTo>
                  <a:pt x="132" y="48"/>
                </a:lnTo>
                <a:lnTo>
                  <a:pt x="138" y="30"/>
                </a:lnTo>
                <a:lnTo>
                  <a:pt x="138" y="36"/>
                </a:lnTo>
                <a:lnTo>
                  <a:pt x="138" y="36"/>
                </a:lnTo>
                <a:lnTo>
                  <a:pt x="144" y="42"/>
                </a:lnTo>
                <a:lnTo>
                  <a:pt x="144" y="66"/>
                </a:lnTo>
                <a:lnTo>
                  <a:pt x="144" y="12"/>
                </a:lnTo>
                <a:lnTo>
                  <a:pt x="144" y="48"/>
                </a:lnTo>
                <a:lnTo>
                  <a:pt x="150" y="30"/>
                </a:lnTo>
                <a:lnTo>
                  <a:pt x="150" y="54"/>
                </a:lnTo>
                <a:lnTo>
                  <a:pt x="150" y="24"/>
                </a:lnTo>
                <a:lnTo>
                  <a:pt x="150" y="30"/>
                </a:lnTo>
                <a:lnTo>
                  <a:pt x="156" y="42"/>
                </a:lnTo>
                <a:lnTo>
                  <a:pt x="156" y="60"/>
                </a:lnTo>
                <a:lnTo>
                  <a:pt x="156" y="24"/>
                </a:lnTo>
                <a:lnTo>
                  <a:pt x="156" y="48"/>
                </a:lnTo>
                <a:lnTo>
                  <a:pt x="162" y="12"/>
                </a:lnTo>
                <a:lnTo>
                  <a:pt x="162" y="60"/>
                </a:lnTo>
                <a:lnTo>
                  <a:pt x="162" y="42"/>
                </a:lnTo>
                <a:lnTo>
                  <a:pt x="168" y="48"/>
                </a:lnTo>
                <a:lnTo>
                  <a:pt x="168" y="66"/>
                </a:lnTo>
                <a:lnTo>
                  <a:pt x="168" y="12"/>
                </a:lnTo>
                <a:lnTo>
                  <a:pt x="168" y="24"/>
                </a:lnTo>
                <a:lnTo>
                  <a:pt x="174" y="66"/>
                </a:lnTo>
                <a:lnTo>
                  <a:pt x="174" y="18"/>
                </a:lnTo>
                <a:lnTo>
                  <a:pt x="174" y="42"/>
                </a:lnTo>
                <a:lnTo>
                  <a:pt x="180" y="30"/>
                </a:lnTo>
                <a:lnTo>
                  <a:pt x="180" y="54"/>
                </a:lnTo>
                <a:lnTo>
                  <a:pt x="180" y="30"/>
                </a:lnTo>
                <a:lnTo>
                  <a:pt x="180" y="36"/>
                </a:lnTo>
                <a:lnTo>
                  <a:pt x="186" y="48"/>
                </a:lnTo>
                <a:lnTo>
                  <a:pt x="186" y="24"/>
                </a:lnTo>
                <a:lnTo>
                  <a:pt x="186" y="54"/>
                </a:lnTo>
                <a:lnTo>
                  <a:pt x="192" y="42"/>
                </a:lnTo>
                <a:lnTo>
                  <a:pt x="192" y="54"/>
                </a:lnTo>
                <a:lnTo>
                  <a:pt x="192" y="24"/>
                </a:lnTo>
                <a:lnTo>
                  <a:pt x="192" y="24"/>
                </a:lnTo>
                <a:lnTo>
                  <a:pt x="198" y="36"/>
                </a:lnTo>
                <a:lnTo>
                  <a:pt x="198" y="78"/>
                </a:lnTo>
                <a:lnTo>
                  <a:pt x="198" y="18"/>
                </a:lnTo>
                <a:lnTo>
                  <a:pt x="198" y="36"/>
                </a:lnTo>
                <a:lnTo>
                  <a:pt x="204" y="0"/>
                </a:lnTo>
                <a:lnTo>
                  <a:pt x="204" y="66"/>
                </a:lnTo>
                <a:lnTo>
                  <a:pt x="204" y="48"/>
                </a:lnTo>
                <a:lnTo>
                  <a:pt x="210" y="30"/>
                </a:lnTo>
                <a:lnTo>
                  <a:pt x="210" y="54"/>
                </a:lnTo>
                <a:lnTo>
                  <a:pt x="210" y="24"/>
                </a:lnTo>
                <a:lnTo>
                  <a:pt x="210" y="36"/>
                </a:lnTo>
                <a:lnTo>
                  <a:pt x="216" y="42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71"/>
          <p:cNvSpPr>
            <a:spLocks/>
          </p:cNvSpPr>
          <p:nvPr/>
        </p:nvSpPr>
        <p:spPr bwMode="auto">
          <a:xfrm>
            <a:off x="4535190" y="1659219"/>
            <a:ext cx="333325" cy="206487"/>
          </a:xfrm>
          <a:custGeom>
            <a:avLst/>
            <a:gdLst>
              <a:gd name="T0" fmla="*/ 0 w 198"/>
              <a:gd name="T1" fmla="*/ 12 h 84"/>
              <a:gd name="T2" fmla="*/ 6 w 198"/>
              <a:gd name="T3" fmla="*/ 18 h 84"/>
              <a:gd name="T4" fmla="*/ 12 w 198"/>
              <a:gd name="T5" fmla="*/ 54 h 84"/>
              <a:gd name="T6" fmla="*/ 18 w 198"/>
              <a:gd name="T7" fmla="*/ 42 h 84"/>
              <a:gd name="T8" fmla="*/ 18 w 198"/>
              <a:gd name="T9" fmla="*/ 30 h 84"/>
              <a:gd name="T10" fmla="*/ 24 w 198"/>
              <a:gd name="T11" fmla="*/ 24 h 84"/>
              <a:gd name="T12" fmla="*/ 30 w 198"/>
              <a:gd name="T13" fmla="*/ 54 h 84"/>
              <a:gd name="T14" fmla="*/ 36 w 198"/>
              <a:gd name="T15" fmla="*/ 54 h 84"/>
              <a:gd name="T16" fmla="*/ 42 w 198"/>
              <a:gd name="T17" fmla="*/ 36 h 84"/>
              <a:gd name="T18" fmla="*/ 42 w 198"/>
              <a:gd name="T19" fmla="*/ 54 h 84"/>
              <a:gd name="T20" fmla="*/ 48 w 198"/>
              <a:gd name="T21" fmla="*/ 12 h 84"/>
              <a:gd name="T22" fmla="*/ 54 w 198"/>
              <a:gd name="T23" fmla="*/ 54 h 84"/>
              <a:gd name="T24" fmla="*/ 60 w 198"/>
              <a:gd name="T25" fmla="*/ 24 h 84"/>
              <a:gd name="T26" fmla="*/ 60 w 198"/>
              <a:gd name="T27" fmla="*/ 42 h 84"/>
              <a:gd name="T28" fmla="*/ 66 w 198"/>
              <a:gd name="T29" fmla="*/ 0 h 84"/>
              <a:gd name="T30" fmla="*/ 72 w 198"/>
              <a:gd name="T31" fmla="*/ 60 h 84"/>
              <a:gd name="T32" fmla="*/ 78 w 198"/>
              <a:gd name="T33" fmla="*/ 48 h 84"/>
              <a:gd name="T34" fmla="*/ 78 w 198"/>
              <a:gd name="T35" fmla="*/ 42 h 84"/>
              <a:gd name="T36" fmla="*/ 84 w 198"/>
              <a:gd name="T37" fmla="*/ 18 h 84"/>
              <a:gd name="T38" fmla="*/ 90 w 198"/>
              <a:gd name="T39" fmla="*/ 66 h 84"/>
              <a:gd name="T40" fmla="*/ 96 w 198"/>
              <a:gd name="T41" fmla="*/ 48 h 84"/>
              <a:gd name="T42" fmla="*/ 96 w 198"/>
              <a:gd name="T43" fmla="*/ 30 h 84"/>
              <a:gd name="T44" fmla="*/ 102 w 198"/>
              <a:gd name="T45" fmla="*/ 72 h 84"/>
              <a:gd name="T46" fmla="*/ 108 w 198"/>
              <a:gd name="T47" fmla="*/ 30 h 84"/>
              <a:gd name="T48" fmla="*/ 114 w 198"/>
              <a:gd name="T49" fmla="*/ 24 h 84"/>
              <a:gd name="T50" fmla="*/ 120 w 198"/>
              <a:gd name="T51" fmla="*/ 48 h 84"/>
              <a:gd name="T52" fmla="*/ 126 w 198"/>
              <a:gd name="T53" fmla="*/ 42 h 84"/>
              <a:gd name="T54" fmla="*/ 132 w 198"/>
              <a:gd name="T55" fmla="*/ 42 h 84"/>
              <a:gd name="T56" fmla="*/ 132 w 198"/>
              <a:gd name="T57" fmla="*/ 54 h 84"/>
              <a:gd name="T58" fmla="*/ 138 w 198"/>
              <a:gd name="T59" fmla="*/ 84 h 84"/>
              <a:gd name="T60" fmla="*/ 144 w 198"/>
              <a:gd name="T61" fmla="*/ 6 h 84"/>
              <a:gd name="T62" fmla="*/ 150 w 198"/>
              <a:gd name="T63" fmla="*/ 54 h 84"/>
              <a:gd name="T64" fmla="*/ 156 w 198"/>
              <a:gd name="T65" fmla="*/ 48 h 84"/>
              <a:gd name="T66" fmla="*/ 162 w 198"/>
              <a:gd name="T67" fmla="*/ 48 h 84"/>
              <a:gd name="T68" fmla="*/ 162 w 198"/>
              <a:gd name="T69" fmla="*/ 36 h 84"/>
              <a:gd name="T70" fmla="*/ 168 w 198"/>
              <a:gd name="T71" fmla="*/ 36 h 84"/>
              <a:gd name="T72" fmla="*/ 174 w 198"/>
              <a:gd name="T73" fmla="*/ 30 h 84"/>
              <a:gd name="T74" fmla="*/ 180 w 198"/>
              <a:gd name="T75" fmla="*/ 60 h 84"/>
              <a:gd name="T76" fmla="*/ 186 w 198"/>
              <a:gd name="T77" fmla="*/ 42 h 84"/>
              <a:gd name="T78" fmla="*/ 186 w 198"/>
              <a:gd name="T79" fmla="*/ 36 h 84"/>
              <a:gd name="T80" fmla="*/ 192 w 198"/>
              <a:gd name="T81" fmla="*/ 30 h 84"/>
              <a:gd name="T82" fmla="*/ 198 w 198"/>
              <a:gd name="T83" fmla="*/ 6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8" h="84">
                <a:moveTo>
                  <a:pt x="0" y="42"/>
                </a:moveTo>
                <a:lnTo>
                  <a:pt x="0" y="60"/>
                </a:lnTo>
                <a:lnTo>
                  <a:pt x="0" y="12"/>
                </a:lnTo>
                <a:lnTo>
                  <a:pt x="6" y="54"/>
                </a:lnTo>
                <a:lnTo>
                  <a:pt x="6" y="60"/>
                </a:lnTo>
                <a:lnTo>
                  <a:pt x="6" y="18"/>
                </a:lnTo>
                <a:lnTo>
                  <a:pt x="6" y="36"/>
                </a:lnTo>
                <a:lnTo>
                  <a:pt x="12" y="48"/>
                </a:lnTo>
                <a:lnTo>
                  <a:pt x="12" y="54"/>
                </a:lnTo>
                <a:lnTo>
                  <a:pt x="12" y="18"/>
                </a:lnTo>
                <a:lnTo>
                  <a:pt x="12" y="48"/>
                </a:lnTo>
                <a:lnTo>
                  <a:pt x="18" y="42"/>
                </a:lnTo>
                <a:lnTo>
                  <a:pt x="18" y="54"/>
                </a:lnTo>
                <a:lnTo>
                  <a:pt x="18" y="24"/>
                </a:lnTo>
                <a:lnTo>
                  <a:pt x="18" y="30"/>
                </a:lnTo>
                <a:lnTo>
                  <a:pt x="24" y="48"/>
                </a:lnTo>
                <a:lnTo>
                  <a:pt x="24" y="54"/>
                </a:lnTo>
                <a:lnTo>
                  <a:pt x="24" y="24"/>
                </a:lnTo>
                <a:lnTo>
                  <a:pt x="24" y="36"/>
                </a:lnTo>
                <a:lnTo>
                  <a:pt x="30" y="24"/>
                </a:lnTo>
                <a:lnTo>
                  <a:pt x="30" y="54"/>
                </a:lnTo>
                <a:lnTo>
                  <a:pt x="30" y="24"/>
                </a:lnTo>
                <a:lnTo>
                  <a:pt x="36" y="36"/>
                </a:lnTo>
                <a:lnTo>
                  <a:pt x="36" y="54"/>
                </a:lnTo>
                <a:lnTo>
                  <a:pt x="36" y="24"/>
                </a:lnTo>
                <a:lnTo>
                  <a:pt x="36" y="42"/>
                </a:lnTo>
                <a:lnTo>
                  <a:pt x="42" y="36"/>
                </a:lnTo>
                <a:lnTo>
                  <a:pt x="42" y="60"/>
                </a:lnTo>
                <a:lnTo>
                  <a:pt x="42" y="18"/>
                </a:lnTo>
                <a:lnTo>
                  <a:pt x="42" y="54"/>
                </a:lnTo>
                <a:lnTo>
                  <a:pt x="48" y="48"/>
                </a:lnTo>
                <a:lnTo>
                  <a:pt x="48" y="66"/>
                </a:lnTo>
                <a:lnTo>
                  <a:pt x="48" y="12"/>
                </a:lnTo>
                <a:lnTo>
                  <a:pt x="48" y="54"/>
                </a:lnTo>
                <a:lnTo>
                  <a:pt x="54" y="36"/>
                </a:lnTo>
                <a:lnTo>
                  <a:pt x="54" y="54"/>
                </a:lnTo>
                <a:lnTo>
                  <a:pt x="54" y="24"/>
                </a:lnTo>
                <a:lnTo>
                  <a:pt x="54" y="42"/>
                </a:lnTo>
                <a:lnTo>
                  <a:pt x="60" y="24"/>
                </a:lnTo>
                <a:lnTo>
                  <a:pt x="60" y="60"/>
                </a:lnTo>
                <a:lnTo>
                  <a:pt x="60" y="12"/>
                </a:lnTo>
                <a:lnTo>
                  <a:pt x="60" y="42"/>
                </a:lnTo>
                <a:lnTo>
                  <a:pt x="66" y="30"/>
                </a:lnTo>
                <a:lnTo>
                  <a:pt x="66" y="72"/>
                </a:lnTo>
                <a:lnTo>
                  <a:pt x="66" y="0"/>
                </a:lnTo>
                <a:lnTo>
                  <a:pt x="66" y="48"/>
                </a:lnTo>
                <a:lnTo>
                  <a:pt x="72" y="36"/>
                </a:lnTo>
                <a:lnTo>
                  <a:pt x="72" y="60"/>
                </a:lnTo>
                <a:lnTo>
                  <a:pt x="72" y="18"/>
                </a:lnTo>
                <a:lnTo>
                  <a:pt x="72" y="42"/>
                </a:lnTo>
                <a:lnTo>
                  <a:pt x="78" y="48"/>
                </a:lnTo>
                <a:lnTo>
                  <a:pt x="78" y="60"/>
                </a:lnTo>
                <a:lnTo>
                  <a:pt x="78" y="24"/>
                </a:lnTo>
                <a:lnTo>
                  <a:pt x="78" y="42"/>
                </a:lnTo>
                <a:lnTo>
                  <a:pt x="84" y="30"/>
                </a:lnTo>
                <a:lnTo>
                  <a:pt x="84" y="60"/>
                </a:lnTo>
                <a:lnTo>
                  <a:pt x="84" y="18"/>
                </a:lnTo>
                <a:lnTo>
                  <a:pt x="84" y="30"/>
                </a:lnTo>
                <a:lnTo>
                  <a:pt x="90" y="36"/>
                </a:lnTo>
                <a:lnTo>
                  <a:pt x="90" y="66"/>
                </a:lnTo>
                <a:lnTo>
                  <a:pt x="90" y="18"/>
                </a:lnTo>
                <a:lnTo>
                  <a:pt x="90" y="42"/>
                </a:lnTo>
                <a:lnTo>
                  <a:pt x="96" y="48"/>
                </a:lnTo>
                <a:lnTo>
                  <a:pt x="96" y="60"/>
                </a:lnTo>
                <a:lnTo>
                  <a:pt x="96" y="18"/>
                </a:lnTo>
                <a:lnTo>
                  <a:pt x="96" y="30"/>
                </a:lnTo>
                <a:lnTo>
                  <a:pt x="102" y="54"/>
                </a:lnTo>
                <a:lnTo>
                  <a:pt x="102" y="6"/>
                </a:lnTo>
                <a:lnTo>
                  <a:pt x="102" y="72"/>
                </a:lnTo>
                <a:lnTo>
                  <a:pt x="108" y="12"/>
                </a:lnTo>
                <a:lnTo>
                  <a:pt x="108" y="60"/>
                </a:lnTo>
                <a:lnTo>
                  <a:pt x="108" y="30"/>
                </a:lnTo>
                <a:lnTo>
                  <a:pt x="114" y="36"/>
                </a:lnTo>
                <a:lnTo>
                  <a:pt x="114" y="54"/>
                </a:lnTo>
                <a:lnTo>
                  <a:pt x="114" y="24"/>
                </a:lnTo>
                <a:lnTo>
                  <a:pt x="114" y="36"/>
                </a:lnTo>
                <a:lnTo>
                  <a:pt x="120" y="42"/>
                </a:lnTo>
                <a:lnTo>
                  <a:pt x="120" y="48"/>
                </a:lnTo>
                <a:lnTo>
                  <a:pt x="120" y="30"/>
                </a:lnTo>
                <a:lnTo>
                  <a:pt x="120" y="36"/>
                </a:lnTo>
                <a:lnTo>
                  <a:pt x="126" y="42"/>
                </a:lnTo>
                <a:lnTo>
                  <a:pt x="126" y="24"/>
                </a:lnTo>
                <a:lnTo>
                  <a:pt x="126" y="54"/>
                </a:lnTo>
                <a:lnTo>
                  <a:pt x="132" y="42"/>
                </a:lnTo>
                <a:lnTo>
                  <a:pt x="132" y="72"/>
                </a:lnTo>
                <a:lnTo>
                  <a:pt x="132" y="12"/>
                </a:lnTo>
                <a:lnTo>
                  <a:pt x="132" y="54"/>
                </a:lnTo>
                <a:lnTo>
                  <a:pt x="138" y="36"/>
                </a:lnTo>
                <a:lnTo>
                  <a:pt x="138" y="6"/>
                </a:lnTo>
                <a:lnTo>
                  <a:pt x="138" y="84"/>
                </a:lnTo>
                <a:lnTo>
                  <a:pt x="144" y="30"/>
                </a:lnTo>
                <a:lnTo>
                  <a:pt x="144" y="54"/>
                </a:lnTo>
                <a:lnTo>
                  <a:pt x="144" y="6"/>
                </a:lnTo>
                <a:lnTo>
                  <a:pt x="144" y="42"/>
                </a:lnTo>
                <a:lnTo>
                  <a:pt x="150" y="24"/>
                </a:lnTo>
                <a:lnTo>
                  <a:pt x="150" y="54"/>
                </a:lnTo>
                <a:lnTo>
                  <a:pt x="150" y="42"/>
                </a:lnTo>
                <a:lnTo>
                  <a:pt x="156" y="30"/>
                </a:lnTo>
                <a:lnTo>
                  <a:pt x="156" y="48"/>
                </a:lnTo>
                <a:lnTo>
                  <a:pt x="156" y="24"/>
                </a:lnTo>
                <a:lnTo>
                  <a:pt x="156" y="30"/>
                </a:lnTo>
                <a:lnTo>
                  <a:pt x="162" y="48"/>
                </a:lnTo>
                <a:lnTo>
                  <a:pt x="162" y="54"/>
                </a:lnTo>
                <a:lnTo>
                  <a:pt x="162" y="24"/>
                </a:lnTo>
                <a:lnTo>
                  <a:pt x="162" y="36"/>
                </a:lnTo>
                <a:lnTo>
                  <a:pt x="168" y="18"/>
                </a:lnTo>
                <a:lnTo>
                  <a:pt x="168" y="66"/>
                </a:lnTo>
                <a:lnTo>
                  <a:pt x="168" y="36"/>
                </a:lnTo>
                <a:lnTo>
                  <a:pt x="174" y="48"/>
                </a:lnTo>
                <a:lnTo>
                  <a:pt x="174" y="48"/>
                </a:lnTo>
                <a:lnTo>
                  <a:pt x="174" y="30"/>
                </a:lnTo>
                <a:lnTo>
                  <a:pt x="174" y="42"/>
                </a:lnTo>
                <a:lnTo>
                  <a:pt x="180" y="48"/>
                </a:lnTo>
                <a:lnTo>
                  <a:pt x="180" y="60"/>
                </a:lnTo>
                <a:lnTo>
                  <a:pt x="180" y="18"/>
                </a:lnTo>
                <a:lnTo>
                  <a:pt x="180" y="42"/>
                </a:lnTo>
                <a:lnTo>
                  <a:pt x="186" y="42"/>
                </a:lnTo>
                <a:lnTo>
                  <a:pt x="186" y="60"/>
                </a:lnTo>
                <a:lnTo>
                  <a:pt x="186" y="24"/>
                </a:lnTo>
                <a:lnTo>
                  <a:pt x="186" y="36"/>
                </a:lnTo>
                <a:lnTo>
                  <a:pt x="192" y="42"/>
                </a:lnTo>
                <a:lnTo>
                  <a:pt x="192" y="48"/>
                </a:lnTo>
                <a:lnTo>
                  <a:pt x="192" y="30"/>
                </a:lnTo>
                <a:lnTo>
                  <a:pt x="192" y="42"/>
                </a:lnTo>
                <a:lnTo>
                  <a:pt x="198" y="36"/>
                </a:lnTo>
                <a:lnTo>
                  <a:pt x="198" y="60"/>
                </a:lnTo>
                <a:lnTo>
                  <a:pt x="198" y="18"/>
                </a:lnTo>
                <a:lnTo>
                  <a:pt x="198" y="42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Freeform 72"/>
          <p:cNvSpPr>
            <a:spLocks/>
          </p:cNvSpPr>
          <p:nvPr/>
        </p:nvSpPr>
        <p:spPr bwMode="auto">
          <a:xfrm>
            <a:off x="4868515" y="1585474"/>
            <a:ext cx="353526" cy="324480"/>
          </a:xfrm>
          <a:custGeom>
            <a:avLst/>
            <a:gdLst>
              <a:gd name="T0" fmla="*/ 6 w 210"/>
              <a:gd name="T1" fmla="*/ 48 h 132"/>
              <a:gd name="T2" fmla="*/ 12 w 210"/>
              <a:gd name="T3" fmla="*/ 102 h 132"/>
              <a:gd name="T4" fmla="*/ 18 w 210"/>
              <a:gd name="T5" fmla="*/ 78 h 132"/>
              <a:gd name="T6" fmla="*/ 18 w 210"/>
              <a:gd name="T7" fmla="*/ 78 h 132"/>
              <a:gd name="T8" fmla="*/ 24 w 210"/>
              <a:gd name="T9" fmla="*/ 54 h 132"/>
              <a:gd name="T10" fmla="*/ 30 w 210"/>
              <a:gd name="T11" fmla="*/ 48 h 132"/>
              <a:gd name="T12" fmla="*/ 36 w 210"/>
              <a:gd name="T13" fmla="*/ 84 h 132"/>
              <a:gd name="T14" fmla="*/ 42 w 210"/>
              <a:gd name="T15" fmla="*/ 60 h 132"/>
              <a:gd name="T16" fmla="*/ 48 w 210"/>
              <a:gd name="T17" fmla="*/ 66 h 132"/>
              <a:gd name="T18" fmla="*/ 48 w 210"/>
              <a:gd name="T19" fmla="*/ 66 h 132"/>
              <a:gd name="T20" fmla="*/ 54 w 210"/>
              <a:gd name="T21" fmla="*/ 72 h 132"/>
              <a:gd name="T22" fmla="*/ 60 w 210"/>
              <a:gd name="T23" fmla="*/ 78 h 132"/>
              <a:gd name="T24" fmla="*/ 66 w 210"/>
              <a:gd name="T25" fmla="*/ 60 h 132"/>
              <a:gd name="T26" fmla="*/ 72 w 210"/>
              <a:gd name="T27" fmla="*/ 78 h 132"/>
              <a:gd name="T28" fmla="*/ 78 w 210"/>
              <a:gd name="T29" fmla="*/ 78 h 132"/>
              <a:gd name="T30" fmla="*/ 84 w 210"/>
              <a:gd name="T31" fmla="*/ 84 h 132"/>
              <a:gd name="T32" fmla="*/ 84 w 210"/>
              <a:gd name="T33" fmla="*/ 72 h 132"/>
              <a:gd name="T34" fmla="*/ 90 w 210"/>
              <a:gd name="T35" fmla="*/ 12 h 132"/>
              <a:gd name="T36" fmla="*/ 96 w 210"/>
              <a:gd name="T37" fmla="*/ 90 h 132"/>
              <a:gd name="T38" fmla="*/ 102 w 210"/>
              <a:gd name="T39" fmla="*/ 60 h 132"/>
              <a:gd name="T40" fmla="*/ 102 w 210"/>
              <a:gd name="T41" fmla="*/ 78 h 132"/>
              <a:gd name="T42" fmla="*/ 108 w 210"/>
              <a:gd name="T43" fmla="*/ 54 h 132"/>
              <a:gd name="T44" fmla="*/ 114 w 210"/>
              <a:gd name="T45" fmla="*/ 84 h 132"/>
              <a:gd name="T46" fmla="*/ 120 w 210"/>
              <a:gd name="T47" fmla="*/ 132 h 132"/>
              <a:gd name="T48" fmla="*/ 126 w 210"/>
              <a:gd name="T49" fmla="*/ 78 h 132"/>
              <a:gd name="T50" fmla="*/ 126 w 210"/>
              <a:gd name="T51" fmla="*/ 78 h 132"/>
              <a:gd name="T52" fmla="*/ 132 w 210"/>
              <a:gd name="T53" fmla="*/ 36 h 132"/>
              <a:gd name="T54" fmla="*/ 138 w 210"/>
              <a:gd name="T55" fmla="*/ 84 h 132"/>
              <a:gd name="T56" fmla="*/ 144 w 210"/>
              <a:gd name="T57" fmla="*/ 66 h 132"/>
              <a:gd name="T58" fmla="*/ 150 w 210"/>
              <a:gd name="T59" fmla="*/ 36 h 132"/>
              <a:gd name="T60" fmla="*/ 150 w 210"/>
              <a:gd name="T61" fmla="*/ 60 h 132"/>
              <a:gd name="T62" fmla="*/ 156 w 210"/>
              <a:gd name="T63" fmla="*/ 48 h 132"/>
              <a:gd name="T64" fmla="*/ 162 w 210"/>
              <a:gd name="T65" fmla="*/ 102 h 132"/>
              <a:gd name="T66" fmla="*/ 168 w 210"/>
              <a:gd name="T67" fmla="*/ 84 h 132"/>
              <a:gd name="T68" fmla="*/ 168 w 210"/>
              <a:gd name="T69" fmla="*/ 72 h 132"/>
              <a:gd name="T70" fmla="*/ 174 w 210"/>
              <a:gd name="T71" fmla="*/ 54 h 132"/>
              <a:gd name="T72" fmla="*/ 180 w 210"/>
              <a:gd name="T73" fmla="*/ 102 h 132"/>
              <a:gd name="T74" fmla="*/ 186 w 210"/>
              <a:gd name="T75" fmla="*/ 60 h 132"/>
              <a:gd name="T76" fmla="*/ 186 w 210"/>
              <a:gd name="T77" fmla="*/ 60 h 132"/>
              <a:gd name="T78" fmla="*/ 192 w 210"/>
              <a:gd name="T79" fmla="*/ 24 h 132"/>
              <a:gd name="T80" fmla="*/ 198 w 210"/>
              <a:gd name="T81" fmla="*/ 24 h 132"/>
              <a:gd name="T82" fmla="*/ 204 w 210"/>
              <a:gd name="T83" fmla="*/ 7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0" h="132">
                <a:moveTo>
                  <a:pt x="0" y="72"/>
                </a:moveTo>
                <a:lnTo>
                  <a:pt x="6" y="60"/>
                </a:lnTo>
                <a:lnTo>
                  <a:pt x="6" y="48"/>
                </a:lnTo>
                <a:lnTo>
                  <a:pt x="6" y="102"/>
                </a:lnTo>
                <a:lnTo>
                  <a:pt x="12" y="96"/>
                </a:lnTo>
                <a:lnTo>
                  <a:pt x="12" y="102"/>
                </a:lnTo>
                <a:lnTo>
                  <a:pt x="12" y="36"/>
                </a:lnTo>
                <a:lnTo>
                  <a:pt x="12" y="72"/>
                </a:lnTo>
                <a:lnTo>
                  <a:pt x="18" y="78"/>
                </a:lnTo>
                <a:lnTo>
                  <a:pt x="18" y="114"/>
                </a:lnTo>
                <a:lnTo>
                  <a:pt x="18" y="24"/>
                </a:lnTo>
                <a:lnTo>
                  <a:pt x="18" y="78"/>
                </a:lnTo>
                <a:lnTo>
                  <a:pt x="24" y="60"/>
                </a:lnTo>
                <a:lnTo>
                  <a:pt x="24" y="84"/>
                </a:lnTo>
                <a:lnTo>
                  <a:pt x="24" y="54"/>
                </a:lnTo>
                <a:lnTo>
                  <a:pt x="24" y="66"/>
                </a:lnTo>
                <a:lnTo>
                  <a:pt x="30" y="84"/>
                </a:lnTo>
                <a:lnTo>
                  <a:pt x="30" y="48"/>
                </a:lnTo>
                <a:lnTo>
                  <a:pt x="30" y="60"/>
                </a:lnTo>
                <a:lnTo>
                  <a:pt x="36" y="78"/>
                </a:lnTo>
                <a:lnTo>
                  <a:pt x="36" y="84"/>
                </a:lnTo>
                <a:lnTo>
                  <a:pt x="36" y="54"/>
                </a:lnTo>
                <a:lnTo>
                  <a:pt x="36" y="66"/>
                </a:lnTo>
                <a:lnTo>
                  <a:pt x="42" y="60"/>
                </a:lnTo>
                <a:lnTo>
                  <a:pt x="42" y="60"/>
                </a:lnTo>
                <a:lnTo>
                  <a:pt x="42" y="78"/>
                </a:lnTo>
                <a:lnTo>
                  <a:pt x="48" y="66"/>
                </a:lnTo>
                <a:lnTo>
                  <a:pt x="48" y="84"/>
                </a:lnTo>
                <a:lnTo>
                  <a:pt x="48" y="48"/>
                </a:lnTo>
                <a:lnTo>
                  <a:pt x="48" y="66"/>
                </a:lnTo>
                <a:lnTo>
                  <a:pt x="54" y="90"/>
                </a:lnTo>
                <a:lnTo>
                  <a:pt x="54" y="48"/>
                </a:lnTo>
                <a:lnTo>
                  <a:pt x="54" y="72"/>
                </a:lnTo>
                <a:lnTo>
                  <a:pt x="60" y="54"/>
                </a:lnTo>
                <a:lnTo>
                  <a:pt x="60" y="84"/>
                </a:lnTo>
                <a:lnTo>
                  <a:pt x="60" y="78"/>
                </a:lnTo>
                <a:lnTo>
                  <a:pt x="66" y="72"/>
                </a:lnTo>
                <a:lnTo>
                  <a:pt x="66" y="78"/>
                </a:lnTo>
                <a:lnTo>
                  <a:pt x="66" y="60"/>
                </a:lnTo>
                <a:lnTo>
                  <a:pt x="66" y="66"/>
                </a:lnTo>
                <a:lnTo>
                  <a:pt x="72" y="60"/>
                </a:lnTo>
                <a:lnTo>
                  <a:pt x="72" y="78"/>
                </a:lnTo>
                <a:lnTo>
                  <a:pt x="72" y="66"/>
                </a:lnTo>
                <a:lnTo>
                  <a:pt x="78" y="72"/>
                </a:lnTo>
                <a:lnTo>
                  <a:pt x="78" y="78"/>
                </a:lnTo>
                <a:lnTo>
                  <a:pt x="78" y="60"/>
                </a:lnTo>
                <a:lnTo>
                  <a:pt x="78" y="66"/>
                </a:lnTo>
                <a:lnTo>
                  <a:pt x="84" y="84"/>
                </a:lnTo>
                <a:lnTo>
                  <a:pt x="84" y="90"/>
                </a:lnTo>
                <a:lnTo>
                  <a:pt x="84" y="54"/>
                </a:lnTo>
                <a:lnTo>
                  <a:pt x="84" y="72"/>
                </a:lnTo>
                <a:lnTo>
                  <a:pt x="90" y="78"/>
                </a:lnTo>
                <a:lnTo>
                  <a:pt x="90" y="132"/>
                </a:lnTo>
                <a:lnTo>
                  <a:pt x="90" y="12"/>
                </a:lnTo>
                <a:lnTo>
                  <a:pt x="90" y="84"/>
                </a:lnTo>
                <a:lnTo>
                  <a:pt x="96" y="54"/>
                </a:lnTo>
                <a:lnTo>
                  <a:pt x="96" y="90"/>
                </a:lnTo>
                <a:lnTo>
                  <a:pt x="96" y="48"/>
                </a:lnTo>
                <a:lnTo>
                  <a:pt x="96" y="72"/>
                </a:lnTo>
                <a:lnTo>
                  <a:pt x="102" y="60"/>
                </a:lnTo>
                <a:lnTo>
                  <a:pt x="102" y="90"/>
                </a:lnTo>
                <a:lnTo>
                  <a:pt x="102" y="54"/>
                </a:lnTo>
                <a:lnTo>
                  <a:pt x="102" y="78"/>
                </a:lnTo>
                <a:lnTo>
                  <a:pt x="108" y="78"/>
                </a:lnTo>
                <a:lnTo>
                  <a:pt x="108" y="84"/>
                </a:lnTo>
                <a:lnTo>
                  <a:pt x="108" y="54"/>
                </a:lnTo>
                <a:lnTo>
                  <a:pt x="108" y="60"/>
                </a:lnTo>
                <a:lnTo>
                  <a:pt x="114" y="54"/>
                </a:lnTo>
                <a:lnTo>
                  <a:pt x="114" y="84"/>
                </a:lnTo>
                <a:lnTo>
                  <a:pt x="114" y="60"/>
                </a:lnTo>
                <a:lnTo>
                  <a:pt x="120" y="90"/>
                </a:lnTo>
                <a:lnTo>
                  <a:pt x="120" y="132"/>
                </a:lnTo>
                <a:lnTo>
                  <a:pt x="120" y="0"/>
                </a:lnTo>
                <a:lnTo>
                  <a:pt x="120" y="60"/>
                </a:lnTo>
                <a:lnTo>
                  <a:pt x="126" y="78"/>
                </a:lnTo>
                <a:lnTo>
                  <a:pt x="126" y="78"/>
                </a:lnTo>
                <a:lnTo>
                  <a:pt x="126" y="54"/>
                </a:lnTo>
                <a:lnTo>
                  <a:pt x="126" y="78"/>
                </a:lnTo>
                <a:lnTo>
                  <a:pt x="132" y="84"/>
                </a:lnTo>
                <a:lnTo>
                  <a:pt x="132" y="96"/>
                </a:lnTo>
                <a:lnTo>
                  <a:pt x="132" y="36"/>
                </a:lnTo>
                <a:lnTo>
                  <a:pt x="132" y="72"/>
                </a:lnTo>
                <a:lnTo>
                  <a:pt x="138" y="78"/>
                </a:lnTo>
                <a:lnTo>
                  <a:pt x="138" y="84"/>
                </a:lnTo>
                <a:lnTo>
                  <a:pt x="138" y="54"/>
                </a:lnTo>
                <a:lnTo>
                  <a:pt x="138" y="72"/>
                </a:lnTo>
                <a:lnTo>
                  <a:pt x="144" y="66"/>
                </a:lnTo>
                <a:lnTo>
                  <a:pt x="144" y="90"/>
                </a:lnTo>
                <a:lnTo>
                  <a:pt x="144" y="48"/>
                </a:lnTo>
                <a:lnTo>
                  <a:pt x="150" y="36"/>
                </a:lnTo>
                <a:lnTo>
                  <a:pt x="150" y="114"/>
                </a:lnTo>
                <a:lnTo>
                  <a:pt x="150" y="24"/>
                </a:lnTo>
                <a:lnTo>
                  <a:pt x="150" y="60"/>
                </a:lnTo>
                <a:lnTo>
                  <a:pt x="156" y="78"/>
                </a:lnTo>
                <a:lnTo>
                  <a:pt x="156" y="84"/>
                </a:lnTo>
                <a:lnTo>
                  <a:pt x="156" y="48"/>
                </a:lnTo>
                <a:lnTo>
                  <a:pt x="156" y="66"/>
                </a:lnTo>
                <a:lnTo>
                  <a:pt x="162" y="60"/>
                </a:lnTo>
                <a:lnTo>
                  <a:pt x="162" y="102"/>
                </a:lnTo>
                <a:lnTo>
                  <a:pt x="162" y="30"/>
                </a:lnTo>
                <a:lnTo>
                  <a:pt x="162" y="54"/>
                </a:lnTo>
                <a:lnTo>
                  <a:pt x="168" y="84"/>
                </a:lnTo>
                <a:lnTo>
                  <a:pt x="168" y="90"/>
                </a:lnTo>
                <a:lnTo>
                  <a:pt x="168" y="48"/>
                </a:lnTo>
                <a:lnTo>
                  <a:pt x="168" y="72"/>
                </a:lnTo>
                <a:lnTo>
                  <a:pt x="174" y="60"/>
                </a:lnTo>
                <a:lnTo>
                  <a:pt x="174" y="84"/>
                </a:lnTo>
                <a:lnTo>
                  <a:pt x="174" y="54"/>
                </a:lnTo>
                <a:lnTo>
                  <a:pt x="174" y="72"/>
                </a:lnTo>
                <a:lnTo>
                  <a:pt x="180" y="66"/>
                </a:lnTo>
                <a:lnTo>
                  <a:pt x="180" y="102"/>
                </a:lnTo>
                <a:lnTo>
                  <a:pt x="180" y="48"/>
                </a:lnTo>
                <a:lnTo>
                  <a:pt x="180" y="72"/>
                </a:lnTo>
                <a:lnTo>
                  <a:pt x="186" y="60"/>
                </a:lnTo>
                <a:lnTo>
                  <a:pt x="186" y="84"/>
                </a:lnTo>
                <a:lnTo>
                  <a:pt x="186" y="54"/>
                </a:lnTo>
                <a:lnTo>
                  <a:pt x="186" y="60"/>
                </a:lnTo>
                <a:lnTo>
                  <a:pt x="192" y="66"/>
                </a:lnTo>
                <a:lnTo>
                  <a:pt x="192" y="96"/>
                </a:lnTo>
                <a:lnTo>
                  <a:pt x="192" y="24"/>
                </a:lnTo>
                <a:lnTo>
                  <a:pt x="192" y="72"/>
                </a:lnTo>
                <a:lnTo>
                  <a:pt x="198" y="114"/>
                </a:lnTo>
                <a:lnTo>
                  <a:pt x="198" y="24"/>
                </a:lnTo>
                <a:lnTo>
                  <a:pt x="198" y="54"/>
                </a:lnTo>
                <a:lnTo>
                  <a:pt x="204" y="60"/>
                </a:lnTo>
                <a:lnTo>
                  <a:pt x="204" y="78"/>
                </a:lnTo>
                <a:lnTo>
                  <a:pt x="204" y="66"/>
                </a:lnTo>
                <a:lnTo>
                  <a:pt x="210" y="72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73"/>
          <p:cNvSpPr>
            <a:spLocks/>
          </p:cNvSpPr>
          <p:nvPr/>
        </p:nvSpPr>
        <p:spPr bwMode="auto">
          <a:xfrm>
            <a:off x="5222041" y="1629721"/>
            <a:ext cx="353526" cy="265484"/>
          </a:xfrm>
          <a:custGeom>
            <a:avLst/>
            <a:gdLst>
              <a:gd name="T0" fmla="*/ 0 w 210"/>
              <a:gd name="T1" fmla="*/ 36 h 108"/>
              <a:gd name="T2" fmla="*/ 6 w 210"/>
              <a:gd name="T3" fmla="*/ 84 h 108"/>
              <a:gd name="T4" fmla="*/ 12 w 210"/>
              <a:gd name="T5" fmla="*/ 24 h 108"/>
              <a:gd name="T6" fmla="*/ 18 w 210"/>
              <a:gd name="T7" fmla="*/ 54 h 108"/>
              <a:gd name="T8" fmla="*/ 24 w 210"/>
              <a:gd name="T9" fmla="*/ 48 h 108"/>
              <a:gd name="T10" fmla="*/ 24 w 210"/>
              <a:gd name="T11" fmla="*/ 48 h 108"/>
              <a:gd name="T12" fmla="*/ 30 w 210"/>
              <a:gd name="T13" fmla="*/ 30 h 108"/>
              <a:gd name="T14" fmla="*/ 36 w 210"/>
              <a:gd name="T15" fmla="*/ 24 h 108"/>
              <a:gd name="T16" fmla="*/ 42 w 210"/>
              <a:gd name="T17" fmla="*/ 60 h 108"/>
              <a:gd name="T18" fmla="*/ 48 w 210"/>
              <a:gd name="T19" fmla="*/ 54 h 108"/>
              <a:gd name="T20" fmla="*/ 48 w 210"/>
              <a:gd name="T21" fmla="*/ 66 h 108"/>
              <a:gd name="T22" fmla="*/ 54 w 210"/>
              <a:gd name="T23" fmla="*/ 24 h 108"/>
              <a:gd name="T24" fmla="*/ 60 w 210"/>
              <a:gd name="T25" fmla="*/ 84 h 108"/>
              <a:gd name="T26" fmla="*/ 66 w 210"/>
              <a:gd name="T27" fmla="*/ 78 h 108"/>
              <a:gd name="T28" fmla="*/ 72 w 210"/>
              <a:gd name="T29" fmla="*/ 54 h 108"/>
              <a:gd name="T30" fmla="*/ 72 w 210"/>
              <a:gd name="T31" fmla="*/ 54 h 108"/>
              <a:gd name="T32" fmla="*/ 78 w 210"/>
              <a:gd name="T33" fmla="*/ 36 h 108"/>
              <a:gd name="T34" fmla="*/ 84 w 210"/>
              <a:gd name="T35" fmla="*/ 78 h 108"/>
              <a:gd name="T36" fmla="*/ 90 w 210"/>
              <a:gd name="T37" fmla="*/ 30 h 108"/>
              <a:gd name="T38" fmla="*/ 96 w 210"/>
              <a:gd name="T39" fmla="*/ 54 h 108"/>
              <a:gd name="T40" fmla="*/ 96 w 210"/>
              <a:gd name="T41" fmla="*/ 48 h 108"/>
              <a:gd name="T42" fmla="*/ 102 w 210"/>
              <a:gd name="T43" fmla="*/ 42 h 108"/>
              <a:gd name="T44" fmla="*/ 108 w 210"/>
              <a:gd name="T45" fmla="*/ 66 h 108"/>
              <a:gd name="T46" fmla="*/ 114 w 210"/>
              <a:gd name="T47" fmla="*/ 36 h 108"/>
              <a:gd name="T48" fmla="*/ 120 w 210"/>
              <a:gd name="T49" fmla="*/ 42 h 108"/>
              <a:gd name="T50" fmla="*/ 120 w 210"/>
              <a:gd name="T51" fmla="*/ 60 h 108"/>
              <a:gd name="T52" fmla="*/ 126 w 210"/>
              <a:gd name="T53" fmla="*/ 66 h 108"/>
              <a:gd name="T54" fmla="*/ 132 w 210"/>
              <a:gd name="T55" fmla="*/ 0 h 108"/>
              <a:gd name="T56" fmla="*/ 138 w 210"/>
              <a:gd name="T57" fmla="*/ 90 h 108"/>
              <a:gd name="T58" fmla="*/ 144 w 210"/>
              <a:gd name="T59" fmla="*/ 42 h 108"/>
              <a:gd name="T60" fmla="*/ 150 w 210"/>
              <a:gd name="T61" fmla="*/ 54 h 108"/>
              <a:gd name="T62" fmla="*/ 156 w 210"/>
              <a:gd name="T63" fmla="*/ 48 h 108"/>
              <a:gd name="T64" fmla="*/ 156 w 210"/>
              <a:gd name="T65" fmla="*/ 48 h 108"/>
              <a:gd name="T66" fmla="*/ 162 w 210"/>
              <a:gd name="T67" fmla="*/ 30 h 108"/>
              <a:gd name="T68" fmla="*/ 168 w 210"/>
              <a:gd name="T69" fmla="*/ 6 h 108"/>
              <a:gd name="T70" fmla="*/ 174 w 210"/>
              <a:gd name="T71" fmla="*/ 96 h 108"/>
              <a:gd name="T72" fmla="*/ 180 w 210"/>
              <a:gd name="T73" fmla="*/ 84 h 108"/>
              <a:gd name="T74" fmla="*/ 186 w 210"/>
              <a:gd name="T75" fmla="*/ 72 h 108"/>
              <a:gd name="T76" fmla="*/ 192 w 210"/>
              <a:gd name="T77" fmla="*/ 42 h 108"/>
              <a:gd name="T78" fmla="*/ 192 w 210"/>
              <a:gd name="T79" fmla="*/ 54 h 108"/>
              <a:gd name="T80" fmla="*/ 198 w 210"/>
              <a:gd name="T81" fmla="*/ 18 h 108"/>
              <a:gd name="T82" fmla="*/ 204 w 210"/>
              <a:gd name="T83" fmla="*/ 3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0" h="108">
                <a:moveTo>
                  <a:pt x="0" y="54"/>
                </a:moveTo>
                <a:lnTo>
                  <a:pt x="0" y="66"/>
                </a:lnTo>
                <a:lnTo>
                  <a:pt x="0" y="36"/>
                </a:lnTo>
                <a:lnTo>
                  <a:pt x="0" y="42"/>
                </a:lnTo>
                <a:lnTo>
                  <a:pt x="6" y="54"/>
                </a:lnTo>
                <a:lnTo>
                  <a:pt x="6" y="84"/>
                </a:lnTo>
                <a:lnTo>
                  <a:pt x="6" y="18"/>
                </a:lnTo>
                <a:lnTo>
                  <a:pt x="6" y="72"/>
                </a:lnTo>
                <a:lnTo>
                  <a:pt x="12" y="24"/>
                </a:lnTo>
                <a:lnTo>
                  <a:pt x="12" y="72"/>
                </a:lnTo>
                <a:lnTo>
                  <a:pt x="12" y="42"/>
                </a:lnTo>
                <a:lnTo>
                  <a:pt x="18" y="54"/>
                </a:lnTo>
                <a:lnTo>
                  <a:pt x="18" y="36"/>
                </a:lnTo>
                <a:lnTo>
                  <a:pt x="18" y="72"/>
                </a:lnTo>
                <a:lnTo>
                  <a:pt x="24" y="48"/>
                </a:lnTo>
                <a:lnTo>
                  <a:pt x="24" y="72"/>
                </a:lnTo>
                <a:lnTo>
                  <a:pt x="24" y="36"/>
                </a:lnTo>
                <a:lnTo>
                  <a:pt x="24" y="48"/>
                </a:lnTo>
                <a:lnTo>
                  <a:pt x="30" y="54"/>
                </a:lnTo>
                <a:lnTo>
                  <a:pt x="30" y="66"/>
                </a:lnTo>
                <a:lnTo>
                  <a:pt x="30" y="30"/>
                </a:lnTo>
                <a:lnTo>
                  <a:pt x="30" y="48"/>
                </a:lnTo>
                <a:lnTo>
                  <a:pt x="36" y="54"/>
                </a:lnTo>
                <a:lnTo>
                  <a:pt x="36" y="24"/>
                </a:lnTo>
                <a:lnTo>
                  <a:pt x="36" y="78"/>
                </a:lnTo>
                <a:lnTo>
                  <a:pt x="42" y="48"/>
                </a:lnTo>
                <a:lnTo>
                  <a:pt x="42" y="60"/>
                </a:lnTo>
                <a:lnTo>
                  <a:pt x="42" y="36"/>
                </a:lnTo>
                <a:lnTo>
                  <a:pt x="42" y="48"/>
                </a:lnTo>
                <a:lnTo>
                  <a:pt x="48" y="54"/>
                </a:lnTo>
                <a:lnTo>
                  <a:pt x="48" y="84"/>
                </a:lnTo>
                <a:lnTo>
                  <a:pt x="48" y="30"/>
                </a:lnTo>
                <a:lnTo>
                  <a:pt x="48" y="66"/>
                </a:lnTo>
                <a:lnTo>
                  <a:pt x="54" y="54"/>
                </a:lnTo>
                <a:lnTo>
                  <a:pt x="54" y="72"/>
                </a:lnTo>
                <a:lnTo>
                  <a:pt x="54" y="24"/>
                </a:lnTo>
                <a:lnTo>
                  <a:pt x="54" y="42"/>
                </a:lnTo>
                <a:lnTo>
                  <a:pt x="60" y="60"/>
                </a:lnTo>
                <a:lnTo>
                  <a:pt x="60" y="84"/>
                </a:lnTo>
                <a:lnTo>
                  <a:pt x="60" y="24"/>
                </a:lnTo>
                <a:lnTo>
                  <a:pt x="60" y="60"/>
                </a:lnTo>
                <a:lnTo>
                  <a:pt x="66" y="78"/>
                </a:lnTo>
                <a:lnTo>
                  <a:pt x="66" y="18"/>
                </a:lnTo>
                <a:lnTo>
                  <a:pt x="66" y="42"/>
                </a:lnTo>
                <a:lnTo>
                  <a:pt x="72" y="54"/>
                </a:lnTo>
                <a:lnTo>
                  <a:pt x="72" y="66"/>
                </a:lnTo>
                <a:lnTo>
                  <a:pt x="72" y="36"/>
                </a:lnTo>
                <a:lnTo>
                  <a:pt x="72" y="54"/>
                </a:lnTo>
                <a:lnTo>
                  <a:pt x="78" y="48"/>
                </a:lnTo>
                <a:lnTo>
                  <a:pt x="78" y="72"/>
                </a:lnTo>
                <a:lnTo>
                  <a:pt x="78" y="36"/>
                </a:lnTo>
                <a:lnTo>
                  <a:pt x="78" y="54"/>
                </a:lnTo>
                <a:lnTo>
                  <a:pt x="84" y="60"/>
                </a:lnTo>
                <a:lnTo>
                  <a:pt x="84" y="78"/>
                </a:lnTo>
                <a:lnTo>
                  <a:pt x="84" y="30"/>
                </a:lnTo>
                <a:lnTo>
                  <a:pt x="84" y="66"/>
                </a:lnTo>
                <a:lnTo>
                  <a:pt x="90" y="30"/>
                </a:lnTo>
                <a:lnTo>
                  <a:pt x="90" y="66"/>
                </a:lnTo>
                <a:lnTo>
                  <a:pt x="90" y="30"/>
                </a:lnTo>
                <a:lnTo>
                  <a:pt x="96" y="54"/>
                </a:lnTo>
                <a:lnTo>
                  <a:pt x="96" y="72"/>
                </a:lnTo>
                <a:lnTo>
                  <a:pt x="96" y="36"/>
                </a:lnTo>
                <a:lnTo>
                  <a:pt x="96" y="48"/>
                </a:lnTo>
                <a:lnTo>
                  <a:pt x="102" y="54"/>
                </a:lnTo>
                <a:lnTo>
                  <a:pt x="102" y="60"/>
                </a:lnTo>
                <a:lnTo>
                  <a:pt x="102" y="42"/>
                </a:lnTo>
                <a:lnTo>
                  <a:pt x="102" y="48"/>
                </a:lnTo>
                <a:lnTo>
                  <a:pt x="108" y="60"/>
                </a:lnTo>
                <a:lnTo>
                  <a:pt x="108" y="66"/>
                </a:lnTo>
                <a:lnTo>
                  <a:pt x="108" y="30"/>
                </a:lnTo>
                <a:lnTo>
                  <a:pt x="108" y="48"/>
                </a:lnTo>
                <a:lnTo>
                  <a:pt x="114" y="36"/>
                </a:lnTo>
                <a:lnTo>
                  <a:pt x="114" y="66"/>
                </a:lnTo>
                <a:lnTo>
                  <a:pt x="114" y="30"/>
                </a:lnTo>
                <a:lnTo>
                  <a:pt x="120" y="42"/>
                </a:lnTo>
                <a:lnTo>
                  <a:pt x="120" y="78"/>
                </a:lnTo>
                <a:lnTo>
                  <a:pt x="120" y="24"/>
                </a:lnTo>
                <a:lnTo>
                  <a:pt x="120" y="60"/>
                </a:lnTo>
                <a:lnTo>
                  <a:pt x="126" y="24"/>
                </a:lnTo>
                <a:lnTo>
                  <a:pt x="126" y="78"/>
                </a:lnTo>
                <a:lnTo>
                  <a:pt x="126" y="66"/>
                </a:lnTo>
                <a:lnTo>
                  <a:pt x="132" y="36"/>
                </a:lnTo>
                <a:lnTo>
                  <a:pt x="132" y="108"/>
                </a:lnTo>
                <a:lnTo>
                  <a:pt x="132" y="0"/>
                </a:lnTo>
                <a:lnTo>
                  <a:pt x="132" y="18"/>
                </a:lnTo>
                <a:lnTo>
                  <a:pt x="138" y="36"/>
                </a:lnTo>
                <a:lnTo>
                  <a:pt x="138" y="90"/>
                </a:lnTo>
                <a:lnTo>
                  <a:pt x="138" y="12"/>
                </a:lnTo>
                <a:lnTo>
                  <a:pt x="138" y="54"/>
                </a:lnTo>
                <a:lnTo>
                  <a:pt x="144" y="42"/>
                </a:lnTo>
                <a:lnTo>
                  <a:pt x="144" y="60"/>
                </a:lnTo>
                <a:lnTo>
                  <a:pt x="144" y="42"/>
                </a:lnTo>
                <a:lnTo>
                  <a:pt x="150" y="54"/>
                </a:lnTo>
                <a:lnTo>
                  <a:pt x="150" y="36"/>
                </a:lnTo>
                <a:lnTo>
                  <a:pt x="150" y="72"/>
                </a:lnTo>
                <a:lnTo>
                  <a:pt x="156" y="48"/>
                </a:lnTo>
                <a:lnTo>
                  <a:pt x="156" y="66"/>
                </a:lnTo>
                <a:lnTo>
                  <a:pt x="156" y="30"/>
                </a:lnTo>
                <a:lnTo>
                  <a:pt x="156" y="48"/>
                </a:lnTo>
                <a:lnTo>
                  <a:pt x="162" y="48"/>
                </a:lnTo>
                <a:lnTo>
                  <a:pt x="162" y="72"/>
                </a:lnTo>
                <a:lnTo>
                  <a:pt x="162" y="30"/>
                </a:lnTo>
                <a:lnTo>
                  <a:pt x="162" y="60"/>
                </a:lnTo>
                <a:lnTo>
                  <a:pt x="168" y="48"/>
                </a:lnTo>
                <a:lnTo>
                  <a:pt x="168" y="6"/>
                </a:lnTo>
                <a:lnTo>
                  <a:pt x="168" y="84"/>
                </a:lnTo>
                <a:lnTo>
                  <a:pt x="174" y="78"/>
                </a:lnTo>
                <a:lnTo>
                  <a:pt x="174" y="96"/>
                </a:lnTo>
                <a:lnTo>
                  <a:pt x="174" y="0"/>
                </a:lnTo>
                <a:lnTo>
                  <a:pt x="180" y="48"/>
                </a:lnTo>
                <a:lnTo>
                  <a:pt x="180" y="84"/>
                </a:lnTo>
                <a:lnTo>
                  <a:pt x="180" y="36"/>
                </a:lnTo>
                <a:lnTo>
                  <a:pt x="180" y="54"/>
                </a:lnTo>
                <a:lnTo>
                  <a:pt x="186" y="72"/>
                </a:lnTo>
                <a:lnTo>
                  <a:pt x="186" y="36"/>
                </a:lnTo>
                <a:lnTo>
                  <a:pt x="186" y="48"/>
                </a:lnTo>
                <a:lnTo>
                  <a:pt x="192" y="42"/>
                </a:lnTo>
                <a:lnTo>
                  <a:pt x="192" y="66"/>
                </a:lnTo>
                <a:lnTo>
                  <a:pt x="192" y="36"/>
                </a:lnTo>
                <a:lnTo>
                  <a:pt x="192" y="54"/>
                </a:lnTo>
                <a:lnTo>
                  <a:pt x="198" y="48"/>
                </a:lnTo>
                <a:lnTo>
                  <a:pt x="198" y="84"/>
                </a:lnTo>
                <a:lnTo>
                  <a:pt x="198" y="18"/>
                </a:lnTo>
                <a:lnTo>
                  <a:pt x="198" y="48"/>
                </a:lnTo>
                <a:lnTo>
                  <a:pt x="204" y="72"/>
                </a:lnTo>
                <a:lnTo>
                  <a:pt x="204" y="30"/>
                </a:lnTo>
                <a:lnTo>
                  <a:pt x="204" y="66"/>
                </a:lnTo>
                <a:lnTo>
                  <a:pt x="210" y="30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74"/>
          <p:cNvSpPr>
            <a:spLocks/>
          </p:cNvSpPr>
          <p:nvPr/>
        </p:nvSpPr>
        <p:spPr bwMode="auto">
          <a:xfrm>
            <a:off x="5575567" y="1600223"/>
            <a:ext cx="323224" cy="309731"/>
          </a:xfrm>
          <a:custGeom>
            <a:avLst/>
            <a:gdLst>
              <a:gd name="T0" fmla="*/ 0 w 192"/>
              <a:gd name="T1" fmla="*/ 36 h 126"/>
              <a:gd name="T2" fmla="*/ 6 w 192"/>
              <a:gd name="T3" fmla="*/ 48 h 126"/>
              <a:gd name="T4" fmla="*/ 12 w 192"/>
              <a:gd name="T5" fmla="*/ 84 h 126"/>
              <a:gd name="T6" fmla="*/ 18 w 192"/>
              <a:gd name="T7" fmla="*/ 78 h 126"/>
              <a:gd name="T8" fmla="*/ 18 w 192"/>
              <a:gd name="T9" fmla="*/ 48 h 126"/>
              <a:gd name="T10" fmla="*/ 24 w 192"/>
              <a:gd name="T11" fmla="*/ 30 h 126"/>
              <a:gd name="T12" fmla="*/ 30 w 192"/>
              <a:gd name="T13" fmla="*/ 78 h 126"/>
              <a:gd name="T14" fmla="*/ 36 w 192"/>
              <a:gd name="T15" fmla="*/ 54 h 126"/>
              <a:gd name="T16" fmla="*/ 36 w 192"/>
              <a:gd name="T17" fmla="*/ 72 h 126"/>
              <a:gd name="T18" fmla="*/ 42 w 192"/>
              <a:gd name="T19" fmla="*/ 30 h 126"/>
              <a:gd name="T20" fmla="*/ 48 w 192"/>
              <a:gd name="T21" fmla="*/ 42 h 126"/>
              <a:gd name="T22" fmla="*/ 54 w 192"/>
              <a:gd name="T23" fmla="*/ 72 h 126"/>
              <a:gd name="T24" fmla="*/ 60 w 192"/>
              <a:gd name="T25" fmla="*/ 42 h 126"/>
              <a:gd name="T26" fmla="*/ 60 w 192"/>
              <a:gd name="T27" fmla="*/ 78 h 126"/>
              <a:gd name="T28" fmla="*/ 66 w 192"/>
              <a:gd name="T29" fmla="*/ 36 h 126"/>
              <a:gd name="T30" fmla="*/ 72 w 192"/>
              <a:gd name="T31" fmla="*/ 78 h 126"/>
              <a:gd name="T32" fmla="*/ 78 w 192"/>
              <a:gd name="T33" fmla="*/ 48 h 126"/>
              <a:gd name="T34" fmla="*/ 78 w 192"/>
              <a:gd name="T35" fmla="*/ 78 h 126"/>
              <a:gd name="T36" fmla="*/ 84 w 192"/>
              <a:gd name="T37" fmla="*/ 48 h 126"/>
              <a:gd name="T38" fmla="*/ 90 w 192"/>
              <a:gd name="T39" fmla="*/ 42 h 126"/>
              <a:gd name="T40" fmla="*/ 96 w 192"/>
              <a:gd name="T41" fmla="*/ 78 h 126"/>
              <a:gd name="T42" fmla="*/ 102 w 192"/>
              <a:gd name="T43" fmla="*/ 84 h 126"/>
              <a:gd name="T44" fmla="*/ 102 w 192"/>
              <a:gd name="T45" fmla="*/ 48 h 126"/>
              <a:gd name="T46" fmla="*/ 108 w 192"/>
              <a:gd name="T47" fmla="*/ 0 h 126"/>
              <a:gd name="T48" fmla="*/ 114 w 192"/>
              <a:gd name="T49" fmla="*/ 120 h 126"/>
              <a:gd name="T50" fmla="*/ 120 w 192"/>
              <a:gd name="T51" fmla="*/ 96 h 126"/>
              <a:gd name="T52" fmla="*/ 126 w 192"/>
              <a:gd name="T53" fmla="*/ 78 h 126"/>
              <a:gd name="T54" fmla="*/ 126 w 192"/>
              <a:gd name="T55" fmla="*/ 42 h 126"/>
              <a:gd name="T56" fmla="*/ 132 w 192"/>
              <a:gd name="T57" fmla="*/ 54 h 126"/>
              <a:gd name="T58" fmla="*/ 138 w 192"/>
              <a:gd name="T59" fmla="*/ 84 h 126"/>
              <a:gd name="T60" fmla="*/ 144 w 192"/>
              <a:gd name="T61" fmla="*/ 66 h 126"/>
              <a:gd name="T62" fmla="*/ 144 w 192"/>
              <a:gd name="T63" fmla="*/ 72 h 126"/>
              <a:gd name="T64" fmla="*/ 150 w 192"/>
              <a:gd name="T65" fmla="*/ 48 h 126"/>
              <a:gd name="T66" fmla="*/ 156 w 192"/>
              <a:gd name="T67" fmla="*/ 96 h 126"/>
              <a:gd name="T68" fmla="*/ 162 w 192"/>
              <a:gd name="T69" fmla="*/ 60 h 126"/>
              <a:gd name="T70" fmla="*/ 162 w 192"/>
              <a:gd name="T71" fmla="*/ 60 h 126"/>
              <a:gd name="T72" fmla="*/ 168 w 192"/>
              <a:gd name="T73" fmla="*/ 42 h 126"/>
              <a:gd name="T74" fmla="*/ 174 w 192"/>
              <a:gd name="T75" fmla="*/ 84 h 126"/>
              <a:gd name="T76" fmla="*/ 180 w 192"/>
              <a:gd name="T77" fmla="*/ 54 h 126"/>
              <a:gd name="T78" fmla="*/ 180 w 192"/>
              <a:gd name="T79" fmla="*/ 72 h 126"/>
              <a:gd name="T80" fmla="*/ 186 w 192"/>
              <a:gd name="T81" fmla="*/ 18 h 126"/>
              <a:gd name="T82" fmla="*/ 192 w 192"/>
              <a:gd name="T83" fmla="*/ 9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2" h="126">
                <a:moveTo>
                  <a:pt x="0" y="42"/>
                </a:moveTo>
                <a:lnTo>
                  <a:pt x="0" y="90"/>
                </a:lnTo>
                <a:lnTo>
                  <a:pt x="0" y="36"/>
                </a:lnTo>
                <a:lnTo>
                  <a:pt x="0" y="60"/>
                </a:lnTo>
                <a:lnTo>
                  <a:pt x="6" y="84"/>
                </a:lnTo>
                <a:lnTo>
                  <a:pt x="6" y="48"/>
                </a:lnTo>
                <a:lnTo>
                  <a:pt x="6" y="60"/>
                </a:lnTo>
                <a:lnTo>
                  <a:pt x="12" y="66"/>
                </a:lnTo>
                <a:lnTo>
                  <a:pt x="12" y="84"/>
                </a:lnTo>
                <a:lnTo>
                  <a:pt x="12" y="42"/>
                </a:lnTo>
                <a:lnTo>
                  <a:pt x="12" y="48"/>
                </a:lnTo>
                <a:lnTo>
                  <a:pt x="18" y="78"/>
                </a:lnTo>
                <a:lnTo>
                  <a:pt x="18" y="90"/>
                </a:lnTo>
                <a:lnTo>
                  <a:pt x="18" y="42"/>
                </a:lnTo>
                <a:lnTo>
                  <a:pt x="18" y="48"/>
                </a:lnTo>
                <a:lnTo>
                  <a:pt x="24" y="42"/>
                </a:lnTo>
                <a:lnTo>
                  <a:pt x="24" y="90"/>
                </a:lnTo>
                <a:lnTo>
                  <a:pt x="24" y="30"/>
                </a:lnTo>
                <a:lnTo>
                  <a:pt x="24" y="66"/>
                </a:lnTo>
                <a:lnTo>
                  <a:pt x="30" y="60"/>
                </a:lnTo>
                <a:lnTo>
                  <a:pt x="30" y="78"/>
                </a:lnTo>
                <a:lnTo>
                  <a:pt x="30" y="54"/>
                </a:lnTo>
                <a:lnTo>
                  <a:pt x="30" y="54"/>
                </a:lnTo>
                <a:lnTo>
                  <a:pt x="36" y="54"/>
                </a:lnTo>
                <a:lnTo>
                  <a:pt x="36" y="102"/>
                </a:lnTo>
                <a:lnTo>
                  <a:pt x="36" y="30"/>
                </a:lnTo>
                <a:lnTo>
                  <a:pt x="36" y="72"/>
                </a:lnTo>
                <a:lnTo>
                  <a:pt x="42" y="42"/>
                </a:lnTo>
                <a:lnTo>
                  <a:pt x="42" y="90"/>
                </a:lnTo>
                <a:lnTo>
                  <a:pt x="42" y="30"/>
                </a:lnTo>
                <a:lnTo>
                  <a:pt x="48" y="54"/>
                </a:lnTo>
                <a:lnTo>
                  <a:pt x="48" y="96"/>
                </a:lnTo>
                <a:lnTo>
                  <a:pt x="48" y="42"/>
                </a:lnTo>
                <a:lnTo>
                  <a:pt x="48" y="72"/>
                </a:lnTo>
                <a:lnTo>
                  <a:pt x="54" y="72"/>
                </a:lnTo>
                <a:lnTo>
                  <a:pt x="54" y="72"/>
                </a:lnTo>
                <a:lnTo>
                  <a:pt x="54" y="42"/>
                </a:lnTo>
                <a:lnTo>
                  <a:pt x="54" y="60"/>
                </a:lnTo>
                <a:lnTo>
                  <a:pt x="60" y="42"/>
                </a:lnTo>
                <a:lnTo>
                  <a:pt x="60" y="96"/>
                </a:lnTo>
                <a:lnTo>
                  <a:pt x="60" y="36"/>
                </a:lnTo>
                <a:lnTo>
                  <a:pt x="60" y="78"/>
                </a:lnTo>
                <a:lnTo>
                  <a:pt x="66" y="60"/>
                </a:lnTo>
                <a:lnTo>
                  <a:pt x="66" y="90"/>
                </a:lnTo>
                <a:lnTo>
                  <a:pt x="66" y="36"/>
                </a:lnTo>
                <a:lnTo>
                  <a:pt x="66" y="72"/>
                </a:lnTo>
                <a:lnTo>
                  <a:pt x="72" y="54"/>
                </a:lnTo>
                <a:lnTo>
                  <a:pt x="72" y="78"/>
                </a:lnTo>
                <a:lnTo>
                  <a:pt x="72" y="42"/>
                </a:lnTo>
                <a:lnTo>
                  <a:pt x="72" y="78"/>
                </a:lnTo>
                <a:lnTo>
                  <a:pt x="78" y="48"/>
                </a:lnTo>
                <a:lnTo>
                  <a:pt x="78" y="84"/>
                </a:lnTo>
                <a:lnTo>
                  <a:pt x="78" y="48"/>
                </a:lnTo>
                <a:lnTo>
                  <a:pt x="78" y="78"/>
                </a:lnTo>
                <a:lnTo>
                  <a:pt x="84" y="72"/>
                </a:lnTo>
                <a:lnTo>
                  <a:pt x="84" y="90"/>
                </a:lnTo>
                <a:lnTo>
                  <a:pt x="84" y="48"/>
                </a:lnTo>
                <a:lnTo>
                  <a:pt x="90" y="66"/>
                </a:lnTo>
                <a:lnTo>
                  <a:pt x="90" y="84"/>
                </a:lnTo>
                <a:lnTo>
                  <a:pt x="90" y="42"/>
                </a:lnTo>
                <a:lnTo>
                  <a:pt x="90" y="66"/>
                </a:lnTo>
                <a:lnTo>
                  <a:pt x="96" y="54"/>
                </a:lnTo>
                <a:lnTo>
                  <a:pt x="96" y="78"/>
                </a:lnTo>
                <a:lnTo>
                  <a:pt x="96" y="42"/>
                </a:lnTo>
                <a:lnTo>
                  <a:pt x="96" y="54"/>
                </a:lnTo>
                <a:lnTo>
                  <a:pt x="102" y="84"/>
                </a:lnTo>
                <a:lnTo>
                  <a:pt x="102" y="84"/>
                </a:lnTo>
                <a:lnTo>
                  <a:pt x="102" y="42"/>
                </a:lnTo>
                <a:lnTo>
                  <a:pt x="102" y="48"/>
                </a:lnTo>
                <a:lnTo>
                  <a:pt x="108" y="60"/>
                </a:lnTo>
                <a:lnTo>
                  <a:pt x="108" y="126"/>
                </a:lnTo>
                <a:lnTo>
                  <a:pt x="108" y="0"/>
                </a:lnTo>
                <a:lnTo>
                  <a:pt x="108" y="54"/>
                </a:lnTo>
                <a:lnTo>
                  <a:pt x="114" y="60"/>
                </a:lnTo>
                <a:lnTo>
                  <a:pt x="114" y="120"/>
                </a:lnTo>
                <a:lnTo>
                  <a:pt x="114" y="18"/>
                </a:lnTo>
                <a:lnTo>
                  <a:pt x="120" y="54"/>
                </a:lnTo>
                <a:lnTo>
                  <a:pt x="120" y="96"/>
                </a:lnTo>
                <a:lnTo>
                  <a:pt x="120" y="42"/>
                </a:lnTo>
                <a:lnTo>
                  <a:pt x="120" y="66"/>
                </a:lnTo>
                <a:lnTo>
                  <a:pt x="126" y="78"/>
                </a:lnTo>
                <a:lnTo>
                  <a:pt x="126" y="90"/>
                </a:lnTo>
                <a:lnTo>
                  <a:pt x="126" y="36"/>
                </a:lnTo>
                <a:lnTo>
                  <a:pt x="126" y="42"/>
                </a:lnTo>
                <a:lnTo>
                  <a:pt x="132" y="66"/>
                </a:lnTo>
                <a:lnTo>
                  <a:pt x="132" y="84"/>
                </a:lnTo>
                <a:lnTo>
                  <a:pt x="132" y="54"/>
                </a:lnTo>
                <a:lnTo>
                  <a:pt x="132" y="72"/>
                </a:lnTo>
                <a:lnTo>
                  <a:pt x="138" y="60"/>
                </a:lnTo>
                <a:lnTo>
                  <a:pt x="138" y="84"/>
                </a:lnTo>
                <a:lnTo>
                  <a:pt x="138" y="36"/>
                </a:lnTo>
                <a:lnTo>
                  <a:pt x="138" y="72"/>
                </a:lnTo>
                <a:lnTo>
                  <a:pt x="144" y="66"/>
                </a:lnTo>
                <a:lnTo>
                  <a:pt x="144" y="90"/>
                </a:lnTo>
                <a:lnTo>
                  <a:pt x="144" y="36"/>
                </a:lnTo>
                <a:lnTo>
                  <a:pt x="144" y="72"/>
                </a:lnTo>
                <a:lnTo>
                  <a:pt x="150" y="78"/>
                </a:lnTo>
                <a:lnTo>
                  <a:pt x="150" y="78"/>
                </a:lnTo>
                <a:lnTo>
                  <a:pt x="150" y="48"/>
                </a:lnTo>
                <a:lnTo>
                  <a:pt x="150" y="78"/>
                </a:lnTo>
                <a:lnTo>
                  <a:pt x="156" y="72"/>
                </a:lnTo>
                <a:lnTo>
                  <a:pt x="156" y="96"/>
                </a:lnTo>
                <a:lnTo>
                  <a:pt x="156" y="30"/>
                </a:lnTo>
                <a:lnTo>
                  <a:pt x="156" y="78"/>
                </a:lnTo>
                <a:lnTo>
                  <a:pt x="162" y="60"/>
                </a:lnTo>
                <a:lnTo>
                  <a:pt x="162" y="90"/>
                </a:lnTo>
                <a:lnTo>
                  <a:pt x="162" y="48"/>
                </a:lnTo>
                <a:lnTo>
                  <a:pt x="162" y="60"/>
                </a:lnTo>
                <a:lnTo>
                  <a:pt x="168" y="66"/>
                </a:lnTo>
                <a:lnTo>
                  <a:pt x="168" y="84"/>
                </a:lnTo>
                <a:lnTo>
                  <a:pt x="168" y="42"/>
                </a:lnTo>
                <a:lnTo>
                  <a:pt x="168" y="84"/>
                </a:lnTo>
                <a:lnTo>
                  <a:pt x="174" y="72"/>
                </a:lnTo>
                <a:lnTo>
                  <a:pt x="174" y="84"/>
                </a:lnTo>
                <a:lnTo>
                  <a:pt x="174" y="36"/>
                </a:lnTo>
                <a:lnTo>
                  <a:pt x="174" y="48"/>
                </a:lnTo>
                <a:lnTo>
                  <a:pt x="180" y="54"/>
                </a:lnTo>
                <a:lnTo>
                  <a:pt x="180" y="84"/>
                </a:lnTo>
                <a:lnTo>
                  <a:pt x="180" y="48"/>
                </a:lnTo>
                <a:lnTo>
                  <a:pt x="180" y="72"/>
                </a:lnTo>
                <a:lnTo>
                  <a:pt x="186" y="54"/>
                </a:lnTo>
                <a:lnTo>
                  <a:pt x="186" y="102"/>
                </a:lnTo>
                <a:lnTo>
                  <a:pt x="186" y="18"/>
                </a:lnTo>
                <a:lnTo>
                  <a:pt x="186" y="48"/>
                </a:lnTo>
                <a:lnTo>
                  <a:pt x="192" y="72"/>
                </a:lnTo>
                <a:lnTo>
                  <a:pt x="192" y="96"/>
                </a:lnTo>
                <a:lnTo>
                  <a:pt x="192" y="30"/>
                </a:lnTo>
                <a:lnTo>
                  <a:pt x="192" y="48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76"/>
          <p:cNvSpPr>
            <a:spLocks/>
          </p:cNvSpPr>
          <p:nvPr/>
        </p:nvSpPr>
        <p:spPr bwMode="auto">
          <a:xfrm>
            <a:off x="6262419" y="1644470"/>
            <a:ext cx="343426" cy="235986"/>
          </a:xfrm>
          <a:custGeom>
            <a:avLst/>
            <a:gdLst>
              <a:gd name="T0" fmla="*/ 6 w 204"/>
              <a:gd name="T1" fmla="*/ 24 h 96"/>
              <a:gd name="T2" fmla="*/ 6 w 204"/>
              <a:gd name="T3" fmla="*/ 54 h 96"/>
              <a:gd name="T4" fmla="*/ 12 w 204"/>
              <a:gd name="T5" fmla="*/ 30 h 96"/>
              <a:gd name="T6" fmla="*/ 18 w 204"/>
              <a:gd name="T7" fmla="*/ 30 h 96"/>
              <a:gd name="T8" fmla="*/ 24 w 204"/>
              <a:gd name="T9" fmla="*/ 66 h 96"/>
              <a:gd name="T10" fmla="*/ 30 w 204"/>
              <a:gd name="T11" fmla="*/ 24 h 96"/>
              <a:gd name="T12" fmla="*/ 36 w 204"/>
              <a:gd name="T13" fmla="*/ 84 h 96"/>
              <a:gd name="T14" fmla="*/ 42 w 204"/>
              <a:gd name="T15" fmla="*/ 66 h 96"/>
              <a:gd name="T16" fmla="*/ 42 w 204"/>
              <a:gd name="T17" fmla="*/ 54 h 96"/>
              <a:gd name="T18" fmla="*/ 48 w 204"/>
              <a:gd name="T19" fmla="*/ 42 h 96"/>
              <a:gd name="T20" fmla="*/ 54 w 204"/>
              <a:gd name="T21" fmla="*/ 36 h 96"/>
              <a:gd name="T22" fmla="*/ 60 w 204"/>
              <a:gd name="T23" fmla="*/ 72 h 96"/>
              <a:gd name="T24" fmla="*/ 66 w 204"/>
              <a:gd name="T25" fmla="*/ 72 h 96"/>
              <a:gd name="T26" fmla="*/ 72 w 204"/>
              <a:gd name="T27" fmla="*/ 42 h 96"/>
              <a:gd name="T28" fmla="*/ 78 w 204"/>
              <a:gd name="T29" fmla="*/ 36 h 96"/>
              <a:gd name="T30" fmla="*/ 78 w 204"/>
              <a:gd name="T31" fmla="*/ 42 h 96"/>
              <a:gd name="T32" fmla="*/ 84 w 204"/>
              <a:gd name="T33" fmla="*/ 24 h 96"/>
              <a:gd name="T34" fmla="*/ 90 w 204"/>
              <a:gd name="T35" fmla="*/ 66 h 96"/>
              <a:gd name="T36" fmla="*/ 96 w 204"/>
              <a:gd name="T37" fmla="*/ 24 h 96"/>
              <a:gd name="T38" fmla="*/ 102 w 204"/>
              <a:gd name="T39" fmla="*/ 54 h 96"/>
              <a:gd name="T40" fmla="*/ 102 w 204"/>
              <a:gd name="T41" fmla="*/ 36 h 96"/>
              <a:gd name="T42" fmla="*/ 108 w 204"/>
              <a:gd name="T43" fmla="*/ 0 h 96"/>
              <a:gd name="T44" fmla="*/ 114 w 204"/>
              <a:gd name="T45" fmla="*/ 72 h 96"/>
              <a:gd name="T46" fmla="*/ 120 w 204"/>
              <a:gd name="T47" fmla="*/ 54 h 96"/>
              <a:gd name="T48" fmla="*/ 120 w 204"/>
              <a:gd name="T49" fmla="*/ 48 h 96"/>
              <a:gd name="T50" fmla="*/ 126 w 204"/>
              <a:gd name="T51" fmla="*/ 24 h 96"/>
              <a:gd name="T52" fmla="*/ 132 w 204"/>
              <a:gd name="T53" fmla="*/ 60 h 96"/>
              <a:gd name="T54" fmla="*/ 138 w 204"/>
              <a:gd name="T55" fmla="*/ 48 h 96"/>
              <a:gd name="T56" fmla="*/ 138 w 204"/>
              <a:gd name="T57" fmla="*/ 42 h 96"/>
              <a:gd name="T58" fmla="*/ 144 w 204"/>
              <a:gd name="T59" fmla="*/ 24 h 96"/>
              <a:gd name="T60" fmla="*/ 150 w 204"/>
              <a:gd name="T61" fmla="*/ 72 h 96"/>
              <a:gd name="T62" fmla="*/ 156 w 204"/>
              <a:gd name="T63" fmla="*/ 42 h 96"/>
              <a:gd name="T64" fmla="*/ 156 w 204"/>
              <a:gd name="T65" fmla="*/ 42 h 96"/>
              <a:gd name="T66" fmla="*/ 162 w 204"/>
              <a:gd name="T67" fmla="*/ 30 h 96"/>
              <a:gd name="T68" fmla="*/ 168 w 204"/>
              <a:gd name="T69" fmla="*/ 60 h 96"/>
              <a:gd name="T70" fmla="*/ 174 w 204"/>
              <a:gd name="T71" fmla="*/ 42 h 96"/>
              <a:gd name="T72" fmla="*/ 174 w 204"/>
              <a:gd name="T73" fmla="*/ 42 h 96"/>
              <a:gd name="T74" fmla="*/ 180 w 204"/>
              <a:gd name="T75" fmla="*/ 24 h 96"/>
              <a:gd name="T76" fmla="*/ 186 w 204"/>
              <a:gd name="T77" fmla="*/ 30 h 96"/>
              <a:gd name="T78" fmla="*/ 192 w 204"/>
              <a:gd name="T79" fmla="*/ 30 h 96"/>
              <a:gd name="T80" fmla="*/ 198 w 204"/>
              <a:gd name="T81" fmla="*/ 60 h 96"/>
              <a:gd name="T82" fmla="*/ 204 w 204"/>
              <a:gd name="T8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" h="96">
                <a:moveTo>
                  <a:pt x="0" y="24"/>
                </a:moveTo>
                <a:lnTo>
                  <a:pt x="0" y="36"/>
                </a:lnTo>
                <a:lnTo>
                  <a:pt x="6" y="24"/>
                </a:lnTo>
                <a:lnTo>
                  <a:pt x="6" y="72"/>
                </a:lnTo>
                <a:lnTo>
                  <a:pt x="6" y="18"/>
                </a:lnTo>
                <a:lnTo>
                  <a:pt x="6" y="54"/>
                </a:lnTo>
                <a:lnTo>
                  <a:pt x="12" y="36"/>
                </a:lnTo>
                <a:lnTo>
                  <a:pt x="12" y="60"/>
                </a:lnTo>
                <a:lnTo>
                  <a:pt x="12" y="30"/>
                </a:lnTo>
                <a:lnTo>
                  <a:pt x="18" y="42"/>
                </a:lnTo>
                <a:lnTo>
                  <a:pt x="18" y="54"/>
                </a:lnTo>
                <a:lnTo>
                  <a:pt x="18" y="30"/>
                </a:lnTo>
                <a:lnTo>
                  <a:pt x="18" y="48"/>
                </a:lnTo>
                <a:lnTo>
                  <a:pt x="24" y="30"/>
                </a:lnTo>
                <a:lnTo>
                  <a:pt x="24" y="66"/>
                </a:lnTo>
                <a:lnTo>
                  <a:pt x="30" y="42"/>
                </a:lnTo>
                <a:lnTo>
                  <a:pt x="30" y="72"/>
                </a:lnTo>
                <a:lnTo>
                  <a:pt x="30" y="24"/>
                </a:lnTo>
                <a:lnTo>
                  <a:pt x="30" y="48"/>
                </a:lnTo>
                <a:lnTo>
                  <a:pt x="36" y="60"/>
                </a:lnTo>
                <a:lnTo>
                  <a:pt x="36" y="84"/>
                </a:lnTo>
                <a:lnTo>
                  <a:pt x="36" y="12"/>
                </a:lnTo>
                <a:lnTo>
                  <a:pt x="36" y="54"/>
                </a:lnTo>
                <a:lnTo>
                  <a:pt x="42" y="66"/>
                </a:lnTo>
                <a:lnTo>
                  <a:pt x="42" y="66"/>
                </a:lnTo>
                <a:lnTo>
                  <a:pt x="42" y="24"/>
                </a:lnTo>
                <a:lnTo>
                  <a:pt x="42" y="54"/>
                </a:lnTo>
                <a:lnTo>
                  <a:pt x="48" y="24"/>
                </a:lnTo>
                <a:lnTo>
                  <a:pt x="48" y="66"/>
                </a:lnTo>
                <a:lnTo>
                  <a:pt x="48" y="42"/>
                </a:lnTo>
                <a:lnTo>
                  <a:pt x="54" y="48"/>
                </a:lnTo>
                <a:lnTo>
                  <a:pt x="54" y="60"/>
                </a:lnTo>
                <a:lnTo>
                  <a:pt x="54" y="36"/>
                </a:lnTo>
                <a:lnTo>
                  <a:pt x="54" y="36"/>
                </a:lnTo>
                <a:lnTo>
                  <a:pt x="60" y="42"/>
                </a:lnTo>
                <a:lnTo>
                  <a:pt x="60" y="72"/>
                </a:lnTo>
                <a:lnTo>
                  <a:pt x="60" y="12"/>
                </a:lnTo>
                <a:lnTo>
                  <a:pt x="60" y="36"/>
                </a:lnTo>
                <a:lnTo>
                  <a:pt x="66" y="72"/>
                </a:lnTo>
                <a:lnTo>
                  <a:pt x="66" y="30"/>
                </a:lnTo>
                <a:lnTo>
                  <a:pt x="66" y="60"/>
                </a:lnTo>
                <a:lnTo>
                  <a:pt x="72" y="42"/>
                </a:lnTo>
                <a:lnTo>
                  <a:pt x="72" y="60"/>
                </a:lnTo>
                <a:lnTo>
                  <a:pt x="72" y="30"/>
                </a:lnTo>
                <a:lnTo>
                  <a:pt x="78" y="36"/>
                </a:lnTo>
                <a:lnTo>
                  <a:pt x="78" y="60"/>
                </a:lnTo>
                <a:lnTo>
                  <a:pt x="78" y="30"/>
                </a:lnTo>
                <a:lnTo>
                  <a:pt x="78" y="42"/>
                </a:lnTo>
                <a:lnTo>
                  <a:pt x="84" y="54"/>
                </a:lnTo>
                <a:lnTo>
                  <a:pt x="84" y="72"/>
                </a:lnTo>
                <a:lnTo>
                  <a:pt x="84" y="24"/>
                </a:lnTo>
                <a:lnTo>
                  <a:pt x="84" y="48"/>
                </a:lnTo>
                <a:lnTo>
                  <a:pt x="90" y="42"/>
                </a:lnTo>
                <a:lnTo>
                  <a:pt x="90" y="66"/>
                </a:lnTo>
                <a:lnTo>
                  <a:pt x="90" y="30"/>
                </a:lnTo>
                <a:lnTo>
                  <a:pt x="90" y="54"/>
                </a:lnTo>
                <a:lnTo>
                  <a:pt x="96" y="24"/>
                </a:lnTo>
                <a:lnTo>
                  <a:pt x="96" y="60"/>
                </a:lnTo>
                <a:lnTo>
                  <a:pt x="96" y="24"/>
                </a:lnTo>
                <a:lnTo>
                  <a:pt x="102" y="54"/>
                </a:lnTo>
                <a:lnTo>
                  <a:pt x="102" y="66"/>
                </a:lnTo>
                <a:lnTo>
                  <a:pt x="102" y="30"/>
                </a:lnTo>
                <a:lnTo>
                  <a:pt x="102" y="36"/>
                </a:lnTo>
                <a:lnTo>
                  <a:pt x="108" y="54"/>
                </a:lnTo>
                <a:lnTo>
                  <a:pt x="108" y="96"/>
                </a:lnTo>
                <a:lnTo>
                  <a:pt x="108" y="0"/>
                </a:lnTo>
                <a:lnTo>
                  <a:pt x="108" y="36"/>
                </a:lnTo>
                <a:lnTo>
                  <a:pt x="114" y="48"/>
                </a:lnTo>
                <a:lnTo>
                  <a:pt x="114" y="72"/>
                </a:lnTo>
                <a:lnTo>
                  <a:pt x="114" y="24"/>
                </a:lnTo>
                <a:lnTo>
                  <a:pt x="114" y="48"/>
                </a:lnTo>
                <a:lnTo>
                  <a:pt x="120" y="54"/>
                </a:lnTo>
                <a:lnTo>
                  <a:pt x="120" y="54"/>
                </a:lnTo>
                <a:lnTo>
                  <a:pt x="120" y="36"/>
                </a:lnTo>
                <a:lnTo>
                  <a:pt x="120" y="48"/>
                </a:lnTo>
                <a:lnTo>
                  <a:pt x="126" y="42"/>
                </a:lnTo>
                <a:lnTo>
                  <a:pt x="126" y="66"/>
                </a:lnTo>
                <a:lnTo>
                  <a:pt x="126" y="24"/>
                </a:lnTo>
                <a:lnTo>
                  <a:pt x="126" y="48"/>
                </a:lnTo>
                <a:lnTo>
                  <a:pt x="132" y="42"/>
                </a:lnTo>
                <a:lnTo>
                  <a:pt x="132" y="60"/>
                </a:lnTo>
                <a:lnTo>
                  <a:pt x="132" y="30"/>
                </a:lnTo>
                <a:lnTo>
                  <a:pt x="132" y="36"/>
                </a:lnTo>
                <a:lnTo>
                  <a:pt x="138" y="48"/>
                </a:lnTo>
                <a:lnTo>
                  <a:pt x="138" y="60"/>
                </a:lnTo>
                <a:lnTo>
                  <a:pt x="138" y="30"/>
                </a:lnTo>
                <a:lnTo>
                  <a:pt x="138" y="42"/>
                </a:lnTo>
                <a:lnTo>
                  <a:pt x="144" y="24"/>
                </a:lnTo>
                <a:lnTo>
                  <a:pt x="144" y="66"/>
                </a:lnTo>
                <a:lnTo>
                  <a:pt x="144" y="24"/>
                </a:lnTo>
                <a:lnTo>
                  <a:pt x="144" y="48"/>
                </a:lnTo>
                <a:lnTo>
                  <a:pt x="150" y="24"/>
                </a:lnTo>
                <a:lnTo>
                  <a:pt x="150" y="72"/>
                </a:lnTo>
                <a:lnTo>
                  <a:pt x="150" y="18"/>
                </a:lnTo>
                <a:lnTo>
                  <a:pt x="150" y="72"/>
                </a:lnTo>
                <a:lnTo>
                  <a:pt x="156" y="42"/>
                </a:lnTo>
                <a:lnTo>
                  <a:pt x="156" y="60"/>
                </a:lnTo>
                <a:lnTo>
                  <a:pt x="156" y="30"/>
                </a:lnTo>
                <a:lnTo>
                  <a:pt x="156" y="42"/>
                </a:lnTo>
                <a:lnTo>
                  <a:pt x="162" y="48"/>
                </a:lnTo>
                <a:lnTo>
                  <a:pt x="162" y="60"/>
                </a:lnTo>
                <a:lnTo>
                  <a:pt x="162" y="30"/>
                </a:lnTo>
                <a:lnTo>
                  <a:pt x="162" y="42"/>
                </a:lnTo>
                <a:lnTo>
                  <a:pt x="168" y="54"/>
                </a:lnTo>
                <a:lnTo>
                  <a:pt x="168" y="60"/>
                </a:lnTo>
                <a:lnTo>
                  <a:pt x="168" y="30"/>
                </a:lnTo>
                <a:lnTo>
                  <a:pt x="168" y="36"/>
                </a:lnTo>
                <a:lnTo>
                  <a:pt x="174" y="42"/>
                </a:lnTo>
                <a:lnTo>
                  <a:pt x="174" y="54"/>
                </a:lnTo>
                <a:lnTo>
                  <a:pt x="174" y="36"/>
                </a:lnTo>
                <a:lnTo>
                  <a:pt x="174" y="42"/>
                </a:lnTo>
                <a:lnTo>
                  <a:pt x="180" y="48"/>
                </a:lnTo>
                <a:lnTo>
                  <a:pt x="180" y="66"/>
                </a:lnTo>
                <a:lnTo>
                  <a:pt x="180" y="24"/>
                </a:lnTo>
                <a:lnTo>
                  <a:pt x="180" y="54"/>
                </a:lnTo>
                <a:lnTo>
                  <a:pt x="186" y="48"/>
                </a:lnTo>
                <a:lnTo>
                  <a:pt x="186" y="30"/>
                </a:lnTo>
                <a:lnTo>
                  <a:pt x="186" y="60"/>
                </a:lnTo>
                <a:lnTo>
                  <a:pt x="192" y="60"/>
                </a:lnTo>
                <a:lnTo>
                  <a:pt x="192" y="30"/>
                </a:lnTo>
                <a:lnTo>
                  <a:pt x="192" y="48"/>
                </a:lnTo>
                <a:lnTo>
                  <a:pt x="198" y="42"/>
                </a:lnTo>
                <a:lnTo>
                  <a:pt x="198" y="60"/>
                </a:lnTo>
                <a:lnTo>
                  <a:pt x="198" y="30"/>
                </a:lnTo>
                <a:lnTo>
                  <a:pt x="198" y="54"/>
                </a:lnTo>
                <a:lnTo>
                  <a:pt x="204" y="48"/>
                </a:lnTo>
                <a:lnTo>
                  <a:pt x="204" y="72"/>
                </a:lnTo>
                <a:lnTo>
                  <a:pt x="204" y="18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77"/>
          <p:cNvSpPr>
            <a:spLocks/>
          </p:cNvSpPr>
          <p:nvPr/>
        </p:nvSpPr>
        <p:spPr bwMode="auto">
          <a:xfrm>
            <a:off x="6605844" y="1644470"/>
            <a:ext cx="353526" cy="206487"/>
          </a:xfrm>
          <a:custGeom>
            <a:avLst/>
            <a:gdLst>
              <a:gd name="T0" fmla="*/ 6 w 210"/>
              <a:gd name="T1" fmla="*/ 36 h 84"/>
              <a:gd name="T2" fmla="*/ 6 w 210"/>
              <a:gd name="T3" fmla="*/ 48 h 84"/>
              <a:gd name="T4" fmla="*/ 12 w 210"/>
              <a:gd name="T5" fmla="*/ 30 h 84"/>
              <a:gd name="T6" fmla="*/ 18 w 210"/>
              <a:gd name="T7" fmla="*/ 78 h 84"/>
              <a:gd name="T8" fmla="*/ 24 w 210"/>
              <a:gd name="T9" fmla="*/ 84 h 84"/>
              <a:gd name="T10" fmla="*/ 30 w 210"/>
              <a:gd name="T11" fmla="*/ 30 h 84"/>
              <a:gd name="T12" fmla="*/ 30 w 210"/>
              <a:gd name="T13" fmla="*/ 48 h 84"/>
              <a:gd name="T14" fmla="*/ 36 w 210"/>
              <a:gd name="T15" fmla="*/ 30 h 84"/>
              <a:gd name="T16" fmla="*/ 42 w 210"/>
              <a:gd name="T17" fmla="*/ 60 h 84"/>
              <a:gd name="T18" fmla="*/ 48 w 210"/>
              <a:gd name="T19" fmla="*/ 30 h 84"/>
              <a:gd name="T20" fmla="*/ 54 w 210"/>
              <a:gd name="T21" fmla="*/ 42 h 84"/>
              <a:gd name="T22" fmla="*/ 54 w 210"/>
              <a:gd name="T23" fmla="*/ 48 h 84"/>
              <a:gd name="T24" fmla="*/ 60 w 210"/>
              <a:gd name="T25" fmla="*/ 36 h 84"/>
              <a:gd name="T26" fmla="*/ 66 w 210"/>
              <a:gd name="T27" fmla="*/ 30 h 84"/>
              <a:gd name="T28" fmla="*/ 72 w 210"/>
              <a:gd name="T29" fmla="*/ 60 h 84"/>
              <a:gd name="T30" fmla="*/ 78 w 210"/>
              <a:gd name="T31" fmla="*/ 48 h 84"/>
              <a:gd name="T32" fmla="*/ 84 w 210"/>
              <a:gd name="T33" fmla="*/ 30 h 84"/>
              <a:gd name="T34" fmla="*/ 90 w 210"/>
              <a:gd name="T35" fmla="*/ 30 h 84"/>
              <a:gd name="T36" fmla="*/ 90 w 210"/>
              <a:gd name="T37" fmla="*/ 42 h 84"/>
              <a:gd name="T38" fmla="*/ 96 w 210"/>
              <a:gd name="T39" fmla="*/ 0 h 84"/>
              <a:gd name="T40" fmla="*/ 102 w 210"/>
              <a:gd name="T41" fmla="*/ 72 h 84"/>
              <a:gd name="T42" fmla="*/ 108 w 210"/>
              <a:gd name="T43" fmla="*/ 60 h 84"/>
              <a:gd name="T44" fmla="*/ 114 w 210"/>
              <a:gd name="T45" fmla="*/ 48 h 84"/>
              <a:gd name="T46" fmla="*/ 114 w 210"/>
              <a:gd name="T47" fmla="*/ 48 h 84"/>
              <a:gd name="T48" fmla="*/ 120 w 210"/>
              <a:gd name="T49" fmla="*/ 24 h 84"/>
              <a:gd name="T50" fmla="*/ 126 w 210"/>
              <a:gd name="T51" fmla="*/ 66 h 84"/>
              <a:gd name="T52" fmla="*/ 132 w 210"/>
              <a:gd name="T53" fmla="*/ 30 h 84"/>
              <a:gd name="T54" fmla="*/ 138 w 210"/>
              <a:gd name="T55" fmla="*/ 48 h 84"/>
              <a:gd name="T56" fmla="*/ 144 w 210"/>
              <a:gd name="T57" fmla="*/ 42 h 84"/>
              <a:gd name="T58" fmla="*/ 144 w 210"/>
              <a:gd name="T59" fmla="*/ 42 h 84"/>
              <a:gd name="T60" fmla="*/ 150 w 210"/>
              <a:gd name="T61" fmla="*/ 24 h 84"/>
              <a:gd name="T62" fmla="*/ 156 w 210"/>
              <a:gd name="T63" fmla="*/ 72 h 84"/>
              <a:gd name="T64" fmla="*/ 162 w 210"/>
              <a:gd name="T65" fmla="*/ 60 h 84"/>
              <a:gd name="T66" fmla="*/ 168 w 210"/>
              <a:gd name="T67" fmla="*/ 54 h 84"/>
              <a:gd name="T68" fmla="*/ 174 w 210"/>
              <a:gd name="T69" fmla="*/ 42 h 84"/>
              <a:gd name="T70" fmla="*/ 174 w 210"/>
              <a:gd name="T71" fmla="*/ 36 h 84"/>
              <a:gd name="T72" fmla="*/ 180 w 210"/>
              <a:gd name="T73" fmla="*/ 66 h 84"/>
              <a:gd name="T74" fmla="*/ 186 w 210"/>
              <a:gd name="T75" fmla="*/ 30 h 84"/>
              <a:gd name="T76" fmla="*/ 192 w 210"/>
              <a:gd name="T77" fmla="*/ 54 h 84"/>
              <a:gd name="T78" fmla="*/ 198 w 210"/>
              <a:gd name="T79" fmla="*/ 24 h 84"/>
              <a:gd name="T80" fmla="*/ 204 w 210"/>
              <a:gd name="T81" fmla="*/ 30 h 84"/>
              <a:gd name="T82" fmla="*/ 210 w 210"/>
              <a:gd name="T83" fmla="*/ 5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0" h="84">
                <a:moveTo>
                  <a:pt x="0" y="18"/>
                </a:moveTo>
                <a:lnTo>
                  <a:pt x="0" y="60"/>
                </a:lnTo>
                <a:lnTo>
                  <a:pt x="6" y="36"/>
                </a:lnTo>
                <a:lnTo>
                  <a:pt x="6" y="60"/>
                </a:lnTo>
                <a:lnTo>
                  <a:pt x="6" y="30"/>
                </a:lnTo>
                <a:lnTo>
                  <a:pt x="6" y="48"/>
                </a:lnTo>
                <a:lnTo>
                  <a:pt x="12" y="54"/>
                </a:lnTo>
                <a:lnTo>
                  <a:pt x="12" y="66"/>
                </a:lnTo>
                <a:lnTo>
                  <a:pt x="12" y="30"/>
                </a:lnTo>
                <a:lnTo>
                  <a:pt x="12" y="42"/>
                </a:lnTo>
                <a:lnTo>
                  <a:pt x="18" y="12"/>
                </a:lnTo>
                <a:lnTo>
                  <a:pt x="18" y="78"/>
                </a:lnTo>
                <a:lnTo>
                  <a:pt x="18" y="66"/>
                </a:lnTo>
                <a:lnTo>
                  <a:pt x="24" y="36"/>
                </a:lnTo>
                <a:lnTo>
                  <a:pt x="24" y="84"/>
                </a:lnTo>
                <a:lnTo>
                  <a:pt x="24" y="6"/>
                </a:lnTo>
                <a:lnTo>
                  <a:pt x="24" y="60"/>
                </a:lnTo>
                <a:lnTo>
                  <a:pt x="30" y="30"/>
                </a:lnTo>
                <a:lnTo>
                  <a:pt x="30" y="66"/>
                </a:lnTo>
                <a:lnTo>
                  <a:pt x="30" y="30"/>
                </a:lnTo>
                <a:lnTo>
                  <a:pt x="30" y="48"/>
                </a:lnTo>
                <a:lnTo>
                  <a:pt x="36" y="54"/>
                </a:lnTo>
                <a:lnTo>
                  <a:pt x="36" y="60"/>
                </a:lnTo>
                <a:lnTo>
                  <a:pt x="36" y="30"/>
                </a:lnTo>
                <a:lnTo>
                  <a:pt x="36" y="36"/>
                </a:lnTo>
                <a:lnTo>
                  <a:pt x="42" y="54"/>
                </a:lnTo>
                <a:lnTo>
                  <a:pt x="42" y="60"/>
                </a:lnTo>
                <a:lnTo>
                  <a:pt x="42" y="30"/>
                </a:lnTo>
                <a:lnTo>
                  <a:pt x="42" y="54"/>
                </a:lnTo>
                <a:lnTo>
                  <a:pt x="48" y="30"/>
                </a:lnTo>
                <a:lnTo>
                  <a:pt x="48" y="60"/>
                </a:lnTo>
                <a:lnTo>
                  <a:pt x="48" y="48"/>
                </a:lnTo>
                <a:lnTo>
                  <a:pt x="54" y="42"/>
                </a:lnTo>
                <a:lnTo>
                  <a:pt x="54" y="60"/>
                </a:lnTo>
                <a:lnTo>
                  <a:pt x="54" y="30"/>
                </a:lnTo>
                <a:lnTo>
                  <a:pt x="54" y="48"/>
                </a:lnTo>
                <a:lnTo>
                  <a:pt x="60" y="60"/>
                </a:lnTo>
                <a:lnTo>
                  <a:pt x="60" y="30"/>
                </a:lnTo>
                <a:lnTo>
                  <a:pt x="60" y="36"/>
                </a:lnTo>
                <a:lnTo>
                  <a:pt x="66" y="54"/>
                </a:lnTo>
                <a:lnTo>
                  <a:pt x="66" y="60"/>
                </a:lnTo>
                <a:lnTo>
                  <a:pt x="66" y="30"/>
                </a:lnTo>
                <a:lnTo>
                  <a:pt x="66" y="48"/>
                </a:lnTo>
                <a:lnTo>
                  <a:pt x="72" y="54"/>
                </a:lnTo>
                <a:lnTo>
                  <a:pt x="72" y="60"/>
                </a:lnTo>
                <a:lnTo>
                  <a:pt x="72" y="30"/>
                </a:lnTo>
                <a:lnTo>
                  <a:pt x="72" y="42"/>
                </a:lnTo>
                <a:lnTo>
                  <a:pt x="78" y="48"/>
                </a:lnTo>
                <a:lnTo>
                  <a:pt x="78" y="30"/>
                </a:lnTo>
                <a:lnTo>
                  <a:pt x="78" y="60"/>
                </a:lnTo>
                <a:lnTo>
                  <a:pt x="84" y="30"/>
                </a:lnTo>
                <a:lnTo>
                  <a:pt x="84" y="60"/>
                </a:lnTo>
                <a:lnTo>
                  <a:pt x="84" y="42"/>
                </a:lnTo>
                <a:lnTo>
                  <a:pt x="90" y="30"/>
                </a:lnTo>
                <a:lnTo>
                  <a:pt x="90" y="78"/>
                </a:lnTo>
                <a:lnTo>
                  <a:pt x="90" y="18"/>
                </a:lnTo>
                <a:lnTo>
                  <a:pt x="90" y="42"/>
                </a:lnTo>
                <a:lnTo>
                  <a:pt x="96" y="48"/>
                </a:lnTo>
                <a:lnTo>
                  <a:pt x="96" y="84"/>
                </a:lnTo>
                <a:lnTo>
                  <a:pt x="96" y="0"/>
                </a:lnTo>
                <a:lnTo>
                  <a:pt x="96" y="12"/>
                </a:lnTo>
                <a:lnTo>
                  <a:pt x="102" y="36"/>
                </a:lnTo>
                <a:lnTo>
                  <a:pt x="102" y="72"/>
                </a:lnTo>
                <a:lnTo>
                  <a:pt x="102" y="18"/>
                </a:lnTo>
                <a:lnTo>
                  <a:pt x="108" y="54"/>
                </a:lnTo>
                <a:lnTo>
                  <a:pt x="108" y="60"/>
                </a:lnTo>
                <a:lnTo>
                  <a:pt x="108" y="36"/>
                </a:lnTo>
                <a:lnTo>
                  <a:pt x="108" y="42"/>
                </a:lnTo>
                <a:lnTo>
                  <a:pt x="114" y="48"/>
                </a:lnTo>
                <a:lnTo>
                  <a:pt x="114" y="60"/>
                </a:lnTo>
                <a:lnTo>
                  <a:pt x="114" y="30"/>
                </a:lnTo>
                <a:lnTo>
                  <a:pt x="114" y="48"/>
                </a:lnTo>
                <a:lnTo>
                  <a:pt x="120" y="24"/>
                </a:lnTo>
                <a:lnTo>
                  <a:pt x="120" y="72"/>
                </a:lnTo>
                <a:lnTo>
                  <a:pt x="120" y="24"/>
                </a:lnTo>
                <a:lnTo>
                  <a:pt x="120" y="30"/>
                </a:lnTo>
                <a:lnTo>
                  <a:pt x="126" y="42"/>
                </a:lnTo>
                <a:lnTo>
                  <a:pt x="126" y="66"/>
                </a:lnTo>
                <a:lnTo>
                  <a:pt x="126" y="24"/>
                </a:lnTo>
                <a:lnTo>
                  <a:pt x="126" y="54"/>
                </a:lnTo>
                <a:lnTo>
                  <a:pt x="132" y="30"/>
                </a:lnTo>
                <a:lnTo>
                  <a:pt x="132" y="54"/>
                </a:lnTo>
                <a:lnTo>
                  <a:pt x="132" y="42"/>
                </a:lnTo>
                <a:lnTo>
                  <a:pt x="138" y="48"/>
                </a:lnTo>
                <a:lnTo>
                  <a:pt x="138" y="36"/>
                </a:lnTo>
                <a:lnTo>
                  <a:pt x="138" y="54"/>
                </a:lnTo>
                <a:lnTo>
                  <a:pt x="144" y="42"/>
                </a:lnTo>
                <a:lnTo>
                  <a:pt x="144" y="60"/>
                </a:lnTo>
                <a:lnTo>
                  <a:pt x="144" y="30"/>
                </a:lnTo>
                <a:lnTo>
                  <a:pt x="144" y="42"/>
                </a:lnTo>
                <a:lnTo>
                  <a:pt x="150" y="30"/>
                </a:lnTo>
                <a:lnTo>
                  <a:pt x="150" y="66"/>
                </a:lnTo>
                <a:lnTo>
                  <a:pt x="150" y="24"/>
                </a:lnTo>
                <a:lnTo>
                  <a:pt x="150" y="48"/>
                </a:lnTo>
                <a:lnTo>
                  <a:pt x="156" y="18"/>
                </a:lnTo>
                <a:lnTo>
                  <a:pt x="156" y="72"/>
                </a:lnTo>
                <a:lnTo>
                  <a:pt x="156" y="30"/>
                </a:lnTo>
                <a:lnTo>
                  <a:pt x="162" y="36"/>
                </a:lnTo>
                <a:lnTo>
                  <a:pt x="162" y="60"/>
                </a:lnTo>
                <a:lnTo>
                  <a:pt x="162" y="36"/>
                </a:lnTo>
                <a:lnTo>
                  <a:pt x="162" y="48"/>
                </a:lnTo>
                <a:lnTo>
                  <a:pt x="168" y="54"/>
                </a:lnTo>
                <a:lnTo>
                  <a:pt x="168" y="78"/>
                </a:lnTo>
                <a:lnTo>
                  <a:pt x="168" y="12"/>
                </a:lnTo>
                <a:lnTo>
                  <a:pt x="174" y="42"/>
                </a:lnTo>
                <a:lnTo>
                  <a:pt x="174" y="72"/>
                </a:lnTo>
                <a:lnTo>
                  <a:pt x="174" y="24"/>
                </a:lnTo>
                <a:lnTo>
                  <a:pt x="174" y="36"/>
                </a:lnTo>
                <a:lnTo>
                  <a:pt x="180" y="42"/>
                </a:lnTo>
                <a:lnTo>
                  <a:pt x="180" y="24"/>
                </a:lnTo>
                <a:lnTo>
                  <a:pt x="180" y="66"/>
                </a:lnTo>
                <a:lnTo>
                  <a:pt x="186" y="48"/>
                </a:lnTo>
                <a:lnTo>
                  <a:pt x="186" y="60"/>
                </a:lnTo>
                <a:lnTo>
                  <a:pt x="186" y="30"/>
                </a:lnTo>
                <a:lnTo>
                  <a:pt x="186" y="48"/>
                </a:lnTo>
                <a:lnTo>
                  <a:pt x="192" y="36"/>
                </a:lnTo>
                <a:lnTo>
                  <a:pt x="192" y="54"/>
                </a:lnTo>
                <a:lnTo>
                  <a:pt x="198" y="48"/>
                </a:lnTo>
                <a:lnTo>
                  <a:pt x="198" y="60"/>
                </a:lnTo>
                <a:lnTo>
                  <a:pt x="198" y="24"/>
                </a:lnTo>
                <a:lnTo>
                  <a:pt x="198" y="42"/>
                </a:lnTo>
                <a:lnTo>
                  <a:pt x="204" y="42"/>
                </a:lnTo>
                <a:lnTo>
                  <a:pt x="204" y="30"/>
                </a:lnTo>
                <a:lnTo>
                  <a:pt x="204" y="66"/>
                </a:lnTo>
                <a:lnTo>
                  <a:pt x="210" y="36"/>
                </a:lnTo>
                <a:lnTo>
                  <a:pt x="210" y="54"/>
                </a:lnTo>
                <a:lnTo>
                  <a:pt x="210" y="30"/>
                </a:lnTo>
                <a:lnTo>
                  <a:pt x="210" y="36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78"/>
          <p:cNvSpPr>
            <a:spLocks/>
          </p:cNvSpPr>
          <p:nvPr/>
        </p:nvSpPr>
        <p:spPr bwMode="auto">
          <a:xfrm>
            <a:off x="6959371" y="1644470"/>
            <a:ext cx="353526" cy="250735"/>
          </a:xfrm>
          <a:custGeom>
            <a:avLst/>
            <a:gdLst>
              <a:gd name="T0" fmla="*/ 6 w 210"/>
              <a:gd name="T1" fmla="*/ 60 h 102"/>
              <a:gd name="T2" fmla="*/ 12 w 210"/>
              <a:gd name="T3" fmla="*/ 66 h 102"/>
              <a:gd name="T4" fmla="*/ 18 w 210"/>
              <a:gd name="T5" fmla="*/ 36 h 102"/>
              <a:gd name="T6" fmla="*/ 18 w 210"/>
              <a:gd name="T7" fmla="*/ 54 h 102"/>
              <a:gd name="T8" fmla="*/ 24 w 210"/>
              <a:gd name="T9" fmla="*/ 30 h 102"/>
              <a:gd name="T10" fmla="*/ 30 w 210"/>
              <a:gd name="T11" fmla="*/ 66 h 102"/>
              <a:gd name="T12" fmla="*/ 36 w 210"/>
              <a:gd name="T13" fmla="*/ 60 h 102"/>
              <a:gd name="T14" fmla="*/ 36 w 210"/>
              <a:gd name="T15" fmla="*/ 54 h 102"/>
              <a:gd name="T16" fmla="*/ 42 w 210"/>
              <a:gd name="T17" fmla="*/ 30 h 102"/>
              <a:gd name="T18" fmla="*/ 48 w 210"/>
              <a:gd name="T19" fmla="*/ 24 h 102"/>
              <a:gd name="T20" fmla="*/ 54 w 210"/>
              <a:gd name="T21" fmla="*/ 66 h 102"/>
              <a:gd name="T22" fmla="*/ 60 w 210"/>
              <a:gd name="T23" fmla="*/ 42 h 102"/>
              <a:gd name="T24" fmla="*/ 60 w 210"/>
              <a:gd name="T25" fmla="*/ 42 h 102"/>
              <a:gd name="T26" fmla="*/ 66 w 210"/>
              <a:gd name="T27" fmla="*/ 24 h 102"/>
              <a:gd name="T28" fmla="*/ 72 w 210"/>
              <a:gd name="T29" fmla="*/ 102 h 102"/>
              <a:gd name="T30" fmla="*/ 78 w 210"/>
              <a:gd name="T31" fmla="*/ 48 h 102"/>
              <a:gd name="T32" fmla="*/ 78 w 210"/>
              <a:gd name="T33" fmla="*/ 42 h 102"/>
              <a:gd name="T34" fmla="*/ 84 w 210"/>
              <a:gd name="T35" fmla="*/ 66 h 102"/>
              <a:gd name="T36" fmla="*/ 90 w 210"/>
              <a:gd name="T37" fmla="*/ 24 h 102"/>
              <a:gd name="T38" fmla="*/ 96 w 210"/>
              <a:gd name="T39" fmla="*/ 60 h 102"/>
              <a:gd name="T40" fmla="*/ 102 w 210"/>
              <a:gd name="T41" fmla="*/ 60 h 102"/>
              <a:gd name="T42" fmla="*/ 108 w 210"/>
              <a:gd name="T43" fmla="*/ 36 h 102"/>
              <a:gd name="T44" fmla="*/ 108 w 210"/>
              <a:gd name="T45" fmla="*/ 36 h 102"/>
              <a:gd name="T46" fmla="*/ 114 w 210"/>
              <a:gd name="T47" fmla="*/ 72 h 102"/>
              <a:gd name="T48" fmla="*/ 120 w 210"/>
              <a:gd name="T49" fmla="*/ 30 h 102"/>
              <a:gd name="T50" fmla="*/ 126 w 210"/>
              <a:gd name="T51" fmla="*/ 60 h 102"/>
              <a:gd name="T52" fmla="*/ 132 w 210"/>
              <a:gd name="T53" fmla="*/ 72 h 102"/>
              <a:gd name="T54" fmla="*/ 138 w 210"/>
              <a:gd name="T55" fmla="*/ 24 h 102"/>
              <a:gd name="T56" fmla="*/ 144 w 210"/>
              <a:gd name="T57" fmla="*/ 24 h 102"/>
              <a:gd name="T58" fmla="*/ 150 w 210"/>
              <a:gd name="T59" fmla="*/ 36 h 102"/>
              <a:gd name="T60" fmla="*/ 150 w 210"/>
              <a:gd name="T61" fmla="*/ 60 h 102"/>
              <a:gd name="T62" fmla="*/ 156 w 210"/>
              <a:gd name="T63" fmla="*/ 72 h 102"/>
              <a:gd name="T64" fmla="*/ 162 w 210"/>
              <a:gd name="T65" fmla="*/ 18 h 102"/>
              <a:gd name="T66" fmla="*/ 168 w 210"/>
              <a:gd name="T67" fmla="*/ 30 h 102"/>
              <a:gd name="T68" fmla="*/ 174 w 210"/>
              <a:gd name="T69" fmla="*/ 66 h 102"/>
              <a:gd name="T70" fmla="*/ 180 w 210"/>
              <a:gd name="T71" fmla="*/ 42 h 102"/>
              <a:gd name="T72" fmla="*/ 180 w 210"/>
              <a:gd name="T73" fmla="*/ 54 h 102"/>
              <a:gd name="T74" fmla="*/ 186 w 210"/>
              <a:gd name="T75" fmla="*/ 24 h 102"/>
              <a:gd name="T76" fmla="*/ 192 w 210"/>
              <a:gd name="T77" fmla="*/ 60 h 102"/>
              <a:gd name="T78" fmla="*/ 198 w 210"/>
              <a:gd name="T79" fmla="*/ 42 h 102"/>
              <a:gd name="T80" fmla="*/ 198 w 210"/>
              <a:gd name="T81" fmla="*/ 30 h 102"/>
              <a:gd name="T82" fmla="*/ 204 w 210"/>
              <a:gd name="T83" fmla="*/ 2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0" h="102">
                <a:moveTo>
                  <a:pt x="0" y="36"/>
                </a:moveTo>
                <a:lnTo>
                  <a:pt x="6" y="48"/>
                </a:lnTo>
                <a:lnTo>
                  <a:pt x="6" y="60"/>
                </a:lnTo>
                <a:lnTo>
                  <a:pt x="6" y="30"/>
                </a:lnTo>
                <a:lnTo>
                  <a:pt x="6" y="48"/>
                </a:lnTo>
                <a:lnTo>
                  <a:pt x="12" y="66"/>
                </a:lnTo>
                <a:lnTo>
                  <a:pt x="12" y="24"/>
                </a:lnTo>
                <a:lnTo>
                  <a:pt x="12" y="60"/>
                </a:lnTo>
                <a:lnTo>
                  <a:pt x="18" y="36"/>
                </a:lnTo>
                <a:lnTo>
                  <a:pt x="18" y="66"/>
                </a:lnTo>
                <a:lnTo>
                  <a:pt x="18" y="24"/>
                </a:lnTo>
                <a:lnTo>
                  <a:pt x="18" y="54"/>
                </a:lnTo>
                <a:lnTo>
                  <a:pt x="24" y="42"/>
                </a:lnTo>
                <a:lnTo>
                  <a:pt x="24" y="54"/>
                </a:lnTo>
                <a:lnTo>
                  <a:pt x="24" y="30"/>
                </a:lnTo>
                <a:lnTo>
                  <a:pt x="24" y="42"/>
                </a:lnTo>
                <a:lnTo>
                  <a:pt x="30" y="24"/>
                </a:lnTo>
                <a:lnTo>
                  <a:pt x="30" y="66"/>
                </a:lnTo>
                <a:lnTo>
                  <a:pt x="30" y="18"/>
                </a:lnTo>
                <a:lnTo>
                  <a:pt x="30" y="36"/>
                </a:lnTo>
                <a:lnTo>
                  <a:pt x="36" y="60"/>
                </a:lnTo>
                <a:lnTo>
                  <a:pt x="36" y="96"/>
                </a:lnTo>
                <a:lnTo>
                  <a:pt x="36" y="0"/>
                </a:lnTo>
                <a:lnTo>
                  <a:pt x="36" y="54"/>
                </a:lnTo>
                <a:lnTo>
                  <a:pt x="42" y="48"/>
                </a:lnTo>
                <a:lnTo>
                  <a:pt x="42" y="54"/>
                </a:lnTo>
                <a:lnTo>
                  <a:pt x="42" y="30"/>
                </a:lnTo>
                <a:lnTo>
                  <a:pt x="48" y="48"/>
                </a:lnTo>
                <a:lnTo>
                  <a:pt x="48" y="66"/>
                </a:lnTo>
                <a:lnTo>
                  <a:pt x="48" y="24"/>
                </a:lnTo>
                <a:lnTo>
                  <a:pt x="48" y="60"/>
                </a:lnTo>
                <a:lnTo>
                  <a:pt x="54" y="54"/>
                </a:lnTo>
                <a:lnTo>
                  <a:pt x="54" y="66"/>
                </a:lnTo>
                <a:lnTo>
                  <a:pt x="54" y="24"/>
                </a:lnTo>
                <a:lnTo>
                  <a:pt x="54" y="30"/>
                </a:lnTo>
                <a:lnTo>
                  <a:pt x="60" y="42"/>
                </a:lnTo>
                <a:lnTo>
                  <a:pt x="60" y="54"/>
                </a:lnTo>
                <a:lnTo>
                  <a:pt x="60" y="36"/>
                </a:lnTo>
                <a:lnTo>
                  <a:pt x="60" y="42"/>
                </a:lnTo>
                <a:lnTo>
                  <a:pt x="66" y="54"/>
                </a:lnTo>
                <a:lnTo>
                  <a:pt x="66" y="72"/>
                </a:lnTo>
                <a:lnTo>
                  <a:pt x="66" y="24"/>
                </a:lnTo>
                <a:lnTo>
                  <a:pt x="66" y="24"/>
                </a:lnTo>
                <a:lnTo>
                  <a:pt x="72" y="54"/>
                </a:lnTo>
                <a:lnTo>
                  <a:pt x="72" y="102"/>
                </a:lnTo>
                <a:lnTo>
                  <a:pt x="72" y="0"/>
                </a:lnTo>
                <a:lnTo>
                  <a:pt x="72" y="30"/>
                </a:lnTo>
                <a:lnTo>
                  <a:pt x="78" y="48"/>
                </a:lnTo>
                <a:lnTo>
                  <a:pt x="78" y="66"/>
                </a:lnTo>
                <a:lnTo>
                  <a:pt x="78" y="24"/>
                </a:lnTo>
                <a:lnTo>
                  <a:pt x="78" y="42"/>
                </a:lnTo>
                <a:lnTo>
                  <a:pt x="84" y="60"/>
                </a:lnTo>
                <a:lnTo>
                  <a:pt x="84" y="30"/>
                </a:lnTo>
                <a:lnTo>
                  <a:pt x="84" y="66"/>
                </a:lnTo>
                <a:lnTo>
                  <a:pt x="90" y="42"/>
                </a:lnTo>
                <a:lnTo>
                  <a:pt x="90" y="66"/>
                </a:lnTo>
                <a:lnTo>
                  <a:pt x="90" y="24"/>
                </a:lnTo>
                <a:lnTo>
                  <a:pt x="90" y="48"/>
                </a:lnTo>
                <a:lnTo>
                  <a:pt x="96" y="30"/>
                </a:lnTo>
                <a:lnTo>
                  <a:pt x="96" y="60"/>
                </a:lnTo>
                <a:lnTo>
                  <a:pt x="96" y="42"/>
                </a:lnTo>
                <a:lnTo>
                  <a:pt x="102" y="54"/>
                </a:lnTo>
                <a:lnTo>
                  <a:pt x="102" y="60"/>
                </a:lnTo>
                <a:lnTo>
                  <a:pt x="102" y="30"/>
                </a:lnTo>
                <a:lnTo>
                  <a:pt x="102" y="42"/>
                </a:lnTo>
                <a:lnTo>
                  <a:pt x="108" y="36"/>
                </a:lnTo>
                <a:lnTo>
                  <a:pt x="108" y="66"/>
                </a:lnTo>
                <a:lnTo>
                  <a:pt x="108" y="18"/>
                </a:lnTo>
                <a:lnTo>
                  <a:pt x="108" y="36"/>
                </a:lnTo>
                <a:lnTo>
                  <a:pt x="114" y="42"/>
                </a:lnTo>
                <a:lnTo>
                  <a:pt x="114" y="18"/>
                </a:lnTo>
                <a:lnTo>
                  <a:pt x="114" y="72"/>
                </a:lnTo>
                <a:lnTo>
                  <a:pt x="120" y="54"/>
                </a:lnTo>
                <a:lnTo>
                  <a:pt x="120" y="60"/>
                </a:lnTo>
                <a:lnTo>
                  <a:pt x="120" y="30"/>
                </a:lnTo>
                <a:lnTo>
                  <a:pt x="120" y="42"/>
                </a:lnTo>
                <a:lnTo>
                  <a:pt x="126" y="24"/>
                </a:lnTo>
                <a:lnTo>
                  <a:pt x="126" y="60"/>
                </a:lnTo>
                <a:lnTo>
                  <a:pt x="126" y="48"/>
                </a:lnTo>
                <a:lnTo>
                  <a:pt x="132" y="54"/>
                </a:lnTo>
                <a:lnTo>
                  <a:pt x="132" y="72"/>
                </a:lnTo>
                <a:lnTo>
                  <a:pt x="132" y="18"/>
                </a:lnTo>
                <a:lnTo>
                  <a:pt x="132" y="48"/>
                </a:lnTo>
                <a:lnTo>
                  <a:pt x="138" y="24"/>
                </a:lnTo>
                <a:lnTo>
                  <a:pt x="138" y="60"/>
                </a:lnTo>
                <a:lnTo>
                  <a:pt x="138" y="36"/>
                </a:lnTo>
                <a:lnTo>
                  <a:pt x="144" y="24"/>
                </a:lnTo>
                <a:lnTo>
                  <a:pt x="144" y="66"/>
                </a:lnTo>
                <a:lnTo>
                  <a:pt x="144" y="66"/>
                </a:lnTo>
                <a:lnTo>
                  <a:pt x="150" y="36"/>
                </a:lnTo>
                <a:lnTo>
                  <a:pt x="150" y="60"/>
                </a:lnTo>
                <a:lnTo>
                  <a:pt x="150" y="30"/>
                </a:lnTo>
                <a:lnTo>
                  <a:pt x="150" y="60"/>
                </a:lnTo>
                <a:lnTo>
                  <a:pt x="156" y="36"/>
                </a:lnTo>
                <a:lnTo>
                  <a:pt x="156" y="18"/>
                </a:lnTo>
                <a:lnTo>
                  <a:pt x="156" y="72"/>
                </a:lnTo>
                <a:lnTo>
                  <a:pt x="162" y="42"/>
                </a:lnTo>
                <a:lnTo>
                  <a:pt x="162" y="72"/>
                </a:lnTo>
                <a:lnTo>
                  <a:pt x="162" y="18"/>
                </a:lnTo>
                <a:lnTo>
                  <a:pt x="162" y="42"/>
                </a:lnTo>
                <a:lnTo>
                  <a:pt x="168" y="66"/>
                </a:lnTo>
                <a:lnTo>
                  <a:pt x="168" y="30"/>
                </a:lnTo>
                <a:lnTo>
                  <a:pt x="168" y="42"/>
                </a:lnTo>
                <a:lnTo>
                  <a:pt x="174" y="36"/>
                </a:lnTo>
                <a:lnTo>
                  <a:pt x="174" y="66"/>
                </a:lnTo>
                <a:lnTo>
                  <a:pt x="174" y="24"/>
                </a:lnTo>
                <a:lnTo>
                  <a:pt x="174" y="66"/>
                </a:lnTo>
                <a:lnTo>
                  <a:pt x="180" y="42"/>
                </a:lnTo>
                <a:lnTo>
                  <a:pt x="180" y="66"/>
                </a:lnTo>
                <a:lnTo>
                  <a:pt x="180" y="24"/>
                </a:lnTo>
                <a:lnTo>
                  <a:pt x="180" y="54"/>
                </a:lnTo>
                <a:lnTo>
                  <a:pt x="186" y="36"/>
                </a:lnTo>
                <a:lnTo>
                  <a:pt x="186" y="66"/>
                </a:lnTo>
                <a:lnTo>
                  <a:pt x="186" y="24"/>
                </a:lnTo>
                <a:lnTo>
                  <a:pt x="186" y="48"/>
                </a:lnTo>
                <a:lnTo>
                  <a:pt x="192" y="36"/>
                </a:lnTo>
                <a:lnTo>
                  <a:pt x="192" y="60"/>
                </a:lnTo>
                <a:lnTo>
                  <a:pt x="192" y="30"/>
                </a:lnTo>
                <a:lnTo>
                  <a:pt x="192" y="48"/>
                </a:lnTo>
                <a:lnTo>
                  <a:pt x="198" y="42"/>
                </a:lnTo>
                <a:lnTo>
                  <a:pt x="198" y="72"/>
                </a:lnTo>
                <a:lnTo>
                  <a:pt x="198" y="24"/>
                </a:lnTo>
                <a:lnTo>
                  <a:pt x="198" y="30"/>
                </a:lnTo>
                <a:lnTo>
                  <a:pt x="204" y="60"/>
                </a:lnTo>
                <a:lnTo>
                  <a:pt x="204" y="66"/>
                </a:lnTo>
                <a:lnTo>
                  <a:pt x="204" y="24"/>
                </a:lnTo>
                <a:lnTo>
                  <a:pt x="204" y="24"/>
                </a:lnTo>
                <a:lnTo>
                  <a:pt x="210" y="48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79"/>
          <p:cNvSpPr>
            <a:spLocks/>
          </p:cNvSpPr>
          <p:nvPr/>
        </p:nvSpPr>
        <p:spPr bwMode="auto">
          <a:xfrm>
            <a:off x="7312897" y="1703467"/>
            <a:ext cx="40403" cy="103244"/>
          </a:xfrm>
          <a:custGeom>
            <a:avLst/>
            <a:gdLst>
              <a:gd name="T0" fmla="*/ 0 w 24"/>
              <a:gd name="T1" fmla="*/ 24 h 42"/>
              <a:gd name="T2" fmla="*/ 0 w 24"/>
              <a:gd name="T3" fmla="*/ 36 h 42"/>
              <a:gd name="T4" fmla="*/ 0 w 24"/>
              <a:gd name="T5" fmla="*/ 6 h 42"/>
              <a:gd name="T6" fmla="*/ 0 w 24"/>
              <a:gd name="T7" fmla="*/ 30 h 42"/>
              <a:gd name="T8" fmla="*/ 6 w 24"/>
              <a:gd name="T9" fmla="*/ 42 h 42"/>
              <a:gd name="T10" fmla="*/ 6 w 24"/>
              <a:gd name="T11" fmla="*/ 0 h 42"/>
              <a:gd name="T12" fmla="*/ 6 w 24"/>
              <a:gd name="T13" fmla="*/ 6 h 42"/>
              <a:gd name="T14" fmla="*/ 12 w 24"/>
              <a:gd name="T15" fmla="*/ 18 h 42"/>
              <a:gd name="T16" fmla="*/ 12 w 24"/>
              <a:gd name="T17" fmla="*/ 42 h 42"/>
              <a:gd name="T18" fmla="*/ 12 w 24"/>
              <a:gd name="T19" fmla="*/ 0 h 42"/>
              <a:gd name="T20" fmla="*/ 12 w 24"/>
              <a:gd name="T21" fmla="*/ 30 h 42"/>
              <a:gd name="T22" fmla="*/ 18 w 24"/>
              <a:gd name="T23" fmla="*/ 24 h 42"/>
              <a:gd name="T24" fmla="*/ 18 w 24"/>
              <a:gd name="T25" fmla="*/ 36 h 42"/>
              <a:gd name="T26" fmla="*/ 18 w 24"/>
              <a:gd name="T27" fmla="*/ 6 h 42"/>
              <a:gd name="T28" fmla="*/ 18 w 24"/>
              <a:gd name="T29" fmla="*/ 24 h 42"/>
              <a:gd name="T30" fmla="*/ 24 w 24"/>
              <a:gd name="T31" fmla="*/ 2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" h="42">
                <a:moveTo>
                  <a:pt x="0" y="24"/>
                </a:moveTo>
                <a:lnTo>
                  <a:pt x="0" y="36"/>
                </a:lnTo>
                <a:lnTo>
                  <a:pt x="0" y="6"/>
                </a:lnTo>
                <a:lnTo>
                  <a:pt x="0" y="30"/>
                </a:lnTo>
                <a:lnTo>
                  <a:pt x="6" y="42"/>
                </a:lnTo>
                <a:lnTo>
                  <a:pt x="6" y="0"/>
                </a:lnTo>
                <a:lnTo>
                  <a:pt x="6" y="6"/>
                </a:lnTo>
                <a:lnTo>
                  <a:pt x="12" y="18"/>
                </a:lnTo>
                <a:lnTo>
                  <a:pt x="12" y="42"/>
                </a:lnTo>
                <a:lnTo>
                  <a:pt x="12" y="0"/>
                </a:lnTo>
                <a:lnTo>
                  <a:pt x="12" y="30"/>
                </a:lnTo>
                <a:lnTo>
                  <a:pt x="18" y="24"/>
                </a:lnTo>
                <a:lnTo>
                  <a:pt x="18" y="36"/>
                </a:lnTo>
                <a:lnTo>
                  <a:pt x="18" y="6"/>
                </a:lnTo>
                <a:lnTo>
                  <a:pt x="18" y="24"/>
                </a:lnTo>
                <a:lnTo>
                  <a:pt x="24" y="24"/>
                </a:lnTo>
              </a:path>
            </a:pathLst>
          </a:custGeom>
          <a:noFill/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80"/>
          <p:cNvSpPr>
            <a:spLocks/>
          </p:cNvSpPr>
          <p:nvPr/>
        </p:nvSpPr>
        <p:spPr bwMode="auto">
          <a:xfrm>
            <a:off x="3676626" y="1364237"/>
            <a:ext cx="131310" cy="693208"/>
          </a:xfrm>
          <a:custGeom>
            <a:avLst/>
            <a:gdLst>
              <a:gd name="T0" fmla="*/ 0 w 78"/>
              <a:gd name="T1" fmla="*/ 138 h 282"/>
              <a:gd name="T2" fmla="*/ 6 w 78"/>
              <a:gd name="T3" fmla="*/ 168 h 282"/>
              <a:gd name="T4" fmla="*/ 6 w 78"/>
              <a:gd name="T5" fmla="*/ 234 h 282"/>
              <a:gd name="T6" fmla="*/ 6 w 78"/>
              <a:gd name="T7" fmla="*/ 60 h 282"/>
              <a:gd name="T8" fmla="*/ 6 w 78"/>
              <a:gd name="T9" fmla="*/ 96 h 282"/>
              <a:gd name="T10" fmla="*/ 12 w 78"/>
              <a:gd name="T11" fmla="*/ 162 h 282"/>
              <a:gd name="T12" fmla="*/ 12 w 78"/>
              <a:gd name="T13" fmla="*/ 282 h 282"/>
              <a:gd name="T14" fmla="*/ 12 w 78"/>
              <a:gd name="T15" fmla="*/ 0 h 282"/>
              <a:gd name="T16" fmla="*/ 12 w 78"/>
              <a:gd name="T17" fmla="*/ 180 h 282"/>
              <a:gd name="T18" fmla="*/ 18 w 78"/>
              <a:gd name="T19" fmla="*/ 174 h 282"/>
              <a:gd name="T20" fmla="*/ 18 w 78"/>
              <a:gd name="T21" fmla="*/ 210 h 282"/>
              <a:gd name="T22" fmla="*/ 18 w 78"/>
              <a:gd name="T23" fmla="*/ 84 h 282"/>
              <a:gd name="T24" fmla="*/ 18 w 78"/>
              <a:gd name="T25" fmla="*/ 168 h 282"/>
              <a:gd name="T26" fmla="*/ 24 w 78"/>
              <a:gd name="T27" fmla="*/ 216 h 282"/>
              <a:gd name="T28" fmla="*/ 24 w 78"/>
              <a:gd name="T29" fmla="*/ 120 h 282"/>
              <a:gd name="T30" fmla="*/ 24 w 78"/>
              <a:gd name="T31" fmla="*/ 174 h 282"/>
              <a:gd name="T32" fmla="*/ 30 w 78"/>
              <a:gd name="T33" fmla="*/ 192 h 282"/>
              <a:gd name="T34" fmla="*/ 30 w 78"/>
              <a:gd name="T35" fmla="*/ 132 h 282"/>
              <a:gd name="T36" fmla="*/ 30 w 78"/>
              <a:gd name="T37" fmla="*/ 144 h 282"/>
              <a:gd name="T38" fmla="*/ 36 w 78"/>
              <a:gd name="T39" fmla="*/ 168 h 282"/>
              <a:gd name="T40" fmla="*/ 36 w 78"/>
              <a:gd name="T41" fmla="*/ 180 h 282"/>
              <a:gd name="T42" fmla="*/ 36 w 78"/>
              <a:gd name="T43" fmla="*/ 132 h 282"/>
              <a:gd name="T44" fmla="*/ 36 w 78"/>
              <a:gd name="T45" fmla="*/ 156 h 282"/>
              <a:gd name="T46" fmla="*/ 42 w 78"/>
              <a:gd name="T47" fmla="*/ 150 h 282"/>
              <a:gd name="T48" fmla="*/ 42 w 78"/>
              <a:gd name="T49" fmla="*/ 180 h 282"/>
              <a:gd name="T50" fmla="*/ 42 w 78"/>
              <a:gd name="T51" fmla="*/ 144 h 282"/>
              <a:gd name="T52" fmla="*/ 42 w 78"/>
              <a:gd name="T53" fmla="*/ 168 h 282"/>
              <a:gd name="T54" fmla="*/ 48 w 78"/>
              <a:gd name="T55" fmla="*/ 156 h 282"/>
              <a:gd name="T56" fmla="*/ 48 w 78"/>
              <a:gd name="T57" fmla="*/ 192 h 282"/>
              <a:gd name="T58" fmla="*/ 48 w 78"/>
              <a:gd name="T59" fmla="*/ 126 h 282"/>
              <a:gd name="T60" fmla="*/ 48 w 78"/>
              <a:gd name="T61" fmla="*/ 168 h 282"/>
              <a:gd name="T62" fmla="*/ 54 w 78"/>
              <a:gd name="T63" fmla="*/ 156 h 282"/>
              <a:gd name="T64" fmla="*/ 54 w 78"/>
              <a:gd name="T65" fmla="*/ 174 h 282"/>
              <a:gd name="T66" fmla="*/ 54 w 78"/>
              <a:gd name="T67" fmla="*/ 150 h 282"/>
              <a:gd name="T68" fmla="*/ 60 w 78"/>
              <a:gd name="T69" fmla="*/ 162 h 282"/>
              <a:gd name="T70" fmla="*/ 60 w 78"/>
              <a:gd name="T71" fmla="*/ 174 h 282"/>
              <a:gd name="T72" fmla="*/ 60 w 78"/>
              <a:gd name="T73" fmla="*/ 144 h 282"/>
              <a:gd name="T74" fmla="*/ 60 w 78"/>
              <a:gd name="T75" fmla="*/ 162 h 282"/>
              <a:gd name="T76" fmla="*/ 66 w 78"/>
              <a:gd name="T77" fmla="*/ 156 h 282"/>
              <a:gd name="T78" fmla="*/ 66 w 78"/>
              <a:gd name="T79" fmla="*/ 174 h 282"/>
              <a:gd name="T80" fmla="*/ 66 w 78"/>
              <a:gd name="T81" fmla="*/ 144 h 282"/>
              <a:gd name="T82" fmla="*/ 66 w 78"/>
              <a:gd name="T83" fmla="*/ 156 h 282"/>
              <a:gd name="T84" fmla="*/ 72 w 78"/>
              <a:gd name="T85" fmla="*/ 168 h 282"/>
              <a:gd name="T86" fmla="*/ 72 w 78"/>
              <a:gd name="T87" fmla="*/ 174 h 282"/>
              <a:gd name="T88" fmla="*/ 72 w 78"/>
              <a:gd name="T89" fmla="*/ 144 h 282"/>
              <a:gd name="T90" fmla="*/ 72 w 78"/>
              <a:gd name="T91" fmla="*/ 150 h 282"/>
              <a:gd name="T92" fmla="*/ 78 w 78"/>
              <a:gd name="T93" fmla="*/ 156 h 282"/>
              <a:gd name="T94" fmla="*/ 78 w 78"/>
              <a:gd name="T95" fmla="*/ 168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8" h="282">
                <a:moveTo>
                  <a:pt x="0" y="138"/>
                </a:moveTo>
                <a:lnTo>
                  <a:pt x="6" y="168"/>
                </a:lnTo>
                <a:lnTo>
                  <a:pt x="6" y="234"/>
                </a:lnTo>
                <a:lnTo>
                  <a:pt x="6" y="60"/>
                </a:lnTo>
                <a:lnTo>
                  <a:pt x="6" y="96"/>
                </a:lnTo>
                <a:lnTo>
                  <a:pt x="12" y="162"/>
                </a:lnTo>
                <a:lnTo>
                  <a:pt x="12" y="282"/>
                </a:lnTo>
                <a:lnTo>
                  <a:pt x="12" y="0"/>
                </a:lnTo>
                <a:lnTo>
                  <a:pt x="12" y="180"/>
                </a:lnTo>
                <a:lnTo>
                  <a:pt x="18" y="174"/>
                </a:lnTo>
                <a:lnTo>
                  <a:pt x="18" y="210"/>
                </a:lnTo>
                <a:lnTo>
                  <a:pt x="18" y="84"/>
                </a:lnTo>
                <a:lnTo>
                  <a:pt x="18" y="168"/>
                </a:lnTo>
                <a:lnTo>
                  <a:pt x="24" y="216"/>
                </a:lnTo>
                <a:lnTo>
                  <a:pt x="24" y="120"/>
                </a:lnTo>
                <a:lnTo>
                  <a:pt x="24" y="174"/>
                </a:lnTo>
                <a:lnTo>
                  <a:pt x="30" y="192"/>
                </a:lnTo>
                <a:lnTo>
                  <a:pt x="30" y="132"/>
                </a:lnTo>
                <a:lnTo>
                  <a:pt x="30" y="144"/>
                </a:lnTo>
                <a:lnTo>
                  <a:pt x="36" y="168"/>
                </a:lnTo>
                <a:lnTo>
                  <a:pt x="36" y="180"/>
                </a:lnTo>
                <a:lnTo>
                  <a:pt x="36" y="132"/>
                </a:lnTo>
                <a:lnTo>
                  <a:pt x="36" y="156"/>
                </a:lnTo>
                <a:lnTo>
                  <a:pt x="42" y="150"/>
                </a:lnTo>
                <a:lnTo>
                  <a:pt x="42" y="180"/>
                </a:lnTo>
                <a:lnTo>
                  <a:pt x="42" y="144"/>
                </a:lnTo>
                <a:lnTo>
                  <a:pt x="42" y="168"/>
                </a:lnTo>
                <a:lnTo>
                  <a:pt x="48" y="156"/>
                </a:lnTo>
                <a:lnTo>
                  <a:pt x="48" y="192"/>
                </a:lnTo>
                <a:lnTo>
                  <a:pt x="48" y="126"/>
                </a:lnTo>
                <a:lnTo>
                  <a:pt x="48" y="168"/>
                </a:lnTo>
                <a:lnTo>
                  <a:pt x="54" y="156"/>
                </a:lnTo>
                <a:lnTo>
                  <a:pt x="54" y="174"/>
                </a:lnTo>
                <a:lnTo>
                  <a:pt x="54" y="150"/>
                </a:lnTo>
                <a:lnTo>
                  <a:pt x="60" y="162"/>
                </a:lnTo>
                <a:lnTo>
                  <a:pt x="60" y="174"/>
                </a:lnTo>
                <a:lnTo>
                  <a:pt x="60" y="144"/>
                </a:lnTo>
                <a:lnTo>
                  <a:pt x="60" y="162"/>
                </a:lnTo>
                <a:lnTo>
                  <a:pt x="66" y="156"/>
                </a:lnTo>
                <a:lnTo>
                  <a:pt x="66" y="174"/>
                </a:lnTo>
                <a:lnTo>
                  <a:pt x="66" y="144"/>
                </a:lnTo>
                <a:lnTo>
                  <a:pt x="66" y="156"/>
                </a:lnTo>
                <a:lnTo>
                  <a:pt x="72" y="168"/>
                </a:lnTo>
                <a:lnTo>
                  <a:pt x="72" y="174"/>
                </a:lnTo>
                <a:lnTo>
                  <a:pt x="72" y="144"/>
                </a:lnTo>
                <a:lnTo>
                  <a:pt x="72" y="150"/>
                </a:lnTo>
                <a:lnTo>
                  <a:pt x="78" y="156"/>
                </a:lnTo>
                <a:lnTo>
                  <a:pt x="78" y="168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Freeform 81"/>
          <p:cNvSpPr>
            <a:spLocks/>
          </p:cNvSpPr>
          <p:nvPr/>
        </p:nvSpPr>
        <p:spPr bwMode="auto">
          <a:xfrm>
            <a:off x="6020000" y="1143001"/>
            <a:ext cx="131310" cy="1076684"/>
          </a:xfrm>
          <a:custGeom>
            <a:avLst/>
            <a:gdLst>
              <a:gd name="T0" fmla="*/ 0 w 78"/>
              <a:gd name="T1" fmla="*/ 210 h 438"/>
              <a:gd name="T2" fmla="*/ 0 w 78"/>
              <a:gd name="T3" fmla="*/ 264 h 438"/>
              <a:gd name="T4" fmla="*/ 0 w 78"/>
              <a:gd name="T5" fmla="*/ 240 h 438"/>
              <a:gd name="T6" fmla="*/ 6 w 78"/>
              <a:gd name="T7" fmla="*/ 234 h 438"/>
              <a:gd name="T8" fmla="*/ 6 w 78"/>
              <a:gd name="T9" fmla="*/ 438 h 438"/>
              <a:gd name="T10" fmla="*/ 6 w 78"/>
              <a:gd name="T11" fmla="*/ 0 h 438"/>
              <a:gd name="T12" fmla="*/ 12 w 78"/>
              <a:gd name="T13" fmla="*/ 78 h 438"/>
              <a:gd name="T14" fmla="*/ 12 w 78"/>
              <a:gd name="T15" fmla="*/ 438 h 438"/>
              <a:gd name="T16" fmla="*/ 12 w 78"/>
              <a:gd name="T17" fmla="*/ 336 h 438"/>
              <a:gd name="T18" fmla="*/ 18 w 78"/>
              <a:gd name="T19" fmla="*/ 252 h 438"/>
              <a:gd name="T20" fmla="*/ 18 w 78"/>
              <a:gd name="T21" fmla="*/ 318 h 438"/>
              <a:gd name="T22" fmla="*/ 18 w 78"/>
              <a:gd name="T23" fmla="*/ 162 h 438"/>
              <a:gd name="T24" fmla="*/ 18 w 78"/>
              <a:gd name="T25" fmla="*/ 270 h 438"/>
              <a:gd name="T26" fmla="*/ 24 w 78"/>
              <a:gd name="T27" fmla="*/ 270 h 438"/>
              <a:gd name="T28" fmla="*/ 24 w 78"/>
              <a:gd name="T29" fmla="*/ 306 h 438"/>
              <a:gd name="T30" fmla="*/ 24 w 78"/>
              <a:gd name="T31" fmla="*/ 192 h 438"/>
              <a:gd name="T32" fmla="*/ 24 w 78"/>
              <a:gd name="T33" fmla="*/ 234 h 438"/>
              <a:gd name="T34" fmla="*/ 30 w 78"/>
              <a:gd name="T35" fmla="*/ 288 h 438"/>
              <a:gd name="T36" fmla="*/ 30 w 78"/>
              <a:gd name="T37" fmla="*/ 222 h 438"/>
              <a:gd name="T38" fmla="*/ 30 w 78"/>
              <a:gd name="T39" fmla="*/ 264 h 438"/>
              <a:gd name="T40" fmla="*/ 36 w 78"/>
              <a:gd name="T41" fmla="*/ 252 h 438"/>
              <a:gd name="T42" fmla="*/ 36 w 78"/>
              <a:gd name="T43" fmla="*/ 300 h 438"/>
              <a:gd name="T44" fmla="*/ 36 w 78"/>
              <a:gd name="T45" fmla="*/ 192 h 438"/>
              <a:gd name="T46" fmla="*/ 36 w 78"/>
              <a:gd name="T47" fmla="*/ 222 h 438"/>
              <a:gd name="T48" fmla="*/ 42 w 78"/>
              <a:gd name="T49" fmla="*/ 252 h 438"/>
              <a:gd name="T50" fmla="*/ 42 w 78"/>
              <a:gd name="T51" fmla="*/ 276 h 438"/>
              <a:gd name="T52" fmla="*/ 42 w 78"/>
              <a:gd name="T53" fmla="*/ 216 h 438"/>
              <a:gd name="T54" fmla="*/ 42 w 78"/>
              <a:gd name="T55" fmla="*/ 246 h 438"/>
              <a:gd name="T56" fmla="*/ 48 w 78"/>
              <a:gd name="T57" fmla="*/ 234 h 438"/>
              <a:gd name="T58" fmla="*/ 48 w 78"/>
              <a:gd name="T59" fmla="*/ 270 h 438"/>
              <a:gd name="T60" fmla="*/ 48 w 78"/>
              <a:gd name="T61" fmla="*/ 222 h 438"/>
              <a:gd name="T62" fmla="*/ 48 w 78"/>
              <a:gd name="T63" fmla="*/ 246 h 438"/>
              <a:gd name="T64" fmla="*/ 54 w 78"/>
              <a:gd name="T65" fmla="*/ 264 h 438"/>
              <a:gd name="T66" fmla="*/ 54 w 78"/>
              <a:gd name="T67" fmla="*/ 234 h 438"/>
              <a:gd name="T68" fmla="*/ 54 w 78"/>
              <a:gd name="T69" fmla="*/ 270 h 438"/>
              <a:gd name="T70" fmla="*/ 60 w 78"/>
              <a:gd name="T71" fmla="*/ 246 h 438"/>
              <a:gd name="T72" fmla="*/ 60 w 78"/>
              <a:gd name="T73" fmla="*/ 282 h 438"/>
              <a:gd name="T74" fmla="*/ 60 w 78"/>
              <a:gd name="T75" fmla="*/ 210 h 438"/>
              <a:gd name="T76" fmla="*/ 60 w 78"/>
              <a:gd name="T77" fmla="*/ 252 h 438"/>
              <a:gd name="T78" fmla="*/ 66 w 78"/>
              <a:gd name="T79" fmla="*/ 264 h 438"/>
              <a:gd name="T80" fmla="*/ 66 w 78"/>
              <a:gd name="T81" fmla="*/ 234 h 438"/>
              <a:gd name="T82" fmla="*/ 66 w 78"/>
              <a:gd name="T83" fmla="*/ 252 h 438"/>
              <a:gd name="T84" fmla="*/ 72 w 78"/>
              <a:gd name="T85" fmla="*/ 258 h 438"/>
              <a:gd name="T86" fmla="*/ 72 w 78"/>
              <a:gd name="T87" fmla="*/ 270 h 438"/>
              <a:gd name="T88" fmla="*/ 72 w 78"/>
              <a:gd name="T89" fmla="*/ 234 h 438"/>
              <a:gd name="T90" fmla="*/ 72 w 78"/>
              <a:gd name="T91" fmla="*/ 258 h 438"/>
              <a:gd name="T92" fmla="*/ 78 w 78"/>
              <a:gd name="T93" fmla="*/ 25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8" h="438">
                <a:moveTo>
                  <a:pt x="0" y="210"/>
                </a:moveTo>
                <a:lnTo>
                  <a:pt x="0" y="264"/>
                </a:lnTo>
                <a:lnTo>
                  <a:pt x="0" y="240"/>
                </a:lnTo>
                <a:lnTo>
                  <a:pt x="6" y="234"/>
                </a:lnTo>
                <a:lnTo>
                  <a:pt x="6" y="438"/>
                </a:lnTo>
                <a:lnTo>
                  <a:pt x="6" y="0"/>
                </a:lnTo>
                <a:lnTo>
                  <a:pt x="12" y="78"/>
                </a:lnTo>
                <a:lnTo>
                  <a:pt x="12" y="438"/>
                </a:lnTo>
                <a:lnTo>
                  <a:pt x="12" y="336"/>
                </a:lnTo>
                <a:lnTo>
                  <a:pt x="18" y="252"/>
                </a:lnTo>
                <a:lnTo>
                  <a:pt x="18" y="318"/>
                </a:lnTo>
                <a:lnTo>
                  <a:pt x="18" y="162"/>
                </a:lnTo>
                <a:lnTo>
                  <a:pt x="18" y="270"/>
                </a:lnTo>
                <a:lnTo>
                  <a:pt x="24" y="270"/>
                </a:lnTo>
                <a:lnTo>
                  <a:pt x="24" y="306"/>
                </a:lnTo>
                <a:lnTo>
                  <a:pt x="24" y="192"/>
                </a:lnTo>
                <a:lnTo>
                  <a:pt x="24" y="234"/>
                </a:lnTo>
                <a:lnTo>
                  <a:pt x="30" y="288"/>
                </a:lnTo>
                <a:lnTo>
                  <a:pt x="30" y="222"/>
                </a:lnTo>
                <a:lnTo>
                  <a:pt x="30" y="264"/>
                </a:lnTo>
                <a:lnTo>
                  <a:pt x="36" y="252"/>
                </a:lnTo>
                <a:lnTo>
                  <a:pt x="36" y="300"/>
                </a:lnTo>
                <a:lnTo>
                  <a:pt x="36" y="192"/>
                </a:lnTo>
                <a:lnTo>
                  <a:pt x="36" y="222"/>
                </a:lnTo>
                <a:lnTo>
                  <a:pt x="42" y="252"/>
                </a:lnTo>
                <a:lnTo>
                  <a:pt x="42" y="276"/>
                </a:lnTo>
                <a:lnTo>
                  <a:pt x="42" y="216"/>
                </a:lnTo>
                <a:lnTo>
                  <a:pt x="42" y="246"/>
                </a:lnTo>
                <a:lnTo>
                  <a:pt x="48" y="234"/>
                </a:lnTo>
                <a:lnTo>
                  <a:pt x="48" y="270"/>
                </a:lnTo>
                <a:lnTo>
                  <a:pt x="48" y="222"/>
                </a:lnTo>
                <a:lnTo>
                  <a:pt x="48" y="246"/>
                </a:lnTo>
                <a:lnTo>
                  <a:pt x="54" y="264"/>
                </a:lnTo>
                <a:lnTo>
                  <a:pt x="54" y="234"/>
                </a:lnTo>
                <a:lnTo>
                  <a:pt x="54" y="270"/>
                </a:lnTo>
                <a:lnTo>
                  <a:pt x="60" y="246"/>
                </a:lnTo>
                <a:lnTo>
                  <a:pt x="60" y="282"/>
                </a:lnTo>
                <a:lnTo>
                  <a:pt x="60" y="210"/>
                </a:lnTo>
                <a:lnTo>
                  <a:pt x="60" y="252"/>
                </a:lnTo>
                <a:lnTo>
                  <a:pt x="66" y="264"/>
                </a:lnTo>
                <a:lnTo>
                  <a:pt x="66" y="234"/>
                </a:lnTo>
                <a:lnTo>
                  <a:pt x="66" y="252"/>
                </a:lnTo>
                <a:lnTo>
                  <a:pt x="72" y="258"/>
                </a:lnTo>
                <a:lnTo>
                  <a:pt x="72" y="270"/>
                </a:lnTo>
                <a:lnTo>
                  <a:pt x="72" y="234"/>
                </a:lnTo>
                <a:lnTo>
                  <a:pt x="72" y="258"/>
                </a:lnTo>
                <a:lnTo>
                  <a:pt x="78" y="258"/>
                </a:lnTo>
              </a:path>
            </a:pathLst>
          </a:custGeom>
          <a:noFill/>
          <a:ln w="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82675" y="2705100"/>
            <a:ext cx="6192838" cy="106680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18" name="Group 4117"/>
          <p:cNvGrpSpPr/>
          <p:nvPr/>
        </p:nvGrpSpPr>
        <p:grpSpPr>
          <a:xfrm>
            <a:off x="1117186" y="2628900"/>
            <a:ext cx="6087426" cy="661987"/>
            <a:chOff x="1425575" y="2543175"/>
            <a:chExt cx="6062663" cy="714375"/>
          </a:xfrm>
        </p:grpSpPr>
        <p:sp>
          <p:nvSpPr>
            <p:cNvPr id="4105" name="Freeform 62"/>
            <p:cNvSpPr>
              <a:spLocks/>
            </p:cNvSpPr>
            <p:nvPr/>
          </p:nvSpPr>
          <p:spPr bwMode="auto">
            <a:xfrm>
              <a:off x="1425575" y="2543175"/>
              <a:ext cx="461963" cy="190500"/>
            </a:xfrm>
            <a:custGeom>
              <a:avLst/>
              <a:gdLst>
                <a:gd name="T0" fmla="*/ 6 w 291"/>
                <a:gd name="T1" fmla="*/ 42 h 120"/>
                <a:gd name="T2" fmla="*/ 12 w 291"/>
                <a:gd name="T3" fmla="*/ 48 h 120"/>
                <a:gd name="T4" fmla="*/ 25 w 291"/>
                <a:gd name="T5" fmla="*/ 60 h 120"/>
                <a:gd name="T6" fmla="*/ 31 w 291"/>
                <a:gd name="T7" fmla="*/ 78 h 120"/>
                <a:gd name="T8" fmla="*/ 44 w 291"/>
                <a:gd name="T9" fmla="*/ 90 h 120"/>
                <a:gd name="T10" fmla="*/ 44 w 291"/>
                <a:gd name="T11" fmla="*/ 84 h 120"/>
                <a:gd name="T12" fmla="*/ 50 w 291"/>
                <a:gd name="T13" fmla="*/ 78 h 120"/>
                <a:gd name="T14" fmla="*/ 57 w 291"/>
                <a:gd name="T15" fmla="*/ 120 h 120"/>
                <a:gd name="T16" fmla="*/ 63 w 291"/>
                <a:gd name="T17" fmla="*/ 114 h 120"/>
                <a:gd name="T18" fmla="*/ 69 w 291"/>
                <a:gd name="T19" fmla="*/ 30 h 120"/>
                <a:gd name="T20" fmla="*/ 76 w 291"/>
                <a:gd name="T21" fmla="*/ 60 h 120"/>
                <a:gd name="T22" fmla="*/ 88 w 291"/>
                <a:gd name="T23" fmla="*/ 78 h 120"/>
                <a:gd name="T24" fmla="*/ 95 w 291"/>
                <a:gd name="T25" fmla="*/ 72 h 120"/>
                <a:gd name="T26" fmla="*/ 101 w 291"/>
                <a:gd name="T27" fmla="*/ 42 h 120"/>
                <a:gd name="T28" fmla="*/ 107 w 291"/>
                <a:gd name="T29" fmla="*/ 24 h 120"/>
                <a:gd name="T30" fmla="*/ 113 w 291"/>
                <a:gd name="T31" fmla="*/ 24 h 120"/>
                <a:gd name="T32" fmla="*/ 120 w 291"/>
                <a:gd name="T33" fmla="*/ 36 h 120"/>
                <a:gd name="T34" fmla="*/ 126 w 291"/>
                <a:gd name="T35" fmla="*/ 42 h 120"/>
                <a:gd name="T36" fmla="*/ 132 w 291"/>
                <a:gd name="T37" fmla="*/ 24 h 120"/>
                <a:gd name="T38" fmla="*/ 139 w 291"/>
                <a:gd name="T39" fmla="*/ 24 h 120"/>
                <a:gd name="T40" fmla="*/ 145 w 291"/>
                <a:gd name="T41" fmla="*/ 18 h 120"/>
                <a:gd name="T42" fmla="*/ 151 w 291"/>
                <a:gd name="T43" fmla="*/ 18 h 120"/>
                <a:gd name="T44" fmla="*/ 158 w 291"/>
                <a:gd name="T45" fmla="*/ 24 h 120"/>
                <a:gd name="T46" fmla="*/ 164 w 291"/>
                <a:gd name="T47" fmla="*/ 54 h 120"/>
                <a:gd name="T48" fmla="*/ 170 w 291"/>
                <a:gd name="T49" fmla="*/ 42 h 120"/>
                <a:gd name="T50" fmla="*/ 177 w 291"/>
                <a:gd name="T51" fmla="*/ 108 h 120"/>
                <a:gd name="T52" fmla="*/ 177 w 291"/>
                <a:gd name="T53" fmla="*/ 78 h 120"/>
                <a:gd name="T54" fmla="*/ 183 w 291"/>
                <a:gd name="T55" fmla="*/ 84 h 120"/>
                <a:gd name="T56" fmla="*/ 196 w 291"/>
                <a:gd name="T57" fmla="*/ 66 h 120"/>
                <a:gd name="T58" fmla="*/ 202 w 291"/>
                <a:gd name="T59" fmla="*/ 72 h 120"/>
                <a:gd name="T60" fmla="*/ 208 w 291"/>
                <a:gd name="T61" fmla="*/ 18 h 120"/>
                <a:gd name="T62" fmla="*/ 215 w 291"/>
                <a:gd name="T63" fmla="*/ 30 h 120"/>
                <a:gd name="T64" fmla="*/ 221 w 291"/>
                <a:gd name="T65" fmla="*/ 42 h 120"/>
                <a:gd name="T66" fmla="*/ 227 w 291"/>
                <a:gd name="T67" fmla="*/ 84 h 120"/>
                <a:gd name="T68" fmla="*/ 240 w 291"/>
                <a:gd name="T69" fmla="*/ 72 h 120"/>
                <a:gd name="T70" fmla="*/ 246 w 291"/>
                <a:gd name="T71" fmla="*/ 84 h 120"/>
                <a:gd name="T72" fmla="*/ 253 w 291"/>
                <a:gd name="T73" fmla="*/ 60 h 120"/>
                <a:gd name="T74" fmla="*/ 259 w 291"/>
                <a:gd name="T75" fmla="*/ 66 h 120"/>
                <a:gd name="T76" fmla="*/ 265 w 291"/>
                <a:gd name="T77" fmla="*/ 54 h 120"/>
                <a:gd name="T78" fmla="*/ 278 w 291"/>
                <a:gd name="T79" fmla="*/ 60 h 120"/>
                <a:gd name="T80" fmla="*/ 284 w 291"/>
                <a:gd name="T81" fmla="*/ 48 h 120"/>
                <a:gd name="T82" fmla="*/ 291 w 291"/>
                <a:gd name="T83" fmla="*/ 6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1" h="120">
                  <a:moveTo>
                    <a:pt x="0" y="36"/>
                  </a:moveTo>
                  <a:lnTo>
                    <a:pt x="0" y="48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25" y="60"/>
                  </a:lnTo>
                  <a:lnTo>
                    <a:pt x="25" y="96"/>
                  </a:lnTo>
                  <a:lnTo>
                    <a:pt x="31" y="90"/>
                  </a:lnTo>
                  <a:lnTo>
                    <a:pt x="31" y="78"/>
                  </a:lnTo>
                  <a:lnTo>
                    <a:pt x="38" y="84"/>
                  </a:lnTo>
                  <a:lnTo>
                    <a:pt x="38" y="96"/>
                  </a:lnTo>
                  <a:lnTo>
                    <a:pt x="44" y="90"/>
                  </a:lnTo>
                  <a:lnTo>
                    <a:pt x="44" y="96"/>
                  </a:lnTo>
                  <a:lnTo>
                    <a:pt x="44" y="78"/>
                  </a:lnTo>
                  <a:lnTo>
                    <a:pt x="44" y="84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7" y="84"/>
                  </a:lnTo>
                  <a:lnTo>
                    <a:pt x="57" y="120"/>
                  </a:lnTo>
                  <a:lnTo>
                    <a:pt x="57" y="114"/>
                  </a:lnTo>
                  <a:lnTo>
                    <a:pt x="63" y="108"/>
                  </a:lnTo>
                  <a:lnTo>
                    <a:pt x="63" y="114"/>
                  </a:lnTo>
                  <a:lnTo>
                    <a:pt x="63" y="30"/>
                  </a:lnTo>
                  <a:lnTo>
                    <a:pt x="63" y="36"/>
                  </a:lnTo>
                  <a:lnTo>
                    <a:pt x="69" y="30"/>
                  </a:lnTo>
                  <a:lnTo>
                    <a:pt x="69" y="48"/>
                  </a:lnTo>
                  <a:lnTo>
                    <a:pt x="76" y="54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88" y="78"/>
                  </a:lnTo>
                  <a:lnTo>
                    <a:pt x="88" y="66"/>
                  </a:lnTo>
                  <a:lnTo>
                    <a:pt x="88" y="78"/>
                  </a:lnTo>
                  <a:lnTo>
                    <a:pt x="95" y="72"/>
                  </a:lnTo>
                  <a:lnTo>
                    <a:pt x="95" y="36"/>
                  </a:lnTo>
                  <a:lnTo>
                    <a:pt x="101" y="30"/>
                  </a:lnTo>
                  <a:lnTo>
                    <a:pt x="101" y="42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7" y="24"/>
                  </a:lnTo>
                  <a:lnTo>
                    <a:pt x="107" y="18"/>
                  </a:lnTo>
                  <a:lnTo>
                    <a:pt x="107" y="30"/>
                  </a:lnTo>
                  <a:lnTo>
                    <a:pt x="113" y="24"/>
                  </a:lnTo>
                  <a:lnTo>
                    <a:pt x="113" y="36"/>
                  </a:lnTo>
                  <a:lnTo>
                    <a:pt x="113" y="30"/>
                  </a:lnTo>
                  <a:lnTo>
                    <a:pt x="120" y="36"/>
                  </a:lnTo>
                  <a:lnTo>
                    <a:pt x="120" y="54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32" y="30"/>
                  </a:lnTo>
                  <a:lnTo>
                    <a:pt x="132" y="18"/>
                  </a:lnTo>
                  <a:lnTo>
                    <a:pt x="139" y="24"/>
                  </a:lnTo>
                  <a:lnTo>
                    <a:pt x="139" y="18"/>
                  </a:lnTo>
                  <a:lnTo>
                    <a:pt x="139" y="24"/>
                  </a:lnTo>
                  <a:lnTo>
                    <a:pt x="145" y="18"/>
                  </a:lnTo>
                  <a:lnTo>
                    <a:pt x="145" y="0"/>
                  </a:lnTo>
                  <a:lnTo>
                    <a:pt x="145" y="12"/>
                  </a:lnTo>
                  <a:lnTo>
                    <a:pt x="151" y="18"/>
                  </a:lnTo>
                  <a:lnTo>
                    <a:pt x="151" y="36"/>
                  </a:lnTo>
                  <a:lnTo>
                    <a:pt x="158" y="30"/>
                  </a:lnTo>
                  <a:lnTo>
                    <a:pt x="158" y="24"/>
                  </a:lnTo>
                  <a:lnTo>
                    <a:pt x="158" y="30"/>
                  </a:lnTo>
                  <a:lnTo>
                    <a:pt x="164" y="36"/>
                  </a:lnTo>
                  <a:lnTo>
                    <a:pt x="164" y="54"/>
                  </a:lnTo>
                  <a:lnTo>
                    <a:pt x="164" y="30"/>
                  </a:lnTo>
                  <a:lnTo>
                    <a:pt x="164" y="48"/>
                  </a:lnTo>
                  <a:lnTo>
                    <a:pt x="170" y="42"/>
                  </a:lnTo>
                  <a:lnTo>
                    <a:pt x="170" y="30"/>
                  </a:lnTo>
                  <a:lnTo>
                    <a:pt x="170" y="90"/>
                  </a:lnTo>
                  <a:lnTo>
                    <a:pt x="177" y="108"/>
                  </a:lnTo>
                  <a:lnTo>
                    <a:pt x="177" y="114"/>
                  </a:lnTo>
                  <a:lnTo>
                    <a:pt x="177" y="72"/>
                  </a:lnTo>
                  <a:lnTo>
                    <a:pt x="177" y="78"/>
                  </a:lnTo>
                  <a:lnTo>
                    <a:pt x="183" y="84"/>
                  </a:lnTo>
                  <a:lnTo>
                    <a:pt x="183" y="96"/>
                  </a:lnTo>
                  <a:lnTo>
                    <a:pt x="183" y="84"/>
                  </a:lnTo>
                  <a:lnTo>
                    <a:pt x="189" y="90"/>
                  </a:lnTo>
                  <a:lnTo>
                    <a:pt x="189" y="60"/>
                  </a:lnTo>
                  <a:lnTo>
                    <a:pt x="196" y="66"/>
                  </a:lnTo>
                  <a:lnTo>
                    <a:pt x="196" y="60"/>
                  </a:lnTo>
                  <a:lnTo>
                    <a:pt x="196" y="72"/>
                  </a:lnTo>
                  <a:lnTo>
                    <a:pt x="202" y="72"/>
                  </a:lnTo>
                  <a:lnTo>
                    <a:pt x="202" y="42"/>
                  </a:lnTo>
                  <a:lnTo>
                    <a:pt x="208" y="36"/>
                  </a:lnTo>
                  <a:lnTo>
                    <a:pt x="208" y="18"/>
                  </a:lnTo>
                  <a:lnTo>
                    <a:pt x="208" y="30"/>
                  </a:lnTo>
                  <a:lnTo>
                    <a:pt x="215" y="24"/>
                  </a:lnTo>
                  <a:lnTo>
                    <a:pt x="215" y="30"/>
                  </a:lnTo>
                  <a:lnTo>
                    <a:pt x="215" y="24"/>
                  </a:lnTo>
                  <a:lnTo>
                    <a:pt x="221" y="30"/>
                  </a:lnTo>
                  <a:lnTo>
                    <a:pt x="221" y="42"/>
                  </a:lnTo>
                  <a:lnTo>
                    <a:pt x="221" y="36"/>
                  </a:lnTo>
                  <a:lnTo>
                    <a:pt x="227" y="42"/>
                  </a:lnTo>
                  <a:lnTo>
                    <a:pt x="227" y="84"/>
                  </a:lnTo>
                  <a:lnTo>
                    <a:pt x="227" y="72"/>
                  </a:lnTo>
                  <a:lnTo>
                    <a:pt x="234" y="78"/>
                  </a:lnTo>
                  <a:lnTo>
                    <a:pt x="240" y="72"/>
                  </a:lnTo>
                  <a:lnTo>
                    <a:pt x="240" y="72"/>
                  </a:lnTo>
                  <a:lnTo>
                    <a:pt x="240" y="90"/>
                  </a:lnTo>
                  <a:lnTo>
                    <a:pt x="246" y="84"/>
                  </a:lnTo>
                  <a:lnTo>
                    <a:pt x="246" y="90"/>
                  </a:lnTo>
                  <a:lnTo>
                    <a:pt x="246" y="66"/>
                  </a:lnTo>
                  <a:lnTo>
                    <a:pt x="253" y="60"/>
                  </a:lnTo>
                  <a:lnTo>
                    <a:pt x="253" y="84"/>
                  </a:lnTo>
                  <a:lnTo>
                    <a:pt x="253" y="72"/>
                  </a:lnTo>
                  <a:lnTo>
                    <a:pt x="259" y="66"/>
                  </a:lnTo>
                  <a:lnTo>
                    <a:pt x="259" y="108"/>
                  </a:lnTo>
                  <a:lnTo>
                    <a:pt x="265" y="114"/>
                  </a:lnTo>
                  <a:lnTo>
                    <a:pt x="265" y="54"/>
                  </a:lnTo>
                  <a:lnTo>
                    <a:pt x="272" y="60"/>
                  </a:lnTo>
                  <a:lnTo>
                    <a:pt x="272" y="54"/>
                  </a:lnTo>
                  <a:lnTo>
                    <a:pt x="278" y="60"/>
                  </a:lnTo>
                  <a:lnTo>
                    <a:pt x="278" y="54"/>
                  </a:lnTo>
                  <a:lnTo>
                    <a:pt x="278" y="72"/>
                  </a:lnTo>
                  <a:lnTo>
                    <a:pt x="284" y="48"/>
                  </a:lnTo>
                  <a:lnTo>
                    <a:pt x="284" y="48"/>
                  </a:lnTo>
                  <a:lnTo>
                    <a:pt x="284" y="60"/>
                  </a:lnTo>
                  <a:lnTo>
                    <a:pt x="291" y="66"/>
                  </a:lnTo>
                  <a:lnTo>
                    <a:pt x="291" y="72"/>
                  </a:lnTo>
                  <a:lnTo>
                    <a:pt x="291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63"/>
            <p:cNvSpPr>
              <a:spLocks/>
            </p:cNvSpPr>
            <p:nvPr/>
          </p:nvSpPr>
          <p:spPr bwMode="auto">
            <a:xfrm>
              <a:off x="1887538" y="2552700"/>
              <a:ext cx="471488" cy="171450"/>
            </a:xfrm>
            <a:custGeom>
              <a:avLst/>
              <a:gdLst>
                <a:gd name="T0" fmla="*/ 6 w 297"/>
                <a:gd name="T1" fmla="*/ 66 h 108"/>
                <a:gd name="T2" fmla="*/ 12 w 297"/>
                <a:gd name="T3" fmla="*/ 42 h 108"/>
                <a:gd name="T4" fmla="*/ 19 w 297"/>
                <a:gd name="T5" fmla="*/ 24 h 108"/>
                <a:gd name="T6" fmla="*/ 25 w 297"/>
                <a:gd name="T7" fmla="*/ 36 h 108"/>
                <a:gd name="T8" fmla="*/ 31 w 297"/>
                <a:gd name="T9" fmla="*/ 36 h 108"/>
                <a:gd name="T10" fmla="*/ 37 w 297"/>
                <a:gd name="T11" fmla="*/ 36 h 108"/>
                <a:gd name="T12" fmla="*/ 44 w 297"/>
                <a:gd name="T13" fmla="*/ 102 h 108"/>
                <a:gd name="T14" fmla="*/ 50 w 297"/>
                <a:gd name="T15" fmla="*/ 72 h 108"/>
                <a:gd name="T16" fmla="*/ 56 w 297"/>
                <a:gd name="T17" fmla="*/ 78 h 108"/>
                <a:gd name="T18" fmla="*/ 63 w 297"/>
                <a:gd name="T19" fmla="*/ 54 h 108"/>
                <a:gd name="T20" fmla="*/ 69 w 297"/>
                <a:gd name="T21" fmla="*/ 78 h 108"/>
                <a:gd name="T22" fmla="*/ 75 w 297"/>
                <a:gd name="T23" fmla="*/ 66 h 108"/>
                <a:gd name="T24" fmla="*/ 82 w 297"/>
                <a:gd name="T25" fmla="*/ 66 h 108"/>
                <a:gd name="T26" fmla="*/ 88 w 297"/>
                <a:gd name="T27" fmla="*/ 84 h 108"/>
                <a:gd name="T28" fmla="*/ 94 w 297"/>
                <a:gd name="T29" fmla="*/ 48 h 108"/>
                <a:gd name="T30" fmla="*/ 101 w 297"/>
                <a:gd name="T31" fmla="*/ 36 h 108"/>
                <a:gd name="T32" fmla="*/ 113 w 297"/>
                <a:gd name="T33" fmla="*/ 48 h 108"/>
                <a:gd name="T34" fmla="*/ 120 w 297"/>
                <a:gd name="T35" fmla="*/ 60 h 108"/>
                <a:gd name="T36" fmla="*/ 126 w 297"/>
                <a:gd name="T37" fmla="*/ 66 h 108"/>
                <a:gd name="T38" fmla="*/ 132 w 297"/>
                <a:gd name="T39" fmla="*/ 96 h 108"/>
                <a:gd name="T40" fmla="*/ 139 w 297"/>
                <a:gd name="T41" fmla="*/ 66 h 108"/>
                <a:gd name="T42" fmla="*/ 145 w 297"/>
                <a:gd name="T43" fmla="*/ 84 h 108"/>
                <a:gd name="T44" fmla="*/ 158 w 297"/>
                <a:gd name="T45" fmla="*/ 90 h 108"/>
                <a:gd name="T46" fmla="*/ 164 w 297"/>
                <a:gd name="T47" fmla="*/ 90 h 108"/>
                <a:gd name="T48" fmla="*/ 170 w 297"/>
                <a:gd name="T49" fmla="*/ 66 h 108"/>
                <a:gd name="T50" fmla="*/ 177 w 297"/>
                <a:gd name="T51" fmla="*/ 18 h 108"/>
                <a:gd name="T52" fmla="*/ 183 w 297"/>
                <a:gd name="T53" fmla="*/ 24 h 108"/>
                <a:gd name="T54" fmla="*/ 189 w 297"/>
                <a:gd name="T55" fmla="*/ 24 h 108"/>
                <a:gd name="T56" fmla="*/ 196 w 297"/>
                <a:gd name="T57" fmla="*/ 60 h 108"/>
                <a:gd name="T58" fmla="*/ 202 w 297"/>
                <a:gd name="T59" fmla="*/ 48 h 108"/>
                <a:gd name="T60" fmla="*/ 215 w 297"/>
                <a:gd name="T61" fmla="*/ 24 h 108"/>
                <a:gd name="T62" fmla="*/ 221 w 297"/>
                <a:gd name="T63" fmla="*/ 30 h 108"/>
                <a:gd name="T64" fmla="*/ 234 w 297"/>
                <a:gd name="T65" fmla="*/ 54 h 108"/>
                <a:gd name="T66" fmla="*/ 240 w 297"/>
                <a:gd name="T67" fmla="*/ 54 h 108"/>
                <a:gd name="T68" fmla="*/ 246 w 297"/>
                <a:gd name="T69" fmla="*/ 36 h 108"/>
                <a:gd name="T70" fmla="*/ 252 w 297"/>
                <a:gd name="T71" fmla="*/ 78 h 108"/>
                <a:gd name="T72" fmla="*/ 259 w 297"/>
                <a:gd name="T73" fmla="*/ 66 h 108"/>
                <a:gd name="T74" fmla="*/ 265 w 297"/>
                <a:gd name="T75" fmla="*/ 96 h 108"/>
                <a:gd name="T76" fmla="*/ 271 w 297"/>
                <a:gd name="T77" fmla="*/ 90 h 108"/>
                <a:gd name="T78" fmla="*/ 278 w 297"/>
                <a:gd name="T79" fmla="*/ 60 h 108"/>
                <a:gd name="T80" fmla="*/ 284 w 297"/>
                <a:gd name="T81" fmla="*/ 60 h 108"/>
                <a:gd name="T82" fmla="*/ 290 w 297"/>
                <a:gd name="T83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7" h="108">
                  <a:moveTo>
                    <a:pt x="0" y="54"/>
                  </a:moveTo>
                  <a:lnTo>
                    <a:pt x="6" y="60"/>
                  </a:lnTo>
                  <a:lnTo>
                    <a:pt x="6" y="66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9" y="36"/>
                  </a:lnTo>
                  <a:lnTo>
                    <a:pt x="19" y="42"/>
                  </a:lnTo>
                  <a:lnTo>
                    <a:pt x="19" y="24"/>
                  </a:lnTo>
                  <a:lnTo>
                    <a:pt x="19" y="30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24"/>
                  </a:lnTo>
                  <a:lnTo>
                    <a:pt x="25" y="30"/>
                  </a:lnTo>
                  <a:lnTo>
                    <a:pt x="31" y="36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7" y="36"/>
                  </a:lnTo>
                  <a:lnTo>
                    <a:pt x="37" y="30"/>
                  </a:lnTo>
                  <a:lnTo>
                    <a:pt x="37" y="84"/>
                  </a:lnTo>
                  <a:lnTo>
                    <a:pt x="44" y="102"/>
                  </a:lnTo>
                  <a:lnTo>
                    <a:pt x="44" y="108"/>
                  </a:lnTo>
                  <a:lnTo>
                    <a:pt x="44" y="54"/>
                  </a:lnTo>
                  <a:lnTo>
                    <a:pt x="50" y="72"/>
                  </a:lnTo>
                  <a:lnTo>
                    <a:pt x="50" y="66"/>
                  </a:lnTo>
                  <a:lnTo>
                    <a:pt x="50" y="84"/>
                  </a:lnTo>
                  <a:lnTo>
                    <a:pt x="56" y="78"/>
                  </a:lnTo>
                  <a:lnTo>
                    <a:pt x="56" y="96"/>
                  </a:lnTo>
                  <a:lnTo>
                    <a:pt x="63" y="90"/>
                  </a:lnTo>
                  <a:lnTo>
                    <a:pt x="63" y="54"/>
                  </a:lnTo>
                  <a:lnTo>
                    <a:pt x="63" y="66"/>
                  </a:lnTo>
                  <a:lnTo>
                    <a:pt x="69" y="60"/>
                  </a:lnTo>
                  <a:lnTo>
                    <a:pt x="69" y="78"/>
                  </a:lnTo>
                  <a:lnTo>
                    <a:pt x="75" y="72"/>
                  </a:lnTo>
                  <a:lnTo>
                    <a:pt x="75" y="78"/>
                  </a:lnTo>
                  <a:lnTo>
                    <a:pt x="75" y="66"/>
                  </a:lnTo>
                  <a:lnTo>
                    <a:pt x="75" y="72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2" y="72"/>
                  </a:lnTo>
                  <a:lnTo>
                    <a:pt x="88" y="78"/>
                  </a:lnTo>
                  <a:lnTo>
                    <a:pt x="88" y="84"/>
                  </a:lnTo>
                  <a:lnTo>
                    <a:pt x="88" y="72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54"/>
                  </a:lnTo>
                  <a:lnTo>
                    <a:pt x="101" y="60"/>
                  </a:lnTo>
                  <a:lnTo>
                    <a:pt x="101" y="36"/>
                  </a:lnTo>
                  <a:lnTo>
                    <a:pt x="107" y="30"/>
                  </a:lnTo>
                  <a:lnTo>
                    <a:pt x="107" y="42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66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72"/>
                  </a:lnTo>
                  <a:lnTo>
                    <a:pt x="126" y="66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96"/>
                  </a:lnTo>
                  <a:lnTo>
                    <a:pt x="139" y="90"/>
                  </a:lnTo>
                  <a:lnTo>
                    <a:pt x="139" y="54"/>
                  </a:lnTo>
                  <a:lnTo>
                    <a:pt x="139" y="66"/>
                  </a:lnTo>
                  <a:lnTo>
                    <a:pt x="145" y="72"/>
                  </a:lnTo>
                  <a:lnTo>
                    <a:pt x="145" y="66"/>
                  </a:lnTo>
                  <a:lnTo>
                    <a:pt x="145" y="84"/>
                  </a:lnTo>
                  <a:lnTo>
                    <a:pt x="151" y="78"/>
                  </a:lnTo>
                  <a:lnTo>
                    <a:pt x="151" y="84"/>
                  </a:lnTo>
                  <a:lnTo>
                    <a:pt x="158" y="90"/>
                  </a:lnTo>
                  <a:lnTo>
                    <a:pt x="158" y="84"/>
                  </a:lnTo>
                  <a:lnTo>
                    <a:pt x="158" y="96"/>
                  </a:lnTo>
                  <a:lnTo>
                    <a:pt x="164" y="90"/>
                  </a:lnTo>
                  <a:lnTo>
                    <a:pt x="164" y="66"/>
                  </a:lnTo>
                  <a:lnTo>
                    <a:pt x="164" y="72"/>
                  </a:lnTo>
                  <a:lnTo>
                    <a:pt x="170" y="66"/>
                  </a:lnTo>
                  <a:lnTo>
                    <a:pt x="170" y="24"/>
                  </a:lnTo>
                  <a:lnTo>
                    <a:pt x="177" y="30"/>
                  </a:lnTo>
                  <a:lnTo>
                    <a:pt x="177" y="18"/>
                  </a:lnTo>
                  <a:lnTo>
                    <a:pt x="183" y="12"/>
                  </a:lnTo>
                  <a:lnTo>
                    <a:pt x="183" y="0"/>
                  </a:lnTo>
                  <a:lnTo>
                    <a:pt x="183" y="24"/>
                  </a:lnTo>
                  <a:lnTo>
                    <a:pt x="189" y="18"/>
                  </a:lnTo>
                  <a:lnTo>
                    <a:pt x="189" y="12"/>
                  </a:lnTo>
                  <a:lnTo>
                    <a:pt x="189" y="24"/>
                  </a:lnTo>
                  <a:lnTo>
                    <a:pt x="196" y="18"/>
                  </a:lnTo>
                  <a:lnTo>
                    <a:pt x="196" y="18"/>
                  </a:lnTo>
                  <a:lnTo>
                    <a:pt x="196" y="60"/>
                  </a:lnTo>
                  <a:lnTo>
                    <a:pt x="202" y="66"/>
                  </a:lnTo>
                  <a:lnTo>
                    <a:pt x="202" y="42"/>
                  </a:lnTo>
                  <a:lnTo>
                    <a:pt x="202" y="48"/>
                  </a:lnTo>
                  <a:lnTo>
                    <a:pt x="208" y="42"/>
                  </a:lnTo>
                  <a:lnTo>
                    <a:pt x="208" y="30"/>
                  </a:lnTo>
                  <a:lnTo>
                    <a:pt x="215" y="24"/>
                  </a:lnTo>
                  <a:lnTo>
                    <a:pt x="215" y="48"/>
                  </a:lnTo>
                  <a:lnTo>
                    <a:pt x="221" y="54"/>
                  </a:lnTo>
                  <a:lnTo>
                    <a:pt x="221" y="30"/>
                  </a:lnTo>
                  <a:lnTo>
                    <a:pt x="227" y="36"/>
                  </a:lnTo>
                  <a:lnTo>
                    <a:pt x="227" y="48"/>
                  </a:lnTo>
                  <a:lnTo>
                    <a:pt x="234" y="54"/>
                  </a:lnTo>
                  <a:lnTo>
                    <a:pt x="234" y="66"/>
                  </a:lnTo>
                  <a:lnTo>
                    <a:pt x="234" y="60"/>
                  </a:lnTo>
                  <a:lnTo>
                    <a:pt x="240" y="54"/>
                  </a:lnTo>
                  <a:lnTo>
                    <a:pt x="240" y="60"/>
                  </a:lnTo>
                  <a:lnTo>
                    <a:pt x="240" y="42"/>
                  </a:lnTo>
                  <a:lnTo>
                    <a:pt x="246" y="36"/>
                  </a:lnTo>
                  <a:lnTo>
                    <a:pt x="246" y="48"/>
                  </a:lnTo>
                  <a:lnTo>
                    <a:pt x="252" y="54"/>
                  </a:lnTo>
                  <a:lnTo>
                    <a:pt x="252" y="78"/>
                  </a:lnTo>
                  <a:lnTo>
                    <a:pt x="252" y="60"/>
                  </a:lnTo>
                  <a:lnTo>
                    <a:pt x="259" y="66"/>
                  </a:lnTo>
                  <a:lnTo>
                    <a:pt x="259" y="66"/>
                  </a:lnTo>
                  <a:lnTo>
                    <a:pt x="259" y="54"/>
                  </a:lnTo>
                  <a:lnTo>
                    <a:pt x="265" y="48"/>
                  </a:lnTo>
                  <a:lnTo>
                    <a:pt x="265" y="96"/>
                  </a:lnTo>
                  <a:lnTo>
                    <a:pt x="271" y="90"/>
                  </a:lnTo>
                  <a:lnTo>
                    <a:pt x="271" y="84"/>
                  </a:lnTo>
                  <a:lnTo>
                    <a:pt x="271" y="90"/>
                  </a:lnTo>
                  <a:lnTo>
                    <a:pt x="278" y="72"/>
                  </a:lnTo>
                  <a:lnTo>
                    <a:pt x="278" y="54"/>
                  </a:lnTo>
                  <a:lnTo>
                    <a:pt x="278" y="60"/>
                  </a:lnTo>
                  <a:lnTo>
                    <a:pt x="284" y="48"/>
                  </a:lnTo>
                  <a:lnTo>
                    <a:pt x="284" y="42"/>
                  </a:lnTo>
                  <a:lnTo>
                    <a:pt x="284" y="60"/>
                  </a:lnTo>
                  <a:lnTo>
                    <a:pt x="290" y="66"/>
                  </a:lnTo>
                  <a:lnTo>
                    <a:pt x="290" y="66"/>
                  </a:lnTo>
                  <a:lnTo>
                    <a:pt x="290" y="54"/>
                  </a:lnTo>
                  <a:lnTo>
                    <a:pt x="297" y="60"/>
                  </a:lnTo>
                  <a:lnTo>
                    <a:pt x="297" y="9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64"/>
            <p:cNvSpPr>
              <a:spLocks/>
            </p:cNvSpPr>
            <p:nvPr/>
          </p:nvSpPr>
          <p:spPr bwMode="auto">
            <a:xfrm>
              <a:off x="2359025" y="2562225"/>
              <a:ext cx="471488" cy="180975"/>
            </a:xfrm>
            <a:custGeom>
              <a:avLst/>
              <a:gdLst>
                <a:gd name="T0" fmla="*/ 6 w 297"/>
                <a:gd name="T1" fmla="*/ 90 h 114"/>
                <a:gd name="T2" fmla="*/ 12 w 297"/>
                <a:gd name="T3" fmla="*/ 78 h 114"/>
                <a:gd name="T4" fmla="*/ 19 w 297"/>
                <a:gd name="T5" fmla="*/ 24 h 114"/>
                <a:gd name="T6" fmla="*/ 25 w 297"/>
                <a:gd name="T7" fmla="*/ 72 h 114"/>
                <a:gd name="T8" fmla="*/ 31 w 297"/>
                <a:gd name="T9" fmla="*/ 60 h 114"/>
                <a:gd name="T10" fmla="*/ 38 w 297"/>
                <a:gd name="T11" fmla="*/ 60 h 114"/>
                <a:gd name="T12" fmla="*/ 44 w 297"/>
                <a:gd name="T13" fmla="*/ 30 h 114"/>
                <a:gd name="T14" fmla="*/ 50 w 297"/>
                <a:gd name="T15" fmla="*/ 54 h 114"/>
                <a:gd name="T16" fmla="*/ 57 w 297"/>
                <a:gd name="T17" fmla="*/ 84 h 114"/>
                <a:gd name="T18" fmla="*/ 69 w 297"/>
                <a:gd name="T19" fmla="*/ 102 h 114"/>
                <a:gd name="T20" fmla="*/ 76 w 297"/>
                <a:gd name="T21" fmla="*/ 114 h 114"/>
                <a:gd name="T22" fmla="*/ 82 w 297"/>
                <a:gd name="T23" fmla="*/ 60 h 114"/>
                <a:gd name="T24" fmla="*/ 95 w 297"/>
                <a:gd name="T25" fmla="*/ 78 h 114"/>
                <a:gd name="T26" fmla="*/ 101 w 297"/>
                <a:gd name="T27" fmla="*/ 54 h 114"/>
                <a:gd name="T28" fmla="*/ 107 w 297"/>
                <a:gd name="T29" fmla="*/ 24 h 114"/>
                <a:gd name="T30" fmla="*/ 120 w 297"/>
                <a:gd name="T31" fmla="*/ 36 h 114"/>
                <a:gd name="T32" fmla="*/ 126 w 297"/>
                <a:gd name="T33" fmla="*/ 54 h 114"/>
                <a:gd name="T34" fmla="*/ 133 w 297"/>
                <a:gd name="T35" fmla="*/ 54 h 114"/>
                <a:gd name="T36" fmla="*/ 139 w 297"/>
                <a:gd name="T37" fmla="*/ 54 h 114"/>
                <a:gd name="T38" fmla="*/ 145 w 297"/>
                <a:gd name="T39" fmla="*/ 48 h 114"/>
                <a:gd name="T40" fmla="*/ 152 w 297"/>
                <a:gd name="T41" fmla="*/ 54 h 114"/>
                <a:gd name="T42" fmla="*/ 158 w 297"/>
                <a:gd name="T43" fmla="*/ 42 h 114"/>
                <a:gd name="T44" fmla="*/ 158 w 297"/>
                <a:gd name="T45" fmla="*/ 54 h 114"/>
                <a:gd name="T46" fmla="*/ 164 w 297"/>
                <a:gd name="T47" fmla="*/ 48 h 114"/>
                <a:gd name="T48" fmla="*/ 170 w 297"/>
                <a:gd name="T49" fmla="*/ 12 h 114"/>
                <a:gd name="T50" fmla="*/ 177 w 297"/>
                <a:gd name="T51" fmla="*/ 12 h 114"/>
                <a:gd name="T52" fmla="*/ 183 w 297"/>
                <a:gd name="T53" fmla="*/ 36 h 114"/>
                <a:gd name="T54" fmla="*/ 189 w 297"/>
                <a:gd name="T55" fmla="*/ 42 h 114"/>
                <a:gd name="T56" fmla="*/ 202 w 297"/>
                <a:gd name="T57" fmla="*/ 54 h 114"/>
                <a:gd name="T58" fmla="*/ 208 w 297"/>
                <a:gd name="T59" fmla="*/ 48 h 114"/>
                <a:gd name="T60" fmla="*/ 215 w 297"/>
                <a:gd name="T61" fmla="*/ 36 h 114"/>
                <a:gd name="T62" fmla="*/ 221 w 297"/>
                <a:gd name="T63" fmla="*/ 36 h 114"/>
                <a:gd name="T64" fmla="*/ 227 w 297"/>
                <a:gd name="T65" fmla="*/ 66 h 114"/>
                <a:gd name="T66" fmla="*/ 234 w 297"/>
                <a:gd name="T67" fmla="*/ 72 h 114"/>
                <a:gd name="T68" fmla="*/ 240 w 297"/>
                <a:gd name="T69" fmla="*/ 90 h 114"/>
                <a:gd name="T70" fmla="*/ 253 w 297"/>
                <a:gd name="T71" fmla="*/ 66 h 114"/>
                <a:gd name="T72" fmla="*/ 259 w 297"/>
                <a:gd name="T73" fmla="*/ 54 h 114"/>
                <a:gd name="T74" fmla="*/ 265 w 297"/>
                <a:gd name="T75" fmla="*/ 60 h 114"/>
                <a:gd name="T76" fmla="*/ 272 w 297"/>
                <a:gd name="T77" fmla="*/ 36 h 114"/>
                <a:gd name="T78" fmla="*/ 278 w 297"/>
                <a:gd name="T79" fmla="*/ 36 h 114"/>
                <a:gd name="T80" fmla="*/ 284 w 297"/>
                <a:gd name="T81" fmla="*/ 18 h 114"/>
                <a:gd name="T82" fmla="*/ 291 w 297"/>
                <a:gd name="T83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7" h="114">
                  <a:moveTo>
                    <a:pt x="0" y="84"/>
                  </a:moveTo>
                  <a:lnTo>
                    <a:pt x="6" y="78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9" y="24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5" y="72"/>
                  </a:lnTo>
                  <a:lnTo>
                    <a:pt x="31" y="66"/>
                  </a:lnTo>
                  <a:lnTo>
                    <a:pt x="31" y="72"/>
                  </a:lnTo>
                  <a:lnTo>
                    <a:pt x="31" y="60"/>
                  </a:lnTo>
                  <a:lnTo>
                    <a:pt x="38" y="54"/>
                  </a:lnTo>
                  <a:lnTo>
                    <a:pt x="38" y="48"/>
                  </a:lnTo>
                  <a:lnTo>
                    <a:pt x="38" y="60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30"/>
                  </a:lnTo>
                  <a:lnTo>
                    <a:pt x="44" y="36"/>
                  </a:lnTo>
                  <a:lnTo>
                    <a:pt x="50" y="42"/>
                  </a:lnTo>
                  <a:lnTo>
                    <a:pt x="50" y="54"/>
                  </a:lnTo>
                  <a:lnTo>
                    <a:pt x="50" y="48"/>
                  </a:lnTo>
                  <a:lnTo>
                    <a:pt x="57" y="42"/>
                  </a:lnTo>
                  <a:lnTo>
                    <a:pt x="57" y="84"/>
                  </a:lnTo>
                  <a:lnTo>
                    <a:pt x="63" y="78"/>
                  </a:lnTo>
                  <a:lnTo>
                    <a:pt x="63" y="96"/>
                  </a:lnTo>
                  <a:lnTo>
                    <a:pt x="69" y="102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76" y="114"/>
                  </a:lnTo>
                  <a:lnTo>
                    <a:pt x="76" y="90"/>
                  </a:lnTo>
                  <a:lnTo>
                    <a:pt x="82" y="84"/>
                  </a:lnTo>
                  <a:lnTo>
                    <a:pt x="82" y="60"/>
                  </a:lnTo>
                  <a:lnTo>
                    <a:pt x="88" y="66"/>
                  </a:lnTo>
                  <a:lnTo>
                    <a:pt x="88" y="90"/>
                  </a:lnTo>
                  <a:lnTo>
                    <a:pt x="95" y="7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101" y="54"/>
                  </a:lnTo>
                  <a:lnTo>
                    <a:pt x="101" y="60"/>
                  </a:lnTo>
                  <a:lnTo>
                    <a:pt x="101" y="30"/>
                  </a:lnTo>
                  <a:lnTo>
                    <a:pt x="107" y="24"/>
                  </a:lnTo>
                  <a:lnTo>
                    <a:pt x="107" y="54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20" y="54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26" y="36"/>
                  </a:lnTo>
                  <a:lnTo>
                    <a:pt x="126" y="48"/>
                  </a:lnTo>
                  <a:lnTo>
                    <a:pt x="133" y="54"/>
                  </a:lnTo>
                  <a:lnTo>
                    <a:pt x="133" y="36"/>
                  </a:lnTo>
                  <a:lnTo>
                    <a:pt x="133" y="48"/>
                  </a:lnTo>
                  <a:lnTo>
                    <a:pt x="139" y="54"/>
                  </a:lnTo>
                  <a:lnTo>
                    <a:pt x="139" y="72"/>
                  </a:lnTo>
                  <a:lnTo>
                    <a:pt x="139" y="42"/>
                  </a:lnTo>
                  <a:lnTo>
                    <a:pt x="145" y="48"/>
                  </a:lnTo>
                  <a:lnTo>
                    <a:pt x="145" y="36"/>
                  </a:lnTo>
                  <a:lnTo>
                    <a:pt x="145" y="48"/>
                  </a:lnTo>
                  <a:lnTo>
                    <a:pt x="152" y="54"/>
                  </a:lnTo>
                  <a:lnTo>
                    <a:pt x="152" y="42"/>
                  </a:lnTo>
                  <a:lnTo>
                    <a:pt x="152" y="48"/>
                  </a:lnTo>
                  <a:lnTo>
                    <a:pt x="158" y="42"/>
                  </a:lnTo>
                  <a:lnTo>
                    <a:pt x="158" y="60"/>
                  </a:lnTo>
                  <a:lnTo>
                    <a:pt x="158" y="36"/>
                  </a:lnTo>
                  <a:lnTo>
                    <a:pt x="158" y="54"/>
                  </a:lnTo>
                  <a:lnTo>
                    <a:pt x="164" y="48"/>
                  </a:lnTo>
                  <a:lnTo>
                    <a:pt x="164" y="42"/>
                  </a:lnTo>
                  <a:lnTo>
                    <a:pt x="164" y="48"/>
                  </a:lnTo>
                  <a:lnTo>
                    <a:pt x="170" y="42"/>
                  </a:lnTo>
                  <a:lnTo>
                    <a:pt x="170" y="12"/>
                  </a:lnTo>
                  <a:lnTo>
                    <a:pt x="170" y="12"/>
                  </a:lnTo>
                  <a:lnTo>
                    <a:pt x="177" y="18"/>
                  </a:lnTo>
                  <a:lnTo>
                    <a:pt x="177" y="0"/>
                  </a:lnTo>
                  <a:lnTo>
                    <a:pt x="177" y="12"/>
                  </a:lnTo>
                  <a:lnTo>
                    <a:pt x="183" y="18"/>
                  </a:lnTo>
                  <a:lnTo>
                    <a:pt x="183" y="12"/>
                  </a:lnTo>
                  <a:lnTo>
                    <a:pt x="183" y="36"/>
                  </a:lnTo>
                  <a:lnTo>
                    <a:pt x="189" y="42"/>
                  </a:lnTo>
                  <a:lnTo>
                    <a:pt x="189" y="54"/>
                  </a:lnTo>
                  <a:lnTo>
                    <a:pt x="189" y="42"/>
                  </a:lnTo>
                  <a:lnTo>
                    <a:pt x="196" y="48"/>
                  </a:lnTo>
                  <a:lnTo>
                    <a:pt x="196" y="60"/>
                  </a:lnTo>
                  <a:lnTo>
                    <a:pt x="202" y="54"/>
                  </a:lnTo>
                  <a:lnTo>
                    <a:pt x="202" y="60"/>
                  </a:lnTo>
                  <a:lnTo>
                    <a:pt x="202" y="54"/>
                  </a:lnTo>
                  <a:lnTo>
                    <a:pt x="208" y="48"/>
                  </a:lnTo>
                  <a:lnTo>
                    <a:pt x="208" y="18"/>
                  </a:lnTo>
                  <a:lnTo>
                    <a:pt x="208" y="30"/>
                  </a:lnTo>
                  <a:lnTo>
                    <a:pt x="215" y="36"/>
                  </a:lnTo>
                  <a:lnTo>
                    <a:pt x="215" y="6"/>
                  </a:lnTo>
                  <a:lnTo>
                    <a:pt x="215" y="24"/>
                  </a:lnTo>
                  <a:lnTo>
                    <a:pt x="221" y="36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27" y="66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34" y="72"/>
                  </a:lnTo>
                  <a:lnTo>
                    <a:pt x="234" y="84"/>
                  </a:lnTo>
                  <a:lnTo>
                    <a:pt x="240" y="78"/>
                  </a:lnTo>
                  <a:lnTo>
                    <a:pt x="240" y="90"/>
                  </a:lnTo>
                  <a:lnTo>
                    <a:pt x="240" y="72"/>
                  </a:lnTo>
                  <a:lnTo>
                    <a:pt x="246" y="72"/>
                  </a:lnTo>
                  <a:lnTo>
                    <a:pt x="253" y="66"/>
                  </a:lnTo>
                  <a:lnTo>
                    <a:pt x="253" y="72"/>
                  </a:lnTo>
                  <a:lnTo>
                    <a:pt x="253" y="48"/>
                  </a:lnTo>
                  <a:lnTo>
                    <a:pt x="259" y="54"/>
                  </a:lnTo>
                  <a:lnTo>
                    <a:pt x="259" y="72"/>
                  </a:lnTo>
                  <a:lnTo>
                    <a:pt x="259" y="66"/>
                  </a:lnTo>
                  <a:lnTo>
                    <a:pt x="265" y="60"/>
                  </a:lnTo>
                  <a:lnTo>
                    <a:pt x="265" y="30"/>
                  </a:lnTo>
                  <a:lnTo>
                    <a:pt x="272" y="36"/>
                  </a:lnTo>
                  <a:lnTo>
                    <a:pt x="272" y="36"/>
                  </a:lnTo>
                  <a:lnTo>
                    <a:pt x="272" y="48"/>
                  </a:lnTo>
                  <a:lnTo>
                    <a:pt x="278" y="42"/>
                  </a:lnTo>
                  <a:lnTo>
                    <a:pt x="278" y="36"/>
                  </a:lnTo>
                  <a:lnTo>
                    <a:pt x="284" y="30"/>
                  </a:lnTo>
                  <a:lnTo>
                    <a:pt x="284" y="36"/>
                  </a:lnTo>
                  <a:lnTo>
                    <a:pt x="284" y="18"/>
                  </a:lnTo>
                  <a:lnTo>
                    <a:pt x="284" y="24"/>
                  </a:lnTo>
                  <a:lnTo>
                    <a:pt x="291" y="30"/>
                  </a:lnTo>
                  <a:lnTo>
                    <a:pt x="291" y="60"/>
                  </a:lnTo>
                  <a:lnTo>
                    <a:pt x="297" y="48"/>
                  </a:lnTo>
                  <a:lnTo>
                    <a:pt x="297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65"/>
            <p:cNvSpPr>
              <a:spLocks/>
            </p:cNvSpPr>
            <p:nvPr/>
          </p:nvSpPr>
          <p:spPr bwMode="auto">
            <a:xfrm>
              <a:off x="2830513" y="2562225"/>
              <a:ext cx="441325" cy="142875"/>
            </a:xfrm>
            <a:custGeom>
              <a:avLst/>
              <a:gdLst>
                <a:gd name="T0" fmla="*/ 0 w 278"/>
                <a:gd name="T1" fmla="*/ 42 h 90"/>
                <a:gd name="T2" fmla="*/ 6 w 278"/>
                <a:gd name="T3" fmla="*/ 42 h 90"/>
                <a:gd name="T4" fmla="*/ 13 w 278"/>
                <a:gd name="T5" fmla="*/ 48 h 90"/>
                <a:gd name="T6" fmla="*/ 19 w 278"/>
                <a:gd name="T7" fmla="*/ 78 h 90"/>
                <a:gd name="T8" fmla="*/ 25 w 278"/>
                <a:gd name="T9" fmla="*/ 72 h 90"/>
                <a:gd name="T10" fmla="*/ 32 w 278"/>
                <a:gd name="T11" fmla="*/ 48 h 90"/>
                <a:gd name="T12" fmla="*/ 44 w 278"/>
                <a:gd name="T13" fmla="*/ 30 h 90"/>
                <a:gd name="T14" fmla="*/ 51 w 278"/>
                <a:gd name="T15" fmla="*/ 30 h 90"/>
                <a:gd name="T16" fmla="*/ 57 w 278"/>
                <a:gd name="T17" fmla="*/ 24 h 90"/>
                <a:gd name="T18" fmla="*/ 63 w 278"/>
                <a:gd name="T19" fmla="*/ 30 h 90"/>
                <a:gd name="T20" fmla="*/ 63 w 278"/>
                <a:gd name="T21" fmla="*/ 18 h 90"/>
                <a:gd name="T22" fmla="*/ 70 w 278"/>
                <a:gd name="T23" fmla="*/ 60 h 90"/>
                <a:gd name="T24" fmla="*/ 76 w 278"/>
                <a:gd name="T25" fmla="*/ 12 h 90"/>
                <a:gd name="T26" fmla="*/ 82 w 278"/>
                <a:gd name="T27" fmla="*/ 12 h 90"/>
                <a:gd name="T28" fmla="*/ 95 w 278"/>
                <a:gd name="T29" fmla="*/ 12 h 90"/>
                <a:gd name="T30" fmla="*/ 101 w 278"/>
                <a:gd name="T31" fmla="*/ 12 h 90"/>
                <a:gd name="T32" fmla="*/ 107 w 278"/>
                <a:gd name="T33" fmla="*/ 24 h 90"/>
                <a:gd name="T34" fmla="*/ 114 w 278"/>
                <a:gd name="T35" fmla="*/ 24 h 90"/>
                <a:gd name="T36" fmla="*/ 120 w 278"/>
                <a:gd name="T37" fmla="*/ 36 h 90"/>
                <a:gd name="T38" fmla="*/ 126 w 278"/>
                <a:gd name="T39" fmla="*/ 12 h 90"/>
                <a:gd name="T40" fmla="*/ 133 w 278"/>
                <a:gd name="T41" fmla="*/ 18 h 90"/>
                <a:gd name="T42" fmla="*/ 139 w 278"/>
                <a:gd name="T43" fmla="*/ 18 h 90"/>
                <a:gd name="T44" fmla="*/ 145 w 278"/>
                <a:gd name="T45" fmla="*/ 24 h 90"/>
                <a:gd name="T46" fmla="*/ 152 w 278"/>
                <a:gd name="T47" fmla="*/ 30 h 90"/>
                <a:gd name="T48" fmla="*/ 164 w 278"/>
                <a:gd name="T49" fmla="*/ 18 h 90"/>
                <a:gd name="T50" fmla="*/ 171 w 278"/>
                <a:gd name="T51" fmla="*/ 24 h 90"/>
                <a:gd name="T52" fmla="*/ 177 w 278"/>
                <a:gd name="T53" fmla="*/ 60 h 90"/>
                <a:gd name="T54" fmla="*/ 183 w 278"/>
                <a:gd name="T55" fmla="*/ 48 h 90"/>
                <a:gd name="T56" fmla="*/ 190 w 278"/>
                <a:gd name="T57" fmla="*/ 48 h 90"/>
                <a:gd name="T58" fmla="*/ 196 w 278"/>
                <a:gd name="T59" fmla="*/ 36 h 90"/>
                <a:gd name="T60" fmla="*/ 202 w 278"/>
                <a:gd name="T61" fmla="*/ 54 h 90"/>
                <a:gd name="T62" fmla="*/ 209 w 278"/>
                <a:gd name="T63" fmla="*/ 42 h 90"/>
                <a:gd name="T64" fmla="*/ 215 w 278"/>
                <a:gd name="T65" fmla="*/ 60 h 90"/>
                <a:gd name="T66" fmla="*/ 221 w 278"/>
                <a:gd name="T67" fmla="*/ 36 h 90"/>
                <a:gd name="T68" fmla="*/ 228 w 278"/>
                <a:gd name="T69" fmla="*/ 36 h 90"/>
                <a:gd name="T70" fmla="*/ 234 w 278"/>
                <a:gd name="T71" fmla="*/ 24 h 90"/>
                <a:gd name="T72" fmla="*/ 240 w 278"/>
                <a:gd name="T73" fmla="*/ 24 h 90"/>
                <a:gd name="T74" fmla="*/ 253 w 278"/>
                <a:gd name="T75" fmla="*/ 36 h 90"/>
                <a:gd name="T76" fmla="*/ 259 w 278"/>
                <a:gd name="T77" fmla="*/ 30 h 90"/>
                <a:gd name="T78" fmla="*/ 266 w 278"/>
                <a:gd name="T79" fmla="*/ 18 h 90"/>
                <a:gd name="T80" fmla="*/ 266 w 278"/>
                <a:gd name="T81" fmla="*/ 36 h 90"/>
                <a:gd name="T82" fmla="*/ 272 w 278"/>
                <a:gd name="T83" fmla="*/ 2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90">
                  <a:moveTo>
                    <a:pt x="0" y="54"/>
                  </a:moveTo>
                  <a:lnTo>
                    <a:pt x="0" y="36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6" y="42"/>
                  </a:lnTo>
                  <a:lnTo>
                    <a:pt x="6" y="54"/>
                  </a:lnTo>
                  <a:lnTo>
                    <a:pt x="13" y="60"/>
                  </a:lnTo>
                  <a:lnTo>
                    <a:pt x="13" y="48"/>
                  </a:lnTo>
                  <a:lnTo>
                    <a:pt x="19" y="54"/>
                  </a:lnTo>
                  <a:lnTo>
                    <a:pt x="19" y="84"/>
                  </a:lnTo>
                  <a:lnTo>
                    <a:pt x="19" y="78"/>
                  </a:lnTo>
                  <a:lnTo>
                    <a:pt x="25" y="84"/>
                  </a:lnTo>
                  <a:lnTo>
                    <a:pt x="25" y="90"/>
                  </a:lnTo>
                  <a:lnTo>
                    <a:pt x="25" y="72"/>
                  </a:lnTo>
                  <a:lnTo>
                    <a:pt x="25" y="78"/>
                  </a:lnTo>
                  <a:lnTo>
                    <a:pt x="32" y="72"/>
                  </a:lnTo>
                  <a:lnTo>
                    <a:pt x="32" y="48"/>
                  </a:lnTo>
                  <a:lnTo>
                    <a:pt x="38" y="54"/>
                  </a:lnTo>
                  <a:lnTo>
                    <a:pt x="38" y="36"/>
                  </a:lnTo>
                  <a:lnTo>
                    <a:pt x="44" y="30"/>
                  </a:lnTo>
                  <a:lnTo>
                    <a:pt x="44" y="42"/>
                  </a:lnTo>
                  <a:lnTo>
                    <a:pt x="44" y="36"/>
                  </a:lnTo>
                  <a:lnTo>
                    <a:pt x="51" y="30"/>
                  </a:lnTo>
                  <a:lnTo>
                    <a:pt x="51" y="36"/>
                  </a:lnTo>
                  <a:lnTo>
                    <a:pt x="51" y="30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7" y="36"/>
                  </a:lnTo>
                  <a:lnTo>
                    <a:pt x="63" y="30"/>
                  </a:lnTo>
                  <a:lnTo>
                    <a:pt x="63" y="36"/>
                  </a:lnTo>
                  <a:lnTo>
                    <a:pt x="63" y="0"/>
                  </a:lnTo>
                  <a:lnTo>
                    <a:pt x="63" y="18"/>
                  </a:lnTo>
                  <a:lnTo>
                    <a:pt x="70" y="24"/>
                  </a:lnTo>
                  <a:lnTo>
                    <a:pt x="70" y="6"/>
                  </a:lnTo>
                  <a:lnTo>
                    <a:pt x="70" y="60"/>
                  </a:lnTo>
                  <a:lnTo>
                    <a:pt x="76" y="54"/>
                  </a:lnTo>
                  <a:lnTo>
                    <a:pt x="76" y="6"/>
                  </a:lnTo>
                  <a:lnTo>
                    <a:pt x="76" y="12"/>
                  </a:lnTo>
                  <a:lnTo>
                    <a:pt x="82" y="6"/>
                  </a:lnTo>
                  <a:lnTo>
                    <a:pt x="82" y="24"/>
                  </a:lnTo>
                  <a:lnTo>
                    <a:pt x="82" y="12"/>
                  </a:lnTo>
                  <a:lnTo>
                    <a:pt x="88" y="18"/>
                  </a:lnTo>
                  <a:lnTo>
                    <a:pt x="88" y="6"/>
                  </a:lnTo>
                  <a:lnTo>
                    <a:pt x="95" y="12"/>
                  </a:lnTo>
                  <a:lnTo>
                    <a:pt x="95" y="6"/>
                  </a:lnTo>
                  <a:lnTo>
                    <a:pt x="95" y="18"/>
                  </a:lnTo>
                  <a:lnTo>
                    <a:pt x="101" y="12"/>
                  </a:lnTo>
                  <a:lnTo>
                    <a:pt x="101" y="24"/>
                  </a:lnTo>
                  <a:lnTo>
                    <a:pt x="101" y="18"/>
                  </a:lnTo>
                  <a:lnTo>
                    <a:pt x="107" y="24"/>
                  </a:lnTo>
                  <a:lnTo>
                    <a:pt x="107" y="12"/>
                  </a:lnTo>
                  <a:lnTo>
                    <a:pt x="107" y="30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6" y="24"/>
                  </a:lnTo>
                  <a:lnTo>
                    <a:pt x="133" y="18"/>
                  </a:lnTo>
                  <a:lnTo>
                    <a:pt x="133" y="18"/>
                  </a:lnTo>
                  <a:lnTo>
                    <a:pt x="133" y="24"/>
                  </a:lnTo>
                  <a:lnTo>
                    <a:pt x="139" y="18"/>
                  </a:lnTo>
                  <a:lnTo>
                    <a:pt x="139" y="36"/>
                  </a:lnTo>
                  <a:lnTo>
                    <a:pt x="139" y="30"/>
                  </a:lnTo>
                  <a:lnTo>
                    <a:pt x="145" y="24"/>
                  </a:lnTo>
                  <a:lnTo>
                    <a:pt x="145" y="48"/>
                  </a:lnTo>
                  <a:lnTo>
                    <a:pt x="145" y="36"/>
                  </a:lnTo>
                  <a:lnTo>
                    <a:pt x="152" y="30"/>
                  </a:lnTo>
                  <a:lnTo>
                    <a:pt x="152" y="18"/>
                  </a:lnTo>
                  <a:lnTo>
                    <a:pt x="152" y="18"/>
                  </a:lnTo>
                  <a:lnTo>
                    <a:pt x="164" y="18"/>
                  </a:lnTo>
                  <a:lnTo>
                    <a:pt x="158" y="18"/>
                  </a:lnTo>
                  <a:lnTo>
                    <a:pt x="164" y="18"/>
                  </a:lnTo>
                  <a:lnTo>
                    <a:pt x="171" y="24"/>
                  </a:lnTo>
                  <a:lnTo>
                    <a:pt x="171" y="30"/>
                  </a:lnTo>
                  <a:lnTo>
                    <a:pt x="177" y="42"/>
                  </a:lnTo>
                  <a:lnTo>
                    <a:pt x="177" y="60"/>
                  </a:lnTo>
                  <a:lnTo>
                    <a:pt x="177" y="36"/>
                  </a:lnTo>
                  <a:lnTo>
                    <a:pt x="177" y="54"/>
                  </a:lnTo>
                  <a:lnTo>
                    <a:pt x="183" y="48"/>
                  </a:lnTo>
                  <a:lnTo>
                    <a:pt x="183" y="24"/>
                  </a:lnTo>
                  <a:lnTo>
                    <a:pt x="183" y="42"/>
                  </a:lnTo>
                  <a:lnTo>
                    <a:pt x="190" y="48"/>
                  </a:lnTo>
                  <a:lnTo>
                    <a:pt x="190" y="66"/>
                  </a:lnTo>
                  <a:lnTo>
                    <a:pt x="196" y="72"/>
                  </a:lnTo>
                  <a:lnTo>
                    <a:pt x="196" y="36"/>
                  </a:lnTo>
                  <a:lnTo>
                    <a:pt x="196" y="42"/>
                  </a:lnTo>
                  <a:lnTo>
                    <a:pt x="202" y="48"/>
                  </a:lnTo>
                  <a:lnTo>
                    <a:pt x="202" y="54"/>
                  </a:lnTo>
                  <a:lnTo>
                    <a:pt x="202" y="48"/>
                  </a:lnTo>
                  <a:lnTo>
                    <a:pt x="209" y="42"/>
                  </a:lnTo>
                  <a:lnTo>
                    <a:pt x="209" y="42"/>
                  </a:lnTo>
                  <a:lnTo>
                    <a:pt x="209" y="48"/>
                  </a:lnTo>
                  <a:lnTo>
                    <a:pt x="215" y="42"/>
                  </a:lnTo>
                  <a:lnTo>
                    <a:pt x="215" y="60"/>
                  </a:lnTo>
                  <a:lnTo>
                    <a:pt x="215" y="54"/>
                  </a:lnTo>
                  <a:lnTo>
                    <a:pt x="221" y="48"/>
                  </a:lnTo>
                  <a:lnTo>
                    <a:pt x="221" y="36"/>
                  </a:lnTo>
                  <a:lnTo>
                    <a:pt x="228" y="42"/>
                  </a:lnTo>
                  <a:lnTo>
                    <a:pt x="228" y="60"/>
                  </a:lnTo>
                  <a:lnTo>
                    <a:pt x="228" y="36"/>
                  </a:lnTo>
                  <a:lnTo>
                    <a:pt x="234" y="42"/>
                  </a:lnTo>
                  <a:lnTo>
                    <a:pt x="234" y="42"/>
                  </a:lnTo>
                  <a:lnTo>
                    <a:pt x="234" y="2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0" y="24"/>
                  </a:lnTo>
                  <a:lnTo>
                    <a:pt x="247" y="18"/>
                  </a:lnTo>
                  <a:lnTo>
                    <a:pt x="247" y="30"/>
                  </a:lnTo>
                  <a:lnTo>
                    <a:pt x="253" y="36"/>
                  </a:lnTo>
                  <a:lnTo>
                    <a:pt x="253" y="42"/>
                  </a:lnTo>
                  <a:lnTo>
                    <a:pt x="253" y="36"/>
                  </a:lnTo>
                  <a:lnTo>
                    <a:pt x="259" y="30"/>
                  </a:lnTo>
                  <a:lnTo>
                    <a:pt x="259" y="36"/>
                  </a:lnTo>
                  <a:lnTo>
                    <a:pt x="259" y="30"/>
                  </a:lnTo>
                  <a:lnTo>
                    <a:pt x="266" y="18"/>
                  </a:lnTo>
                  <a:lnTo>
                    <a:pt x="266" y="42"/>
                  </a:lnTo>
                  <a:lnTo>
                    <a:pt x="266" y="12"/>
                  </a:lnTo>
                  <a:lnTo>
                    <a:pt x="266" y="36"/>
                  </a:lnTo>
                  <a:lnTo>
                    <a:pt x="272" y="42"/>
                  </a:lnTo>
                  <a:lnTo>
                    <a:pt x="272" y="42"/>
                  </a:lnTo>
                  <a:lnTo>
                    <a:pt x="272" y="24"/>
                  </a:lnTo>
                  <a:lnTo>
                    <a:pt x="272" y="42"/>
                  </a:lnTo>
                  <a:lnTo>
                    <a:pt x="278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66"/>
            <p:cNvSpPr>
              <a:spLocks/>
            </p:cNvSpPr>
            <p:nvPr/>
          </p:nvSpPr>
          <p:spPr bwMode="auto">
            <a:xfrm>
              <a:off x="3271838" y="2552700"/>
              <a:ext cx="471488" cy="190500"/>
            </a:xfrm>
            <a:custGeom>
              <a:avLst/>
              <a:gdLst>
                <a:gd name="T0" fmla="*/ 0 w 297"/>
                <a:gd name="T1" fmla="*/ 36 h 120"/>
                <a:gd name="T2" fmla="*/ 7 w 297"/>
                <a:gd name="T3" fmla="*/ 48 h 120"/>
                <a:gd name="T4" fmla="*/ 13 w 297"/>
                <a:gd name="T5" fmla="*/ 54 h 120"/>
                <a:gd name="T6" fmla="*/ 19 w 297"/>
                <a:gd name="T7" fmla="*/ 48 h 120"/>
                <a:gd name="T8" fmla="*/ 25 w 297"/>
                <a:gd name="T9" fmla="*/ 36 h 120"/>
                <a:gd name="T10" fmla="*/ 32 w 297"/>
                <a:gd name="T11" fmla="*/ 12 h 120"/>
                <a:gd name="T12" fmla="*/ 38 w 297"/>
                <a:gd name="T13" fmla="*/ 30 h 120"/>
                <a:gd name="T14" fmla="*/ 44 w 297"/>
                <a:gd name="T15" fmla="*/ 6 h 120"/>
                <a:gd name="T16" fmla="*/ 51 w 297"/>
                <a:gd name="T17" fmla="*/ 36 h 120"/>
                <a:gd name="T18" fmla="*/ 63 w 297"/>
                <a:gd name="T19" fmla="*/ 36 h 120"/>
                <a:gd name="T20" fmla="*/ 70 w 297"/>
                <a:gd name="T21" fmla="*/ 18 h 120"/>
                <a:gd name="T22" fmla="*/ 76 w 297"/>
                <a:gd name="T23" fmla="*/ 66 h 120"/>
                <a:gd name="T24" fmla="*/ 82 w 297"/>
                <a:gd name="T25" fmla="*/ 66 h 120"/>
                <a:gd name="T26" fmla="*/ 89 w 297"/>
                <a:gd name="T27" fmla="*/ 72 h 120"/>
                <a:gd name="T28" fmla="*/ 95 w 297"/>
                <a:gd name="T29" fmla="*/ 60 h 120"/>
                <a:gd name="T30" fmla="*/ 108 w 297"/>
                <a:gd name="T31" fmla="*/ 60 h 120"/>
                <a:gd name="T32" fmla="*/ 114 w 297"/>
                <a:gd name="T33" fmla="*/ 84 h 120"/>
                <a:gd name="T34" fmla="*/ 120 w 297"/>
                <a:gd name="T35" fmla="*/ 120 h 120"/>
                <a:gd name="T36" fmla="*/ 127 w 297"/>
                <a:gd name="T37" fmla="*/ 84 h 120"/>
                <a:gd name="T38" fmla="*/ 139 w 297"/>
                <a:gd name="T39" fmla="*/ 66 h 120"/>
                <a:gd name="T40" fmla="*/ 146 w 297"/>
                <a:gd name="T41" fmla="*/ 42 h 120"/>
                <a:gd name="T42" fmla="*/ 152 w 297"/>
                <a:gd name="T43" fmla="*/ 36 h 120"/>
                <a:gd name="T44" fmla="*/ 152 w 297"/>
                <a:gd name="T45" fmla="*/ 60 h 120"/>
                <a:gd name="T46" fmla="*/ 165 w 297"/>
                <a:gd name="T47" fmla="*/ 72 h 120"/>
                <a:gd name="T48" fmla="*/ 171 w 297"/>
                <a:gd name="T49" fmla="*/ 96 h 120"/>
                <a:gd name="T50" fmla="*/ 184 w 297"/>
                <a:gd name="T51" fmla="*/ 72 h 120"/>
                <a:gd name="T52" fmla="*/ 190 w 297"/>
                <a:gd name="T53" fmla="*/ 66 h 120"/>
                <a:gd name="T54" fmla="*/ 196 w 297"/>
                <a:gd name="T55" fmla="*/ 78 h 120"/>
                <a:gd name="T56" fmla="*/ 203 w 297"/>
                <a:gd name="T57" fmla="*/ 84 h 120"/>
                <a:gd name="T58" fmla="*/ 209 w 297"/>
                <a:gd name="T59" fmla="*/ 84 h 120"/>
                <a:gd name="T60" fmla="*/ 209 w 297"/>
                <a:gd name="T61" fmla="*/ 78 h 120"/>
                <a:gd name="T62" fmla="*/ 222 w 297"/>
                <a:gd name="T63" fmla="*/ 66 h 120"/>
                <a:gd name="T64" fmla="*/ 222 w 297"/>
                <a:gd name="T65" fmla="*/ 66 h 120"/>
                <a:gd name="T66" fmla="*/ 228 w 297"/>
                <a:gd name="T67" fmla="*/ 72 h 120"/>
                <a:gd name="T68" fmla="*/ 234 w 297"/>
                <a:gd name="T69" fmla="*/ 54 h 120"/>
                <a:gd name="T70" fmla="*/ 247 w 297"/>
                <a:gd name="T71" fmla="*/ 48 h 120"/>
                <a:gd name="T72" fmla="*/ 259 w 297"/>
                <a:gd name="T73" fmla="*/ 66 h 120"/>
                <a:gd name="T74" fmla="*/ 266 w 297"/>
                <a:gd name="T75" fmla="*/ 24 h 120"/>
                <a:gd name="T76" fmla="*/ 272 w 297"/>
                <a:gd name="T77" fmla="*/ 42 h 120"/>
                <a:gd name="T78" fmla="*/ 278 w 297"/>
                <a:gd name="T79" fmla="*/ 48 h 120"/>
                <a:gd name="T80" fmla="*/ 285 w 297"/>
                <a:gd name="T81" fmla="*/ 60 h 120"/>
                <a:gd name="T82" fmla="*/ 291 w 297"/>
                <a:gd name="T83" fmla="*/ 5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7" h="120">
                  <a:moveTo>
                    <a:pt x="0" y="42"/>
                  </a:moveTo>
                  <a:lnTo>
                    <a:pt x="0" y="5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3" y="54"/>
                  </a:lnTo>
                  <a:lnTo>
                    <a:pt x="13" y="60"/>
                  </a:lnTo>
                  <a:lnTo>
                    <a:pt x="13" y="36"/>
                  </a:lnTo>
                  <a:lnTo>
                    <a:pt x="19" y="48"/>
                  </a:lnTo>
                  <a:lnTo>
                    <a:pt x="19" y="24"/>
                  </a:lnTo>
                  <a:lnTo>
                    <a:pt x="19" y="30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18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2" y="24"/>
                  </a:lnTo>
                  <a:lnTo>
                    <a:pt x="38" y="3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44" y="24"/>
                  </a:lnTo>
                  <a:lnTo>
                    <a:pt x="51" y="30"/>
                  </a:lnTo>
                  <a:lnTo>
                    <a:pt x="51" y="36"/>
                  </a:lnTo>
                  <a:lnTo>
                    <a:pt x="51" y="24"/>
                  </a:lnTo>
                  <a:lnTo>
                    <a:pt x="63" y="36"/>
                  </a:lnTo>
                  <a:lnTo>
                    <a:pt x="63" y="36"/>
                  </a:lnTo>
                  <a:lnTo>
                    <a:pt x="63" y="18"/>
                  </a:lnTo>
                  <a:lnTo>
                    <a:pt x="63" y="24"/>
                  </a:lnTo>
                  <a:lnTo>
                    <a:pt x="70" y="18"/>
                  </a:lnTo>
                  <a:lnTo>
                    <a:pt x="70" y="66"/>
                  </a:lnTo>
                  <a:lnTo>
                    <a:pt x="76" y="60"/>
                  </a:lnTo>
                  <a:lnTo>
                    <a:pt x="76" y="66"/>
                  </a:lnTo>
                  <a:lnTo>
                    <a:pt x="76" y="54"/>
                  </a:lnTo>
                  <a:lnTo>
                    <a:pt x="82" y="60"/>
                  </a:lnTo>
                  <a:lnTo>
                    <a:pt x="82" y="66"/>
                  </a:lnTo>
                  <a:lnTo>
                    <a:pt x="82" y="60"/>
                  </a:lnTo>
                  <a:lnTo>
                    <a:pt x="89" y="66"/>
                  </a:lnTo>
                  <a:lnTo>
                    <a:pt x="89" y="72"/>
                  </a:lnTo>
                  <a:lnTo>
                    <a:pt x="95" y="84"/>
                  </a:lnTo>
                  <a:lnTo>
                    <a:pt x="95" y="90"/>
                  </a:lnTo>
                  <a:lnTo>
                    <a:pt x="95" y="60"/>
                  </a:lnTo>
                  <a:lnTo>
                    <a:pt x="101" y="54"/>
                  </a:lnTo>
                  <a:lnTo>
                    <a:pt x="101" y="48"/>
                  </a:lnTo>
                  <a:lnTo>
                    <a:pt x="108" y="6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108"/>
                  </a:lnTo>
                  <a:lnTo>
                    <a:pt x="120" y="102"/>
                  </a:lnTo>
                  <a:lnTo>
                    <a:pt x="120" y="120"/>
                  </a:lnTo>
                  <a:lnTo>
                    <a:pt x="120" y="114"/>
                  </a:lnTo>
                  <a:lnTo>
                    <a:pt x="127" y="108"/>
                  </a:lnTo>
                  <a:lnTo>
                    <a:pt x="127" y="84"/>
                  </a:lnTo>
                  <a:lnTo>
                    <a:pt x="133" y="90"/>
                  </a:lnTo>
                  <a:lnTo>
                    <a:pt x="133" y="60"/>
                  </a:lnTo>
                  <a:lnTo>
                    <a:pt x="139" y="66"/>
                  </a:lnTo>
                  <a:lnTo>
                    <a:pt x="139" y="30"/>
                  </a:lnTo>
                  <a:lnTo>
                    <a:pt x="139" y="36"/>
                  </a:lnTo>
                  <a:lnTo>
                    <a:pt x="146" y="42"/>
                  </a:lnTo>
                  <a:lnTo>
                    <a:pt x="146" y="48"/>
                  </a:lnTo>
                  <a:lnTo>
                    <a:pt x="146" y="42"/>
                  </a:lnTo>
                  <a:lnTo>
                    <a:pt x="152" y="36"/>
                  </a:lnTo>
                  <a:lnTo>
                    <a:pt x="152" y="66"/>
                  </a:lnTo>
                  <a:lnTo>
                    <a:pt x="152" y="30"/>
                  </a:lnTo>
                  <a:lnTo>
                    <a:pt x="152" y="60"/>
                  </a:lnTo>
                  <a:lnTo>
                    <a:pt x="158" y="66"/>
                  </a:lnTo>
                  <a:lnTo>
                    <a:pt x="158" y="78"/>
                  </a:lnTo>
                  <a:lnTo>
                    <a:pt x="165" y="72"/>
                  </a:lnTo>
                  <a:lnTo>
                    <a:pt x="165" y="90"/>
                  </a:lnTo>
                  <a:lnTo>
                    <a:pt x="171" y="84"/>
                  </a:lnTo>
                  <a:lnTo>
                    <a:pt x="171" y="96"/>
                  </a:lnTo>
                  <a:lnTo>
                    <a:pt x="171" y="84"/>
                  </a:lnTo>
                  <a:lnTo>
                    <a:pt x="177" y="78"/>
                  </a:lnTo>
                  <a:lnTo>
                    <a:pt x="184" y="72"/>
                  </a:lnTo>
                  <a:lnTo>
                    <a:pt x="184" y="78"/>
                  </a:lnTo>
                  <a:lnTo>
                    <a:pt x="184" y="60"/>
                  </a:lnTo>
                  <a:lnTo>
                    <a:pt x="190" y="66"/>
                  </a:lnTo>
                  <a:lnTo>
                    <a:pt x="190" y="90"/>
                  </a:lnTo>
                  <a:lnTo>
                    <a:pt x="190" y="84"/>
                  </a:lnTo>
                  <a:lnTo>
                    <a:pt x="196" y="78"/>
                  </a:lnTo>
                  <a:lnTo>
                    <a:pt x="196" y="72"/>
                  </a:lnTo>
                  <a:lnTo>
                    <a:pt x="196" y="78"/>
                  </a:lnTo>
                  <a:lnTo>
                    <a:pt x="203" y="84"/>
                  </a:lnTo>
                  <a:lnTo>
                    <a:pt x="203" y="90"/>
                  </a:lnTo>
                  <a:lnTo>
                    <a:pt x="203" y="90"/>
                  </a:lnTo>
                  <a:lnTo>
                    <a:pt x="209" y="84"/>
                  </a:lnTo>
                  <a:lnTo>
                    <a:pt x="209" y="84"/>
                  </a:lnTo>
                  <a:lnTo>
                    <a:pt x="209" y="72"/>
                  </a:lnTo>
                  <a:lnTo>
                    <a:pt x="209" y="78"/>
                  </a:lnTo>
                  <a:lnTo>
                    <a:pt x="215" y="72"/>
                  </a:lnTo>
                  <a:lnTo>
                    <a:pt x="215" y="54"/>
                  </a:lnTo>
                  <a:lnTo>
                    <a:pt x="222" y="66"/>
                  </a:lnTo>
                  <a:lnTo>
                    <a:pt x="222" y="78"/>
                  </a:lnTo>
                  <a:lnTo>
                    <a:pt x="222" y="60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28" y="54"/>
                  </a:lnTo>
                  <a:lnTo>
                    <a:pt x="228" y="72"/>
                  </a:lnTo>
                  <a:lnTo>
                    <a:pt x="234" y="78"/>
                  </a:lnTo>
                  <a:lnTo>
                    <a:pt x="234" y="84"/>
                  </a:lnTo>
                  <a:lnTo>
                    <a:pt x="234" y="54"/>
                  </a:lnTo>
                  <a:lnTo>
                    <a:pt x="247" y="42"/>
                  </a:lnTo>
                  <a:lnTo>
                    <a:pt x="240" y="42"/>
                  </a:lnTo>
                  <a:lnTo>
                    <a:pt x="247" y="48"/>
                  </a:lnTo>
                  <a:lnTo>
                    <a:pt x="253" y="42"/>
                  </a:lnTo>
                  <a:lnTo>
                    <a:pt x="253" y="60"/>
                  </a:lnTo>
                  <a:lnTo>
                    <a:pt x="259" y="66"/>
                  </a:lnTo>
                  <a:lnTo>
                    <a:pt x="259" y="42"/>
                  </a:lnTo>
                  <a:lnTo>
                    <a:pt x="266" y="36"/>
                  </a:lnTo>
                  <a:lnTo>
                    <a:pt x="266" y="24"/>
                  </a:lnTo>
                  <a:lnTo>
                    <a:pt x="266" y="42"/>
                  </a:lnTo>
                  <a:lnTo>
                    <a:pt x="272" y="48"/>
                  </a:lnTo>
                  <a:lnTo>
                    <a:pt x="272" y="42"/>
                  </a:lnTo>
                  <a:lnTo>
                    <a:pt x="272" y="54"/>
                  </a:lnTo>
                  <a:lnTo>
                    <a:pt x="278" y="60"/>
                  </a:lnTo>
                  <a:lnTo>
                    <a:pt x="278" y="48"/>
                  </a:lnTo>
                  <a:lnTo>
                    <a:pt x="285" y="42"/>
                  </a:lnTo>
                  <a:lnTo>
                    <a:pt x="285" y="36"/>
                  </a:lnTo>
                  <a:lnTo>
                    <a:pt x="285" y="60"/>
                  </a:lnTo>
                  <a:lnTo>
                    <a:pt x="291" y="54"/>
                  </a:lnTo>
                  <a:lnTo>
                    <a:pt x="291" y="66"/>
                  </a:lnTo>
                  <a:lnTo>
                    <a:pt x="291" y="54"/>
                  </a:lnTo>
                  <a:lnTo>
                    <a:pt x="297" y="48"/>
                  </a:lnTo>
                  <a:lnTo>
                    <a:pt x="297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67"/>
            <p:cNvSpPr>
              <a:spLocks/>
            </p:cNvSpPr>
            <p:nvPr/>
          </p:nvSpPr>
          <p:spPr bwMode="auto">
            <a:xfrm>
              <a:off x="3743325" y="2543175"/>
              <a:ext cx="533400" cy="714375"/>
            </a:xfrm>
            <a:custGeom>
              <a:avLst/>
              <a:gdLst>
                <a:gd name="T0" fmla="*/ 7 w 336"/>
                <a:gd name="T1" fmla="*/ 48 h 450"/>
                <a:gd name="T2" fmla="*/ 13 w 336"/>
                <a:gd name="T3" fmla="*/ 36 h 450"/>
                <a:gd name="T4" fmla="*/ 19 w 336"/>
                <a:gd name="T5" fmla="*/ 24 h 450"/>
                <a:gd name="T6" fmla="*/ 26 w 336"/>
                <a:gd name="T7" fmla="*/ 42 h 450"/>
                <a:gd name="T8" fmla="*/ 32 w 336"/>
                <a:gd name="T9" fmla="*/ 48 h 450"/>
                <a:gd name="T10" fmla="*/ 38 w 336"/>
                <a:gd name="T11" fmla="*/ 6 h 450"/>
                <a:gd name="T12" fmla="*/ 45 w 336"/>
                <a:gd name="T13" fmla="*/ 48 h 450"/>
                <a:gd name="T14" fmla="*/ 51 w 336"/>
                <a:gd name="T15" fmla="*/ 54 h 450"/>
                <a:gd name="T16" fmla="*/ 57 w 336"/>
                <a:gd name="T17" fmla="*/ 30 h 450"/>
                <a:gd name="T18" fmla="*/ 70 w 336"/>
                <a:gd name="T19" fmla="*/ 138 h 450"/>
                <a:gd name="T20" fmla="*/ 83 w 336"/>
                <a:gd name="T21" fmla="*/ 414 h 450"/>
                <a:gd name="T22" fmla="*/ 89 w 336"/>
                <a:gd name="T23" fmla="*/ 414 h 450"/>
                <a:gd name="T24" fmla="*/ 95 w 336"/>
                <a:gd name="T25" fmla="*/ 420 h 450"/>
                <a:gd name="T26" fmla="*/ 108 w 336"/>
                <a:gd name="T27" fmla="*/ 426 h 450"/>
                <a:gd name="T28" fmla="*/ 127 w 336"/>
                <a:gd name="T29" fmla="*/ 414 h 450"/>
                <a:gd name="T30" fmla="*/ 140 w 336"/>
                <a:gd name="T31" fmla="*/ 420 h 450"/>
                <a:gd name="T32" fmla="*/ 146 w 336"/>
                <a:gd name="T33" fmla="*/ 450 h 450"/>
                <a:gd name="T34" fmla="*/ 159 w 336"/>
                <a:gd name="T35" fmla="*/ 96 h 450"/>
                <a:gd name="T36" fmla="*/ 171 w 336"/>
                <a:gd name="T37" fmla="*/ 54 h 450"/>
                <a:gd name="T38" fmla="*/ 177 w 336"/>
                <a:gd name="T39" fmla="*/ 54 h 450"/>
                <a:gd name="T40" fmla="*/ 184 w 336"/>
                <a:gd name="T41" fmla="*/ 54 h 450"/>
                <a:gd name="T42" fmla="*/ 190 w 336"/>
                <a:gd name="T43" fmla="*/ 84 h 450"/>
                <a:gd name="T44" fmla="*/ 196 w 336"/>
                <a:gd name="T45" fmla="*/ 54 h 450"/>
                <a:gd name="T46" fmla="*/ 203 w 336"/>
                <a:gd name="T47" fmla="*/ 60 h 450"/>
                <a:gd name="T48" fmla="*/ 209 w 336"/>
                <a:gd name="T49" fmla="*/ 54 h 450"/>
                <a:gd name="T50" fmla="*/ 215 w 336"/>
                <a:gd name="T51" fmla="*/ 60 h 450"/>
                <a:gd name="T52" fmla="*/ 222 w 336"/>
                <a:gd name="T53" fmla="*/ 66 h 450"/>
                <a:gd name="T54" fmla="*/ 234 w 336"/>
                <a:gd name="T55" fmla="*/ 30 h 450"/>
                <a:gd name="T56" fmla="*/ 241 w 336"/>
                <a:gd name="T57" fmla="*/ 30 h 450"/>
                <a:gd name="T58" fmla="*/ 247 w 336"/>
                <a:gd name="T59" fmla="*/ 30 h 450"/>
                <a:gd name="T60" fmla="*/ 253 w 336"/>
                <a:gd name="T61" fmla="*/ 48 h 450"/>
                <a:gd name="T62" fmla="*/ 260 w 336"/>
                <a:gd name="T63" fmla="*/ 48 h 450"/>
                <a:gd name="T64" fmla="*/ 272 w 336"/>
                <a:gd name="T65" fmla="*/ 60 h 450"/>
                <a:gd name="T66" fmla="*/ 279 w 336"/>
                <a:gd name="T67" fmla="*/ 24 h 450"/>
                <a:gd name="T68" fmla="*/ 285 w 336"/>
                <a:gd name="T69" fmla="*/ 42 h 450"/>
                <a:gd name="T70" fmla="*/ 291 w 336"/>
                <a:gd name="T71" fmla="*/ 30 h 450"/>
                <a:gd name="T72" fmla="*/ 298 w 336"/>
                <a:gd name="T73" fmla="*/ 18 h 450"/>
                <a:gd name="T74" fmla="*/ 304 w 336"/>
                <a:gd name="T75" fmla="*/ 72 h 450"/>
                <a:gd name="T76" fmla="*/ 317 w 336"/>
                <a:gd name="T77" fmla="*/ 36 h 450"/>
                <a:gd name="T78" fmla="*/ 317 w 336"/>
                <a:gd name="T79" fmla="*/ 42 h 450"/>
                <a:gd name="T80" fmla="*/ 323 w 336"/>
                <a:gd name="T81" fmla="*/ 60 h 450"/>
                <a:gd name="T82" fmla="*/ 329 w 336"/>
                <a:gd name="T83" fmla="*/ 36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6" h="450">
                  <a:moveTo>
                    <a:pt x="0" y="30"/>
                  </a:moveTo>
                  <a:lnTo>
                    <a:pt x="0" y="54"/>
                  </a:lnTo>
                  <a:lnTo>
                    <a:pt x="7" y="48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13" y="36"/>
                  </a:lnTo>
                  <a:lnTo>
                    <a:pt x="13" y="24"/>
                  </a:lnTo>
                  <a:lnTo>
                    <a:pt x="13" y="30"/>
                  </a:lnTo>
                  <a:lnTo>
                    <a:pt x="19" y="24"/>
                  </a:lnTo>
                  <a:lnTo>
                    <a:pt x="19" y="6"/>
                  </a:lnTo>
                  <a:lnTo>
                    <a:pt x="26" y="12"/>
                  </a:lnTo>
                  <a:lnTo>
                    <a:pt x="26" y="42"/>
                  </a:lnTo>
                  <a:lnTo>
                    <a:pt x="26" y="24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30"/>
                  </a:lnTo>
                  <a:lnTo>
                    <a:pt x="38" y="36"/>
                  </a:lnTo>
                  <a:lnTo>
                    <a:pt x="38" y="6"/>
                  </a:lnTo>
                  <a:lnTo>
                    <a:pt x="38" y="18"/>
                  </a:lnTo>
                  <a:lnTo>
                    <a:pt x="45" y="30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51" y="42"/>
                  </a:lnTo>
                  <a:lnTo>
                    <a:pt x="51" y="54"/>
                  </a:lnTo>
                  <a:lnTo>
                    <a:pt x="51" y="36"/>
                  </a:lnTo>
                  <a:lnTo>
                    <a:pt x="57" y="42"/>
                  </a:lnTo>
                  <a:lnTo>
                    <a:pt x="57" y="30"/>
                  </a:lnTo>
                  <a:lnTo>
                    <a:pt x="70" y="30"/>
                  </a:lnTo>
                  <a:lnTo>
                    <a:pt x="70" y="0"/>
                  </a:lnTo>
                  <a:lnTo>
                    <a:pt x="70" y="138"/>
                  </a:lnTo>
                  <a:lnTo>
                    <a:pt x="76" y="144"/>
                  </a:lnTo>
                  <a:lnTo>
                    <a:pt x="76" y="408"/>
                  </a:lnTo>
                  <a:lnTo>
                    <a:pt x="83" y="414"/>
                  </a:lnTo>
                  <a:lnTo>
                    <a:pt x="83" y="426"/>
                  </a:lnTo>
                  <a:lnTo>
                    <a:pt x="89" y="420"/>
                  </a:lnTo>
                  <a:lnTo>
                    <a:pt x="89" y="414"/>
                  </a:lnTo>
                  <a:lnTo>
                    <a:pt x="89" y="420"/>
                  </a:lnTo>
                  <a:lnTo>
                    <a:pt x="102" y="420"/>
                  </a:lnTo>
                  <a:lnTo>
                    <a:pt x="95" y="420"/>
                  </a:lnTo>
                  <a:lnTo>
                    <a:pt x="102" y="426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14" y="414"/>
                  </a:lnTo>
                  <a:lnTo>
                    <a:pt x="121" y="420"/>
                  </a:lnTo>
                  <a:lnTo>
                    <a:pt x="127" y="414"/>
                  </a:lnTo>
                  <a:lnTo>
                    <a:pt x="133" y="420"/>
                  </a:lnTo>
                  <a:lnTo>
                    <a:pt x="133" y="414"/>
                  </a:lnTo>
                  <a:lnTo>
                    <a:pt x="140" y="420"/>
                  </a:lnTo>
                  <a:lnTo>
                    <a:pt x="140" y="438"/>
                  </a:lnTo>
                  <a:lnTo>
                    <a:pt x="152" y="450"/>
                  </a:lnTo>
                  <a:lnTo>
                    <a:pt x="146" y="450"/>
                  </a:lnTo>
                  <a:lnTo>
                    <a:pt x="152" y="300"/>
                  </a:lnTo>
                  <a:lnTo>
                    <a:pt x="159" y="282"/>
                  </a:lnTo>
                  <a:lnTo>
                    <a:pt x="159" y="96"/>
                  </a:lnTo>
                  <a:lnTo>
                    <a:pt x="165" y="78"/>
                  </a:lnTo>
                  <a:lnTo>
                    <a:pt x="165" y="48"/>
                  </a:lnTo>
                  <a:lnTo>
                    <a:pt x="171" y="54"/>
                  </a:lnTo>
                  <a:lnTo>
                    <a:pt x="171" y="48"/>
                  </a:lnTo>
                  <a:lnTo>
                    <a:pt x="171" y="60"/>
                  </a:lnTo>
                  <a:lnTo>
                    <a:pt x="177" y="54"/>
                  </a:lnTo>
                  <a:lnTo>
                    <a:pt x="177" y="42"/>
                  </a:lnTo>
                  <a:lnTo>
                    <a:pt x="177" y="48"/>
                  </a:lnTo>
                  <a:lnTo>
                    <a:pt x="184" y="54"/>
                  </a:lnTo>
                  <a:lnTo>
                    <a:pt x="184" y="96"/>
                  </a:lnTo>
                  <a:lnTo>
                    <a:pt x="184" y="90"/>
                  </a:lnTo>
                  <a:lnTo>
                    <a:pt x="190" y="84"/>
                  </a:lnTo>
                  <a:lnTo>
                    <a:pt x="190" y="36"/>
                  </a:lnTo>
                  <a:lnTo>
                    <a:pt x="196" y="42"/>
                  </a:lnTo>
                  <a:lnTo>
                    <a:pt x="196" y="54"/>
                  </a:lnTo>
                  <a:lnTo>
                    <a:pt x="196" y="48"/>
                  </a:lnTo>
                  <a:lnTo>
                    <a:pt x="203" y="54"/>
                  </a:lnTo>
                  <a:lnTo>
                    <a:pt x="203" y="60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9" y="54"/>
                  </a:lnTo>
                  <a:lnTo>
                    <a:pt x="209" y="72"/>
                  </a:lnTo>
                  <a:lnTo>
                    <a:pt x="209" y="66"/>
                  </a:lnTo>
                  <a:lnTo>
                    <a:pt x="215" y="60"/>
                  </a:lnTo>
                  <a:lnTo>
                    <a:pt x="215" y="48"/>
                  </a:lnTo>
                  <a:lnTo>
                    <a:pt x="222" y="54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28" y="36"/>
                  </a:lnTo>
                  <a:lnTo>
                    <a:pt x="234" y="30"/>
                  </a:lnTo>
                  <a:lnTo>
                    <a:pt x="234" y="18"/>
                  </a:lnTo>
                  <a:lnTo>
                    <a:pt x="234" y="36"/>
                  </a:lnTo>
                  <a:lnTo>
                    <a:pt x="241" y="30"/>
                  </a:lnTo>
                  <a:lnTo>
                    <a:pt x="241" y="18"/>
                  </a:lnTo>
                  <a:lnTo>
                    <a:pt x="241" y="24"/>
                  </a:lnTo>
                  <a:lnTo>
                    <a:pt x="247" y="30"/>
                  </a:lnTo>
                  <a:lnTo>
                    <a:pt x="247" y="42"/>
                  </a:lnTo>
                  <a:lnTo>
                    <a:pt x="247" y="42"/>
                  </a:lnTo>
                  <a:lnTo>
                    <a:pt x="253" y="48"/>
                  </a:lnTo>
                  <a:lnTo>
                    <a:pt x="253" y="66"/>
                  </a:lnTo>
                  <a:lnTo>
                    <a:pt x="260" y="72"/>
                  </a:lnTo>
                  <a:lnTo>
                    <a:pt x="260" y="48"/>
                  </a:lnTo>
                  <a:lnTo>
                    <a:pt x="266" y="42"/>
                  </a:lnTo>
                  <a:lnTo>
                    <a:pt x="266" y="66"/>
                  </a:lnTo>
                  <a:lnTo>
                    <a:pt x="272" y="60"/>
                  </a:lnTo>
                  <a:lnTo>
                    <a:pt x="272" y="42"/>
                  </a:lnTo>
                  <a:lnTo>
                    <a:pt x="279" y="36"/>
                  </a:lnTo>
                  <a:lnTo>
                    <a:pt x="279" y="24"/>
                  </a:lnTo>
                  <a:lnTo>
                    <a:pt x="279" y="30"/>
                  </a:lnTo>
                  <a:lnTo>
                    <a:pt x="285" y="30"/>
                  </a:lnTo>
                  <a:lnTo>
                    <a:pt x="285" y="42"/>
                  </a:lnTo>
                  <a:lnTo>
                    <a:pt x="285" y="24"/>
                  </a:lnTo>
                  <a:lnTo>
                    <a:pt x="291" y="18"/>
                  </a:lnTo>
                  <a:lnTo>
                    <a:pt x="291" y="30"/>
                  </a:lnTo>
                  <a:lnTo>
                    <a:pt x="291" y="18"/>
                  </a:lnTo>
                  <a:lnTo>
                    <a:pt x="298" y="24"/>
                  </a:lnTo>
                  <a:lnTo>
                    <a:pt x="298" y="18"/>
                  </a:lnTo>
                  <a:lnTo>
                    <a:pt x="298" y="36"/>
                  </a:lnTo>
                  <a:lnTo>
                    <a:pt x="304" y="54"/>
                  </a:lnTo>
                  <a:lnTo>
                    <a:pt x="304" y="72"/>
                  </a:lnTo>
                  <a:lnTo>
                    <a:pt x="304" y="54"/>
                  </a:lnTo>
                  <a:lnTo>
                    <a:pt x="310" y="48"/>
                  </a:lnTo>
                  <a:lnTo>
                    <a:pt x="317" y="36"/>
                  </a:lnTo>
                  <a:lnTo>
                    <a:pt x="317" y="48"/>
                  </a:lnTo>
                  <a:lnTo>
                    <a:pt x="317" y="36"/>
                  </a:lnTo>
                  <a:lnTo>
                    <a:pt x="317" y="42"/>
                  </a:lnTo>
                  <a:lnTo>
                    <a:pt x="323" y="48"/>
                  </a:lnTo>
                  <a:lnTo>
                    <a:pt x="323" y="48"/>
                  </a:lnTo>
                  <a:lnTo>
                    <a:pt x="323" y="60"/>
                  </a:lnTo>
                  <a:lnTo>
                    <a:pt x="329" y="54"/>
                  </a:lnTo>
                  <a:lnTo>
                    <a:pt x="329" y="66"/>
                  </a:lnTo>
                  <a:lnTo>
                    <a:pt x="329" y="36"/>
                  </a:lnTo>
                  <a:lnTo>
                    <a:pt x="336" y="42"/>
                  </a:lnTo>
                  <a:lnTo>
                    <a:pt x="336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68"/>
            <p:cNvSpPr>
              <a:spLocks/>
            </p:cNvSpPr>
            <p:nvPr/>
          </p:nvSpPr>
          <p:spPr bwMode="auto">
            <a:xfrm>
              <a:off x="4276725" y="2562225"/>
              <a:ext cx="420688" cy="133350"/>
            </a:xfrm>
            <a:custGeom>
              <a:avLst/>
              <a:gdLst>
                <a:gd name="T0" fmla="*/ 0 w 265"/>
                <a:gd name="T1" fmla="*/ 18 h 84"/>
                <a:gd name="T2" fmla="*/ 6 w 265"/>
                <a:gd name="T3" fmla="*/ 18 h 84"/>
                <a:gd name="T4" fmla="*/ 12 w 265"/>
                <a:gd name="T5" fmla="*/ 12 h 84"/>
                <a:gd name="T6" fmla="*/ 19 w 265"/>
                <a:gd name="T7" fmla="*/ 6 h 84"/>
                <a:gd name="T8" fmla="*/ 25 w 265"/>
                <a:gd name="T9" fmla="*/ 18 h 84"/>
                <a:gd name="T10" fmla="*/ 31 w 265"/>
                <a:gd name="T11" fmla="*/ 24 h 84"/>
                <a:gd name="T12" fmla="*/ 38 w 265"/>
                <a:gd name="T13" fmla="*/ 66 h 84"/>
                <a:gd name="T14" fmla="*/ 50 w 265"/>
                <a:gd name="T15" fmla="*/ 66 h 84"/>
                <a:gd name="T16" fmla="*/ 56 w 265"/>
                <a:gd name="T17" fmla="*/ 66 h 84"/>
                <a:gd name="T18" fmla="*/ 63 w 265"/>
                <a:gd name="T19" fmla="*/ 42 h 84"/>
                <a:gd name="T20" fmla="*/ 63 w 265"/>
                <a:gd name="T21" fmla="*/ 54 h 84"/>
                <a:gd name="T22" fmla="*/ 75 w 265"/>
                <a:gd name="T23" fmla="*/ 54 h 84"/>
                <a:gd name="T24" fmla="*/ 82 w 265"/>
                <a:gd name="T25" fmla="*/ 60 h 84"/>
                <a:gd name="T26" fmla="*/ 88 w 265"/>
                <a:gd name="T27" fmla="*/ 84 h 84"/>
                <a:gd name="T28" fmla="*/ 94 w 265"/>
                <a:gd name="T29" fmla="*/ 60 h 84"/>
                <a:gd name="T30" fmla="*/ 101 w 265"/>
                <a:gd name="T31" fmla="*/ 54 h 84"/>
                <a:gd name="T32" fmla="*/ 107 w 265"/>
                <a:gd name="T33" fmla="*/ 60 h 84"/>
                <a:gd name="T34" fmla="*/ 113 w 265"/>
                <a:gd name="T35" fmla="*/ 66 h 84"/>
                <a:gd name="T36" fmla="*/ 120 w 265"/>
                <a:gd name="T37" fmla="*/ 66 h 84"/>
                <a:gd name="T38" fmla="*/ 126 w 265"/>
                <a:gd name="T39" fmla="*/ 84 h 84"/>
                <a:gd name="T40" fmla="*/ 132 w 265"/>
                <a:gd name="T41" fmla="*/ 72 h 84"/>
                <a:gd name="T42" fmla="*/ 132 w 265"/>
                <a:gd name="T43" fmla="*/ 12 h 84"/>
                <a:gd name="T44" fmla="*/ 139 w 265"/>
                <a:gd name="T45" fmla="*/ 24 h 84"/>
                <a:gd name="T46" fmla="*/ 145 w 265"/>
                <a:gd name="T47" fmla="*/ 24 h 84"/>
                <a:gd name="T48" fmla="*/ 151 w 265"/>
                <a:gd name="T49" fmla="*/ 36 h 84"/>
                <a:gd name="T50" fmla="*/ 158 w 265"/>
                <a:gd name="T51" fmla="*/ 24 h 84"/>
                <a:gd name="T52" fmla="*/ 164 w 265"/>
                <a:gd name="T53" fmla="*/ 36 h 84"/>
                <a:gd name="T54" fmla="*/ 170 w 265"/>
                <a:gd name="T55" fmla="*/ 36 h 84"/>
                <a:gd name="T56" fmla="*/ 177 w 265"/>
                <a:gd name="T57" fmla="*/ 24 h 84"/>
                <a:gd name="T58" fmla="*/ 183 w 265"/>
                <a:gd name="T59" fmla="*/ 30 h 84"/>
                <a:gd name="T60" fmla="*/ 189 w 265"/>
                <a:gd name="T61" fmla="*/ 30 h 84"/>
                <a:gd name="T62" fmla="*/ 196 w 265"/>
                <a:gd name="T63" fmla="*/ 24 h 84"/>
                <a:gd name="T64" fmla="*/ 202 w 265"/>
                <a:gd name="T65" fmla="*/ 30 h 84"/>
                <a:gd name="T66" fmla="*/ 208 w 265"/>
                <a:gd name="T67" fmla="*/ 36 h 84"/>
                <a:gd name="T68" fmla="*/ 215 w 265"/>
                <a:gd name="T69" fmla="*/ 48 h 84"/>
                <a:gd name="T70" fmla="*/ 221 w 265"/>
                <a:gd name="T71" fmla="*/ 36 h 84"/>
                <a:gd name="T72" fmla="*/ 227 w 265"/>
                <a:gd name="T73" fmla="*/ 36 h 84"/>
                <a:gd name="T74" fmla="*/ 234 w 265"/>
                <a:gd name="T75" fmla="*/ 42 h 84"/>
                <a:gd name="T76" fmla="*/ 240 w 265"/>
                <a:gd name="T77" fmla="*/ 42 h 84"/>
                <a:gd name="T78" fmla="*/ 246 w 265"/>
                <a:gd name="T79" fmla="*/ 54 h 84"/>
                <a:gd name="T80" fmla="*/ 253 w 265"/>
                <a:gd name="T81" fmla="*/ 36 h 84"/>
                <a:gd name="T82" fmla="*/ 259 w 265"/>
                <a:gd name="T83" fmla="*/ 3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" h="84">
                  <a:moveTo>
                    <a:pt x="0" y="36"/>
                  </a:move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5" y="6"/>
                  </a:lnTo>
                  <a:lnTo>
                    <a:pt x="25" y="18"/>
                  </a:lnTo>
                  <a:lnTo>
                    <a:pt x="25" y="6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31" y="18"/>
                  </a:lnTo>
                  <a:lnTo>
                    <a:pt x="38" y="24"/>
                  </a:lnTo>
                  <a:lnTo>
                    <a:pt x="38" y="66"/>
                  </a:lnTo>
                  <a:lnTo>
                    <a:pt x="44" y="60"/>
                  </a:lnTo>
                  <a:lnTo>
                    <a:pt x="44" y="72"/>
                  </a:lnTo>
                  <a:lnTo>
                    <a:pt x="50" y="66"/>
                  </a:lnTo>
                  <a:lnTo>
                    <a:pt x="50" y="60"/>
                  </a:lnTo>
                  <a:lnTo>
                    <a:pt x="50" y="72"/>
                  </a:lnTo>
                  <a:lnTo>
                    <a:pt x="56" y="6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63" y="36"/>
                  </a:lnTo>
                  <a:lnTo>
                    <a:pt x="63" y="54"/>
                  </a:lnTo>
                  <a:lnTo>
                    <a:pt x="69" y="60"/>
                  </a:lnTo>
                  <a:lnTo>
                    <a:pt x="69" y="48"/>
                  </a:lnTo>
                  <a:lnTo>
                    <a:pt x="75" y="54"/>
                  </a:lnTo>
                  <a:lnTo>
                    <a:pt x="75" y="60"/>
                  </a:lnTo>
                  <a:lnTo>
                    <a:pt x="75" y="54"/>
                  </a:lnTo>
                  <a:lnTo>
                    <a:pt x="82" y="60"/>
                  </a:lnTo>
                  <a:lnTo>
                    <a:pt x="82" y="66"/>
                  </a:lnTo>
                  <a:lnTo>
                    <a:pt x="88" y="78"/>
                  </a:lnTo>
                  <a:lnTo>
                    <a:pt x="88" y="84"/>
                  </a:lnTo>
                  <a:lnTo>
                    <a:pt x="88" y="60"/>
                  </a:lnTo>
                  <a:lnTo>
                    <a:pt x="88" y="66"/>
                  </a:lnTo>
                  <a:lnTo>
                    <a:pt x="94" y="60"/>
                  </a:lnTo>
                  <a:lnTo>
                    <a:pt x="94" y="66"/>
                  </a:lnTo>
                  <a:lnTo>
                    <a:pt x="94" y="60"/>
                  </a:lnTo>
                  <a:lnTo>
                    <a:pt x="101" y="54"/>
                  </a:lnTo>
                  <a:lnTo>
                    <a:pt x="101" y="48"/>
                  </a:lnTo>
                  <a:lnTo>
                    <a:pt x="101" y="66"/>
                  </a:lnTo>
                  <a:lnTo>
                    <a:pt x="107" y="60"/>
                  </a:lnTo>
                  <a:lnTo>
                    <a:pt x="107" y="78"/>
                  </a:lnTo>
                  <a:lnTo>
                    <a:pt x="107" y="72"/>
                  </a:lnTo>
                  <a:lnTo>
                    <a:pt x="113" y="66"/>
                  </a:lnTo>
                  <a:lnTo>
                    <a:pt x="113" y="42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60"/>
                  </a:lnTo>
                  <a:lnTo>
                    <a:pt x="126" y="66"/>
                  </a:lnTo>
                  <a:lnTo>
                    <a:pt x="126" y="84"/>
                  </a:lnTo>
                  <a:lnTo>
                    <a:pt x="126" y="60"/>
                  </a:lnTo>
                  <a:lnTo>
                    <a:pt x="126" y="78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32" y="0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39" y="12"/>
                  </a:lnTo>
                  <a:lnTo>
                    <a:pt x="139" y="24"/>
                  </a:lnTo>
                  <a:lnTo>
                    <a:pt x="145" y="30"/>
                  </a:lnTo>
                  <a:lnTo>
                    <a:pt x="145" y="36"/>
                  </a:lnTo>
                  <a:lnTo>
                    <a:pt x="145" y="24"/>
                  </a:lnTo>
                  <a:lnTo>
                    <a:pt x="145" y="36"/>
                  </a:lnTo>
                  <a:lnTo>
                    <a:pt x="151" y="30"/>
                  </a:lnTo>
                  <a:lnTo>
                    <a:pt x="151" y="36"/>
                  </a:lnTo>
                  <a:lnTo>
                    <a:pt x="151" y="12"/>
                  </a:lnTo>
                  <a:lnTo>
                    <a:pt x="151" y="18"/>
                  </a:lnTo>
                  <a:lnTo>
                    <a:pt x="158" y="24"/>
                  </a:lnTo>
                  <a:lnTo>
                    <a:pt x="158" y="18"/>
                  </a:lnTo>
                  <a:lnTo>
                    <a:pt x="158" y="30"/>
                  </a:lnTo>
                  <a:lnTo>
                    <a:pt x="164" y="36"/>
                  </a:lnTo>
                  <a:lnTo>
                    <a:pt x="164" y="24"/>
                  </a:lnTo>
                  <a:lnTo>
                    <a:pt x="164" y="30"/>
                  </a:lnTo>
                  <a:lnTo>
                    <a:pt x="170" y="36"/>
                  </a:lnTo>
                  <a:lnTo>
                    <a:pt x="170" y="24"/>
                  </a:lnTo>
                  <a:lnTo>
                    <a:pt x="170" y="30"/>
                  </a:lnTo>
                  <a:lnTo>
                    <a:pt x="177" y="24"/>
                  </a:lnTo>
                  <a:lnTo>
                    <a:pt x="177" y="18"/>
                  </a:lnTo>
                  <a:lnTo>
                    <a:pt x="177" y="24"/>
                  </a:lnTo>
                  <a:lnTo>
                    <a:pt x="183" y="30"/>
                  </a:lnTo>
                  <a:lnTo>
                    <a:pt x="183" y="42"/>
                  </a:lnTo>
                  <a:lnTo>
                    <a:pt x="183" y="24"/>
                  </a:lnTo>
                  <a:lnTo>
                    <a:pt x="189" y="30"/>
                  </a:lnTo>
                  <a:lnTo>
                    <a:pt x="189" y="42"/>
                  </a:lnTo>
                  <a:lnTo>
                    <a:pt x="196" y="36"/>
                  </a:lnTo>
                  <a:lnTo>
                    <a:pt x="196" y="24"/>
                  </a:lnTo>
                  <a:lnTo>
                    <a:pt x="196" y="30"/>
                  </a:lnTo>
                  <a:lnTo>
                    <a:pt x="202" y="36"/>
                  </a:lnTo>
                  <a:lnTo>
                    <a:pt x="202" y="30"/>
                  </a:lnTo>
                  <a:lnTo>
                    <a:pt x="208" y="36"/>
                  </a:lnTo>
                  <a:lnTo>
                    <a:pt x="208" y="18"/>
                  </a:lnTo>
                  <a:lnTo>
                    <a:pt x="208" y="36"/>
                  </a:lnTo>
                  <a:lnTo>
                    <a:pt x="215" y="42"/>
                  </a:lnTo>
                  <a:lnTo>
                    <a:pt x="215" y="60"/>
                  </a:lnTo>
                  <a:lnTo>
                    <a:pt x="215" y="48"/>
                  </a:lnTo>
                  <a:lnTo>
                    <a:pt x="221" y="60"/>
                  </a:lnTo>
                  <a:lnTo>
                    <a:pt x="221" y="72"/>
                  </a:lnTo>
                  <a:lnTo>
                    <a:pt x="221" y="36"/>
                  </a:lnTo>
                  <a:lnTo>
                    <a:pt x="227" y="30"/>
                  </a:lnTo>
                  <a:lnTo>
                    <a:pt x="227" y="42"/>
                  </a:lnTo>
                  <a:lnTo>
                    <a:pt x="227" y="36"/>
                  </a:lnTo>
                  <a:lnTo>
                    <a:pt x="234" y="42"/>
                  </a:lnTo>
                  <a:lnTo>
                    <a:pt x="234" y="30"/>
                  </a:lnTo>
                  <a:lnTo>
                    <a:pt x="234" y="42"/>
                  </a:lnTo>
                  <a:lnTo>
                    <a:pt x="240" y="36"/>
                  </a:lnTo>
                  <a:lnTo>
                    <a:pt x="240" y="30"/>
                  </a:lnTo>
                  <a:lnTo>
                    <a:pt x="240" y="42"/>
                  </a:lnTo>
                  <a:lnTo>
                    <a:pt x="246" y="36"/>
                  </a:lnTo>
                  <a:lnTo>
                    <a:pt x="246" y="30"/>
                  </a:lnTo>
                  <a:lnTo>
                    <a:pt x="246" y="54"/>
                  </a:lnTo>
                  <a:lnTo>
                    <a:pt x="253" y="60"/>
                  </a:lnTo>
                  <a:lnTo>
                    <a:pt x="253" y="30"/>
                  </a:lnTo>
                  <a:lnTo>
                    <a:pt x="253" y="36"/>
                  </a:lnTo>
                  <a:lnTo>
                    <a:pt x="259" y="42"/>
                  </a:lnTo>
                  <a:lnTo>
                    <a:pt x="259" y="48"/>
                  </a:lnTo>
                  <a:lnTo>
                    <a:pt x="259" y="36"/>
                  </a:lnTo>
                  <a:lnTo>
                    <a:pt x="259" y="42"/>
                  </a:lnTo>
                  <a:lnTo>
                    <a:pt x="265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69"/>
            <p:cNvSpPr>
              <a:spLocks/>
            </p:cNvSpPr>
            <p:nvPr/>
          </p:nvSpPr>
          <p:spPr bwMode="auto">
            <a:xfrm>
              <a:off x="4697413" y="2581275"/>
              <a:ext cx="501650" cy="152400"/>
            </a:xfrm>
            <a:custGeom>
              <a:avLst/>
              <a:gdLst>
                <a:gd name="T0" fmla="*/ 6 w 316"/>
                <a:gd name="T1" fmla="*/ 54 h 96"/>
                <a:gd name="T2" fmla="*/ 13 w 316"/>
                <a:gd name="T3" fmla="*/ 12 h 96"/>
                <a:gd name="T4" fmla="*/ 25 w 316"/>
                <a:gd name="T5" fmla="*/ 36 h 96"/>
                <a:gd name="T6" fmla="*/ 32 w 316"/>
                <a:gd name="T7" fmla="*/ 30 h 96"/>
                <a:gd name="T8" fmla="*/ 38 w 316"/>
                <a:gd name="T9" fmla="*/ 12 h 96"/>
                <a:gd name="T10" fmla="*/ 44 w 316"/>
                <a:gd name="T11" fmla="*/ 18 h 96"/>
                <a:gd name="T12" fmla="*/ 44 w 316"/>
                <a:gd name="T13" fmla="*/ 18 h 96"/>
                <a:gd name="T14" fmla="*/ 51 w 316"/>
                <a:gd name="T15" fmla="*/ 18 h 96"/>
                <a:gd name="T16" fmla="*/ 57 w 316"/>
                <a:gd name="T17" fmla="*/ 30 h 96"/>
                <a:gd name="T18" fmla="*/ 63 w 316"/>
                <a:gd name="T19" fmla="*/ 6 h 96"/>
                <a:gd name="T20" fmla="*/ 70 w 316"/>
                <a:gd name="T21" fmla="*/ 0 h 96"/>
                <a:gd name="T22" fmla="*/ 76 w 316"/>
                <a:gd name="T23" fmla="*/ 12 h 96"/>
                <a:gd name="T24" fmla="*/ 95 w 316"/>
                <a:gd name="T25" fmla="*/ 54 h 96"/>
                <a:gd name="T26" fmla="*/ 101 w 316"/>
                <a:gd name="T27" fmla="*/ 48 h 96"/>
                <a:gd name="T28" fmla="*/ 101 w 316"/>
                <a:gd name="T29" fmla="*/ 66 h 96"/>
                <a:gd name="T30" fmla="*/ 108 w 316"/>
                <a:gd name="T31" fmla="*/ 42 h 96"/>
                <a:gd name="T32" fmla="*/ 114 w 316"/>
                <a:gd name="T33" fmla="*/ 42 h 96"/>
                <a:gd name="T34" fmla="*/ 120 w 316"/>
                <a:gd name="T35" fmla="*/ 42 h 96"/>
                <a:gd name="T36" fmla="*/ 133 w 316"/>
                <a:gd name="T37" fmla="*/ 66 h 96"/>
                <a:gd name="T38" fmla="*/ 139 w 316"/>
                <a:gd name="T39" fmla="*/ 48 h 96"/>
                <a:gd name="T40" fmla="*/ 146 w 316"/>
                <a:gd name="T41" fmla="*/ 12 h 96"/>
                <a:gd name="T42" fmla="*/ 152 w 316"/>
                <a:gd name="T43" fmla="*/ 18 h 96"/>
                <a:gd name="T44" fmla="*/ 158 w 316"/>
                <a:gd name="T45" fmla="*/ 30 h 96"/>
                <a:gd name="T46" fmla="*/ 171 w 316"/>
                <a:gd name="T47" fmla="*/ 12 h 96"/>
                <a:gd name="T48" fmla="*/ 177 w 316"/>
                <a:gd name="T49" fmla="*/ 42 h 96"/>
                <a:gd name="T50" fmla="*/ 184 w 316"/>
                <a:gd name="T51" fmla="*/ 6 h 96"/>
                <a:gd name="T52" fmla="*/ 196 w 316"/>
                <a:gd name="T53" fmla="*/ 36 h 96"/>
                <a:gd name="T54" fmla="*/ 203 w 316"/>
                <a:gd name="T55" fmla="*/ 42 h 96"/>
                <a:gd name="T56" fmla="*/ 215 w 316"/>
                <a:gd name="T57" fmla="*/ 60 h 96"/>
                <a:gd name="T58" fmla="*/ 221 w 316"/>
                <a:gd name="T59" fmla="*/ 72 h 96"/>
                <a:gd name="T60" fmla="*/ 228 w 316"/>
                <a:gd name="T61" fmla="*/ 90 h 96"/>
                <a:gd name="T62" fmla="*/ 234 w 316"/>
                <a:gd name="T63" fmla="*/ 24 h 96"/>
                <a:gd name="T64" fmla="*/ 247 w 316"/>
                <a:gd name="T65" fmla="*/ 30 h 96"/>
                <a:gd name="T66" fmla="*/ 247 w 316"/>
                <a:gd name="T67" fmla="*/ 24 h 96"/>
                <a:gd name="T68" fmla="*/ 253 w 316"/>
                <a:gd name="T69" fmla="*/ 30 h 96"/>
                <a:gd name="T70" fmla="*/ 266 w 316"/>
                <a:gd name="T71" fmla="*/ 48 h 96"/>
                <a:gd name="T72" fmla="*/ 272 w 316"/>
                <a:gd name="T73" fmla="*/ 36 h 96"/>
                <a:gd name="T74" fmla="*/ 278 w 316"/>
                <a:gd name="T75" fmla="*/ 30 h 96"/>
                <a:gd name="T76" fmla="*/ 291 w 316"/>
                <a:gd name="T77" fmla="*/ 48 h 96"/>
                <a:gd name="T78" fmla="*/ 297 w 316"/>
                <a:gd name="T79" fmla="*/ 42 h 96"/>
                <a:gd name="T80" fmla="*/ 304 w 316"/>
                <a:gd name="T81" fmla="*/ 48 h 96"/>
                <a:gd name="T82" fmla="*/ 316 w 316"/>
                <a:gd name="T83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6" h="96">
                  <a:moveTo>
                    <a:pt x="0" y="36"/>
                  </a:moveTo>
                  <a:lnTo>
                    <a:pt x="0" y="48"/>
                  </a:lnTo>
                  <a:lnTo>
                    <a:pt x="6" y="5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3" y="12"/>
                  </a:lnTo>
                  <a:lnTo>
                    <a:pt x="13" y="30"/>
                  </a:lnTo>
                  <a:lnTo>
                    <a:pt x="19" y="30"/>
                  </a:lnTo>
                  <a:lnTo>
                    <a:pt x="25" y="36"/>
                  </a:lnTo>
                  <a:lnTo>
                    <a:pt x="25" y="24"/>
                  </a:lnTo>
                  <a:lnTo>
                    <a:pt x="25" y="36"/>
                  </a:lnTo>
                  <a:lnTo>
                    <a:pt x="32" y="30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12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4" y="18"/>
                  </a:lnTo>
                  <a:lnTo>
                    <a:pt x="51" y="12"/>
                  </a:lnTo>
                  <a:lnTo>
                    <a:pt x="51" y="0"/>
                  </a:lnTo>
                  <a:lnTo>
                    <a:pt x="51" y="18"/>
                  </a:lnTo>
                  <a:lnTo>
                    <a:pt x="57" y="24"/>
                  </a:lnTo>
                  <a:lnTo>
                    <a:pt x="57" y="42"/>
                  </a:lnTo>
                  <a:lnTo>
                    <a:pt x="57" y="30"/>
                  </a:lnTo>
                  <a:lnTo>
                    <a:pt x="63" y="24"/>
                  </a:lnTo>
                  <a:lnTo>
                    <a:pt x="63" y="36"/>
                  </a:lnTo>
                  <a:lnTo>
                    <a:pt x="63" y="6"/>
                  </a:lnTo>
                  <a:lnTo>
                    <a:pt x="63" y="12"/>
                  </a:lnTo>
                  <a:lnTo>
                    <a:pt x="70" y="6"/>
                  </a:lnTo>
                  <a:lnTo>
                    <a:pt x="70" y="0"/>
                  </a:lnTo>
                  <a:lnTo>
                    <a:pt x="70" y="18"/>
                  </a:lnTo>
                  <a:lnTo>
                    <a:pt x="76" y="24"/>
                  </a:lnTo>
                  <a:lnTo>
                    <a:pt x="76" y="12"/>
                  </a:lnTo>
                  <a:lnTo>
                    <a:pt x="82" y="18"/>
                  </a:lnTo>
                  <a:lnTo>
                    <a:pt x="82" y="54"/>
                  </a:lnTo>
                  <a:lnTo>
                    <a:pt x="95" y="54"/>
                  </a:lnTo>
                  <a:lnTo>
                    <a:pt x="89" y="54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1" y="66"/>
                  </a:lnTo>
                  <a:lnTo>
                    <a:pt x="101" y="42"/>
                  </a:lnTo>
                  <a:lnTo>
                    <a:pt x="101" y="66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30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7" y="36"/>
                  </a:lnTo>
                  <a:lnTo>
                    <a:pt x="127" y="72"/>
                  </a:lnTo>
                  <a:lnTo>
                    <a:pt x="133" y="66"/>
                  </a:lnTo>
                  <a:lnTo>
                    <a:pt x="133" y="24"/>
                  </a:lnTo>
                  <a:lnTo>
                    <a:pt x="139" y="30"/>
                  </a:lnTo>
                  <a:lnTo>
                    <a:pt x="139" y="48"/>
                  </a:lnTo>
                  <a:lnTo>
                    <a:pt x="139" y="36"/>
                  </a:lnTo>
                  <a:lnTo>
                    <a:pt x="146" y="42"/>
                  </a:lnTo>
                  <a:lnTo>
                    <a:pt x="146" y="12"/>
                  </a:lnTo>
                  <a:lnTo>
                    <a:pt x="152" y="18"/>
                  </a:lnTo>
                  <a:lnTo>
                    <a:pt x="152" y="12"/>
                  </a:lnTo>
                  <a:lnTo>
                    <a:pt x="152" y="18"/>
                  </a:lnTo>
                  <a:lnTo>
                    <a:pt x="158" y="24"/>
                  </a:lnTo>
                  <a:lnTo>
                    <a:pt x="158" y="36"/>
                  </a:lnTo>
                  <a:lnTo>
                    <a:pt x="158" y="30"/>
                  </a:lnTo>
                  <a:lnTo>
                    <a:pt x="171" y="30"/>
                  </a:lnTo>
                  <a:lnTo>
                    <a:pt x="171" y="54"/>
                  </a:lnTo>
                  <a:lnTo>
                    <a:pt x="171" y="12"/>
                  </a:lnTo>
                  <a:lnTo>
                    <a:pt x="171" y="24"/>
                  </a:lnTo>
                  <a:lnTo>
                    <a:pt x="177" y="30"/>
                  </a:lnTo>
                  <a:lnTo>
                    <a:pt x="177" y="42"/>
                  </a:lnTo>
                  <a:lnTo>
                    <a:pt x="177" y="24"/>
                  </a:lnTo>
                  <a:lnTo>
                    <a:pt x="184" y="18"/>
                  </a:lnTo>
                  <a:lnTo>
                    <a:pt x="184" y="6"/>
                  </a:lnTo>
                  <a:lnTo>
                    <a:pt x="184" y="12"/>
                  </a:lnTo>
                  <a:lnTo>
                    <a:pt x="196" y="24"/>
                  </a:lnTo>
                  <a:lnTo>
                    <a:pt x="196" y="36"/>
                  </a:lnTo>
                  <a:lnTo>
                    <a:pt x="203" y="42"/>
                  </a:lnTo>
                  <a:lnTo>
                    <a:pt x="203" y="36"/>
                  </a:lnTo>
                  <a:lnTo>
                    <a:pt x="203" y="42"/>
                  </a:lnTo>
                  <a:lnTo>
                    <a:pt x="209" y="36"/>
                  </a:lnTo>
                  <a:lnTo>
                    <a:pt x="209" y="54"/>
                  </a:lnTo>
                  <a:lnTo>
                    <a:pt x="215" y="60"/>
                  </a:lnTo>
                  <a:lnTo>
                    <a:pt x="215" y="54"/>
                  </a:lnTo>
                  <a:lnTo>
                    <a:pt x="215" y="78"/>
                  </a:lnTo>
                  <a:lnTo>
                    <a:pt x="221" y="72"/>
                  </a:lnTo>
                  <a:lnTo>
                    <a:pt x="221" y="96"/>
                  </a:lnTo>
                  <a:lnTo>
                    <a:pt x="221" y="84"/>
                  </a:lnTo>
                  <a:lnTo>
                    <a:pt x="228" y="90"/>
                  </a:lnTo>
                  <a:lnTo>
                    <a:pt x="228" y="18"/>
                  </a:lnTo>
                  <a:lnTo>
                    <a:pt x="228" y="30"/>
                  </a:lnTo>
                  <a:lnTo>
                    <a:pt x="234" y="24"/>
                  </a:lnTo>
                  <a:lnTo>
                    <a:pt x="234" y="30"/>
                  </a:lnTo>
                  <a:lnTo>
                    <a:pt x="234" y="18"/>
                  </a:lnTo>
                  <a:lnTo>
                    <a:pt x="247" y="30"/>
                  </a:lnTo>
                  <a:lnTo>
                    <a:pt x="240" y="30"/>
                  </a:lnTo>
                  <a:lnTo>
                    <a:pt x="247" y="18"/>
                  </a:lnTo>
                  <a:lnTo>
                    <a:pt x="247" y="24"/>
                  </a:lnTo>
                  <a:lnTo>
                    <a:pt x="253" y="30"/>
                  </a:lnTo>
                  <a:lnTo>
                    <a:pt x="253" y="36"/>
                  </a:lnTo>
                  <a:lnTo>
                    <a:pt x="253" y="30"/>
                  </a:lnTo>
                  <a:lnTo>
                    <a:pt x="266" y="42"/>
                  </a:lnTo>
                  <a:lnTo>
                    <a:pt x="266" y="48"/>
                  </a:lnTo>
                  <a:lnTo>
                    <a:pt x="266" y="48"/>
                  </a:lnTo>
                  <a:lnTo>
                    <a:pt x="272" y="42"/>
                  </a:lnTo>
                  <a:lnTo>
                    <a:pt x="272" y="30"/>
                  </a:lnTo>
                  <a:lnTo>
                    <a:pt x="272" y="36"/>
                  </a:lnTo>
                  <a:lnTo>
                    <a:pt x="278" y="30"/>
                  </a:lnTo>
                  <a:lnTo>
                    <a:pt x="278" y="24"/>
                  </a:lnTo>
                  <a:lnTo>
                    <a:pt x="278" y="30"/>
                  </a:lnTo>
                  <a:lnTo>
                    <a:pt x="285" y="36"/>
                  </a:lnTo>
                  <a:lnTo>
                    <a:pt x="285" y="42"/>
                  </a:lnTo>
                  <a:lnTo>
                    <a:pt x="291" y="48"/>
                  </a:lnTo>
                  <a:lnTo>
                    <a:pt x="297" y="54"/>
                  </a:lnTo>
                  <a:lnTo>
                    <a:pt x="297" y="78"/>
                  </a:lnTo>
                  <a:lnTo>
                    <a:pt x="297" y="42"/>
                  </a:lnTo>
                  <a:lnTo>
                    <a:pt x="304" y="30"/>
                  </a:lnTo>
                  <a:lnTo>
                    <a:pt x="304" y="12"/>
                  </a:lnTo>
                  <a:lnTo>
                    <a:pt x="304" y="48"/>
                  </a:lnTo>
                  <a:lnTo>
                    <a:pt x="310" y="42"/>
                  </a:lnTo>
                  <a:lnTo>
                    <a:pt x="310" y="54"/>
                  </a:lnTo>
                  <a:lnTo>
                    <a:pt x="316" y="60"/>
                  </a:lnTo>
                  <a:lnTo>
                    <a:pt x="316" y="48"/>
                  </a:lnTo>
                  <a:lnTo>
                    <a:pt x="316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70"/>
            <p:cNvSpPr>
              <a:spLocks/>
            </p:cNvSpPr>
            <p:nvPr/>
          </p:nvSpPr>
          <p:spPr bwMode="auto">
            <a:xfrm>
              <a:off x="5199063" y="2571750"/>
              <a:ext cx="512763" cy="171450"/>
            </a:xfrm>
            <a:custGeom>
              <a:avLst/>
              <a:gdLst>
                <a:gd name="T0" fmla="*/ 7 w 323"/>
                <a:gd name="T1" fmla="*/ 72 h 108"/>
                <a:gd name="T2" fmla="*/ 13 w 323"/>
                <a:gd name="T3" fmla="*/ 66 h 108"/>
                <a:gd name="T4" fmla="*/ 19 w 323"/>
                <a:gd name="T5" fmla="*/ 36 h 108"/>
                <a:gd name="T6" fmla="*/ 32 w 323"/>
                <a:gd name="T7" fmla="*/ 30 h 108"/>
                <a:gd name="T8" fmla="*/ 38 w 323"/>
                <a:gd name="T9" fmla="*/ 66 h 108"/>
                <a:gd name="T10" fmla="*/ 51 w 323"/>
                <a:gd name="T11" fmla="*/ 72 h 108"/>
                <a:gd name="T12" fmla="*/ 57 w 323"/>
                <a:gd name="T13" fmla="*/ 54 h 108"/>
                <a:gd name="T14" fmla="*/ 64 w 323"/>
                <a:gd name="T15" fmla="*/ 30 h 108"/>
                <a:gd name="T16" fmla="*/ 70 w 323"/>
                <a:gd name="T17" fmla="*/ 18 h 108"/>
                <a:gd name="T18" fmla="*/ 83 w 323"/>
                <a:gd name="T19" fmla="*/ 18 h 108"/>
                <a:gd name="T20" fmla="*/ 89 w 323"/>
                <a:gd name="T21" fmla="*/ 24 h 108"/>
                <a:gd name="T22" fmla="*/ 95 w 323"/>
                <a:gd name="T23" fmla="*/ 24 h 108"/>
                <a:gd name="T24" fmla="*/ 102 w 323"/>
                <a:gd name="T25" fmla="*/ 36 h 108"/>
                <a:gd name="T26" fmla="*/ 102 w 323"/>
                <a:gd name="T27" fmla="*/ 0 h 108"/>
                <a:gd name="T28" fmla="*/ 108 w 323"/>
                <a:gd name="T29" fmla="*/ 30 h 108"/>
                <a:gd name="T30" fmla="*/ 114 w 323"/>
                <a:gd name="T31" fmla="*/ 30 h 108"/>
                <a:gd name="T32" fmla="*/ 127 w 323"/>
                <a:gd name="T33" fmla="*/ 36 h 108"/>
                <a:gd name="T34" fmla="*/ 133 w 323"/>
                <a:gd name="T35" fmla="*/ 54 h 108"/>
                <a:gd name="T36" fmla="*/ 139 w 323"/>
                <a:gd name="T37" fmla="*/ 84 h 108"/>
                <a:gd name="T38" fmla="*/ 146 w 323"/>
                <a:gd name="T39" fmla="*/ 60 h 108"/>
                <a:gd name="T40" fmla="*/ 152 w 323"/>
                <a:gd name="T41" fmla="*/ 60 h 108"/>
                <a:gd name="T42" fmla="*/ 165 w 323"/>
                <a:gd name="T43" fmla="*/ 72 h 108"/>
                <a:gd name="T44" fmla="*/ 165 w 323"/>
                <a:gd name="T45" fmla="*/ 72 h 108"/>
                <a:gd name="T46" fmla="*/ 177 w 323"/>
                <a:gd name="T47" fmla="*/ 48 h 108"/>
                <a:gd name="T48" fmla="*/ 184 w 323"/>
                <a:gd name="T49" fmla="*/ 42 h 108"/>
                <a:gd name="T50" fmla="*/ 196 w 323"/>
                <a:gd name="T51" fmla="*/ 54 h 108"/>
                <a:gd name="T52" fmla="*/ 203 w 323"/>
                <a:gd name="T53" fmla="*/ 30 h 108"/>
                <a:gd name="T54" fmla="*/ 209 w 323"/>
                <a:gd name="T55" fmla="*/ 72 h 108"/>
                <a:gd name="T56" fmla="*/ 222 w 323"/>
                <a:gd name="T57" fmla="*/ 66 h 108"/>
                <a:gd name="T58" fmla="*/ 228 w 323"/>
                <a:gd name="T59" fmla="*/ 78 h 108"/>
                <a:gd name="T60" fmla="*/ 234 w 323"/>
                <a:gd name="T61" fmla="*/ 66 h 108"/>
                <a:gd name="T62" fmla="*/ 241 w 323"/>
                <a:gd name="T63" fmla="*/ 72 h 108"/>
                <a:gd name="T64" fmla="*/ 247 w 323"/>
                <a:gd name="T65" fmla="*/ 78 h 108"/>
                <a:gd name="T66" fmla="*/ 253 w 323"/>
                <a:gd name="T67" fmla="*/ 66 h 108"/>
                <a:gd name="T68" fmla="*/ 260 w 323"/>
                <a:gd name="T69" fmla="*/ 60 h 108"/>
                <a:gd name="T70" fmla="*/ 272 w 323"/>
                <a:gd name="T71" fmla="*/ 102 h 108"/>
                <a:gd name="T72" fmla="*/ 279 w 323"/>
                <a:gd name="T73" fmla="*/ 108 h 108"/>
                <a:gd name="T74" fmla="*/ 291 w 323"/>
                <a:gd name="T75" fmla="*/ 102 h 108"/>
                <a:gd name="T76" fmla="*/ 298 w 323"/>
                <a:gd name="T77" fmla="*/ 102 h 108"/>
                <a:gd name="T78" fmla="*/ 304 w 323"/>
                <a:gd name="T79" fmla="*/ 84 h 108"/>
                <a:gd name="T80" fmla="*/ 317 w 323"/>
                <a:gd name="T81" fmla="*/ 72 h 108"/>
                <a:gd name="T82" fmla="*/ 323 w 323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3" h="108">
                  <a:moveTo>
                    <a:pt x="0" y="60"/>
                  </a:moveTo>
                  <a:lnTo>
                    <a:pt x="7" y="66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13" y="78"/>
                  </a:lnTo>
                  <a:lnTo>
                    <a:pt x="13" y="66"/>
                  </a:lnTo>
                  <a:lnTo>
                    <a:pt x="13" y="72"/>
                  </a:lnTo>
                  <a:lnTo>
                    <a:pt x="19" y="66"/>
                  </a:lnTo>
                  <a:lnTo>
                    <a:pt x="19" y="36"/>
                  </a:lnTo>
                  <a:lnTo>
                    <a:pt x="19" y="60"/>
                  </a:lnTo>
                  <a:lnTo>
                    <a:pt x="32" y="48"/>
                  </a:lnTo>
                  <a:lnTo>
                    <a:pt x="32" y="30"/>
                  </a:lnTo>
                  <a:lnTo>
                    <a:pt x="32" y="48"/>
                  </a:lnTo>
                  <a:lnTo>
                    <a:pt x="38" y="54"/>
                  </a:lnTo>
                  <a:lnTo>
                    <a:pt x="38" y="66"/>
                  </a:lnTo>
                  <a:lnTo>
                    <a:pt x="45" y="72"/>
                  </a:lnTo>
                  <a:lnTo>
                    <a:pt x="45" y="66"/>
                  </a:lnTo>
                  <a:lnTo>
                    <a:pt x="51" y="72"/>
                  </a:lnTo>
                  <a:lnTo>
                    <a:pt x="51" y="84"/>
                  </a:lnTo>
                  <a:lnTo>
                    <a:pt x="57" y="78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64" y="54"/>
                  </a:lnTo>
                  <a:lnTo>
                    <a:pt x="64" y="30"/>
                  </a:lnTo>
                  <a:lnTo>
                    <a:pt x="70" y="24"/>
                  </a:lnTo>
                  <a:lnTo>
                    <a:pt x="70" y="36"/>
                  </a:lnTo>
                  <a:lnTo>
                    <a:pt x="70" y="18"/>
                  </a:lnTo>
                  <a:lnTo>
                    <a:pt x="70" y="30"/>
                  </a:lnTo>
                  <a:lnTo>
                    <a:pt x="76" y="24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83" y="18"/>
                  </a:lnTo>
                  <a:lnTo>
                    <a:pt x="89" y="24"/>
                  </a:lnTo>
                  <a:lnTo>
                    <a:pt x="89" y="18"/>
                  </a:lnTo>
                  <a:lnTo>
                    <a:pt x="89" y="18"/>
                  </a:lnTo>
                  <a:lnTo>
                    <a:pt x="95" y="24"/>
                  </a:lnTo>
                  <a:lnTo>
                    <a:pt x="95" y="18"/>
                  </a:lnTo>
                  <a:lnTo>
                    <a:pt x="95" y="36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08" y="30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20" y="24"/>
                  </a:lnTo>
                  <a:lnTo>
                    <a:pt x="120" y="42"/>
                  </a:lnTo>
                  <a:lnTo>
                    <a:pt x="127" y="36"/>
                  </a:lnTo>
                  <a:lnTo>
                    <a:pt x="127" y="30"/>
                  </a:lnTo>
                  <a:lnTo>
                    <a:pt x="127" y="60"/>
                  </a:lnTo>
                  <a:lnTo>
                    <a:pt x="133" y="54"/>
                  </a:lnTo>
                  <a:lnTo>
                    <a:pt x="133" y="84"/>
                  </a:lnTo>
                  <a:lnTo>
                    <a:pt x="139" y="90"/>
                  </a:lnTo>
                  <a:lnTo>
                    <a:pt x="139" y="84"/>
                  </a:lnTo>
                  <a:lnTo>
                    <a:pt x="139" y="96"/>
                  </a:lnTo>
                  <a:lnTo>
                    <a:pt x="146" y="102"/>
                  </a:lnTo>
                  <a:lnTo>
                    <a:pt x="146" y="60"/>
                  </a:lnTo>
                  <a:lnTo>
                    <a:pt x="152" y="66"/>
                  </a:lnTo>
                  <a:lnTo>
                    <a:pt x="152" y="72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58" y="66"/>
                  </a:lnTo>
                  <a:lnTo>
                    <a:pt x="165" y="72"/>
                  </a:lnTo>
                  <a:lnTo>
                    <a:pt x="165" y="78"/>
                  </a:lnTo>
                  <a:lnTo>
                    <a:pt x="165" y="66"/>
                  </a:lnTo>
                  <a:lnTo>
                    <a:pt x="165" y="72"/>
                  </a:lnTo>
                  <a:lnTo>
                    <a:pt x="177" y="72"/>
                  </a:lnTo>
                  <a:lnTo>
                    <a:pt x="177" y="84"/>
                  </a:lnTo>
                  <a:lnTo>
                    <a:pt x="177" y="48"/>
                  </a:lnTo>
                  <a:lnTo>
                    <a:pt x="184" y="42"/>
                  </a:lnTo>
                  <a:lnTo>
                    <a:pt x="184" y="66"/>
                  </a:lnTo>
                  <a:lnTo>
                    <a:pt x="184" y="42"/>
                  </a:lnTo>
                  <a:lnTo>
                    <a:pt x="190" y="48"/>
                  </a:lnTo>
                  <a:lnTo>
                    <a:pt x="196" y="42"/>
                  </a:lnTo>
                  <a:lnTo>
                    <a:pt x="196" y="54"/>
                  </a:lnTo>
                  <a:lnTo>
                    <a:pt x="196" y="42"/>
                  </a:lnTo>
                  <a:lnTo>
                    <a:pt x="203" y="36"/>
                  </a:lnTo>
                  <a:lnTo>
                    <a:pt x="203" y="30"/>
                  </a:lnTo>
                  <a:lnTo>
                    <a:pt x="203" y="36"/>
                  </a:lnTo>
                  <a:lnTo>
                    <a:pt x="209" y="42"/>
                  </a:lnTo>
                  <a:lnTo>
                    <a:pt x="209" y="72"/>
                  </a:lnTo>
                  <a:lnTo>
                    <a:pt x="222" y="84"/>
                  </a:lnTo>
                  <a:lnTo>
                    <a:pt x="222" y="90"/>
                  </a:lnTo>
                  <a:lnTo>
                    <a:pt x="222" y="66"/>
                  </a:lnTo>
                  <a:lnTo>
                    <a:pt x="228" y="72"/>
                  </a:lnTo>
                  <a:lnTo>
                    <a:pt x="228" y="90"/>
                  </a:lnTo>
                  <a:lnTo>
                    <a:pt x="228" y="78"/>
                  </a:lnTo>
                  <a:lnTo>
                    <a:pt x="234" y="84"/>
                  </a:lnTo>
                  <a:lnTo>
                    <a:pt x="234" y="84"/>
                  </a:lnTo>
                  <a:lnTo>
                    <a:pt x="234" y="66"/>
                  </a:lnTo>
                  <a:lnTo>
                    <a:pt x="241" y="60"/>
                  </a:lnTo>
                  <a:lnTo>
                    <a:pt x="241" y="72"/>
                  </a:lnTo>
                  <a:lnTo>
                    <a:pt x="241" y="72"/>
                  </a:lnTo>
                  <a:lnTo>
                    <a:pt x="247" y="66"/>
                  </a:lnTo>
                  <a:lnTo>
                    <a:pt x="247" y="84"/>
                  </a:lnTo>
                  <a:lnTo>
                    <a:pt x="247" y="78"/>
                  </a:lnTo>
                  <a:lnTo>
                    <a:pt x="253" y="84"/>
                  </a:lnTo>
                  <a:lnTo>
                    <a:pt x="253" y="108"/>
                  </a:lnTo>
                  <a:lnTo>
                    <a:pt x="253" y="66"/>
                  </a:lnTo>
                  <a:lnTo>
                    <a:pt x="253" y="72"/>
                  </a:lnTo>
                  <a:lnTo>
                    <a:pt x="260" y="78"/>
                  </a:lnTo>
                  <a:lnTo>
                    <a:pt x="260" y="60"/>
                  </a:lnTo>
                  <a:lnTo>
                    <a:pt x="260" y="72"/>
                  </a:lnTo>
                  <a:lnTo>
                    <a:pt x="272" y="84"/>
                  </a:lnTo>
                  <a:lnTo>
                    <a:pt x="272" y="102"/>
                  </a:lnTo>
                  <a:lnTo>
                    <a:pt x="279" y="108"/>
                  </a:lnTo>
                  <a:lnTo>
                    <a:pt x="279" y="90"/>
                  </a:lnTo>
                  <a:lnTo>
                    <a:pt x="279" y="108"/>
                  </a:lnTo>
                  <a:lnTo>
                    <a:pt x="285" y="102"/>
                  </a:lnTo>
                  <a:lnTo>
                    <a:pt x="285" y="108"/>
                  </a:lnTo>
                  <a:lnTo>
                    <a:pt x="291" y="102"/>
                  </a:lnTo>
                  <a:lnTo>
                    <a:pt x="291" y="84"/>
                  </a:lnTo>
                  <a:lnTo>
                    <a:pt x="298" y="90"/>
                  </a:lnTo>
                  <a:lnTo>
                    <a:pt x="298" y="102"/>
                  </a:lnTo>
                  <a:lnTo>
                    <a:pt x="298" y="84"/>
                  </a:lnTo>
                  <a:lnTo>
                    <a:pt x="298" y="102"/>
                  </a:lnTo>
                  <a:lnTo>
                    <a:pt x="304" y="84"/>
                  </a:lnTo>
                  <a:lnTo>
                    <a:pt x="304" y="60"/>
                  </a:lnTo>
                  <a:lnTo>
                    <a:pt x="317" y="60"/>
                  </a:lnTo>
                  <a:lnTo>
                    <a:pt x="317" y="72"/>
                  </a:lnTo>
                  <a:lnTo>
                    <a:pt x="310" y="60"/>
                  </a:lnTo>
                  <a:lnTo>
                    <a:pt x="317" y="66"/>
                  </a:lnTo>
                  <a:lnTo>
                    <a:pt x="323" y="72"/>
                  </a:lnTo>
                  <a:lnTo>
                    <a:pt x="323" y="78"/>
                  </a:lnTo>
                  <a:lnTo>
                    <a:pt x="323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71"/>
            <p:cNvSpPr>
              <a:spLocks/>
            </p:cNvSpPr>
            <p:nvPr/>
          </p:nvSpPr>
          <p:spPr bwMode="auto">
            <a:xfrm>
              <a:off x="5711825" y="2590800"/>
              <a:ext cx="481013" cy="542925"/>
            </a:xfrm>
            <a:custGeom>
              <a:avLst/>
              <a:gdLst>
                <a:gd name="T0" fmla="*/ 6 w 303"/>
                <a:gd name="T1" fmla="*/ 60 h 342"/>
                <a:gd name="T2" fmla="*/ 12 w 303"/>
                <a:gd name="T3" fmla="*/ 72 h 342"/>
                <a:gd name="T4" fmla="*/ 25 w 303"/>
                <a:gd name="T5" fmla="*/ 72 h 342"/>
                <a:gd name="T6" fmla="*/ 31 w 303"/>
                <a:gd name="T7" fmla="*/ 24 h 342"/>
                <a:gd name="T8" fmla="*/ 38 w 303"/>
                <a:gd name="T9" fmla="*/ 6 h 342"/>
                <a:gd name="T10" fmla="*/ 44 w 303"/>
                <a:gd name="T11" fmla="*/ 12 h 342"/>
                <a:gd name="T12" fmla="*/ 50 w 303"/>
                <a:gd name="T13" fmla="*/ 12 h 342"/>
                <a:gd name="T14" fmla="*/ 57 w 303"/>
                <a:gd name="T15" fmla="*/ 18 h 342"/>
                <a:gd name="T16" fmla="*/ 63 w 303"/>
                <a:gd name="T17" fmla="*/ 30 h 342"/>
                <a:gd name="T18" fmla="*/ 76 w 303"/>
                <a:gd name="T19" fmla="*/ 30 h 342"/>
                <a:gd name="T20" fmla="*/ 82 w 303"/>
                <a:gd name="T21" fmla="*/ 36 h 342"/>
                <a:gd name="T22" fmla="*/ 88 w 303"/>
                <a:gd name="T23" fmla="*/ 36 h 342"/>
                <a:gd name="T24" fmla="*/ 95 w 303"/>
                <a:gd name="T25" fmla="*/ 42 h 342"/>
                <a:gd name="T26" fmla="*/ 95 w 303"/>
                <a:gd name="T27" fmla="*/ 48 h 342"/>
                <a:gd name="T28" fmla="*/ 101 w 303"/>
                <a:gd name="T29" fmla="*/ 48 h 342"/>
                <a:gd name="T30" fmla="*/ 107 w 303"/>
                <a:gd name="T31" fmla="*/ 48 h 342"/>
                <a:gd name="T32" fmla="*/ 114 w 303"/>
                <a:gd name="T33" fmla="*/ 72 h 342"/>
                <a:gd name="T34" fmla="*/ 120 w 303"/>
                <a:gd name="T35" fmla="*/ 42 h 342"/>
                <a:gd name="T36" fmla="*/ 126 w 303"/>
                <a:gd name="T37" fmla="*/ 36 h 342"/>
                <a:gd name="T38" fmla="*/ 133 w 303"/>
                <a:gd name="T39" fmla="*/ 54 h 342"/>
                <a:gd name="T40" fmla="*/ 145 w 303"/>
                <a:gd name="T41" fmla="*/ 78 h 342"/>
                <a:gd name="T42" fmla="*/ 145 w 303"/>
                <a:gd name="T43" fmla="*/ 72 h 342"/>
                <a:gd name="T44" fmla="*/ 158 w 303"/>
                <a:gd name="T45" fmla="*/ 90 h 342"/>
                <a:gd name="T46" fmla="*/ 164 w 303"/>
                <a:gd name="T47" fmla="*/ 84 h 342"/>
                <a:gd name="T48" fmla="*/ 171 w 303"/>
                <a:gd name="T49" fmla="*/ 66 h 342"/>
                <a:gd name="T50" fmla="*/ 177 w 303"/>
                <a:gd name="T51" fmla="*/ 36 h 342"/>
                <a:gd name="T52" fmla="*/ 190 w 303"/>
                <a:gd name="T53" fmla="*/ 36 h 342"/>
                <a:gd name="T54" fmla="*/ 196 w 303"/>
                <a:gd name="T55" fmla="*/ 30 h 342"/>
                <a:gd name="T56" fmla="*/ 202 w 303"/>
                <a:gd name="T57" fmla="*/ 42 h 342"/>
                <a:gd name="T58" fmla="*/ 209 w 303"/>
                <a:gd name="T59" fmla="*/ 24 h 342"/>
                <a:gd name="T60" fmla="*/ 215 w 303"/>
                <a:gd name="T61" fmla="*/ 42 h 342"/>
                <a:gd name="T62" fmla="*/ 221 w 303"/>
                <a:gd name="T63" fmla="*/ 42 h 342"/>
                <a:gd name="T64" fmla="*/ 227 w 303"/>
                <a:gd name="T65" fmla="*/ 36 h 342"/>
                <a:gd name="T66" fmla="*/ 234 w 303"/>
                <a:gd name="T67" fmla="*/ 48 h 342"/>
                <a:gd name="T68" fmla="*/ 240 w 303"/>
                <a:gd name="T69" fmla="*/ 66 h 342"/>
                <a:gd name="T70" fmla="*/ 246 w 303"/>
                <a:gd name="T71" fmla="*/ 90 h 342"/>
                <a:gd name="T72" fmla="*/ 253 w 303"/>
                <a:gd name="T73" fmla="*/ 60 h 342"/>
                <a:gd name="T74" fmla="*/ 265 w 303"/>
                <a:gd name="T75" fmla="*/ 60 h 342"/>
                <a:gd name="T76" fmla="*/ 272 w 303"/>
                <a:gd name="T77" fmla="*/ 36 h 342"/>
                <a:gd name="T78" fmla="*/ 278 w 303"/>
                <a:gd name="T79" fmla="*/ 12 h 342"/>
                <a:gd name="T80" fmla="*/ 291 w 303"/>
                <a:gd name="T81" fmla="*/ 36 h 342"/>
                <a:gd name="T82" fmla="*/ 297 w 303"/>
                <a:gd name="T83" fmla="*/ 5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" h="342">
                  <a:moveTo>
                    <a:pt x="0" y="48"/>
                  </a:moveTo>
                  <a:lnTo>
                    <a:pt x="6" y="5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12" y="30"/>
                  </a:lnTo>
                  <a:lnTo>
                    <a:pt x="12" y="72"/>
                  </a:lnTo>
                  <a:lnTo>
                    <a:pt x="19" y="78"/>
                  </a:lnTo>
                  <a:lnTo>
                    <a:pt x="19" y="66"/>
                  </a:lnTo>
                  <a:lnTo>
                    <a:pt x="25" y="72"/>
                  </a:lnTo>
                  <a:lnTo>
                    <a:pt x="25" y="48"/>
                  </a:lnTo>
                  <a:lnTo>
                    <a:pt x="31" y="54"/>
                  </a:lnTo>
                  <a:lnTo>
                    <a:pt x="31" y="24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50" y="18"/>
                  </a:lnTo>
                  <a:lnTo>
                    <a:pt x="50" y="0"/>
                  </a:lnTo>
                  <a:lnTo>
                    <a:pt x="50" y="12"/>
                  </a:lnTo>
                  <a:lnTo>
                    <a:pt x="57" y="18"/>
                  </a:lnTo>
                  <a:lnTo>
                    <a:pt x="57" y="6"/>
                  </a:lnTo>
                  <a:lnTo>
                    <a:pt x="57" y="18"/>
                  </a:lnTo>
                  <a:lnTo>
                    <a:pt x="63" y="12"/>
                  </a:lnTo>
                  <a:lnTo>
                    <a:pt x="63" y="6"/>
                  </a:lnTo>
                  <a:lnTo>
                    <a:pt x="63" y="30"/>
                  </a:lnTo>
                  <a:lnTo>
                    <a:pt x="69" y="36"/>
                  </a:lnTo>
                  <a:lnTo>
                    <a:pt x="69" y="24"/>
                  </a:lnTo>
                  <a:lnTo>
                    <a:pt x="76" y="30"/>
                  </a:lnTo>
                  <a:lnTo>
                    <a:pt x="76" y="36"/>
                  </a:lnTo>
                  <a:lnTo>
                    <a:pt x="76" y="30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2" y="30"/>
                  </a:lnTo>
                  <a:lnTo>
                    <a:pt x="88" y="36"/>
                  </a:lnTo>
                  <a:lnTo>
                    <a:pt x="88" y="54"/>
                  </a:lnTo>
                  <a:lnTo>
                    <a:pt x="88" y="48"/>
                  </a:lnTo>
                  <a:lnTo>
                    <a:pt x="95" y="42"/>
                  </a:lnTo>
                  <a:lnTo>
                    <a:pt x="95" y="48"/>
                  </a:lnTo>
                  <a:lnTo>
                    <a:pt x="95" y="36"/>
                  </a:lnTo>
                  <a:lnTo>
                    <a:pt x="95" y="48"/>
                  </a:lnTo>
                  <a:lnTo>
                    <a:pt x="101" y="54"/>
                  </a:lnTo>
                  <a:lnTo>
                    <a:pt x="101" y="60"/>
                  </a:lnTo>
                  <a:lnTo>
                    <a:pt x="101" y="48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07" y="48"/>
                  </a:lnTo>
                  <a:lnTo>
                    <a:pt x="107" y="60"/>
                  </a:lnTo>
                  <a:lnTo>
                    <a:pt x="114" y="54"/>
                  </a:lnTo>
                  <a:lnTo>
                    <a:pt x="114" y="7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120" y="42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33" y="54"/>
                  </a:lnTo>
                  <a:lnTo>
                    <a:pt x="133" y="42"/>
                  </a:lnTo>
                  <a:lnTo>
                    <a:pt x="133" y="66"/>
                  </a:lnTo>
                  <a:lnTo>
                    <a:pt x="145" y="78"/>
                  </a:lnTo>
                  <a:lnTo>
                    <a:pt x="139" y="78"/>
                  </a:lnTo>
                  <a:lnTo>
                    <a:pt x="145" y="60"/>
                  </a:lnTo>
                  <a:lnTo>
                    <a:pt x="145" y="72"/>
                  </a:lnTo>
                  <a:lnTo>
                    <a:pt x="152" y="78"/>
                  </a:lnTo>
                  <a:lnTo>
                    <a:pt x="152" y="96"/>
                  </a:lnTo>
                  <a:lnTo>
                    <a:pt x="158" y="90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64" y="84"/>
                  </a:lnTo>
                  <a:lnTo>
                    <a:pt x="164" y="48"/>
                  </a:lnTo>
                  <a:lnTo>
                    <a:pt x="171" y="54"/>
                  </a:lnTo>
                  <a:lnTo>
                    <a:pt x="171" y="66"/>
                  </a:lnTo>
                  <a:lnTo>
                    <a:pt x="171" y="54"/>
                  </a:lnTo>
                  <a:lnTo>
                    <a:pt x="177" y="60"/>
                  </a:lnTo>
                  <a:lnTo>
                    <a:pt x="177" y="36"/>
                  </a:lnTo>
                  <a:lnTo>
                    <a:pt x="183" y="42"/>
                  </a:lnTo>
                  <a:lnTo>
                    <a:pt x="183" y="30"/>
                  </a:lnTo>
                  <a:lnTo>
                    <a:pt x="190" y="36"/>
                  </a:lnTo>
                  <a:lnTo>
                    <a:pt x="190" y="42"/>
                  </a:lnTo>
                  <a:lnTo>
                    <a:pt x="190" y="36"/>
                  </a:lnTo>
                  <a:lnTo>
                    <a:pt x="196" y="30"/>
                  </a:lnTo>
                  <a:lnTo>
                    <a:pt x="196" y="30"/>
                  </a:lnTo>
                  <a:lnTo>
                    <a:pt x="196" y="36"/>
                  </a:lnTo>
                  <a:lnTo>
                    <a:pt x="202" y="42"/>
                  </a:lnTo>
                  <a:lnTo>
                    <a:pt x="202" y="54"/>
                  </a:lnTo>
                  <a:lnTo>
                    <a:pt x="202" y="30"/>
                  </a:lnTo>
                  <a:lnTo>
                    <a:pt x="209" y="24"/>
                  </a:lnTo>
                  <a:lnTo>
                    <a:pt x="209" y="42"/>
                  </a:lnTo>
                  <a:lnTo>
                    <a:pt x="209" y="36"/>
                  </a:lnTo>
                  <a:lnTo>
                    <a:pt x="215" y="42"/>
                  </a:lnTo>
                  <a:lnTo>
                    <a:pt x="215" y="24"/>
                  </a:lnTo>
                  <a:lnTo>
                    <a:pt x="221" y="30"/>
                  </a:lnTo>
                  <a:lnTo>
                    <a:pt x="221" y="42"/>
                  </a:lnTo>
                  <a:lnTo>
                    <a:pt x="221" y="12"/>
                  </a:lnTo>
                  <a:lnTo>
                    <a:pt x="221" y="30"/>
                  </a:lnTo>
                  <a:lnTo>
                    <a:pt x="227" y="36"/>
                  </a:lnTo>
                  <a:lnTo>
                    <a:pt x="227" y="30"/>
                  </a:lnTo>
                  <a:lnTo>
                    <a:pt x="227" y="42"/>
                  </a:lnTo>
                  <a:lnTo>
                    <a:pt x="234" y="48"/>
                  </a:lnTo>
                  <a:lnTo>
                    <a:pt x="234" y="66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240" y="72"/>
                  </a:lnTo>
                  <a:lnTo>
                    <a:pt x="246" y="78"/>
                  </a:lnTo>
                  <a:lnTo>
                    <a:pt x="246" y="90"/>
                  </a:lnTo>
                  <a:lnTo>
                    <a:pt x="246" y="78"/>
                  </a:lnTo>
                  <a:lnTo>
                    <a:pt x="253" y="72"/>
                  </a:lnTo>
                  <a:lnTo>
                    <a:pt x="253" y="60"/>
                  </a:lnTo>
                  <a:lnTo>
                    <a:pt x="259" y="54"/>
                  </a:lnTo>
                  <a:lnTo>
                    <a:pt x="259" y="66"/>
                  </a:lnTo>
                  <a:lnTo>
                    <a:pt x="265" y="60"/>
                  </a:lnTo>
                  <a:lnTo>
                    <a:pt x="265" y="18"/>
                  </a:lnTo>
                  <a:lnTo>
                    <a:pt x="272" y="30"/>
                  </a:lnTo>
                  <a:lnTo>
                    <a:pt x="272" y="36"/>
                  </a:lnTo>
                  <a:lnTo>
                    <a:pt x="272" y="24"/>
                  </a:lnTo>
                  <a:lnTo>
                    <a:pt x="278" y="18"/>
                  </a:lnTo>
                  <a:lnTo>
                    <a:pt x="278" y="12"/>
                  </a:lnTo>
                  <a:lnTo>
                    <a:pt x="284" y="18"/>
                  </a:lnTo>
                  <a:lnTo>
                    <a:pt x="284" y="36"/>
                  </a:lnTo>
                  <a:lnTo>
                    <a:pt x="291" y="36"/>
                  </a:lnTo>
                  <a:lnTo>
                    <a:pt x="291" y="78"/>
                  </a:lnTo>
                  <a:lnTo>
                    <a:pt x="297" y="84"/>
                  </a:lnTo>
                  <a:lnTo>
                    <a:pt x="297" y="54"/>
                  </a:lnTo>
                  <a:lnTo>
                    <a:pt x="297" y="318"/>
                  </a:lnTo>
                  <a:lnTo>
                    <a:pt x="303" y="3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72"/>
            <p:cNvSpPr>
              <a:spLocks/>
            </p:cNvSpPr>
            <p:nvPr/>
          </p:nvSpPr>
          <p:spPr bwMode="auto">
            <a:xfrm>
              <a:off x="6192838" y="2581275"/>
              <a:ext cx="512763" cy="676275"/>
            </a:xfrm>
            <a:custGeom>
              <a:avLst/>
              <a:gdLst>
                <a:gd name="T0" fmla="*/ 7 w 323"/>
                <a:gd name="T1" fmla="*/ 396 h 426"/>
                <a:gd name="T2" fmla="*/ 19 w 323"/>
                <a:gd name="T3" fmla="*/ 402 h 426"/>
                <a:gd name="T4" fmla="*/ 32 w 323"/>
                <a:gd name="T5" fmla="*/ 390 h 426"/>
                <a:gd name="T6" fmla="*/ 51 w 323"/>
                <a:gd name="T7" fmla="*/ 390 h 426"/>
                <a:gd name="T8" fmla="*/ 57 w 323"/>
                <a:gd name="T9" fmla="*/ 414 h 426"/>
                <a:gd name="T10" fmla="*/ 70 w 323"/>
                <a:gd name="T11" fmla="*/ 390 h 426"/>
                <a:gd name="T12" fmla="*/ 83 w 323"/>
                <a:gd name="T13" fmla="*/ 126 h 426"/>
                <a:gd name="T14" fmla="*/ 89 w 323"/>
                <a:gd name="T15" fmla="*/ 24 h 426"/>
                <a:gd name="T16" fmla="*/ 95 w 323"/>
                <a:gd name="T17" fmla="*/ 24 h 426"/>
                <a:gd name="T18" fmla="*/ 102 w 323"/>
                <a:gd name="T19" fmla="*/ 12 h 426"/>
                <a:gd name="T20" fmla="*/ 108 w 323"/>
                <a:gd name="T21" fmla="*/ 42 h 426"/>
                <a:gd name="T22" fmla="*/ 114 w 323"/>
                <a:gd name="T23" fmla="*/ 0 h 426"/>
                <a:gd name="T24" fmla="*/ 121 w 323"/>
                <a:gd name="T25" fmla="*/ 48 h 426"/>
                <a:gd name="T26" fmla="*/ 133 w 323"/>
                <a:gd name="T27" fmla="*/ 72 h 426"/>
                <a:gd name="T28" fmla="*/ 139 w 323"/>
                <a:gd name="T29" fmla="*/ 72 h 426"/>
                <a:gd name="T30" fmla="*/ 146 w 323"/>
                <a:gd name="T31" fmla="*/ 48 h 426"/>
                <a:gd name="T32" fmla="*/ 158 w 323"/>
                <a:gd name="T33" fmla="*/ 66 h 426"/>
                <a:gd name="T34" fmla="*/ 165 w 323"/>
                <a:gd name="T35" fmla="*/ 42 h 426"/>
                <a:gd name="T36" fmla="*/ 171 w 323"/>
                <a:gd name="T37" fmla="*/ 24 h 426"/>
                <a:gd name="T38" fmla="*/ 177 w 323"/>
                <a:gd name="T39" fmla="*/ 6 h 426"/>
                <a:gd name="T40" fmla="*/ 184 w 323"/>
                <a:gd name="T41" fmla="*/ 30 h 426"/>
                <a:gd name="T42" fmla="*/ 190 w 323"/>
                <a:gd name="T43" fmla="*/ 24 h 426"/>
                <a:gd name="T44" fmla="*/ 196 w 323"/>
                <a:gd name="T45" fmla="*/ 30 h 426"/>
                <a:gd name="T46" fmla="*/ 203 w 323"/>
                <a:gd name="T47" fmla="*/ 48 h 426"/>
                <a:gd name="T48" fmla="*/ 203 w 323"/>
                <a:gd name="T49" fmla="*/ 54 h 426"/>
                <a:gd name="T50" fmla="*/ 209 w 323"/>
                <a:gd name="T51" fmla="*/ 54 h 426"/>
                <a:gd name="T52" fmla="*/ 215 w 323"/>
                <a:gd name="T53" fmla="*/ 72 h 426"/>
                <a:gd name="T54" fmla="*/ 222 w 323"/>
                <a:gd name="T55" fmla="*/ 72 h 426"/>
                <a:gd name="T56" fmla="*/ 234 w 323"/>
                <a:gd name="T57" fmla="*/ 96 h 426"/>
                <a:gd name="T58" fmla="*/ 241 w 323"/>
                <a:gd name="T59" fmla="*/ 102 h 426"/>
                <a:gd name="T60" fmla="*/ 247 w 323"/>
                <a:gd name="T61" fmla="*/ 96 h 426"/>
                <a:gd name="T62" fmla="*/ 253 w 323"/>
                <a:gd name="T63" fmla="*/ 90 h 426"/>
                <a:gd name="T64" fmla="*/ 253 w 323"/>
                <a:gd name="T65" fmla="*/ 42 h 426"/>
                <a:gd name="T66" fmla="*/ 260 w 323"/>
                <a:gd name="T67" fmla="*/ 30 h 426"/>
                <a:gd name="T68" fmla="*/ 266 w 323"/>
                <a:gd name="T69" fmla="*/ 36 h 426"/>
                <a:gd name="T70" fmla="*/ 272 w 323"/>
                <a:gd name="T71" fmla="*/ 42 h 426"/>
                <a:gd name="T72" fmla="*/ 285 w 323"/>
                <a:gd name="T73" fmla="*/ 54 h 426"/>
                <a:gd name="T74" fmla="*/ 291 w 323"/>
                <a:gd name="T75" fmla="*/ 30 h 426"/>
                <a:gd name="T76" fmla="*/ 298 w 323"/>
                <a:gd name="T77" fmla="*/ 54 h 426"/>
                <a:gd name="T78" fmla="*/ 304 w 323"/>
                <a:gd name="T79" fmla="*/ 60 h 426"/>
                <a:gd name="T80" fmla="*/ 317 w 323"/>
                <a:gd name="T81" fmla="*/ 36 h 426"/>
                <a:gd name="T82" fmla="*/ 323 w 323"/>
                <a:gd name="T83" fmla="*/ 54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3" h="426">
                  <a:moveTo>
                    <a:pt x="0" y="348"/>
                  </a:moveTo>
                  <a:lnTo>
                    <a:pt x="0" y="402"/>
                  </a:lnTo>
                  <a:lnTo>
                    <a:pt x="7" y="396"/>
                  </a:lnTo>
                  <a:lnTo>
                    <a:pt x="19" y="396"/>
                  </a:lnTo>
                  <a:lnTo>
                    <a:pt x="19" y="402"/>
                  </a:lnTo>
                  <a:lnTo>
                    <a:pt x="19" y="402"/>
                  </a:lnTo>
                  <a:lnTo>
                    <a:pt x="26" y="396"/>
                  </a:lnTo>
                  <a:lnTo>
                    <a:pt x="32" y="402"/>
                  </a:lnTo>
                  <a:lnTo>
                    <a:pt x="32" y="390"/>
                  </a:lnTo>
                  <a:lnTo>
                    <a:pt x="38" y="396"/>
                  </a:lnTo>
                  <a:lnTo>
                    <a:pt x="45" y="396"/>
                  </a:lnTo>
                  <a:lnTo>
                    <a:pt x="51" y="390"/>
                  </a:lnTo>
                  <a:lnTo>
                    <a:pt x="57" y="396"/>
                  </a:lnTo>
                  <a:lnTo>
                    <a:pt x="57" y="390"/>
                  </a:lnTo>
                  <a:lnTo>
                    <a:pt x="57" y="414"/>
                  </a:lnTo>
                  <a:lnTo>
                    <a:pt x="70" y="426"/>
                  </a:lnTo>
                  <a:lnTo>
                    <a:pt x="64" y="426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76" y="132"/>
                  </a:lnTo>
                  <a:lnTo>
                    <a:pt x="83" y="126"/>
                  </a:lnTo>
                  <a:lnTo>
                    <a:pt x="83" y="18"/>
                  </a:lnTo>
                  <a:lnTo>
                    <a:pt x="89" y="12"/>
                  </a:lnTo>
                  <a:lnTo>
                    <a:pt x="89" y="24"/>
                  </a:lnTo>
                  <a:lnTo>
                    <a:pt x="89" y="0"/>
                  </a:lnTo>
                  <a:lnTo>
                    <a:pt x="89" y="12"/>
                  </a:lnTo>
                  <a:lnTo>
                    <a:pt x="95" y="24"/>
                  </a:lnTo>
                  <a:lnTo>
                    <a:pt x="95" y="60"/>
                  </a:lnTo>
                  <a:lnTo>
                    <a:pt x="102" y="54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108" y="30"/>
                  </a:lnTo>
                  <a:lnTo>
                    <a:pt x="108" y="42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114" y="42"/>
                  </a:lnTo>
                  <a:lnTo>
                    <a:pt x="121" y="36"/>
                  </a:lnTo>
                  <a:lnTo>
                    <a:pt x="121" y="48"/>
                  </a:lnTo>
                  <a:lnTo>
                    <a:pt x="127" y="54"/>
                  </a:lnTo>
                  <a:lnTo>
                    <a:pt x="127" y="78"/>
                  </a:lnTo>
                  <a:lnTo>
                    <a:pt x="133" y="72"/>
                  </a:lnTo>
                  <a:lnTo>
                    <a:pt x="133" y="90"/>
                  </a:lnTo>
                  <a:lnTo>
                    <a:pt x="139" y="96"/>
                  </a:lnTo>
                  <a:lnTo>
                    <a:pt x="139" y="72"/>
                  </a:lnTo>
                  <a:lnTo>
                    <a:pt x="146" y="66"/>
                  </a:lnTo>
                  <a:lnTo>
                    <a:pt x="146" y="72"/>
                  </a:lnTo>
                  <a:lnTo>
                    <a:pt x="146" y="48"/>
                  </a:lnTo>
                  <a:lnTo>
                    <a:pt x="152" y="54"/>
                  </a:lnTo>
                  <a:lnTo>
                    <a:pt x="152" y="72"/>
                  </a:lnTo>
                  <a:lnTo>
                    <a:pt x="158" y="66"/>
                  </a:lnTo>
                  <a:lnTo>
                    <a:pt x="158" y="42"/>
                  </a:lnTo>
                  <a:lnTo>
                    <a:pt x="158" y="48"/>
                  </a:lnTo>
                  <a:lnTo>
                    <a:pt x="165" y="42"/>
                  </a:lnTo>
                  <a:lnTo>
                    <a:pt x="165" y="30"/>
                  </a:lnTo>
                  <a:lnTo>
                    <a:pt x="171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71" y="12"/>
                  </a:lnTo>
                  <a:lnTo>
                    <a:pt x="177" y="6"/>
                  </a:lnTo>
                  <a:lnTo>
                    <a:pt x="177" y="18"/>
                  </a:lnTo>
                  <a:lnTo>
                    <a:pt x="184" y="24"/>
                  </a:lnTo>
                  <a:lnTo>
                    <a:pt x="184" y="30"/>
                  </a:lnTo>
                  <a:lnTo>
                    <a:pt x="184" y="18"/>
                  </a:lnTo>
                  <a:lnTo>
                    <a:pt x="184" y="18"/>
                  </a:lnTo>
                  <a:lnTo>
                    <a:pt x="190" y="24"/>
                  </a:lnTo>
                  <a:lnTo>
                    <a:pt x="190" y="18"/>
                  </a:lnTo>
                  <a:lnTo>
                    <a:pt x="190" y="36"/>
                  </a:lnTo>
                  <a:lnTo>
                    <a:pt x="196" y="30"/>
                  </a:lnTo>
                  <a:lnTo>
                    <a:pt x="196" y="24"/>
                  </a:lnTo>
                  <a:lnTo>
                    <a:pt x="196" y="42"/>
                  </a:lnTo>
                  <a:lnTo>
                    <a:pt x="203" y="48"/>
                  </a:lnTo>
                  <a:lnTo>
                    <a:pt x="203" y="60"/>
                  </a:lnTo>
                  <a:lnTo>
                    <a:pt x="203" y="42"/>
                  </a:lnTo>
                  <a:lnTo>
                    <a:pt x="203" y="54"/>
                  </a:lnTo>
                  <a:lnTo>
                    <a:pt x="209" y="60"/>
                  </a:lnTo>
                  <a:lnTo>
                    <a:pt x="209" y="66"/>
                  </a:lnTo>
                  <a:lnTo>
                    <a:pt x="209" y="54"/>
                  </a:lnTo>
                  <a:lnTo>
                    <a:pt x="209" y="60"/>
                  </a:lnTo>
                  <a:lnTo>
                    <a:pt x="215" y="66"/>
                  </a:lnTo>
                  <a:lnTo>
                    <a:pt x="215" y="72"/>
                  </a:lnTo>
                  <a:lnTo>
                    <a:pt x="215" y="48"/>
                  </a:lnTo>
                  <a:lnTo>
                    <a:pt x="222" y="54"/>
                  </a:lnTo>
                  <a:lnTo>
                    <a:pt x="222" y="72"/>
                  </a:lnTo>
                  <a:lnTo>
                    <a:pt x="228" y="78"/>
                  </a:lnTo>
                  <a:lnTo>
                    <a:pt x="228" y="90"/>
                  </a:lnTo>
                  <a:lnTo>
                    <a:pt x="234" y="9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41" y="102"/>
                  </a:lnTo>
                  <a:lnTo>
                    <a:pt x="241" y="108"/>
                  </a:lnTo>
                  <a:lnTo>
                    <a:pt x="241" y="102"/>
                  </a:lnTo>
                  <a:lnTo>
                    <a:pt x="247" y="96"/>
                  </a:lnTo>
                  <a:lnTo>
                    <a:pt x="247" y="84"/>
                  </a:lnTo>
                  <a:lnTo>
                    <a:pt x="247" y="84"/>
                  </a:lnTo>
                  <a:lnTo>
                    <a:pt x="253" y="90"/>
                  </a:lnTo>
                  <a:lnTo>
                    <a:pt x="253" y="96"/>
                  </a:lnTo>
                  <a:lnTo>
                    <a:pt x="253" y="42"/>
                  </a:lnTo>
                  <a:lnTo>
                    <a:pt x="253" y="42"/>
                  </a:lnTo>
                  <a:lnTo>
                    <a:pt x="260" y="36"/>
                  </a:lnTo>
                  <a:lnTo>
                    <a:pt x="260" y="12"/>
                  </a:lnTo>
                  <a:lnTo>
                    <a:pt x="260" y="30"/>
                  </a:lnTo>
                  <a:lnTo>
                    <a:pt x="266" y="24"/>
                  </a:lnTo>
                  <a:lnTo>
                    <a:pt x="266" y="24"/>
                  </a:lnTo>
                  <a:lnTo>
                    <a:pt x="266" y="36"/>
                  </a:lnTo>
                  <a:lnTo>
                    <a:pt x="272" y="30"/>
                  </a:lnTo>
                  <a:lnTo>
                    <a:pt x="272" y="30"/>
                  </a:lnTo>
                  <a:lnTo>
                    <a:pt x="272" y="42"/>
                  </a:lnTo>
                  <a:lnTo>
                    <a:pt x="279" y="48"/>
                  </a:lnTo>
                  <a:lnTo>
                    <a:pt x="285" y="42"/>
                  </a:lnTo>
                  <a:lnTo>
                    <a:pt x="285" y="54"/>
                  </a:lnTo>
                  <a:lnTo>
                    <a:pt x="285" y="48"/>
                  </a:lnTo>
                  <a:lnTo>
                    <a:pt x="291" y="42"/>
                  </a:lnTo>
                  <a:lnTo>
                    <a:pt x="291" y="30"/>
                  </a:lnTo>
                  <a:lnTo>
                    <a:pt x="291" y="36"/>
                  </a:lnTo>
                  <a:lnTo>
                    <a:pt x="298" y="42"/>
                  </a:lnTo>
                  <a:lnTo>
                    <a:pt x="298" y="54"/>
                  </a:lnTo>
                  <a:lnTo>
                    <a:pt x="304" y="48"/>
                  </a:lnTo>
                  <a:lnTo>
                    <a:pt x="304" y="66"/>
                  </a:lnTo>
                  <a:lnTo>
                    <a:pt x="304" y="60"/>
                  </a:lnTo>
                  <a:lnTo>
                    <a:pt x="310" y="54"/>
                  </a:lnTo>
                  <a:lnTo>
                    <a:pt x="310" y="30"/>
                  </a:lnTo>
                  <a:lnTo>
                    <a:pt x="317" y="36"/>
                  </a:lnTo>
                  <a:lnTo>
                    <a:pt x="317" y="54"/>
                  </a:lnTo>
                  <a:lnTo>
                    <a:pt x="317" y="48"/>
                  </a:lnTo>
                  <a:lnTo>
                    <a:pt x="323" y="54"/>
                  </a:lnTo>
                  <a:lnTo>
                    <a:pt x="323" y="72"/>
                  </a:lnTo>
                  <a:lnTo>
                    <a:pt x="323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73"/>
            <p:cNvSpPr>
              <a:spLocks/>
            </p:cNvSpPr>
            <p:nvPr/>
          </p:nvSpPr>
          <p:spPr bwMode="auto">
            <a:xfrm>
              <a:off x="6705600" y="2552700"/>
              <a:ext cx="481013" cy="142875"/>
            </a:xfrm>
            <a:custGeom>
              <a:avLst/>
              <a:gdLst>
                <a:gd name="T0" fmla="*/ 6 w 303"/>
                <a:gd name="T1" fmla="*/ 78 h 90"/>
                <a:gd name="T2" fmla="*/ 6 w 303"/>
                <a:gd name="T3" fmla="*/ 36 h 90"/>
                <a:gd name="T4" fmla="*/ 13 w 303"/>
                <a:gd name="T5" fmla="*/ 24 h 90"/>
                <a:gd name="T6" fmla="*/ 25 w 303"/>
                <a:gd name="T7" fmla="*/ 18 h 90"/>
                <a:gd name="T8" fmla="*/ 31 w 303"/>
                <a:gd name="T9" fmla="*/ 54 h 90"/>
                <a:gd name="T10" fmla="*/ 38 w 303"/>
                <a:gd name="T11" fmla="*/ 24 h 90"/>
                <a:gd name="T12" fmla="*/ 44 w 303"/>
                <a:gd name="T13" fmla="*/ 30 h 90"/>
                <a:gd name="T14" fmla="*/ 50 w 303"/>
                <a:gd name="T15" fmla="*/ 30 h 90"/>
                <a:gd name="T16" fmla="*/ 50 w 303"/>
                <a:gd name="T17" fmla="*/ 18 h 90"/>
                <a:gd name="T18" fmla="*/ 57 w 303"/>
                <a:gd name="T19" fmla="*/ 54 h 90"/>
                <a:gd name="T20" fmla="*/ 69 w 303"/>
                <a:gd name="T21" fmla="*/ 66 h 90"/>
                <a:gd name="T22" fmla="*/ 76 w 303"/>
                <a:gd name="T23" fmla="*/ 84 h 90"/>
                <a:gd name="T24" fmla="*/ 76 w 303"/>
                <a:gd name="T25" fmla="*/ 78 h 90"/>
                <a:gd name="T26" fmla="*/ 88 w 303"/>
                <a:gd name="T27" fmla="*/ 18 h 90"/>
                <a:gd name="T28" fmla="*/ 95 w 303"/>
                <a:gd name="T29" fmla="*/ 6 h 90"/>
                <a:gd name="T30" fmla="*/ 101 w 303"/>
                <a:gd name="T31" fmla="*/ 12 h 90"/>
                <a:gd name="T32" fmla="*/ 114 w 303"/>
                <a:gd name="T33" fmla="*/ 18 h 90"/>
                <a:gd name="T34" fmla="*/ 120 w 303"/>
                <a:gd name="T35" fmla="*/ 24 h 90"/>
                <a:gd name="T36" fmla="*/ 126 w 303"/>
                <a:gd name="T37" fmla="*/ 24 h 90"/>
                <a:gd name="T38" fmla="*/ 133 w 303"/>
                <a:gd name="T39" fmla="*/ 54 h 90"/>
                <a:gd name="T40" fmla="*/ 139 w 303"/>
                <a:gd name="T41" fmla="*/ 60 h 90"/>
                <a:gd name="T42" fmla="*/ 152 w 303"/>
                <a:gd name="T43" fmla="*/ 72 h 90"/>
                <a:gd name="T44" fmla="*/ 158 w 303"/>
                <a:gd name="T45" fmla="*/ 42 h 90"/>
                <a:gd name="T46" fmla="*/ 171 w 303"/>
                <a:gd name="T47" fmla="*/ 54 h 90"/>
                <a:gd name="T48" fmla="*/ 177 w 303"/>
                <a:gd name="T49" fmla="*/ 54 h 90"/>
                <a:gd name="T50" fmla="*/ 183 w 303"/>
                <a:gd name="T51" fmla="*/ 60 h 90"/>
                <a:gd name="T52" fmla="*/ 190 w 303"/>
                <a:gd name="T53" fmla="*/ 30 h 90"/>
                <a:gd name="T54" fmla="*/ 196 w 303"/>
                <a:gd name="T55" fmla="*/ 36 h 90"/>
                <a:gd name="T56" fmla="*/ 202 w 303"/>
                <a:gd name="T57" fmla="*/ 18 h 90"/>
                <a:gd name="T58" fmla="*/ 209 w 303"/>
                <a:gd name="T59" fmla="*/ 12 h 90"/>
                <a:gd name="T60" fmla="*/ 215 w 303"/>
                <a:gd name="T61" fmla="*/ 42 h 90"/>
                <a:gd name="T62" fmla="*/ 221 w 303"/>
                <a:gd name="T63" fmla="*/ 66 h 90"/>
                <a:gd name="T64" fmla="*/ 228 w 303"/>
                <a:gd name="T65" fmla="*/ 72 h 90"/>
                <a:gd name="T66" fmla="*/ 240 w 303"/>
                <a:gd name="T67" fmla="*/ 84 h 90"/>
                <a:gd name="T68" fmla="*/ 246 w 303"/>
                <a:gd name="T69" fmla="*/ 60 h 90"/>
                <a:gd name="T70" fmla="*/ 253 w 303"/>
                <a:gd name="T71" fmla="*/ 48 h 90"/>
                <a:gd name="T72" fmla="*/ 259 w 303"/>
                <a:gd name="T73" fmla="*/ 48 h 90"/>
                <a:gd name="T74" fmla="*/ 265 w 303"/>
                <a:gd name="T75" fmla="*/ 90 h 90"/>
                <a:gd name="T76" fmla="*/ 278 w 303"/>
                <a:gd name="T77" fmla="*/ 48 h 90"/>
                <a:gd name="T78" fmla="*/ 284 w 303"/>
                <a:gd name="T79" fmla="*/ 54 h 90"/>
                <a:gd name="T80" fmla="*/ 291 w 303"/>
                <a:gd name="T81" fmla="*/ 66 h 90"/>
                <a:gd name="T82" fmla="*/ 297 w 303"/>
                <a:gd name="T83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" h="90">
                  <a:moveTo>
                    <a:pt x="0" y="66"/>
                  </a:moveTo>
                  <a:lnTo>
                    <a:pt x="0" y="84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3" y="42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9" y="6"/>
                  </a:lnTo>
                  <a:lnTo>
                    <a:pt x="19" y="24"/>
                  </a:lnTo>
                  <a:lnTo>
                    <a:pt x="25" y="18"/>
                  </a:lnTo>
                  <a:lnTo>
                    <a:pt x="25" y="36"/>
                  </a:lnTo>
                  <a:lnTo>
                    <a:pt x="31" y="42"/>
                  </a:lnTo>
                  <a:lnTo>
                    <a:pt x="31" y="54"/>
                  </a:lnTo>
                  <a:lnTo>
                    <a:pt x="31" y="18"/>
                  </a:lnTo>
                  <a:lnTo>
                    <a:pt x="31" y="30"/>
                  </a:lnTo>
                  <a:lnTo>
                    <a:pt x="38" y="24"/>
                  </a:lnTo>
                  <a:lnTo>
                    <a:pt x="38" y="30"/>
                  </a:lnTo>
                  <a:lnTo>
                    <a:pt x="38" y="24"/>
                  </a:lnTo>
                  <a:lnTo>
                    <a:pt x="44" y="30"/>
                  </a:lnTo>
                  <a:lnTo>
                    <a:pt x="44" y="36"/>
                  </a:lnTo>
                  <a:lnTo>
                    <a:pt x="44" y="6"/>
                  </a:lnTo>
                  <a:lnTo>
                    <a:pt x="50" y="30"/>
                  </a:lnTo>
                  <a:lnTo>
                    <a:pt x="50" y="36"/>
                  </a:lnTo>
                  <a:lnTo>
                    <a:pt x="50" y="0"/>
                  </a:lnTo>
                  <a:lnTo>
                    <a:pt x="50" y="18"/>
                  </a:lnTo>
                  <a:lnTo>
                    <a:pt x="57" y="24"/>
                  </a:lnTo>
                  <a:lnTo>
                    <a:pt x="57" y="6"/>
                  </a:lnTo>
                  <a:lnTo>
                    <a:pt x="57" y="54"/>
                  </a:lnTo>
                  <a:lnTo>
                    <a:pt x="63" y="60"/>
                  </a:lnTo>
                  <a:lnTo>
                    <a:pt x="63" y="72"/>
                  </a:lnTo>
                  <a:lnTo>
                    <a:pt x="69" y="66"/>
                  </a:lnTo>
                  <a:lnTo>
                    <a:pt x="69" y="84"/>
                  </a:lnTo>
                  <a:lnTo>
                    <a:pt x="69" y="78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2" y="84"/>
                  </a:lnTo>
                  <a:lnTo>
                    <a:pt x="82" y="24"/>
                  </a:lnTo>
                  <a:lnTo>
                    <a:pt x="88" y="18"/>
                  </a:lnTo>
                  <a:lnTo>
                    <a:pt x="88" y="30"/>
                  </a:lnTo>
                  <a:lnTo>
                    <a:pt x="95" y="24"/>
                  </a:lnTo>
                  <a:lnTo>
                    <a:pt x="95" y="6"/>
                  </a:lnTo>
                  <a:lnTo>
                    <a:pt x="101" y="12"/>
                  </a:lnTo>
                  <a:lnTo>
                    <a:pt x="101" y="24"/>
                  </a:lnTo>
                  <a:lnTo>
                    <a:pt x="101" y="12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14" y="18"/>
                  </a:lnTo>
                  <a:lnTo>
                    <a:pt x="120" y="24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33" y="36"/>
                  </a:lnTo>
                  <a:lnTo>
                    <a:pt x="133" y="54"/>
                  </a:lnTo>
                  <a:lnTo>
                    <a:pt x="139" y="60"/>
                  </a:lnTo>
                  <a:lnTo>
                    <a:pt x="139" y="66"/>
                  </a:lnTo>
                  <a:lnTo>
                    <a:pt x="139" y="60"/>
                  </a:lnTo>
                  <a:lnTo>
                    <a:pt x="145" y="54"/>
                  </a:lnTo>
                  <a:lnTo>
                    <a:pt x="152" y="60"/>
                  </a:lnTo>
                  <a:lnTo>
                    <a:pt x="152" y="72"/>
                  </a:lnTo>
                  <a:lnTo>
                    <a:pt x="152" y="54"/>
                  </a:lnTo>
                  <a:lnTo>
                    <a:pt x="158" y="60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64" y="48"/>
                  </a:lnTo>
                  <a:lnTo>
                    <a:pt x="171" y="54"/>
                  </a:lnTo>
                  <a:lnTo>
                    <a:pt x="171" y="48"/>
                  </a:lnTo>
                  <a:lnTo>
                    <a:pt x="171" y="48"/>
                  </a:lnTo>
                  <a:lnTo>
                    <a:pt x="177" y="54"/>
                  </a:lnTo>
                  <a:lnTo>
                    <a:pt x="177" y="60"/>
                  </a:lnTo>
                  <a:lnTo>
                    <a:pt x="177" y="54"/>
                  </a:lnTo>
                  <a:lnTo>
                    <a:pt x="183" y="60"/>
                  </a:lnTo>
                  <a:lnTo>
                    <a:pt x="183" y="54"/>
                  </a:lnTo>
                  <a:lnTo>
                    <a:pt x="190" y="48"/>
                  </a:lnTo>
                  <a:lnTo>
                    <a:pt x="190" y="30"/>
                  </a:lnTo>
                  <a:lnTo>
                    <a:pt x="196" y="36"/>
                  </a:lnTo>
                  <a:lnTo>
                    <a:pt x="196" y="42"/>
                  </a:lnTo>
                  <a:lnTo>
                    <a:pt x="196" y="36"/>
                  </a:lnTo>
                  <a:lnTo>
                    <a:pt x="202" y="42"/>
                  </a:lnTo>
                  <a:lnTo>
                    <a:pt x="202" y="48"/>
                  </a:lnTo>
                  <a:lnTo>
                    <a:pt x="202" y="18"/>
                  </a:lnTo>
                  <a:lnTo>
                    <a:pt x="202" y="24"/>
                  </a:lnTo>
                  <a:lnTo>
                    <a:pt x="209" y="30"/>
                  </a:lnTo>
                  <a:lnTo>
                    <a:pt x="209" y="12"/>
                  </a:lnTo>
                  <a:lnTo>
                    <a:pt x="209" y="30"/>
                  </a:lnTo>
                  <a:lnTo>
                    <a:pt x="215" y="36"/>
                  </a:lnTo>
                  <a:lnTo>
                    <a:pt x="215" y="42"/>
                  </a:lnTo>
                  <a:lnTo>
                    <a:pt x="215" y="18"/>
                  </a:lnTo>
                  <a:lnTo>
                    <a:pt x="221" y="24"/>
                  </a:lnTo>
                  <a:lnTo>
                    <a:pt x="221" y="66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28" y="7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0" y="84"/>
                  </a:lnTo>
                  <a:lnTo>
                    <a:pt x="246" y="78"/>
                  </a:lnTo>
                  <a:lnTo>
                    <a:pt x="246" y="84"/>
                  </a:lnTo>
                  <a:lnTo>
                    <a:pt x="246" y="60"/>
                  </a:lnTo>
                  <a:lnTo>
                    <a:pt x="246" y="66"/>
                  </a:lnTo>
                  <a:lnTo>
                    <a:pt x="253" y="60"/>
                  </a:lnTo>
                  <a:lnTo>
                    <a:pt x="253" y="48"/>
                  </a:lnTo>
                  <a:lnTo>
                    <a:pt x="253" y="60"/>
                  </a:lnTo>
                  <a:lnTo>
                    <a:pt x="259" y="54"/>
                  </a:lnTo>
                  <a:lnTo>
                    <a:pt x="259" y="48"/>
                  </a:lnTo>
                  <a:lnTo>
                    <a:pt x="259" y="60"/>
                  </a:lnTo>
                  <a:lnTo>
                    <a:pt x="265" y="66"/>
                  </a:lnTo>
                  <a:lnTo>
                    <a:pt x="265" y="90"/>
                  </a:lnTo>
                  <a:lnTo>
                    <a:pt x="272" y="84"/>
                  </a:lnTo>
                  <a:lnTo>
                    <a:pt x="272" y="42"/>
                  </a:lnTo>
                  <a:lnTo>
                    <a:pt x="278" y="48"/>
                  </a:lnTo>
                  <a:lnTo>
                    <a:pt x="278" y="66"/>
                  </a:lnTo>
                  <a:lnTo>
                    <a:pt x="278" y="60"/>
                  </a:lnTo>
                  <a:lnTo>
                    <a:pt x="284" y="54"/>
                  </a:lnTo>
                  <a:lnTo>
                    <a:pt x="284" y="36"/>
                  </a:lnTo>
                  <a:lnTo>
                    <a:pt x="291" y="24"/>
                  </a:lnTo>
                  <a:lnTo>
                    <a:pt x="291" y="66"/>
                  </a:lnTo>
                  <a:lnTo>
                    <a:pt x="291" y="60"/>
                  </a:lnTo>
                  <a:lnTo>
                    <a:pt x="297" y="66"/>
                  </a:lnTo>
                  <a:lnTo>
                    <a:pt x="297" y="84"/>
                  </a:lnTo>
                  <a:lnTo>
                    <a:pt x="297" y="78"/>
                  </a:lnTo>
                  <a:lnTo>
                    <a:pt x="303" y="8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74"/>
            <p:cNvSpPr>
              <a:spLocks/>
            </p:cNvSpPr>
            <p:nvPr/>
          </p:nvSpPr>
          <p:spPr bwMode="auto">
            <a:xfrm>
              <a:off x="7186613" y="2581275"/>
              <a:ext cx="301625" cy="180975"/>
            </a:xfrm>
            <a:custGeom>
              <a:avLst/>
              <a:gdLst>
                <a:gd name="T0" fmla="*/ 0 w 190"/>
                <a:gd name="T1" fmla="*/ 72 h 114"/>
                <a:gd name="T2" fmla="*/ 7 w 190"/>
                <a:gd name="T3" fmla="*/ 54 h 114"/>
                <a:gd name="T4" fmla="*/ 13 w 190"/>
                <a:gd name="T5" fmla="*/ 42 h 114"/>
                <a:gd name="T6" fmla="*/ 19 w 190"/>
                <a:gd name="T7" fmla="*/ 30 h 114"/>
                <a:gd name="T8" fmla="*/ 19 w 190"/>
                <a:gd name="T9" fmla="*/ 24 h 114"/>
                <a:gd name="T10" fmla="*/ 26 w 190"/>
                <a:gd name="T11" fmla="*/ 12 h 114"/>
                <a:gd name="T12" fmla="*/ 32 w 190"/>
                <a:gd name="T13" fmla="*/ 18 h 114"/>
                <a:gd name="T14" fmla="*/ 32 w 190"/>
                <a:gd name="T15" fmla="*/ 12 h 114"/>
                <a:gd name="T16" fmla="*/ 38 w 190"/>
                <a:gd name="T17" fmla="*/ 12 h 114"/>
                <a:gd name="T18" fmla="*/ 45 w 190"/>
                <a:gd name="T19" fmla="*/ 36 h 114"/>
                <a:gd name="T20" fmla="*/ 45 w 190"/>
                <a:gd name="T21" fmla="*/ 30 h 114"/>
                <a:gd name="T22" fmla="*/ 51 w 190"/>
                <a:gd name="T23" fmla="*/ 54 h 114"/>
                <a:gd name="T24" fmla="*/ 57 w 190"/>
                <a:gd name="T25" fmla="*/ 66 h 114"/>
                <a:gd name="T26" fmla="*/ 57 w 190"/>
                <a:gd name="T27" fmla="*/ 60 h 114"/>
                <a:gd name="T28" fmla="*/ 64 w 190"/>
                <a:gd name="T29" fmla="*/ 72 h 114"/>
                <a:gd name="T30" fmla="*/ 70 w 190"/>
                <a:gd name="T31" fmla="*/ 54 h 114"/>
                <a:gd name="T32" fmla="*/ 76 w 190"/>
                <a:gd name="T33" fmla="*/ 72 h 114"/>
                <a:gd name="T34" fmla="*/ 83 w 190"/>
                <a:gd name="T35" fmla="*/ 96 h 114"/>
                <a:gd name="T36" fmla="*/ 83 w 190"/>
                <a:gd name="T37" fmla="*/ 108 h 114"/>
                <a:gd name="T38" fmla="*/ 89 w 190"/>
                <a:gd name="T39" fmla="*/ 108 h 114"/>
                <a:gd name="T40" fmla="*/ 95 w 190"/>
                <a:gd name="T41" fmla="*/ 96 h 114"/>
                <a:gd name="T42" fmla="*/ 102 w 190"/>
                <a:gd name="T43" fmla="*/ 90 h 114"/>
                <a:gd name="T44" fmla="*/ 102 w 190"/>
                <a:gd name="T45" fmla="*/ 36 h 114"/>
                <a:gd name="T46" fmla="*/ 108 w 190"/>
                <a:gd name="T47" fmla="*/ 0 h 114"/>
                <a:gd name="T48" fmla="*/ 114 w 190"/>
                <a:gd name="T49" fmla="*/ 6 h 114"/>
                <a:gd name="T50" fmla="*/ 114 w 190"/>
                <a:gd name="T51" fmla="*/ 0 h 114"/>
                <a:gd name="T52" fmla="*/ 121 w 190"/>
                <a:gd name="T53" fmla="*/ 6 h 114"/>
                <a:gd name="T54" fmla="*/ 121 w 190"/>
                <a:gd name="T55" fmla="*/ 6 h 114"/>
                <a:gd name="T56" fmla="*/ 127 w 190"/>
                <a:gd name="T57" fmla="*/ 12 h 114"/>
                <a:gd name="T58" fmla="*/ 133 w 190"/>
                <a:gd name="T59" fmla="*/ 18 h 114"/>
                <a:gd name="T60" fmla="*/ 133 w 190"/>
                <a:gd name="T61" fmla="*/ 18 h 114"/>
                <a:gd name="T62" fmla="*/ 140 w 190"/>
                <a:gd name="T63" fmla="*/ 0 h 114"/>
                <a:gd name="T64" fmla="*/ 146 w 190"/>
                <a:gd name="T65" fmla="*/ 12 h 114"/>
                <a:gd name="T66" fmla="*/ 146 w 190"/>
                <a:gd name="T67" fmla="*/ 42 h 114"/>
                <a:gd name="T68" fmla="*/ 152 w 190"/>
                <a:gd name="T69" fmla="*/ 60 h 114"/>
                <a:gd name="T70" fmla="*/ 159 w 190"/>
                <a:gd name="T71" fmla="*/ 48 h 114"/>
                <a:gd name="T72" fmla="*/ 159 w 190"/>
                <a:gd name="T73" fmla="*/ 48 h 114"/>
                <a:gd name="T74" fmla="*/ 165 w 190"/>
                <a:gd name="T75" fmla="*/ 48 h 114"/>
                <a:gd name="T76" fmla="*/ 171 w 190"/>
                <a:gd name="T77" fmla="*/ 72 h 114"/>
                <a:gd name="T78" fmla="*/ 171 w 190"/>
                <a:gd name="T79" fmla="*/ 72 h 114"/>
                <a:gd name="T80" fmla="*/ 177 w 190"/>
                <a:gd name="T81" fmla="*/ 12 h 114"/>
                <a:gd name="T82" fmla="*/ 184 w 190"/>
                <a:gd name="T83" fmla="*/ 18 h 114"/>
                <a:gd name="T84" fmla="*/ 190 w 190"/>
                <a:gd name="T85" fmla="*/ 24 h 114"/>
                <a:gd name="T86" fmla="*/ 190 w 190"/>
                <a:gd name="T87" fmla="*/ 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14">
                  <a:moveTo>
                    <a:pt x="0" y="66"/>
                  </a:moveTo>
                  <a:lnTo>
                    <a:pt x="0" y="72"/>
                  </a:lnTo>
                  <a:lnTo>
                    <a:pt x="0" y="60"/>
                  </a:lnTo>
                  <a:lnTo>
                    <a:pt x="7" y="54"/>
                  </a:lnTo>
                  <a:lnTo>
                    <a:pt x="7" y="36"/>
                  </a:lnTo>
                  <a:lnTo>
                    <a:pt x="13" y="42"/>
                  </a:lnTo>
                  <a:lnTo>
                    <a:pt x="13" y="24"/>
                  </a:lnTo>
                  <a:lnTo>
                    <a:pt x="19" y="30"/>
                  </a:lnTo>
                  <a:lnTo>
                    <a:pt x="19" y="18"/>
                  </a:lnTo>
                  <a:lnTo>
                    <a:pt x="19" y="24"/>
                  </a:lnTo>
                  <a:lnTo>
                    <a:pt x="26" y="3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2" y="18"/>
                  </a:lnTo>
                  <a:lnTo>
                    <a:pt x="32" y="24"/>
                  </a:lnTo>
                  <a:lnTo>
                    <a:pt x="32" y="12"/>
                  </a:lnTo>
                  <a:lnTo>
                    <a:pt x="32" y="18"/>
                  </a:lnTo>
                  <a:lnTo>
                    <a:pt x="38" y="12"/>
                  </a:lnTo>
                  <a:lnTo>
                    <a:pt x="38" y="30"/>
                  </a:lnTo>
                  <a:lnTo>
                    <a:pt x="45" y="36"/>
                  </a:lnTo>
                  <a:lnTo>
                    <a:pt x="45" y="48"/>
                  </a:lnTo>
                  <a:lnTo>
                    <a:pt x="45" y="30"/>
                  </a:lnTo>
                  <a:lnTo>
                    <a:pt x="51" y="36"/>
                  </a:lnTo>
                  <a:lnTo>
                    <a:pt x="51" y="54"/>
                  </a:lnTo>
                  <a:lnTo>
                    <a:pt x="57" y="60"/>
                  </a:lnTo>
                  <a:lnTo>
                    <a:pt x="57" y="66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64" y="66"/>
                  </a:lnTo>
                  <a:lnTo>
                    <a:pt x="64" y="72"/>
                  </a:lnTo>
                  <a:lnTo>
                    <a:pt x="64" y="48"/>
                  </a:lnTo>
                  <a:lnTo>
                    <a:pt x="70" y="54"/>
                  </a:lnTo>
                  <a:lnTo>
                    <a:pt x="70" y="66"/>
                  </a:lnTo>
                  <a:lnTo>
                    <a:pt x="76" y="72"/>
                  </a:lnTo>
                  <a:lnTo>
                    <a:pt x="76" y="90"/>
                  </a:lnTo>
                  <a:lnTo>
                    <a:pt x="83" y="96"/>
                  </a:lnTo>
                  <a:lnTo>
                    <a:pt x="83" y="114"/>
                  </a:lnTo>
                  <a:lnTo>
                    <a:pt x="83" y="108"/>
                  </a:lnTo>
                  <a:lnTo>
                    <a:pt x="89" y="102"/>
                  </a:lnTo>
                  <a:lnTo>
                    <a:pt x="89" y="108"/>
                  </a:lnTo>
                  <a:lnTo>
                    <a:pt x="89" y="102"/>
                  </a:lnTo>
                  <a:lnTo>
                    <a:pt x="95" y="96"/>
                  </a:lnTo>
                  <a:lnTo>
                    <a:pt x="95" y="84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02" y="36"/>
                  </a:lnTo>
                  <a:lnTo>
                    <a:pt x="108" y="30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14" y="12"/>
                  </a:lnTo>
                  <a:lnTo>
                    <a:pt x="121" y="6"/>
                  </a:lnTo>
                  <a:lnTo>
                    <a:pt x="121" y="12"/>
                  </a:lnTo>
                  <a:lnTo>
                    <a:pt x="121" y="6"/>
                  </a:lnTo>
                  <a:lnTo>
                    <a:pt x="121" y="6"/>
                  </a:lnTo>
                  <a:lnTo>
                    <a:pt x="127" y="12"/>
                  </a:lnTo>
                  <a:lnTo>
                    <a:pt x="127" y="24"/>
                  </a:lnTo>
                  <a:lnTo>
                    <a:pt x="133" y="18"/>
                  </a:lnTo>
                  <a:lnTo>
                    <a:pt x="133" y="36"/>
                  </a:lnTo>
                  <a:lnTo>
                    <a:pt x="133" y="18"/>
                  </a:lnTo>
                  <a:lnTo>
                    <a:pt x="140" y="12"/>
                  </a:lnTo>
                  <a:lnTo>
                    <a:pt x="140" y="0"/>
                  </a:lnTo>
                  <a:lnTo>
                    <a:pt x="140" y="6"/>
                  </a:lnTo>
                  <a:lnTo>
                    <a:pt x="146" y="12"/>
                  </a:lnTo>
                  <a:lnTo>
                    <a:pt x="146" y="0"/>
                  </a:lnTo>
                  <a:lnTo>
                    <a:pt x="146" y="42"/>
                  </a:lnTo>
                  <a:lnTo>
                    <a:pt x="152" y="54"/>
                  </a:lnTo>
                  <a:lnTo>
                    <a:pt x="152" y="60"/>
                  </a:lnTo>
                  <a:lnTo>
                    <a:pt x="152" y="42"/>
                  </a:lnTo>
                  <a:lnTo>
                    <a:pt x="159" y="48"/>
                  </a:lnTo>
                  <a:lnTo>
                    <a:pt x="159" y="42"/>
                  </a:lnTo>
                  <a:lnTo>
                    <a:pt x="159" y="48"/>
                  </a:lnTo>
                  <a:lnTo>
                    <a:pt x="165" y="54"/>
                  </a:lnTo>
                  <a:lnTo>
                    <a:pt x="165" y="48"/>
                  </a:lnTo>
                  <a:lnTo>
                    <a:pt x="165" y="78"/>
                  </a:lnTo>
                  <a:lnTo>
                    <a:pt x="171" y="72"/>
                  </a:lnTo>
                  <a:lnTo>
                    <a:pt x="171" y="66"/>
                  </a:lnTo>
                  <a:lnTo>
                    <a:pt x="171" y="72"/>
                  </a:lnTo>
                  <a:lnTo>
                    <a:pt x="177" y="54"/>
                  </a:lnTo>
                  <a:lnTo>
                    <a:pt x="177" y="12"/>
                  </a:lnTo>
                  <a:lnTo>
                    <a:pt x="177" y="24"/>
                  </a:lnTo>
                  <a:lnTo>
                    <a:pt x="184" y="18"/>
                  </a:lnTo>
                  <a:lnTo>
                    <a:pt x="184" y="30"/>
                  </a:lnTo>
                  <a:lnTo>
                    <a:pt x="190" y="24"/>
                  </a:lnTo>
                  <a:lnTo>
                    <a:pt x="190" y="30"/>
                  </a:lnTo>
                  <a:lnTo>
                    <a:pt x="190" y="1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120" name="Straight Arrow Connector 4119"/>
          <p:cNvCxnSpPr>
            <a:stCxn id="4110" idx="16"/>
          </p:cNvCxnSpPr>
          <p:nvPr/>
        </p:nvCxnSpPr>
        <p:spPr>
          <a:xfrm>
            <a:off x="3677125" y="3290887"/>
            <a:ext cx="494438" cy="386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4115" idx="4"/>
          </p:cNvCxnSpPr>
          <p:nvPr/>
        </p:nvCxnSpPr>
        <p:spPr>
          <a:xfrm flipH="1">
            <a:off x="4654238" y="3273234"/>
            <a:ext cx="1340540" cy="404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3" name="TextBox 4122"/>
          <p:cNvSpPr txBox="1"/>
          <p:nvPr/>
        </p:nvSpPr>
        <p:spPr>
          <a:xfrm>
            <a:off x="559573" y="4573170"/>
            <a:ext cx="6234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Matrix Profile has two minimum points. This pair of minimum points correspond to the 1</a:t>
            </a:r>
            <a:r>
              <a:rPr lang="en-US" baseline="30000" dirty="0" smtClean="0"/>
              <a:t>st</a:t>
            </a:r>
            <a:r>
              <a:rPr lang="en-US" dirty="0" smtClean="0"/>
              <a:t> motif in the time series.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the closest pair of subsequences in the time series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151386" y="3684606"/>
            <a:ext cx="443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pair of minimum points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7810500" y="156304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 series</a:t>
            </a:r>
            <a:endParaRPr lang="en-US" dirty="0"/>
          </a:p>
        </p:txBody>
      </p:sp>
      <p:sp>
        <p:nvSpPr>
          <p:cNvPr id="221" name="TextBox 220"/>
          <p:cNvSpPr txBox="1"/>
          <p:nvPr/>
        </p:nvSpPr>
        <p:spPr>
          <a:xfrm>
            <a:off x="7810500" y="28575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atrix profile</a:t>
            </a:r>
            <a:endParaRPr lang="en-US" dirty="0"/>
          </a:p>
        </p:txBody>
      </p:sp>
      <p:sp>
        <p:nvSpPr>
          <p:cNvPr id="102" name="Rectangle 80"/>
          <p:cNvSpPr>
            <a:spLocks noChangeArrowheads="1"/>
          </p:cNvSpPr>
          <p:nvPr/>
        </p:nvSpPr>
        <p:spPr bwMode="auto">
          <a:xfrm>
            <a:off x="6958013" y="4006850"/>
            <a:ext cx="4133850" cy="1924050"/>
          </a:xfrm>
          <a:prstGeom prst="rect">
            <a:avLst/>
          </a:prstGeom>
          <a:noFill/>
          <a:ln w="0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64" name="Group 4163"/>
          <p:cNvGrpSpPr/>
          <p:nvPr/>
        </p:nvGrpSpPr>
        <p:grpSpPr>
          <a:xfrm>
            <a:off x="6977063" y="4343400"/>
            <a:ext cx="4114800" cy="638175"/>
            <a:chOff x="6977063" y="4025900"/>
            <a:chExt cx="4114800" cy="638175"/>
          </a:xfrm>
        </p:grpSpPr>
        <p:sp>
          <p:nvSpPr>
            <p:cNvPr id="1054" name="Freeform 142"/>
            <p:cNvSpPr>
              <a:spLocks/>
            </p:cNvSpPr>
            <p:nvPr/>
          </p:nvSpPr>
          <p:spPr bwMode="auto">
            <a:xfrm>
              <a:off x="6977063" y="4025900"/>
              <a:ext cx="2619375" cy="638175"/>
            </a:xfrm>
            <a:custGeom>
              <a:avLst/>
              <a:gdLst>
                <a:gd name="T0" fmla="*/ 24 w 1650"/>
                <a:gd name="T1" fmla="*/ 252 h 402"/>
                <a:gd name="T2" fmla="*/ 66 w 1650"/>
                <a:gd name="T3" fmla="*/ 228 h 402"/>
                <a:gd name="T4" fmla="*/ 102 w 1650"/>
                <a:gd name="T5" fmla="*/ 336 h 402"/>
                <a:gd name="T6" fmla="*/ 144 w 1650"/>
                <a:gd name="T7" fmla="*/ 330 h 402"/>
                <a:gd name="T8" fmla="*/ 180 w 1650"/>
                <a:gd name="T9" fmla="*/ 282 h 402"/>
                <a:gd name="T10" fmla="*/ 222 w 1650"/>
                <a:gd name="T11" fmla="*/ 234 h 402"/>
                <a:gd name="T12" fmla="*/ 258 w 1650"/>
                <a:gd name="T13" fmla="*/ 0 h 402"/>
                <a:gd name="T14" fmla="*/ 300 w 1650"/>
                <a:gd name="T15" fmla="*/ 228 h 402"/>
                <a:gd name="T16" fmla="*/ 336 w 1650"/>
                <a:gd name="T17" fmla="*/ 84 h 402"/>
                <a:gd name="T18" fmla="*/ 378 w 1650"/>
                <a:gd name="T19" fmla="*/ 234 h 402"/>
                <a:gd name="T20" fmla="*/ 414 w 1650"/>
                <a:gd name="T21" fmla="*/ 258 h 402"/>
                <a:gd name="T22" fmla="*/ 456 w 1650"/>
                <a:gd name="T23" fmla="*/ 222 h 402"/>
                <a:gd name="T24" fmla="*/ 492 w 1650"/>
                <a:gd name="T25" fmla="*/ 126 h 402"/>
                <a:gd name="T26" fmla="*/ 534 w 1650"/>
                <a:gd name="T27" fmla="*/ 174 h 402"/>
                <a:gd name="T28" fmla="*/ 570 w 1650"/>
                <a:gd name="T29" fmla="*/ 258 h 402"/>
                <a:gd name="T30" fmla="*/ 612 w 1650"/>
                <a:gd name="T31" fmla="*/ 198 h 402"/>
                <a:gd name="T32" fmla="*/ 648 w 1650"/>
                <a:gd name="T33" fmla="*/ 204 h 402"/>
                <a:gd name="T34" fmla="*/ 690 w 1650"/>
                <a:gd name="T35" fmla="*/ 270 h 402"/>
                <a:gd name="T36" fmla="*/ 726 w 1650"/>
                <a:gd name="T37" fmla="*/ 246 h 402"/>
                <a:gd name="T38" fmla="*/ 768 w 1650"/>
                <a:gd name="T39" fmla="*/ 216 h 402"/>
                <a:gd name="T40" fmla="*/ 804 w 1650"/>
                <a:gd name="T41" fmla="*/ 198 h 402"/>
                <a:gd name="T42" fmla="*/ 846 w 1650"/>
                <a:gd name="T43" fmla="*/ 276 h 402"/>
                <a:gd name="T44" fmla="*/ 882 w 1650"/>
                <a:gd name="T45" fmla="*/ 234 h 402"/>
                <a:gd name="T46" fmla="*/ 924 w 1650"/>
                <a:gd name="T47" fmla="*/ 204 h 402"/>
                <a:gd name="T48" fmla="*/ 960 w 1650"/>
                <a:gd name="T49" fmla="*/ 258 h 402"/>
                <a:gd name="T50" fmla="*/ 1002 w 1650"/>
                <a:gd name="T51" fmla="*/ 210 h 402"/>
                <a:gd name="T52" fmla="*/ 1038 w 1650"/>
                <a:gd name="T53" fmla="*/ 222 h 402"/>
                <a:gd name="T54" fmla="*/ 1080 w 1650"/>
                <a:gd name="T55" fmla="*/ 240 h 402"/>
                <a:gd name="T56" fmla="*/ 1116 w 1650"/>
                <a:gd name="T57" fmla="*/ 246 h 402"/>
                <a:gd name="T58" fmla="*/ 1158 w 1650"/>
                <a:gd name="T59" fmla="*/ 222 h 402"/>
                <a:gd name="T60" fmla="*/ 1194 w 1650"/>
                <a:gd name="T61" fmla="*/ 240 h 402"/>
                <a:gd name="T62" fmla="*/ 1236 w 1650"/>
                <a:gd name="T63" fmla="*/ 252 h 402"/>
                <a:gd name="T64" fmla="*/ 1272 w 1650"/>
                <a:gd name="T65" fmla="*/ 216 h 402"/>
                <a:gd name="T66" fmla="*/ 1314 w 1650"/>
                <a:gd name="T67" fmla="*/ 210 h 402"/>
                <a:gd name="T68" fmla="*/ 1350 w 1650"/>
                <a:gd name="T69" fmla="*/ 234 h 402"/>
                <a:gd name="T70" fmla="*/ 1392 w 1650"/>
                <a:gd name="T71" fmla="*/ 222 h 402"/>
                <a:gd name="T72" fmla="*/ 1428 w 1650"/>
                <a:gd name="T73" fmla="*/ 234 h 402"/>
                <a:gd name="T74" fmla="*/ 1470 w 1650"/>
                <a:gd name="T75" fmla="*/ 246 h 402"/>
                <a:gd name="T76" fmla="*/ 1506 w 1650"/>
                <a:gd name="T77" fmla="*/ 246 h 402"/>
                <a:gd name="T78" fmla="*/ 1548 w 1650"/>
                <a:gd name="T79" fmla="*/ 204 h 402"/>
                <a:gd name="T80" fmla="*/ 1584 w 1650"/>
                <a:gd name="T81" fmla="*/ 180 h 402"/>
                <a:gd name="T82" fmla="*/ 1626 w 1650"/>
                <a:gd name="T83" fmla="*/ 25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50" h="402">
                  <a:moveTo>
                    <a:pt x="0" y="204"/>
                  </a:moveTo>
                  <a:lnTo>
                    <a:pt x="12" y="240"/>
                  </a:lnTo>
                  <a:lnTo>
                    <a:pt x="24" y="252"/>
                  </a:lnTo>
                  <a:lnTo>
                    <a:pt x="36" y="228"/>
                  </a:lnTo>
                  <a:lnTo>
                    <a:pt x="48" y="192"/>
                  </a:lnTo>
                  <a:lnTo>
                    <a:pt x="66" y="228"/>
                  </a:lnTo>
                  <a:lnTo>
                    <a:pt x="78" y="216"/>
                  </a:lnTo>
                  <a:lnTo>
                    <a:pt x="90" y="240"/>
                  </a:lnTo>
                  <a:lnTo>
                    <a:pt x="102" y="336"/>
                  </a:lnTo>
                  <a:lnTo>
                    <a:pt x="114" y="156"/>
                  </a:lnTo>
                  <a:lnTo>
                    <a:pt x="126" y="84"/>
                  </a:lnTo>
                  <a:lnTo>
                    <a:pt x="144" y="330"/>
                  </a:lnTo>
                  <a:lnTo>
                    <a:pt x="156" y="282"/>
                  </a:lnTo>
                  <a:lnTo>
                    <a:pt x="168" y="204"/>
                  </a:lnTo>
                  <a:lnTo>
                    <a:pt x="180" y="282"/>
                  </a:lnTo>
                  <a:lnTo>
                    <a:pt x="192" y="156"/>
                  </a:lnTo>
                  <a:lnTo>
                    <a:pt x="204" y="138"/>
                  </a:lnTo>
                  <a:lnTo>
                    <a:pt x="222" y="234"/>
                  </a:lnTo>
                  <a:lnTo>
                    <a:pt x="234" y="360"/>
                  </a:lnTo>
                  <a:lnTo>
                    <a:pt x="246" y="378"/>
                  </a:lnTo>
                  <a:lnTo>
                    <a:pt x="258" y="0"/>
                  </a:lnTo>
                  <a:lnTo>
                    <a:pt x="270" y="84"/>
                  </a:lnTo>
                  <a:lnTo>
                    <a:pt x="282" y="402"/>
                  </a:lnTo>
                  <a:lnTo>
                    <a:pt x="300" y="228"/>
                  </a:lnTo>
                  <a:lnTo>
                    <a:pt x="312" y="306"/>
                  </a:lnTo>
                  <a:lnTo>
                    <a:pt x="324" y="186"/>
                  </a:lnTo>
                  <a:lnTo>
                    <a:pt x="336" y="84"/>
                  </a:lnTo>
                  <a:lnTo>
                    <a:pt x="348" y="360"/>
                  </a:lnTo>
                  <a:lnTo>
                    <a:pt x="360" y="168"/>
                  </a:lnTo>
                  <a:lnTo>
                    <a:pt x="378" y="234"/>
                  </a:lnTo>
                  <a:lnTo>
                    <a:pt x="390" y="312"/>
                  </a:lnTo>
                  <a:lnTo>
                    <a:pt x="402" y="120"/>
                  </a:lnTo>
                  <a:lnTo>
                    <a:pt x="414" y="258"/>
                  </a:lnTo>
                  <a:lnTo>
                    <a:pt x="426" y="252"/>
                  </a:lnTo>
                  <a:lnTo>
                    <a:pt x="438" y="186"/>
                  </a:lnTo>
                  <a:lnTo>
                    <a:pt x="456" y="222"/>
                  </a:lnTo>
                  <a:lnTo>
                    <a:pt x="468" y="306"/>
                  </a:lnTo>
                  <a:lnTo>
                    <a:pt x="480" y="216"/>
                  </a:lnTo>
                  <a:lnTo>
                    <a:pt x="492" y="126"/>
                  </a:lnTo>
                  <a:lnTo>
                    <a:pt x="504" y="294"/>
                  </a:lnTo>
                  <a:lnTo>
                    <a:pt x="516" y="270"/>
                  </a:lnTo>
                  <a:lnTo>
                    <a:pt x="534" y="174"/>
                  </a:lnTo>
                  <a:lnTo>
                    <a:pt x="546" y="204"/>
                  </a:lnTo>
                  <a:lnTo>
                    <a:pt x="558" y="276"/>
                  </a:lnTo>
                  <a:lnTo>
                    <a:pt x="570" y="258"/>
                  </a:lnTo>
                  <a:lnTo>
                    <a:pt x="582" y="174"/>
                  </a:lnTo>
                  <a:lnTo>
                    <a:pt x="594" y="228"/>
                  </a:lnTo>
                  <a:lnTo>
                    <a:pt x="612" y="198"/>
                  </a:lnTo>
                  <a:lnTo>
                    <a:pt x="624" y="240"/>
                  </a:lnTo>
                  <a:lnTo>
                    <a:pt x="636" y="306"/>
                  </a:lnTo>
                  <a:lnTo>
                    <a:pt x="648" y="204"/>
                  </a:lnTo>
                  <a:lnTo>
                    <a:pt x="660" y="186"/>
                  </a:lnTo>
                  <a:lnTo>
                    <a:pt x="678" y="198"/>
                  </a:lnTo>
                  <a:lnTo>
                    <a:pt x="690" y="270"/>
                  </a:lnTo>
                  <a:lnTo>
                    <a:pt x="702" y="252"/>
                  </a:lnTo>
                  <a:lnTo>
                    <a:pt x="714" y="186"/>
                  </a:lnTo>
                  <a:lnTo>
                    <a:pt x="726" y="246"/>
                  </a:lnTo>
                  <a:lnTo>
                    <a:pt x="738" y="228"/>
                  </a:lnTo>
                  <a:lnTo>
                    <a:pt x="756" y="216"/>
                  </a:lnTo>
                  <a:lnTo>
                    <a:pt x="768" y="216"/>
                  </a:lnTo>
                  <a:lnTo>
                    <a:pt x="780" y="234"/>
                  </a:lnTo>
                  <a:lnTo>
                    <a:pt x="792" y="276"/>
                  </a:lnTo>
                  <a:lnTo>
                    <a:pt x="804" y="198"/>
                  </a:lnTo>
                  <a:lnTo>
                    <a:pt x="816" y="174"/>
                  </a:lnTo>
                  <a:lnTo>
                    <a:pt x="834" y="246"/>
                  </a:lnTo>
                  <a:lnTo>
                    <a:pt x="846" y="276"/>
                  </a:lnTo>
                  <a:lnTo>
                    <a:pt x="858" y="216"/>
                  </a:lnTo>
                  <a:lnTo>
                    <a:pt x="870" y="192"/>
                  </a:lnTo>
                  <a:lnTo>
                    <a:pt x="882" y="234"/>
                  </a:lnTo>
                  <a:lnTo>
                    <a:pt x="894" y="252"/>
                  </a:lnTo>
                  <a:lnTo>
                    <a:pt x="912" y="234"/>
                  </a:lnTo>
                  <a:lnTo>
                    <a:pt x="924" y="204"/>
                  </a:lnTo>
                  <a:lnTo>
                    <a:pt x="936" y="216"/>
                  </a:lnTo>
                  <a:lnTo>
                    <a:pt x="948" y="222"/>
                  </a:lnTo>
                  <a:lnTo>
                    <a:pt x="960" y="258"/>
                  </a:lnTo>
                  <a:lnTo>
                    <a:pt x="972" y="246"/>
                  </a:lnTo>
                  <a:lnTo>
                    <a:pt x="990" y="186"/>
                  </a:lnTo>
                  <a:lnTo>
                    <a:pt x="1002" y="210"/>
                  </a:lnTo>
                  <a:lnTo>
                    <a:pt x="1014" y="240"/>
                  </a:lnTo>
                  <a:lnTo>
                    <a:pt x="1026" y="246"/>
                  </a:lnTo>
                  <a:lnTo>
                    <a:pt x="1038" y="222"/>
                  </a:lnTo>
                  <a:lnTo>
                    <a:pt x="1050" y="204"/>
                  </a:lnTo>
                  <a:lnTo>
                    <a:pt x="1068" y="246"/>
                  </a:lnTo>
                  <a:lnTo>
                    <a:pt x="1080" y="240"/>
                  </a:lnTo>
                  <a:lnTo>
                    <a:pt x="1092" y="210"/>
                  </a:lnTo>
                  <a:lnTo>
                    <a:pt x="1104" y="228"/>
                  </a:lnTo>
                  <a:lnTo>
                    <a:pt x="1116" y="246"/>
                  </a:lnTo>
                  <a:lnTo>
                    <a:pt x="1128" y="228"/>
                  </a:lnTo>
                  <a:lnTo>
                    <a:pt x="1146" y="216"/>
                  </a:lnTo>
                  <a:lnTo>
                    <a:pt x="1158" y="222"/>
                  </a:lnTo>
                  <a:lnTo>
                    <a:pt x="1170" y="222"/>
                  </a:lnTo>
                  <a:lnTo>
                    <a:pt x="1182" y="252"/>
                  </a:lnTo>
                  <a:lnTo>
                    <a:pt x="1194" y="240"/>
                  </a:lnTo>
                  <a:lnTo>
                    <a:pt x="1206" y="186"/>
                  </a:lnTo>
                  <a:lnTo>
                    <a:pt x="1224" y="234"/>
                  </a:lnTo>
                  <a:lnTo>
                    <a:pt x="1236" y="252"/>
                  </a:lnTo>
                  <a:lnTo>
                    <a:pt x="1248" y="216"/>
                  </a:lnTo>
                  <a:lnTo>
                    <a:pt x="1260" y="228"/>
                  </a:lnTo>
                  <a:lnTo>
                    <a:pt x="1272" y="216"/>
                  </a:lnTo>
                  <a:lnTo>
                    <a:pt x="1290" y="240"/>
                  </a:lnTo>
                  <a:lnTo>
                    <a:pt x="1302" y="258"/>
                  </a:lnTo>
                  <a:lnTo>
                    <a:pt x="1314" y="210"/>
                  </a:lnTo>
                  <a:lnTo>
                    <a:pt x="1326" y="210"/>
                  </a:lnTo>
                  <a:lnTo>
                    <a:pt x="1338" y="234"/>
                  </a:lnTo>
                  <a:lnTo>
                    <a:pt x="1350" y="234"/>
                  </a:lnTo>
                  <a:lnTo>
                    <a:pt x="1368" y="228"/>
                  </a:lnTo>
                  <a:lnTo>
                    <a:pt x="1380" y="240"/>
                  </a:lnTo>
                  <a:lnTo>
                    <a:pt x="1392" y="222"/>
                  </a:lnTo>
                  <a:lnTo>
                    <a:pt x="1404" y="210"/>
                  </a:lnTo>
                  <a:lnTo>
                    <a:pt x="1416" y="246"/>
                  </a:lnTo>
                  <a:lnTo>
                    <a:pt x="1428" y="234"/>
                  </a:lnTo>
                  <a:lnTo>
                    <a:pt x="1446" y="210"/>
                  </a:lnTo>
                  <a:lnTo>
                    <a:pt x="1458" y="228"/>
                  </a:lnTo>
                  <a:lnTo>
                    <a:pt x="1470" y="246"/>
                  </a:lnTo>
                  <a:lnTo>
                    <a:pt x="1482" y="222"/>
                  </a:lnTo>
                  <a:lnTo>
                    <a:pt x="1494" y="204"/>
                  </a:lnTo>
                  <a:lnTo>
                    <a:pt x="1506" y="246"/>
                  </a:lnTo>
                  <a:lnTo>
                    <a:pt x="1524" y="252"/>
                  </a:lnTo>
                  <a:lnTo>
                    <a:pt x="1536" y="198"/>
                  </a:lnTo>
                  <a:lnTo>
                    <a:pt x="1548" y="204"/>
                  </a:lnTo>
                  <a:lnTo>
                    <a:pt x="1560" y="264"/>
                  </a:lnTo>
                  <a:lnTo>
                    <a:pt x="1572" y="240"/>
                  </a:lnTo>
                  <a:lnTo>
                    <a:pt x="1584" y="180"/>
                  </a:lnTo>
                  <a:lnTo>
                    <a:pt x="1602" y="222"/>
                  </a:lnTo>
                  <a:lnTo>
                    <a:pt x="1614" y="276"/>
                  </a:lnTo>
                  <a:lnTo>
                    <a:pt x="1626" y="252"/>
                  </a:lnTo>
                  <a:lnTo>
                    <a:pt x="1638" y="186"/>
                  </a:lnTo>
                  <a:lnTo>
                    <a:pt x="1650" y="19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143"/>
            <p:cNvSpPr>
              <a:spLocks/>
            </p:cNvSpPr>
            <p:nvPr/>
          </p:nvSpPr>
          <p:spPr bwMode="auto">
            <a:xfrm>
              <a:off x="9596438" y="4340225"/>
              <a:ext cx="1495425" cy="85725"/>
            </a:xfrm>
            <a:custGeom>
              <a:avLst/>
              <a:gdLst>
                <a:gd name="T0" fmla="*/ 12 w 942"/>
                <a:gd name="T1" fmla="*/ 42 h 54"/>
                <a:gd name="T2" fmla="*/ 42 w 942"/>
                <a:gd name="T3" fmla="*/ 24 h 54"/>
                <a:gd name="T4" fmla="*/ 66 w 942"/>
                <a:gd name="T5" fmla="*/ 30 h 54"/>
                <a:gd name="T6" fmla="*/ 90 w 942"/>
                <a:gd name="T7" fmla="*/ 30 h 54"/>
                <a:gd name="T8" fmla="*/ 120 w 942"/>
                <a:gd name="T9" fmla="*/ 24 h 54"/>
                <a:gd name="T10" fmla="*/ 144 w 942"/>
                <a:gd name="T11" fmla="*/ 36 h 54"/>
                <a:gd name="T12" fmla="*/ 168 w 942"/>
                <a:gd name="T13" fmla="*/ 18 h 54"/>
                <a:gd name="T14" fmla="*/ 198 w 942"/>
                <a:gd name="T15" fmla="*/ 48 h 54"/>
                <a:gd name="T16" fmla="*/ 222 w 942"/>
                <a:gd name="T17" fmla="*/ 12 h 54"/>
                <a:gd name="T18" fmla="*/ 246 w 942"/>
                <a:gd name="T19" fmla="*/ 36 h 54"/>
                <a:gd name="T20" fmla="*/ 276 w 942"/>
                <a:gd name="T21" fmla="*/ 24 h 54"/>
                <a:gd name="T22" fmla="*/ 300 w 942"/>
                <a:gd name="T23" fmla="*/ 42 h 54"/>
                <a:gd name="T24" fmla="*/ 330 w 942"/>
                <a:gd name="T25" fmla="*/ 18 h 54"/>
                <a:gd name="T26" fmla="*/ 354 w 942"/>
                <a:gd name="T27" fmla="*/ 36 h 54"/>
                <a:gd name="T28" fmla="*/ 378 w 942"/>
                <a:gd name="T29" fmla="*/ 30 h 54"/>
                <a:gd name="T30" fmla="*/ 408 w 942"/>
                <a:gd name="T31" fmla="*/ 24 h 54"/>
                <a:gd name="T32" fmla="*/ 432 w 942"/>
                <a:gd name="T33" fmla="*/ 30 h 54"/>
                <a:gd name="T34" fmla="*/ 456 w 942"/>
                <a:gd name="T35" fmla="*/ 36 h 54"/>
                <a:gd name="T36" fmla="*/ 486 w 942"/>
                <a:gd name="T37" fmla="*/ 18 h 54"/>
                <a:gd name="T38" fmla="*/ 510 w 942"/>
                <a:gd name="T39" fmla="*/ 36 h 54"/>
                <a:gd name="T40" fmla="*/ 534 w 942"/>
                <a:gd name="T41" fmla="*/ 36 h 54"/>
                <a:gd name="T42" fmla="*/ 564 w 942"/>
                <a:gd name="T43" fmla="*/ 18 h 54"/>
                <a:gd name="T44" fmla="*/ 588 w 942"/>
                <a:gd name="T45" fmla="*/ 36 h 54"/>
                <a:gd name="T46" fmla="*/ 612 w 942"/>
                <a:gd name="T47" fmla="*/ 36 h 54"/>
                <a:gd name="T48" fmla="*/ 642 w 942"/>
                <a:gd name="T49" fmla="*/ 24 h 54"/>
                <a:gd name="T50" fmla="*/ 666 w 942"/>
                <a:gd name="T51" fmla="*/ 30 h 54"/>
                <a:gd name="T52" fmla="*/ 690 w 942"/>
                <a:gd name="T53" fmla="*/ 30 h 54"/>
                <a:gd name="T54" fmla="*/ 720 w 942"/>
                <a:gd name="T55" fmla="*/ 36 h 54"/>
                <a:gd name="T56" fmla="*/ 744 w 942"/>
                <a:gd name="T57" fmla="*/ 12 h 54"/>
                <a:gd name="T58" fmla="*/ 768 w 942"/>
                <a:gd name="T59" fmla="*/ 42 h 54"/>
                <a:gd name="T60" fmla="*/ 798 w 942"/>
                <a:gd name="T61" fmla="*/ 24 h 54"/>
                <a:gd name="T62" fmla="*/ 822 w 942"/>
                <a:gd name="T63" fmla="*/ 18 h 54"/>
                <a:gd name="T64" fmla="*/ 846 w 942"/>
                <a:gd name="T65" fmla="*/ 48 h 54"/>
                <a:gd name="T66" fmla="*/ 876 w 942"/>
                <a:gd name="T67" fmla="*/ 12 h 54"/>
                <a:gd name="T68" fmla="*/ 900 w 942"/>
                <a:gd name="T69" fmla="*/ 36 h 54"/>
                <a:gd name="T70" fmla="*/ 924 w 942"/>
                <a:gd name="T7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2" h="54">
                  <a:moveTo>
                    <a:pt x="0" y="0"/>
                  </a:moveTo>
                  <a:lnTo>
                    <a:pt x="12" y="42"/>
                  </a:lnTo>
                  <a:lnTo>
                    <a:pt x="30" y="42"/>
                  </a:lnTo>
                  <a:lnTo>
                    <a:pt x="42" y="24"/>
                  </a:lnTo>
                  <a:lnTo>
                    <a:pt x="54" y="30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0" y="30"/>
                  </a:lnTo>
                  <a:lnTo>
                    <a:pt x="108" y="30"/>
                  </a:lnTo>
                  <a:lnTo>
                    <a:pt x="120" y="24"/>
                  </a:lnTo>
                  <a:lnTo>
                    <a:pt x="132" y="24"/>
                  </a:lnTo>
                  <a:lnTo>
                    <a:pt x="144" y="36"/>
                  </a:lnTo>
                  <a:lnTo>
                    <a:pt x="156" y="24"/>
                  </a:lnTo>
                  <a:lnTo>
                    <a:pt x="168" y="18"/>
                  </a:lnTo>
                  <a:lnTo>
                    <a:pt x="186" y="48"/>
                  </a:lnTo>
                  <a:lnTo>
                    <a:pt x="198" y="48"/>
                  </a:lnTo>
                  <a:lnTo>
                    <a:pt x="210" y="18"/>
                  </a:lnTo>
                  <a:lnTo>
                    <a:pt x="222" y="12"/>
                  </a:lnTo>
                  <a:lnTo>
                    <a:pt x="234" y="18"/>
                  </a:lnTo>
                  <a:lnTo>
                    <a:pt x="246" y="36"/>
                  </a:lnTo>
                  <a:lnTo>
                    <a:pt x="264" y="48"/>
                  </a:lnTo>
                  <a:lnTo>
                    <a:pt x="276" y="24"/>
                  </a:lnTo>
                  <a:lnTo>
                    <a:pt x="288" y="12"/>
                  </a:lnTo>
                  <a:lnTo>
                    <a:pt x="300" y="42"/>
                  </a:lnTo>
                  <a:lnTo>
                    <a:pt x="312" y="48"/>
                  </a:lnTo>
                  <a:lnTo>
                    <a:pt x="330" y="18"/>
                  </a:lnTo>
                  <a:lnTo>
                    <a:pt x="342" y="24"/>
                  </a:lnTo>
                  <a:lnTo>
                    <a:pt x="354" y="36"/>
                  </a:lnTo>
                  <a:lnTo>
                    <a:pt x="366" y="24"/>
                  </a:lnTo>
                  <a:lnTo>
                    <a:pt x="378" y="30"/>
                  </a:lnTo>
                  <a:lnTo>
                    <a:pt x="390" y="42"/>
                  </a:lnTo>
                  <a:lnTo>
                    <a:pt x="408" y="24"/>
                  </a:lnTo>
                  <a:lnTo>
                    <a:pt x="420" y="24"/>
                  </a:lnTo>
                  <a:lnTo>
                    <a:pt x="432" y="30"/>
                  </a:lnTo>
                  <a:lnTo>
                    <a:pt x="444" y="30"/>
                  </a:lnTo>
                  <a:lnTo>
                    <a:pt x="456" y="36"/>
                  </a:lnTo>
                  <a:lnTo>
                    <a:pt x="468" y="30"/>
                  </a:lnTo>
                  <a:lnTo>
                    <a:pt x="486" y="18"/>
                  </a:lnTo>
                  <a:lnTo>
                    <a:pt x="498" y="30"/>
                  </a:lnTo>
                  <a:lnTo>
                    <a:pt x="510" y="36"/>
                  </a:lnTo>
                  <a:lnTo>
                    <a:pt x="522" y="30"/>
                  </a:lnTo>
                  <a:lnTo>
                    <a:pt x="534" y="36"/>
                  </a:lnTo>
                  <a:lnTo>
                    <a:pt x="546" y="24"/>
                  </a:lnTo>
                  <a:lnTo>
                    <a:pt x="564" y="18"/>
                  </a:lnTo>
                  <a:lnTo>
                    <a:pt x="576" y="36"/>
                  </a:lnTo>
                  <a:lnTo>
                    <a:pt x="588" y="36"/>
                  </a:lnTo>
                  <a:lnTo>
                    <a:pt x="600" y="12"/>
                  </a:lnTo>
                  <a:lnTo>
                    <a:pt x="612" y="36"/>
                  </a:lnTo>
                  <a:lnTo>
                    <a:pt x="624" y="54"/>
                  </a:lnTo>
                  <a:lnTo>
                    <a:pt x="642" y="24"/>
                  </a:lnTo>
                  <a:lnTo>
                    <a:pt x="654" y="12"/>
                  </a:lnTo>
                  <a:lnTo>
                    <a:pt x="666" y="30"/>
                  </a:lnTo>
                  <a:lnTo>
                    <a:pt x="678" y="42"/>
                  </a:lnTo>
                  <a:lnTo>
                    <a:pt x="690" y="30"/>
                  </a:lnTo>
                  <a:lnTo>
                    <a:pt x="702" y="12"/>
                  </a:lnTo>
                  <a:lnTo>
                    <a:pt x="720" y="36"/>
                  </a:lnTo>
                  <a:lnTo>
                    <a:pt x="732" y="54"/>
                  </a:lnTo>
                  <a:lnTo>
                    <a:pt x="744" y="12"/>
                  </a:lnTo>
                  <a:lnTo>
                    <a:pt x="756" y="6"/>
                  </a:lnTo>
                  <a:lnTo>
                    <a:pt x="768" y="42"/>
                  </a:lnTo>
                  <a:lnTo>
                    <a:pt x="780" y="48"/>
                  </a:lnTo>
                  <a:lnTo>
                    <a:pt x="798" y="24"/>
                  </a:lnTo>
                  <a:lnTo>
                    <a:pt x="810" y="18"/>
                  </a:lnTo>
                  <a:lnTo>
                    <a:pt x="822" y="18"/>
                  </a:lnTo>
                  <a:lnTo>
                    <a:pt x="834" y="36"/>
                  </a:lnTo>
                  <a:lnTo>
                    <a:pt x="846" y="48"/>
                  </a:lnTo>
                  <a:lnTo>
                    <a:pt x="858" y="30"/>
                  </a:lnTo>
                  <a:lnTo>
                    <a:pt x="876" y="12"/>
                  </a:lnTo>
                  <a:lnTo>
                    <a:pt x="888" y="24"/>
                  </a:lnTo>
                  <a:lnTo>
                    <a:pt x="900" y="36"/>
                  </a:lnTo>
                  <a:lnTo>
                    <a:pt x="912" y="24"/>
                  </a:lnTo>
                  <a:lnTo>
                    <a:pt x="924" y="36"/>
                  </a:lnTo>
                  <a:lnTo>
                    <a:pt x="942" y="4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63" name="Group 4162"/>
          <p:cNvGrpSpPr/>
          <p:nvPr/>
        </p:nvGrpSpPr>
        <p:grpSpPr>
          <a:xfrm>
            <a:off x="6977063" y="5143500"/>
            <a:ext cx="4114800" cy="685800"/>
            <a:chOff x="6977063" y="4800600"/>
            <a:chExt cx="4114800" cy="1009650"/>
          </a:xfrm>
        </p:grpSpPr>
        <p:sp>
          <p:nvSpPr>
            <p:cNvPr id="4160" name="Freeform 144"/>
            <p:cNvSpPr>
              <a:spLocks/>
            </p:cNvSpPr>
            <p:nvPr/>
          </p:nvSpPr>
          <p:spPr bwMode="auto">
            <a:xfrm>
              <a:off x="6977063" y="4800600"/>
              <a:ext cx="2619375" cy="1009650"/>
            </a:xfrm>
            <a:custGeom>
              <a:avLst/>
              <a:gdLst>
                <a:gd name="T0" fmla="*/ 24 w 1650"/>
                <a:gd name="T1" fmla="*/ 372 h 636"/>
                <a:gd name="T2" fmla="*/ 66 w 1650"/>
                <a:gd name="T3" fmla="*/ 342 h 636"/>
                <a:gd name="T4" fmla="*/ 102 w 1650"/>
                <a:gd name="T5" fmla="*/ 510 h 636"/>
                <a:gd name="T6" fmla="*/ 144 w 1650"/>
                <a:gd name="T7" fmla="*/ 534 h 636"/>
                <a:gd name="T8" fmla="*/ 180 w 1650"/>
                <a:gd name="T9" fmla="*/ 498 h 636"/>
                <a:gd name="T10" fmla="*/ 222 w 1650"/>
                <a:gd name="T11" fmla="*/ 342 h 636"/>
                <a:gd name="T12" fmla="*/ 258 w 1650"/>
                <a:gd name="T13" fmla="*/ 0 h 636"/>
                <a:gd name="T14" fmla="*/ 300 w 1650"/>
                <a:gd name="T15" fmla="*/ 378 h 636"/>
                <a:gd name="T16" fmla="*/ 336 w 1650"/>
                <a:gd name="T17" fmla="*/ 132 h 636"/>
                <a:gd name="T18" fmla="*/ 378 w 1650"/>
                <a:gd name="T19" fmla="*/ 336 h 636"/>
                <a:gd name="T20" fmla="*/ 414 w 1650"/>
                <a:gd name="T21" fmla="*/ 438 h 636"/>
                <a:gd name="T22" fmla="*/ 456 w 1650"/>
                <a:gd name="T23" fmla="*/ 312 h 636"/>
                <a:gd name="T24" fmla="*/ 492 w 1650"/>
                <a:gd name="T25" fmla="*/ 228 h 636"/>
                <a:gd name="T26" fmla="*/ 534 w 1650"/>
                <a:gd name="T27" fmla="*/ 300 h 636"/>
                <a:gd name="T28" fmla="*/ 570 w 1650"/>
                <a:gd name="T29" fmla="*/ 420 h 636"/>
                <a:gd name="T30" fmla="*/ 612 w 1650"/>
                <a:gd name="T31" fmla="*/ 306 h 636"/>
                <a:gd name="T32" fmla="*/ 648 w 1650"/>
                <a:gd name="T33" fmla="*/ 246 h 636"/>
                <a:gd name="T34" fmla="*/ 690 w 1650"/>
                <a:gd name="T35" fmla="*/ 390 h 636"/>
                <a:gd name="T36" fmla="*/ 726 w 1650"/>
                <a:gd name="T37" fmla="*/ 396 h 636"/>
                <a:gd name="T38" fmla="*/ 768 w 1650"/>
                <a:gd name="T39" fmla="*/ 318 h 636"/>
                <a:gd name="T40" fmla="*/ 804 w 1650"/>
                <a:gd name="T41" fmla="*/ 312 h 636"/>
                <a:gd name="T42" fmla="*/ 846 w 1650"/>
                <a:gd name="T43" fmla="*/ 438 h 636"/>
                <a:gd name="T44" fmla="*/ 882 w 1650"/>
                <a:gd name="T45" fmla="*/ 336 h 636"/>
                <a:gd name="T46" fmla="*/ 924 w 1650"/>
                <a:gd name="T47" fmla="*/ 318 h 636"/>
                <a:gd name="T48" fmla="*/ 960 w 1650"/>
                <a:gd name="T49" fmla="*/ 378 h 636"/>
                <a:gd name="T50" fmla="*/ 1002 w 1650"/>
                <a:gd name="T51" fmla="*/ 390 h 636"/>
                <a:gd name="T52" fmla="*/ 1038 w 1650"/>
                <a:gd name="T53" fmla="*/ 342 h 636"/>
                <a:gd name="T54" fmla="*/ 1080 w 1650"/>
                <a:gd name="T55" fmla="*/ 372 h 636"/>
                <a:gd name="T56" fmla="*/ 1116 w 1650"/>
                <a:gd name="T57" fmla="*/ 366 h 636"/>
                <a:gd name="T58" fmla="*/ 1158 w 1650"/>
                <a:gd name="T59" fmla="*/ 402 h 636"/>
                <a:gd name="T60" fmla="*/ 1194 w 1650"/>
                <a:gd name="T61" fmla="*/ 360 h 636"/>
                <a:gd name="T62" fmla="*/ 1236 w 1650"/>
                <a:gd name="T63" fmla="*/ 414 h 636"/>
                <a:gd name="T64" fmla="*/ 1272 w 1650"/>
                <a:gd name="T65" fmla="*/ 276 h 636"/>
                <a:gd name="T66" fmla="*/ 1314 w 1650"/>
                <a:gd name="T67" fmla="*/ 318 h 636"/>
                <a:gd name="T68" fmla="*/ 1350 w 1650"/>
                <a:gd name="T69" fmla="*/ 348 h 636"/>
                <a:gd name="T70" fmla="*/ 1392 w 1650"/>
                <a:gd name="T71" fmla="*/ 342 h 636"/>
                <a:gd name="T72" fmla="*/ 1428 w 1650"/>
                <a:gd name="T73" fmla="*/ 384 h 636"/>
                <a:gd name="T74" fmla="*/ 1470 w 1650"/>
                <a:gd name="T75" fmla="*/ 312 h 636"/>
                <a:gd name="T76" fmla="*/ 1506 w 1650"/>
                <a:gd name="T77" fmla="*/ 360 h 636"/>
                <a:gd name="T78" fmla="*/ 1548 w 1650"/>
                <a:gd name="T79" fmla="*/ 342 h 636"/>
                <a:gd name="T80" fmla="*/ 1584 w 1650"/>
                <a:gd name="T81" fmla="*/ 324 h 636"/>
                <a:gd name="T82" fmla="*/ 1626 w 1650"/>
                <a:gd name="T83" fmla="*/ 3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50" h="636">
                  <a:moveTo>
                    <a:pt x="0" y="300"/>
                  </a:moveTo>
                  <a:lnTo>
                    <a:pt x="12" y="378"/>
                  </a:lnTo>
                  <a:lnTo>
                    <a:pt x="24" y="372"/>
                  </a:lnTo>
                  <a:lnTo>
                    <a:pt x="36" y="366"/>
                  </a:lnTo>
                  <a:lnTo>
                    <a:pt x="48" y="342"/>
                  </a:lnTo>
                  <a:lnTo>
                    <a:pt x="66" y="342"/>
                  </a:lnTo>
                  <a:lnTo>
                    <a:pt x="78" y="336"/>
                  </a:lnTo>
                  <a:lnTo>
                    <a:pt x="90" y="390"/>
                  </a:lnTo>
                  <a:lnTo>
                    <a:pt x="102" y="510"/>
                  </a:lnTo>
                  <a:lnTo>
                    <a:pt x="114" y="234"/>
                  </a:lnTo>
                  <a:lnTo>
                    <a:pt x="126" y="156"/>
                  </a:lnTo>
                  <a:lnTo>
                    <a:pt x="144" y="534"/>
                  </a:lnTo>
                  <a:lnTo>
                    <a:pt x="156" y="408"/>
                  </a:lnTo>
                  <a:lnTo>
                    <a:pt x="168" y="318"/>
                  </a:lnTo>
                  <a:lnTo>
                    <a:pt x="180" y="498"/>
                  </a:lnTo>
                  <a:lnTo>
                    <a:pt x="192" y="258"/>
                  </a:lnTo>
                  <a:lnTo>
                    <a:pt x="204" y="168"/>
                  </a:lnTo>
                  <a:lnTo>
                    <a:pt x="222" y="342"/>
                  </a:lnTo>
                  <a:lnTo>
                    <a:pt x="234" y="588"/>
                  </a:lnTo>
                  <a:lnTo>
                    <a:pt x="246" y="630"/>
                  </a:lnTo>
                  <a:lnTo>
                    <a:pt x="258" y="0"/>
                  </a:lnTo>
                  <a:lnTo>
                    <a:pt x="270" y="108"/>
                  </a:lnTo>
                  <a:lnTo>
                    <a:pt x="282" y="636"/>
                  </a:lnTo>
                  <a:lnTo>
                    <a:pt x="300" y="378"/>
                  </a:lnTo>
                  <a:lnTo>
                    <a:pt x="312" y="486"/>
                  </a:lnTo>
                  <a:lnTo>
                    <a:pt x="324" y="258"/>
                  </a:lnTo>
                  <a:lnTo>
                    <a:pt x="336" y="132"/>
                  </a:lnTo>
                  <a:lnTo>
                    <a:pt x="348" y="618"/>
                  </a:lnTo>
                  <a:lnTo>
                    <a:pt x="360" y="264"/>
                  </a:lnTo>
                  <a:lnTo>
                    <a:pt x="378" y="336"/>
                  </a:lnTo>
                  <a:lnTo>
                    <a:pt x="390" y="486"/>
                  </a:lnTo>
                  <a:lnTo>
                    <a:pt x="402" y="192"/>
                  </a:lnTo>
                  <a:lnTo>
                    <a:pt x="414" y="438"/>
                  </a:lnTo>
                  <a:lnTo>
                    <a:pt x="426" y="432"/>
                  </a:lnTo>
                  <a:lnTo>
                    <a:pt x="438" y="258"/>
                  </a:lnTo>
                  <a:lnTo>
                    <a:pt x="456" y="312"/>
                  </a:lnTo>
                  <a:lnTo>
                    <a:pt x="468" y="480"/>
                  </a:lnTo>
                  <a:lnTo>
                    <a:pt x="480" y="366"/>
                  </a:lnTo>
                  <a:lnTo>
                    <a:pt x="492" y="228"/>
                  </a:lnTo>
                  <a:lnTo>
                    <a:pt x="504" y="456"/>
                  </a:lnTo>
                  <a:lnTo>
                    <a:pt x="516" y="372"/>
                  </a:lnTo>
                  <a:lnTo>
                    <a:pt x="534" y="300"/>
                  </a:lnTo>
                  <a:lnTo>
                    <a:pt x="546" y="348"/>
                  </a:lnTo>
                  <a:lnTo>
                    <a:pt x="558" y="384"/>
                  </a:lnTo>
                  <a:lnTo>
                    <a:pt x="570" y="420"/>
                  </a:lnTo>
                  <a:lnTo>
                    <a:pt x="582" y="324"/>
                  </a:lnTo>
                  <a:lnTo>
                    <a:pt x="594" y="324"/>
                  </a:lnTo>
                  <a:lnTo>
                    <a:pt x="612" y="306"/>
                  </a:lnTo>
                  <a:lnTo>
                    <a:pt x="624" y="432"/>
                  </a:lnTo>
                  <a:lnTo>
                    <a:pt x="636" y="432"/>
                  </a:lnTo>
                  <a:lnTo>
                    <a:pt x="648" y="246"/>
                  </a:lnTo>
                  <a:lnTo>
                    <a:pt x="660" y="354"/>
                  </a:lnTo>
                  <a:lnTo>
                    <a:pt x="678" y="384"/>
                  </a:lnTo>
                  <a:lnTo>
                    <a:pt x="690" y="390"/>
                  </a:lnTo>
                  <a:lnTo>
                    <a:pt x="702" y="354"/>
                  </a:lnTo>
                  <a:lnTo>
                    <a:pt x="714" y="294"/>
                  </a:lnTo>
                  <a:lnTo>
                    <a:pt x="726" y="396"/>
                  </a:lnTo>
                  <a:lnTo>
                    <a:pt x="738" y="384"/>
                  </a:lnTo>
                  <a:lnTo>
                    <a:pt x="756" y="348"/>
                  </a:lnTo>
                  <a:lnTo>
                    <a:pt x="768" y="318"/>
                  </a:lnTo>
                  <a:lnTo>
                    <a:pt x="780" y="372"/>
                  </a:lnTo>
                  <a:lnTo>
                    <a:pt x="792" y="438"/>
                  </a:lnTo>
                  <a:lnTo>
                    <a:pt x="804" y="312"/>
                  </a:lnTo>
                  <a:lnTo>
                    <a:pt x="816" y="288"/>
                  </a:lnTo>
                  <a:lnTo>
                    <a:pt x="834" y="390"/>
                  </a:lnTo>
                  <a:lnTo>
                    <a:pt x="846" y="438"/>
                  </a:lnTo>
                  <a:lnTo>
                    <a:pt x="858" y="354"/>
                  </a:lnTo>
                  <a:lnTo>
                    <a:pt x="870" y="276"/>
                  </a:lnTo>
                  <a:lnTo>
                    <a:pt x="882" y="336"/>
                  </a:lnTo>
                  <a:lnTo>
                    <a:pt x="894" y="420"/>
                  </a:lnTo>
                  <a:lnTo>
                    <a:pt x="912" y="402"/>
                  </a:lnTo>
                  <a:lnTo>
                    <a:pt x="924" y="318"/>
                  </a:lnTo>
                  <a:lnTo>
                    <a:pt x="936" y="342"/>
                  </a:lnTo>
                  <a:lnTo>
                    <a:pt x="948" y="366"/>
                  </a:lnTo>
                  <a:lnTo>
                    <a:pt x="960" y="378"/>
                  </a:lnTo>
                  <a:lnTo>
                    <a:pt x="972" y="348"/>
                  </a:lnTo>
                  <a:lnTo>
                    <a:pt x="990" y="324"/>
                  </a:lnTo>
                  <a:lnTo>
                    <a:pt x="1002" y="390"/>
                  </a:lnTo>
                  <a:lnTo>
                    <a:pt x="1014" y="372"/>
                  </a:lnTo>
                  <a:lnTo>
                    <a:pt x="1026" y="360"/>
                  </a:lnTo>
                  <a:lnTo>
                    <a:pt x="1038" y="342"/>
                  </a:lnTo>
                  <a:lnTo>
                    <a:pt x="1050" y="324"/>
                  </a:lnTo>
                  <a:lnTo>
                    <a:pt x="1068" y="372"/>
                  </a:lnTo>
                  <a:lnTo>
                    <a:pt x="1080" y="372"/>
                  </a:lnTo>
                  <a:lnTo>
                    <a:pt x="1092" y="360"/>
                  </a:lnTo>
                  <a:lnTo>
                    <a:pt x="1104" y="378"/>
                  </a:lnTo>
                  <a:lnTo>
                    <a:pt x="1116" y="366"/>
                  </a:lnTo>
                  <a:lnTo>
                    <a:pt x="1128" y="312"/>
                  </a:lnTo>
                  <a:lnTo>
                    <a:pt x="1146" y="312"/>
                  </a:lnTo>
                  <a:lnTo>
                    <a:pt x="1158" y="402"/>
                  </a:lnTo>
                  <a:lnTo>
                    <a:pt x="1170" y="408"/>
                  </a:lnTo>
                  <a:lnTo>
                    <a:pt x="1182" y="366"/>
                  </a:lnTo>
                  <a:lnTo>
                    <a:pt x="1194" y="360"/>
                  </a:lnTo>
                  <a:lnTo>
                    <a:pt x="1206" y="300"/>
                  </a:lnTo>
                  <a:lnTo>
                    <a:pt x="1224" y="318"/>
                  </a:lnTo>
                  <a:lnTo>
                    <a:pt x="1236" y="414"/>
                  </a:lnTo>
                  <a:lnTo>
                    <a:pt x="1248" y="432"/>
                  </a:lnTo>
                  <a:lnTo>
                    <a:pt x="1260" y="318"/>
                  </a:lnTo>
                  <a:lnTo>
                    <a:pt x="1272" y="276"/>
                  </a:lnTo>
                  <a:lnTo>
                    <a:pt x="1290" y="408"/>
                  </a:lnTo>
                  <a:lnTo>
                    <a:pt x="1302" y="408"/>
                  </a:lnTo>
                  <a:lnTo>
                    <a:pt x="1314" y="318"/>
                  </a:lnTo>
                  <a:lnTo>
                    <a:pt x="1326" y="360"/>
                  </a:lnTo>
                  <a:lnTo>
                    <a:pt x="1338" y="360"/>
                  </a:lnTo>
                  <a:lnTo>
                    <a:pt x="1350" y="348"/>
                  </a:lnTo>
                  <a:lnTo>
                    <a:pt x="1368" y="372"/>
                  </a:lnTo>
                  <a:lnTo>
                    <a:pt x="1380" y="372"/>
                  </a:lnTo>
                  <a:lnTo>
                    <a:pt x="1392" y="342"/>
                  </a:lnTo>
                  <a:lnTo>
                    <a:pt x="1404" y="336"/>
                  </a:lnTo>
                  <a:lnTo>
                    <a:pt x="1416" y="360"/>
                  </a:lnTo>
                  <a:lnTo>
                    <a:pt x="1428" y="384"/>
                  </a:lnTo>
                  <a:lnTo>
                    <a:pt x="1446" y="396"/>
                  </a:lnTo>
                  <a:lnTo>
                    <a:pt x="1458" y="330"/>
                  </a:lnTo>
                  <a:lnTo>
                    <a:pt x="1470" y="312"/>
                  </a:lnTo>
                  <a:lnTo>
                    <a:pt x="1482" y="378"/>
                  </a:lnTo>
                  <a:lnTo>
                    <a:pt x="1494" y="384"/>
                  </a:lnTo>
                  <a:lnTo>
                    <a:pt x="1506" y="360"/>
                  </a:lnTo>
                  <a:lnTo>
                    <a:pt x="1524" y="354"/>
                  </a:lnTo>
                  <a:lnTo>
                    <a:pt x="1536" y="342"/>
                  </a:lnTo>
                  <a:lnTo>
                    <a:pt x="1548" y="342"/>
                  </a:lnTo>
                  <a:lnTo>
                    <a:pt x="1560" y="384"/>
                  </a:lnTo>
                  <a:lnTo>
                    <a:pt x="1572" y="372"/>
                  </a:lnTo>
                  <a:lnTo>
                    <a:pt x="1584" y="324"/>
                  </a:lnTo>
                  <a:lnTo>
                    <a:pt x="1602" y="372"/>
                  </a:lnTo>
                  <a:lnTo>
                    <a:pt x="1614" y="390"/>
                  </a:lnTo>
                  <a:lnTo>
                    <a:pt x="1626" y="336"/>
                  </a:lnTo>
                  <a:lnTo>
                    <a:pt x="1638" y="318"/>
                  </a:lnTo>
                  <a:lnTo>
                    <a:pt x="1650" y="378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Freeform 145"/>
            <p:cNvSpPr>
              <a:spLocks/>
            </p:cNvSpPr>
            <p:nvPr/>
          </p:nvSpPr>
          <p:spPr bwMode="auto">
            <a:xfrm>
              <a:off x="9596438" y="5286375"/>
              <a:ext cx="1495425" cy="152400"/>
            </a:xfrm>
            <a:custGeom>
              <a:avLst/>
              <a:gdLst>
                <a:gd name="T0" fmla="*/ 12 w 942"/>
                <a:gd name="T1" fmla="*/ 84 h 96"/>
                <a:gd name="T2" fmla="*/ 42 w 942"/>
                <a:gd name="T3" fmla="*/ 48 h 96"/>
                <a:gd name="T4" fmla="*/ 66 w 942"/>
                <a:gd name="T5" fmla="*/ 36 h 96"/>
                <a:gd name="T6" fmla="*/ 90 w 942"/>
                <a:gd name="T7" fmla="*/ 72 h 96"/>
                <a:gd name="T8" fmla="*/ 120 w 942"/>
                <a:gd name="T9" fmla="*/ 42 h 96"/>
                <a:gd name="T10" fmla="*/ 144 w 942"/>
                <a:gd name="T11" fmla="*/ 54 h 96"/>
                <a:gd name="T12" fmla="*/ 168 w 942"/>
                <a:gd name="T13" fmla="*/ 54 h 96"/>
                <a:gd name="T14" fmla="*/ 198 w 942"/>
                <a:gd name="T15" fmla="*/ 54 h 96"/>
                <a:gd name="T16" fmla="*/ 222 w 942"/>
                <a:gd name="T17" fmla="*/ 42 h 96"/>
                <a:gd name="T18" fmla="*/ 246 w 942"/>
                <a:gd name="T19" fmla="*/ 66 h 96"/>
                <a:gd name="T20" fmla="*/ 276 w 942"/>
                <a:gd name="T21" fmla="*/ 48 h 96"/>
                <a:gd name="T22" fmla="*/ 300 w 942"/>
                <a:gd name="T23" fmla="*/ 48 h 96"/>
                <a:gd name="T24" fmla="*/ 330 w 942"/>
                <a:gd name="T25" fmla="*/ 54 h 96"/>
                <a:gd name="T26" fmla="*/ 354 w 942"/>
                <a:gd name="T27" fmla="*/ 48 h 96"/>
                <a:gd name="T28" fmla="*/ 378 w 942"/>
                <a:gd name="T29" fmla="*/ 60 h 96"/>
                <a:gd name="T30" fmla="*/ 408 w 942"/>
                <a:gd name="T31" fmla="*/ 42 h 96"/>
                <a:gd name="T32" fmla="*/ 432 w 942"/>
                <a:gd name="T33" fmla="*/ 54 h 96"/>
                <a:gd name="T34" fmla="*/ 456 w 942"/>
                <a:gd name="T35" fmla="*/ 60 h 96"/>
                <a:gd name="T36" fmla="*/ 486 w 942"/>
                <a:gd name="T37" fmla="*/ 42 h 96"/>
                <a:gd name="T38" fmla="*/ 510 w 942"/>
                <a:gd name="T39" fmla="*/ 54 h 96"/>
                <a:gd name="T40" fmla="*/ 534 w 942"/>
                <a:gd name="T41" fmla="*/ 60 h 96"/>
                <a:gd name="T42" fmla="*/ 564 w 942"/>
                <a:gd name="T43" fmla="*/ 48 h 96"/>
                <a:gd name="T44" fmla="*/ 588 w 942"/>
                <a:gd name="T45" fmla="*/ 48 h 96"/>
                <a:gd name="T46" fmla="*/ 612 w 942"/>
                <a:gd name="T47" fmla="*/ 60 h 96"/>
                <a:gd name="T48" fmla="*/ 642 w 942"/>
                <a:gd name="T49" fmla="*/ 48 h 96"/>
                <a:gd name="T50" fmla="*/ 666 w 942"/>
                <a:gd name="T51" fmla="*/ 48 h 96"/>
                <a:gd name="T52" fmla="*/ 690 w 942"/>
                <a:gd name="T53" fmla="*/ 54 h 96"/>
                <a:gd name="T54" fmla="*/ 720 w 942"/>
                <a:gd name="T55" fmla="*/ 60 h 96"/>
                <a:gd name="T56" fmla="*/ 744 w 942"/>
                <a:gd name="T57" fmla="*/ 30 h 96"/>
                <a:gd name="T58" fmla="*/ 768 w 942"/>
                <a:gd name="T59" fmla="*/ 84 h 96"/>
                <a:gd name="T60" fmla="*/ 798 w 942"/>
                <a:gd name="T61" fmla="*/ 30 h 96"/>
                <a:gd name="T62" fmla="*/ 822 w 942"/>
                <a:gd name="T63" fmla="*/ 54 h 96"/>
                <a:gd name="T64" fmla="*/ 846 w 942"/>
                <a:gd name="T65" fmla="*/ 66 h 96"/>
                <a:gd name="T66" fmla="*/ 876 w 942"/>
                <a:gd name="T67" fmla="*/ 42 h 96"/>
                <a:gd name="T68" fmla="*/ 900 w 942"/>
                <a:gd name="T69" fmla="*/ 54 h 96"/>
                <a:gd name="T70" fmla="*/ 924 w 942"/>
                <a:gd name="T71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2" h="96">
                  <a:moveTo>
                    <a:pt x="0" y="72"/>
                  </a:moveTo>
                  <a:lnTo>
                    <a:pt x="12" y="84"/>
                  </a:lnTo>
                  <a:lnTo>
                    <a:pt x="30" y="48"/>
                  </a:lnTo>
                  <a:lnTo>
                    <a:pt x="42" y="48"/>
                  </a:lnTo>
                  <a:lnTo>
                    <a:pt x="54" y="48"/>
                  </a:lnTo>
                  <a:lnTo>
                    <a:pt x="66" y="36"/>
                  </a:lnTo>
                  <a:lnTo>
                    <a:pt x="78" y="48"/>
                  </a:lnTo>
                  <a:lnTo>
                    <a:pt x="90" y="72"/>
                  </a:lnTo>
                  <a:lnTo>
                    <a:pt x="108" y="66"/>
                  </a:lnTo>
                  <a:lnTo>
                    <a:pt x="120" y="42"/>
                  </a:lnTo>
                  <a:lnTo>
                    <a:pt x="132" y="42"/>
                  </a:lnTo>
                  <a:lnTo>
                    <a:pt x="144" y="54"/>
                  </a:lnTo>
                  <a:lnTo>
                    <a:pt x="156" y="54"/>
                  </a:lnTo>
                  <a:lnTo>
                    <a:pt x="168" y="54"/>
                  </a:lnTo>
                  <a:lnTo>
                    <a:pt x="186" y="54"/>
                  </a:lnTo>
                  <a:lnTo>
                    <a:pt x="198" y="54"/>
                  </a:lnTo>
                  <a:lnTo>
                    <a:pt x="210" y="66"/>
                  </a:lnTo>
                  <a:lnTo>
                    <a:pt x="222" y="42"/>
                  </a:lnTo>
                  <a:lnTo>
                    <a:pt x="234" y="30"/>
                  </a:lnTo>
                  <a:lnTo>
                    <a:pt x="246" y="66"/>
                  </a:lnTo>
                  <a:lnTo>
                    <a:pt x="264" y="54"/>
                  </a:lnTo>
                  <a:lnTo>
                    <a:pt x="276" y="48"/>
                  </a:lnTo>
                  <a:lnTo>
                    <a:pt x="288" y="84"/>
                  </a:lnTo>
                  <a:lnTo>
                    <a:pt x="300" y="48"/>
                  </a:lnTo>
                  <a:lnTo>
                    <a:pt x="312" y="0"/>
                  </a:lnTo>
                  <a:lnTo>
                    <a:pt x="330" y="54"/>
                  </a:lnTo>
                  <a:lnTo>
                    <a:pt x="342" y="96"/>
                  </a:lnTo>
                  <a:lnTo>
                    <a:pt x="354" y="48"/>
                  </a:lnTo>
                  <a:lnTo>
                    <a:pt x="366" y="42"/>
                  </a:lnTo>
                  <a:lnTo>
                    <a:pt x="378" y="60"/>
                  </a:lnTo>
                  <a:lnTo>
                    <a:pt x="390" y="36"/>
                  </a:lnTo>
                  <a:lnTo>
                    <a:pt x="408" y="42"/>
                  </a:lnTo>
                  <a:lnTo>
                    <a:pt x="420" y="78"/>
                  </a:lnTo>
                  <a:lnTo>
                    <a:pt x="432" y="54"/>
                  </a:lnTo>
                  <a:lnTo>
                    <a:pt x="444" y="36"/>
                  </a:lnTo>
                  <a:lnTo>
                    <a:pt x="456" y="60"/>
                  </a:lnTo>
                  <a:lnTo>
                    <a:pt x="468" y="66"/>
                  </a:lnTo>
                  <a:lnTo>
                    <a:pt x="486" y="42"/>
                  </a:lnTo>
                  <a:lnTo>
                    <a:pt x="498" y="36"/>
                  </a:lnTo>
                  <a:lnTo>
                    <a:pt x="510" y="54"/>
                  </a:lnTo>
                  <a:lnTo>
                    <a:pt x="522" y="78"/>
                  </a:lnTo>
                  <a:lnTo>
                    <a:pt x="534" y="60"/>
                  </a:lnTo>
                  <a:lnTo>
                    <a:pt x="546" y="30"/>
                  </a:lnTo>
                  <a:lnTo>
                    <a:pt x="564" y="48"/>
                  </a:lnTo>
                  <a:lnTo>
                    <a:pt x="576" y="54"/>
                  </a:lnTo>
                  <a:lnTo>
                    <a:pt x="588" y="48"/>
                  </a:lnTo>
                  <a:lnTo>
                    <a:pt x="600" y="72"/>
                  </a:lnTo>
                  <a:lnTo>
                    <a:pt x="612" y="60"/>
                  </a:lnTo>
                  <a:lnTo>
                    <a:pt x="624" y="30"/>
                  </a:lnTo>
                  <a:lnTo>
                    <a:pt x="642" y="48"/>
                  </a:lnTo>
                  <a:lnTo>
                    <a:pt x="654" y="60"/>
                  </a:lnTo>
                  <a:lnTo>
                    <a:pt x="666" y="48"/>
                  </a:lnTo>
                  <a:lnTo>
                    <a:pt x="678" y="66"/>
                  </a:lnTo>
                  <a:lnTo>
                    <a:pt x="690" y="54"/>
                  </a:lnTo>
                  <a:lnTo>
                    <a:pt x="702" y="30"/>
                  </a:lnTo>
                  <a:lnTo>
                    <a:pt x="720" y="60"/>
                  </a:lnTo>
                  <a:lnTo>
                    <a:pt x="732" y="66"/>
                  </a:lnTo>
                  <a:lnTo>
                    <a:pt x="744" y="30"/>
                  </a:lnTo>
                  <a:lnTo>
                    <a:pt x="756" y="48"/>
                  </a:lnTo>
                  <a:lnTo>
                    <a:pt x="768" y="84"/>
                  </a:lnTo>
                  <a:lnTo>
                    <a:pt x="780" y="60"/>
                  </a:lnTo>
                  <a:lnTo>
                    <a:pt x="798" y="30"/>
                  </a:lnTo>
                  <a:lnTo>
                    <a:pt x="810" y="48"/>
                  </a:lnTo>
                  <a:lnTo>
                    <a:pt x="822" y="54"/>
                  </a:lnTo>
                  <a:lnTo>
                    <a:pt x="834" y="54"/>
                  </a:lnTo>
                  <a:lnTo>
                    <a:pt x="846" y="66"/>
                  </a:lnTo>
                  <a:lnTo>
                    <a:pt x="858" y="54"/>
                  </a:lnTo>
                  <a:lnTo>
                    <a:pt x="876" y="42"/>
                  </a:lnTo>
                  <a:lnTo>
                    <a:pt x="888" y="54"/>
                  </a:lnTo>
                  <a:lnTo>
                    <a:pt x="900" y="54"/>
                  </a:lnTo>
                  <a:lnTo>
                    <a:pt x="912" y="42"/>
                  </a:lnTo>
                  <a:lnTo>
                    <a:pt x="924" y="60"/>
                  </a:lnTo>
                  <a:lnTo>
                    <a:pt x="942" y="66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89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626" y="190500"/>
            <a:ext cx="85089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Question: How to compute Matrix Profile </a:t>
            </a:r>
            <a:r>
              <a:rPr lang="en-US" sz="3200" b="1" i="1" dirty="0" smtClean="0"/>
              <a:t>very fast</a:t>
            </a:r>
            <a:r>
              <a:rPr lang="en-US" sz="3200" dirty="0" smtClean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028700"/>
            <a:ext cx="1074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Answer</a:t>
            </a:r>
            <a:r>
              <a:rPr lang="en-US" sz="2400" dirty="0" smtClean="0"/>
              <a:t>: We have an </a:t>
            </a:r>
            <a:r>
              <a:rPr lang="en-US" sz="2400" b="1" i="1" dirty="0" smtClean="0"/>
              <a:t>O(n</a:t>
            </a:r>
            <a:r>
              <a:rPr lang="en-US" sz="2400" b="1" i="1" baseline="30000" dirty="0" smtClean="0"/>
              <a:t>2</a:t>
            </a:r>
            <a:r>
              <a:rPr lang="en-US" sz="2400" b="1" i="1" dirty="0" smtClean="0"/>
              <a:t>)</a:t>
            </a:r>
            <a:r>
              <a:rPr lang="en-US" sz="2400" dirty="0" smtClean="0"/>
              <a:t> time, </a:t>
            </a:r>
            <a:r>
              <a:rPr lang="en-US" sz="2400" b="1" i="1" dirty="0" smtClean="0"/>
              <a:t>O(n)</a:t>
            </a:r>
            <a:r>
              <a:rPr lang="en-US" sz="2400" i="1" dirty="0" smtClean="0"/>
              <a:t> </a:t>
            </a:r>
            <a:r>
              <a:rPr lang="en-US" sz="2400" dirty="0" smtClean="0"/>
              <a:t>space algorithm called STOMP to evaluate it. </a:t>
            </a:r>
            <a:endParaRPr lang="en-US" sz="2400" dirty="0"/>
          </a:p>
        </p:txBody>
      </p:sp>
      <p:sp>
        <p:nvSpPr>
          <p:cNvPr id="100" name="TextBox 99"/>
          <p:cNvSpPr txBox="1"/>
          <p:nvPr/>
        </p:nvSpPr>
        <p:spPr>
          <a:xfrm>
            <a:off x="539151" y="1714500"/>
            <a:ext cx="1074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see how it works, let us first introduce an important formula: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/>
              <p:cNvSpPr/>
              <p:nvPr/>
            </p:nvSpPr>
            <p:spPr>
              <a:xfrm>
                <a:off x="2209800" y="3627835"/>
                <a:ext cx="6629400" cy="1729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600" i="1">
                              <a:latin typeface="Cambria Math"/>
                            </a:rPr>
                            <m:t>𝑖</m:t>
                          </m:r>
                          <m:r>
                            <a:rPr lang="en-US" sz="3600" i="1">
                              <a:latin typeface="Cambria Math"/>
                            </a:rPr>
                            <m:t>,</m:t>
                          </m:r>
                          <m:r>
                            <a:rPr lang="en-US" sz="36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36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/>
                            </a:rPr>
                            <m:t>2</m:t>
                          </m:r>
                          <m:r>
                            <a:rPr lang="en-US" sz="3600" i="1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3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6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𝑄𝑇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36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i="1">
                                      <a:latin typeface="Cambria Math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600" i="1">
                                      <a:latin typeface="Cambria Math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627835"/>
                <a:ext cx="6629400" cy="17291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/>
          <p:nvPr/>
        </p:nvSpPr>
        <p:spPr>
          <a:xfrm>
            <a:off x="5524500" y="3742135"/>
            <a:ext cx="1190344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>
            <a:stCxn id="102" idx="7"/>
          </p:cNvCxnSpPr>
          <p:nvPr/>
        </p:nvCxnSpPr>
        <p:spPr>
          <a:xfrm flipV="1">
            <a:off x="6540522" y="2942035"/>
            <a:ext cx="488567" cy="9340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7029089" y="2514600"/>
                <a:ext cx="4210411" cy="96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ot product of the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window and the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j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th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window. Once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𝑄𝑇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it takes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O(1)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time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089" y="2514600"/>
                <a:ext cx="4210411" cy="967957"/>
              </a:xfrm>
              <a:prstGeom prst="rect">
                <a:avLst/>
              </a:prstGeom>
              <a:blipFill rotWithShape="1">
                <a:blip r:embed="rId4"/>
                <a:stretch>
                  <a:fillRect l="-1158" t="-3165" b="-6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06718" y="5600700"/>
            <a:ext cx="781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precompute and store the means and </a:t>
            </a:r>
            <a:r>
              <a:rPr lang="en-US" dirty="0" err="1" smtClean="0">
                <a:solidFill>
                  <a:srgbClr val="FF0000"/>
                </a:solidFill>
              </a:rPr>
              <a:t>stds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i="1" dirty="0" smtClean="0">
                <a:solidFill>
                  <a:srgbClr val="FF0000"/>
                </a:solidFill>
              </a:rPr>
              <a:t>O(n) </a:t>
            </a:r>
            <a:r>
              <a:rPr lang="en-US" dirty="0" smtClean="0">
                <a:solidFill>
                  <a:srgbClr val="FF0000"/>
                </a:solidFill>
              </a:rPr>
              <a:t>space.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8" name="TextBox 97"/>
              <p:cNvSpPr txBox="1"/>
              <p:nvPr/>
            </p:nvSpPr>
            <p:spPr>
              <a:xfrm>
                <a:off x="101626" y="190500"/>
                <a:ext cx="7879888" cy="533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 smtClean="0"/>
                  <a:t>The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𝑄𝑇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𝑄𝑇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+1</m:t>
                        </m:r>
                        <m:r>
                          <a:rPr lang="en-US" sz="3200" i="1">
                            <a:latin typeface="Cambria Math"/>
                          </a:rPr>
                          <m:t>,</m:t>
                        </m:r>
                        <m:r>
                          <a:rPr lang="en-US" sz="3200" i="1">
                            <a:latin typeface="Cambria Math"/>
                          </a:rPr>
                          <m:t>𝑗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 smtClean="0"/>
                  <a:t> </a:t>
                </a:r>
              </a:p>
            </p:txBody>
          </p:sp>
        </mc:Choice>
        <mc:Fallback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6" y="190500"/>
                <a:ext cx="7879888" cy="533400"/>
              </a:xfrm>
              <a:prstGeom prst="rect">
                <a:avLst/>
              </a:prstGeom>
              <a:blipFill rotWithShape="1">
                <a:blip r:embed="rId2"/>
                <a:stretch>
                  <a:fillRect l="-3173" t="-28409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2" descr="http://www.cs.ucr.edu/~kkhas001/u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Rectangle 242"/>
          <p:cNvSpPr/>
          <p:nvPr/>
        </p:nvSpPr>
        <p:spPr>
          <a:xfrm>
            <a:off x="8605430" y="3141499"/>
            <a:ext cx="1023579" cy="12051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581400" y="1600201"/>
            <a:ext cx="960956" cy="1172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4542357" y="3148324"/>
            <a:ext cx="4072067" cy="11811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4536592" y="1600200"/>
            <a:ext cx="4074027" cy="11722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7" name="Table 2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089573"/>
                  </p:ext>
                </p:extLst>
              </p:nvPr>
            </p:nvGraphicFramePr>
            <p:xfrm>
              <a:off x="2564887" y="1600201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=""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7" name="Table 24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5089573"/>
                  </p:ext>
                </p:extLst>
              </p:nvPr>
            </p:nvGraphicFramePr>
            <p:xfrm>
              <a:off x="2564887" y="1600201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602" t="-8333" r="-59939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1818" t="-8333" r="-50303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000" t="-8333" r="-4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00000" t="-8333" r="-200000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03636" t="-8333" r="-101212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Rectangle 251"/>
              <p:cNvSpPr/>
              <p:nvPr/>
            </p:nvSpPr>
            <p:spPr>
              <a:xfrm>
                <a:off x="1295400" y="3636579"/>
                <a:ext cx="1376787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52" name="Rectangle 2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36579"/>
                <a:ext cx="1376787" cy="391646"/>
              </a:xfrm>
              <a:prstGeom prst="rect">
                <a:avLst/>
              </a:prstGeom>
              <a:blipFill rotWithShape="1">
                <a:blip r:embed="rId5"/>
                <a:stretch>
                  <a:fillRect l="-889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Rectangle 252"/>
              <p:cNvSpPr/>
              <p:nvPr/>
            </p:nvSpPr>
            <p:spPr>
              <a:xfrm>
                <a:off x="1583615" y="1974622"/>
                <a:ext cx="937564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𝑄𝑇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Rectangle 2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615" y="1974622"/>
                <a:ext cx="937564" cy="391646"/>
              </a:xfrm>
              <a:prstGeom prst="rect">
                <a:avLst/>
              </a:prstGeom>
              <a:blipFill rotWithShape="1"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4" name="Group 253"/>
          <p:cNvGrpSpPr/>
          <p:nvPr/>
        </p:nvGrpSpPr>
        <p:grpSpPr>
          <a:xfrm>
            <a:off x="4941074" y="3485944"/>
            <a:ext cx="218008" cy="430549"/>
            <a:chOff x="3467740" y="3709993"/>
            <a:chExt cx="218008" cy="430549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7" name="Group 256"/>
          <p:cNvGrpSpPr/>
          <p:nvPr/>
        </p:nvGrpSpPr>
        <p:grpSpPr>
          <a:xfrm>
            <a:off x="5960107" y="3484556"/>
            <a:ext cx="218008" cy="430549"/>
            <a:chOff x="3467740" y="3709993"/>
            <a:chExt cx="218008" cy="430549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TextBox 258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0" name="Group 259"/>
          <p:cNvGrpSpPr/>
          <p:nvPr/>
        </p:nvGrpSpPr>
        <p:grpSpPr>
          <a:xfrm>
            <a:off x="7981514" y="3490243"/>
            <a:ext cx="218008" cy="430549"/>
            <a:chOff x="3467740" y="3709993"/>
            <a:chExt cx="218008" cy="430549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TextBox 261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3" name="Group 262"/>
          <p:cNvGrpSpPr/>
          <p:nvPr/>
        </p:nvGrpSpPr>
        <p:grpSpPr>
          <a:xfrm>
            <a:off x="9006099" y="3480445"/>
            <a:ext cx="218008" cy="430549"/>
            <a:chOff x="3467740" y="3709993"/>
            <a:chExt cx="218008" cy="430549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TextBox 264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/>
              <p:cNvSpPr txBox="1"/>
              <p:nvPr/>
            </p:nvSpPr>
            <p:spPr>
              <a:xfrm>
                <a:off x="5457538" y="3555860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" name="TextBox 2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538" y="3555860"/>
                <a:ext cx="226023" cy="276999"/>
              </a:xfrm>
              <a:prstGeom prst="rect">
                <a:avLst/>
              </a:prstGeom>
              <a:blipFill rotWithShape="1">
                <a:blip r:embed="rId15"/>
                <a:stretch>
                  <a:fillRect l="-21622" r="-21622" b="-652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/>
              <p:cNvSpPr txBox="1"/>
              <p:nvPr/>
            </p:nvSpPr>
            <p:spPr>
              <a:xfrm>
                <a:off x="6494820" y="3551595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7" name="TextBox 2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820" y="3551595"/>
                <a:ext cx="226023" cy="276999"/>
              </a:xfrm>
              <a:prstGeom prst="rect">
                <a:avLst/>
              </a:prstGeom>
              <a:blipFill rotWithShape="1">
                <a:blip r:embed="rId16"/>
                <a:stretch>
                  <a:fillRect l="-21053" r="-18421" b="-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TextBox 267"/>
              <p:cNvSpPr txBox="1"/>
              <p:nvPr/>
            </p:nvSpPr>
            <p:spPr>
              <a:xfrm>
                <a:off x="7478944" y="3543966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8" name="TextBox 2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44" y="3543966"/>
                <a:ext cx="226023" cy="276999"/>
              </a:xfrm>
              <a:prstGeom prst="rect">
                <a:avLst/>
              </a:prstGeom>
              <a:blipFill rotWithShape="1">
                <a:blip r:embed="rId17"/>
                <a:stretch>
                  <a:fillRect l="-24324" r="-18919" b="-652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TextBox 268"/>
              <p:cNvSpPr txBox="1"/>
              <p:nvPr/>
            </p:nvSpPr>
            <p:spPr>
              <a:xfrm>
                <a:off x="8604938" y="3541202"/>
                <a:ext cx="226023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9" name="TextBox 2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938" y="3541202"/>
                <a:ext cx="226023" cy="276999"/>
              </a:xfrm>
              <a:prstGeom prst="rect">
                <a:avLst/>
              </a:prstGeom>
              <a:blipFill rotWithShape="1">
                <a:blip r:embed="rId18"/>
                <a:stretch>
                  <a:fillRect l="-24324" r="-18919" b="-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0" name="Group 269"/>
          <p:cNvGrpSpPr/>
          <p:nvPr/>
        </p:nvGrpSpPr>
        <p:grpSpPr>
          <a:xfrm>
            <a:off x="3940178" y="1966295"/>
            <a:ext cx="218008" cy="430549"/>
            <a:chOff x="3467740" y="3709993"/>
            <a:chExt cx="218008" cy="430549"/>
          </a:xfrm>
        </p:grpSpPr>
        <p:cxnSp>
          <p:nvCxnSpPr>
            <p:cNvPr id="271" name="Straight Connector 270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3" name="Group 272"/>
          <p:cNvGrpSpPr/>
          <p:nvPr/>
        </p:nvGrpSpPr>
        <p:grpSpPr>
          <a:xfrm>
            <a:off x="4959211" y="1964907"/>
            <a:ext cx="218008" cy="430549"/>
            <a:chOff x="3467740" y="3709993"/>
            <a:chExt cx="218008" cy="430549"/>
          </a:xfrm>
        </p:grpSpPr>
        <p:cxnSp>
          <p:nvCxnSpPr>
            <p:cNvPr id="274" name="Straight Connector 273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TextBox 274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6" name="Group 275"/>
          <p:cNvGrpSpPr/>
          <p:nvPr/>
        </p:nvGrpSpPr>
        <p:grpSpPr>
          <a:xfrm>
            <a:off x="5972691" y="1961996"/>
            <a:ext cx="218008" cy="430549"/>
            <a:chOff x="3467740" y="3709993"/>
            <a:chExt cx="218008" cy="430549"/>
          </a:xfrm>
        </p:grpSpPr>
        <p:cxnSp>
          <p:nvCxnSpPr>
            <p:cNvPr id="277" name="Straight Connector 276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21"/>
                  <a:stretch>
                    <a:fillRect l="-15385" r="-10256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9" name="Group 278"/>
          <p:cNvGrpSpPr/>
          <p:nvPr/>
        </p:nvGrpSpPr>
        <p:grpSpPr>
          <a:xfrm>
            <a:off x="8005203" y="1960796"/>
            <a:ext cx="218008" cy="430549"/>
            <a:chOff x="3467740" y="3709993"/>
            <a:chExt cx="218008" cy="430549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3582296" y="3709993"/>
              <a:ext cx="0" cy="430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TextBox 280"/>
                <p:cNvSpPr txBox="1"/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740" y="3789327"/>
                  <a:ext cx="218008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15789" r="-13158"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TextBox 281"/>
              <p:cNvSpPr txBox="1"/>
              <p:nvPr/>
            </p:nvSpPr>
            <p:spPr>
              <a:xfrm>
                <a:off x="4429346" y="2036211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2" name="TextBox 2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346" y="2036211"/>
                <a:ext cx="226023" cy="276999"/>
              </a:xfrm>
              <a:prstGeom prst="rect">
                <a:avLst/>
              </a:prstGeom>
              <a:blipFill rotWithShape="1">
                <a:blip r:embed="rId23"/>
                <a:stretch>
                  <a:fillRect l="-24324" r="-18919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3" name="TextBox 282"/>
              <p:cNvSpPr txBox="1"/>
              <p:nvPr/>
            </p:nvSpPr>
            <p:spPr>
              <a:xfrm>
                <a:off x="5493924" y="2031946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3" name="TextBox 2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924" y="2031946"/>
                <a:ext cx="226023" cy="276999"/>
              </a:xfrm>
              <a:prstGeom prst="rect">
                <a:avLst/>
              </a:prstGeom>
              <a:blipFill rotWithShape="1">
                <a:blip r:embed="rId24"/>
                <a:stretch>
                  <a:fillRect l="-21622" r="-21622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/>
              <p:cNvSpPr txBox="1"/>
              <p:nvPr/>
            </p:nvSpPr>
            <p:spPr>
              <a:xfrm>
                <a:off x="6478048" y="2024317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4" name="TextBox 2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048" y="2024317"/>
                <a:ext cx="226023" cy="276999"/>
              </a:xfrm>
              <a:prstGeom prst="rect">
                <a:avLst/>
              </a:prstGeom>
              <a:blipFill rotWithShape="1">
                <a:blip r:embed="rId25"/>
                <a:stretch>
                  <a:fillRect l="-24324" r="-18919" b="-65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/>
              <p:cNvSpPr txBox="1"/>
              <p:nvPr/>
            </p:nvSpPr>
            <p:spPr>
              <a:xfrm>
                <a:off x="7515330" y="2021553"/>
                <a:ext cx="22602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5" name="TextBox 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330" y="2021553"/>
                <a:ext cx="226023" cy="276999"/>
              </a:xfrm>
              <a:prstGeom prst="rect">
                <a:avLst/>
              </a:prstGeom>
              <a:blipFill rotWithShape="1">
                <a:blip r:embed="rId26"/>
                <a:stretch>
                  <a:fillRect l="-24324" r="-18919"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" name="Rectangle 285"/>
          <p:cNvSpPr/>
          <p:nvPr/>
        </p:nvSpPr>
        <p:spPr>
          <a:xfrm>
            <a:off x="6910795" y="1936191"/>
            <a:ext cx="34336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Rectangle 286"/>
              <p:cNvSpPr/>
              <p:nvPr/>
            </p:nvSpPr>
            <p:spPr>
              <a:xfrm>
                <a:off x="1813170" y="5042790"/>
                <a:ext cx="6484920" cy="55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𝑄𝑇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+1,</m:t>
                          </m:r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𝑄𝑇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7" name="Rectangle 2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170" y="5042790"/>
                <a:ext cx="6484920" cy="5579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TextBox 288"/>
              <p:cNvSpPr txBox="1"/>
              <p:nvPr/>
            </p:nvSpPr>
            <p:spPr>
              <a:xfrm>
                <a:off x="8633513" y="5123489"/>
                <a:ext cx="2506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time complexity!</a:t>
                </a:r>
              </a:p>
            </p:txBody>
          </p:sp>
        </mc:Choice>
        <mc:Fallback xmlns="">
          <p:sp>
            <p:nvSpPr>
              <p:cNvPr id="289" name="TextBox 2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513" y="5123489"/>
                <a:ext cx="2506073" cy="369332"/>
              </a:xfrm>
              <a:prstGeom prst="rect">
                <a:avLst/>
              </a:prstGeom>
              <a:blipFill rotWithShape="1">
                <a:blip r:embed="rId2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1" name="Table 29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858522"/>
                  </p:ext>
                </p:extLst>
              </p:nvPr>
            </p:nvGraphicFramePr>
            <p:xfrm>
              <a:off x="2564887" y="2401590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=""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1" name="Table 29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858522"/>
                  </p:ext>
                </p:extLst>
              </p:nvPr>
            </p:nvGraphicFramePr>
            <p:xfrm>
              <a:off x="2564887" y="2401590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91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100602" t="-7813" r="-59939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201818" t="-7813" r="-50303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300000" t="-7813" r="-4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500000" t="-7813" r="-2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9"/>
                          <a:stretch>
                            <a:fillRect l="-603636" t="-7813" r="-101212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2" name="Table 29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271117"/>
                  </p:ext>
                </p:extLst>
              </p:nvPr>
            </p:nvGraphicFramePr>
            <p:xfrm>
              <a:off x="2564887" y="3141500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=""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2" name="Table 29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2271117"/>
                  </p:ext>
                </p:extLst>
              </p:nvPr>
            </p:nvGraphicFramePr>
            <p:xfrm>
              <a:off x="2564887" y="3141500"/>
              <a:ext cx="8085888" cy="3708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100602" t="-8197" r="-5993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201818" t="-8197" r="-50303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300000" t="-8197" r="-4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500000" t="-8197" r="-20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0"/>
                          <a:stretch>
                            <a:fillRect l="-603636" t="-8197" r="-10121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3" name="Table 29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54090"/>
                  </p:ext>
                </p:extLst>
              </p:nvPr>
            </p:nvGraphicFramePr>
            <p:xfrm>
              <a:off x="2564887" y="3942889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="" xmlns:a16="http://schemas.microsoft.com/office/drawing/2014/main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="" xmlns:a16="http://schemas.microsoft.com/office/drawing/2014/main" val="40373667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𝒋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945638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3" name="Table 29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754090"/>
                  </p:ext>
                </p:extLst>
              </p:nvPr>
            </p:nvGraphicFramePr>
            <p:xfrm>
              <a:off x="2564887" y="3942889"/>
              <a:ext cx="8085888" cy="391795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1010736"/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4036549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457646431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67443122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7472347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210635535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759289689"/>
                        </a:ext>
                      </a:extLst>
                    </a:gridCol>
                    <a:gridCol w="101073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37366776"/>
                        </a:ext>
                      </a:extLst>
                    </a:gridCol>
                  </a:tblGrid>
                  <a:tr h="3917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100602" t="-7813" r="-59939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201818" t="-7813" r="-50303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300000" t="-7813" r="-4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500000" t="-7813" r="-2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1"/>
                          <a:stretch>
                            <a:fillRect l="-603636" t="-7813" r="-101212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56381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1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STOMP Algorithm: Computing the </a:t>
            </a:r>
            <a:r>
              <a:rPr lang="en-US" sz="3200" i="1" dirty="0" err="1" smtClean="0"/>
              <a:t>i</a:t>
            </a:r>
            <a:r>
              <a:rPr lang="en-US" sz="3200" dirty="0" err="1" smtClean="0"/>
              <a:t>th</a:t>
            </a:r>
            <a:r>
              <a:rPr lang="en-US" sz="3200" dirty="0" smtClean="0"/>
              <a:t> line</a:t>
            </a:r>
          </a:p>
        </p:txBody>
      </p:sp>
      <p:pic>
        <p:nvPicPr>
          <p:cNvPr id="87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76496"/>
              </p:ext>
            </p:extLst>
          </p:nvPr>
        </p:nvGraphicFramePr>
        <p:xfrm>
          <a:off x="6812187" y="4651196"/>
          <a:ext cx="4313013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2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3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816108"/>
              </p:ext>
            </p:extLst>
          </p:nvPr>
        </p:nvGraphicFramePr>
        <p:xfrm>
          <a:off x="6812184" y="3763228"/>
          <a:ext cx="4313016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i,3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73398"/>
              </p:ext>
            </p:extLst>
          </p:nvPr>
        </p:nvGraphicFramePr>
        <p:xfrm>
          <a:off x="6810338" y="2971800"/>
          <a:ext cx="4314862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i,3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072504"/>
              </p:ext>
            </p:extLst>
          </p:nvPr>
        </p:nvGraphicFramePr>
        <p:xfrm>
          <a:off x="6810338" y="2171700"/>
          <a:ext cx="4314862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i-1,n-m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5067300" y="4229100"/>
            <a:ext cx="249557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 smtClean="0">
                <a:solidFill>
                  <a:srgbClr val="7030A0"/>
                </a:solidFill>
              </a:rPr>
              <a:t>Update if</a:t>
            </a:r>
            <a:r>
              <a:rPr lang="zh-CN" altLang="en-US" sz="1400" i="1" dirty="0" smtClean="0">
                <a:solidFill>
                  <a:srgbClr val="7030A0"/>
                </a:solidFill>
              </a:rPr>
              <a:t> </a:t>
            </a:r>
            <a:r>
              <a:rPr lang="en-US" altLang="zh-CN" sz="1400" i="1" dirty="0">
                <a:solidFill>
                  <a:srgbClr val="7030A0"/>
                </a:solidFill>
              </a:rPr>
              <a:t>Smaller</a:t>
            </a:r>
            <a:endParaRPr lang="en-US" sz="1400" i="1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44489" y="4114800"/>
            <a:ext cx="3414152" cy="508379"/>
            <a:chOff x="3703167" y="3039662"/>
            <a:chExt cx="2090602" cy="186185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4231379" y="3040112"/>
              <a:ext cx="1179" cy="18363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3703167" y="3039662"/>
              <a:ext cx="1179" cy="186185"/>
            </a:xfrm>
            <a:prstGeom prst="straightConnector1">
              <a:avLst/>
            </a:prstGeom>
            <a:ln w="28575">
              <a:solidFill>
                <a:srgbClr val="0808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263199" y="3040112"/>
              <a:ext cx="1179" cy="1836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4747878" y="3040112"/>
              <a:ext cx="1179" cy="1836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5792590" y="3040112"/>
              <a:ext cx="1179" cy="183634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246415" y="3314700"/>
            <a:ext cx="3414152" cy="406703"/>
            <a:chOff x="3704346" y="2698238"/>
            <a:chExt cx="2090602" cy="186185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4232558" y="2698688"/>
              <a:ext cx="1179" cy="18363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704346" y="2698238"/>
              <a:ext cx="1179" cy="186185"/>
            </a:xfrm>
            <a:prstGeom prst="straightConnector1">
              <a:avLst/>
            </a:prstGeom>
            <a:ln w="28575">
              <a:solidFill>
                <a:srgbClr val="0808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5264378" y="2698688"/>
              <a:ext cx="1179" cy="1836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4749057" y="2698688"/>
              <a:ext cx="1179" cy="1836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5793769" y="2698688"/>
              <a:ext cx="1179" cy="183634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7267466" y="2518339"/>
            <a:ext cx="862621" cy="399415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8110960" y="2522023"/>
            <a:ext cx="862621" cy="399415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9796021" y="2519983"/>
            <a:ext cx="866337" cy="401863"/>
          </a:xfrm>
          <a:prstGeom prst="straightConnector1">
            <a:avLst/>
          </a:prstGeom>
          <a:ln w="28575">
            <a:solidFill>
              <a:schemeClr val="accent6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973581" y="2522021"/>
            <a:ext cx="862621" cy="39982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953000" y="4601508"/>
            <a:ext cx="1820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 smtClean="0"/>
              <a:t>Matrix Profile</a:t>
            </a:r>
            <a:endParaRPr lang="en-US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4953000" y="3745468"/>
            <a:ext cx="18200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i="1" dirty="0" smtClean="0"/>
              <a:t>Distance Profile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667501" y="5143500"/>
            <a:ext cx="504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We pre-calculate </a:t>
            </a:r>
            <a:r>
              <a:rPr lang="en-US" altLang="zh-CN" i="1" dirty="0" smtClean="0">
                <a:solidFill>
                  <a:srgbClr val="C00000"/>
                </a:solidFill>
              </a:rPr>
              <a:t>QT</a:t>
            </a:r>
            <a:r>
              <a:rPr lang="en-US" altLang="zh-CN" i="1" baseline="-25000" dirty="0" smtClean="0">
                <a:solidFill>
                  <a:srgbClr val="C00000"/>
                </a:solidFill>
              </a:rPr>
              <a:t>x,1 </a:t>
            </a:r>
            <a:r>
              <a:rPr lang="en-US" altLang="zh-CN" dirty="0" smtClean="0">
                <a:solidFill>
                  <a:srgbClr val="C00000"/>
                </a:solidFill>
              </a:rPr>
              <a:t>and </a:t>
            </a:r>
            <a:r>
              <a:rPr lang="en-US" altLang="zh-CN" i="1" dirty="0" smtClean="0">
                <a:solidFill>
                  <a:srgbClr val="C00000"/>
                </a:solidFill>
              </a:rPr>
              <a:t>QT</a:t>
            </a:r>
            <a:r>
              <a:rPr lang="en-US" altLang="zh-CN" i="1" baseline="-25000" dirty="0" smtClean="0">
                <a:solidFill>
                  <a:srgbClr val="C00000"/>
                </a:solidFill>
              </a:rPr>
              <a:t>1,x</a:t>
            </a:r>
            <a:r>
              <a:rPr lang="en-US" altLang="zh-CN" i="1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</a:rPr>
              <a:t>(</a:t>
            </a:r>
            <a:r>
              <a:rPr lang="en-US" altLang="zh-CN" i="1" dirty="0" smtClean="0">
                <a:solidFill>
                  <a:srgbClr val="C00000"/>
                </a:solidFill>
              </a:rPr>
              <a:t>x=1,2,3,…,n-m+1</a:t>
            </a:r>
            <a:r>
              <a:rPr lang="en-US" altLang="zh-CN" dirty="0" smtClean="0">
                <a:solidFill>
                  <a:srgbClr val="C00000"/>
                </a:solidFill>
              </a:rPr>
              <a:t>).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Then iterate through </a:t>
            </a:r>
            <a:r>
              <a:rPr lang="en-US" i="1" dirty="0" err="1" smtClean="0">
                <a:solidFill>
                  <a:srgbClr val="C00000"/>
                </a:solidFill>
              </a:rPr>
              <a:t>i</a:t>
            </a:r>
            <a:r>
              <a:rPr lang="en-US" i="1" dirty="0" smtClean="0">
                <a:solidFill>
                  <a:srgbClr val="C00000"/>
                </a:solidFill>
              </a:rPr>
              <a:t>=2, 2, 3, …, n-m+1.</a:t>
            </a:r>
            <a:endParaRPr lang="en-US" i="1" dirty="0">
              <a:solidFill>
                <a:srgbClr val="C00000"/>
              </a:solidFill>
            </a:endParaRPr>
          </a:p>
        </p:txBody>
      </p: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59775"/>
              </p:ext>
            </p:extLst>
          </p:nvPr>
        </p:nvGraphicFramePr>
        <p:xfrm>
          <a:off x="808578" y="1485900"/>
          <a:ext cx="3389010" cy="2081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715"/>
                <a:gridCol w="9136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623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1,1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1,2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i="1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1,n-m+1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1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2,1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2,2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i="1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2,n-m+1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0498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400" i="1" baseline="0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i="1" baseline="0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i="1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i="1" baseline="0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7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i,1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i,2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i="1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i,n-m+1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4776">
                <a:tc>
                  <a:txBody>
                    <a:bodyPr/>
                    <a:lstStyle/>
                    <a:p>
                      <a:pPr algn="ctr"/>
                      <a:r>
                        <a:rPr lang="is-IS" altLang="zh-CN" sz="1400" i="1" baseline="0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i="1" baseline="0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i="1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i="1" baseline="0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7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n-m+1,1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n-m+1,2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i="1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i="1" baseline="0" dirty="0" smtClean="0"/>
                        <a:t>d</a:t>
                      </a:r>
                      <a:r>
                        <a:rPr lang="en-US" altLang="zh-CN" sz="1400" i="1" baseline="-25000" dirty="0" smtClean="0"/>
                        <a:t>n-m+1,n-m+1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94" name="Group 93"/>
          <p:cNvGrpSpPr/>
          <p:nvPr/>
        </p:nvGrpSpPr>
        <p:grpSpPr>
          <a:xfrm rot="5400000">
            <a:off x="-392954" y="2302144"/>
            <a:ext cx="1786668" cy="467047"/>
            <a:chOff x="1943100" y="1257300"/>
            <a:chExt cx="5886450" cy="695325"/>
          </a:xfrm>
        </p:grpSpPr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7"/>
            <p:cNvSpPr>
              <a:spLocks/>
            </p:cNvSpPr>
            <p:nvPr/>
          </p:nvSpPr>
          <p:spPr bwMode="auto">
            <a:xfrm>
              <a:off x="3867149" y="1562101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233930" y="1028702"/>
            <a:ext cx="2596829" cy="416190"/>
            <a:chOff x="1943100" y="1257300"/>
            <a:chExt cx="5886450" cy="695325"/>
          </a:xfrm>
        </p:grpSpPr>
        <p:sp>
          <p:nvSpPr>
            <p:cNvPr id="165" name="Freeform 75"/>
            <p:cNvSpPr>
              <a:spLocks/>
            </p:cNvSpPr>
            <p:nvPr/>
          </p:nvSpPr>
          <p:spPr bwMode="auto">
            <a:xfrm>
              <a:off x="6457950" y="1257300"/>
              <a:ext cx="342900" cy="695325"/>
            </a:xfrm>
            <a:custGeom>
              <a:avLst/>
              <a:gdLst>
                <a:gd name="T0" fmla="*/ 6 w 216"/>
                <a:gd name="T1" fmla="*/ 264 h 438"/>
                <a:gd name="T2" fmla="*/ 12 w 216"/>
                <a:gd name="T3" fmla="*/ 276 h 438"/>
                <a:gd name="T4" fmla="*/ 18 w 216"/>
                <a:gd name="T5" fmla="*/ 246 h 438"/>
                <a:gd name="T6" fmla="*/ 18 w 216"/>
                <a:gd name="T7" fmla="*/ 252 h 438"/>
                <a:gd name="T8" fmla="*/ 24 w 216"/>
                <a:gd name="T9" fmla="*/ 222 h 438"/>
                <a:gd name="T10" fmla="*/ 30 w 216"/>
                <a:gd name="T11" fmla="*/ 264 h 438"/>
                <a:gd name="T12" fmla="*/ 36 w 216"/>
                <a:gd name="T13" fmla="*/ 270 h 438"/>
                <a:gd name="T14" fmla="*/ 42 w 216"/>
                <a:gd name="T15" fmla="*/ 246 h 438"/>
                <a:gd name="T16" fmla="*/ 42 w 216"/>
                <a:gd name="T17" fmla="*/ 258 h 438"/>
                <a:gd name="T18" fmla="*/ 48 w 216"/>
                <a:gd name="T19" fmla="*/ 222 h 438"/>
                <a:gd name="T20" fmla="*/ 54 w 216"/>
                <a:gd name="T21" fmla="*/ 294 h 438"/>
                <a:gd name="T22" fmla="*/ 60 w 216"/>
                <a:gd name="T23" fmla="*/ 270 h 438"/>
                <a:gd name="T24" fmla="*/ 66 w 216"/>
                <a:gd name="T25" fmla="*/ 300 h 438"/>
                <a:gd name="T26" fmla="*/ 72 w 216"/>
                <a:gd name="T27" fmla="*/ 276 h 438"/>
                <a:gd name="T28" fmla="*/ 72 w 216"/>
                <a:gd name="T29" fmla="*/ 240 h 438"/>
                <a:gd name="T30" fmla="*/ 78 w 216"/>
                <a:gd name="T31" fmla="*/ 0 h 438"/>
                <a:gd name="T32" fmla="*/ 84 w 216"/>
                <a:gd name="T33" fmla="*/ 336 h 438"/>
                <a:gd name="T34" fmla="*/ 90 w 216"/>
                <a:gd name="T35" fmla="*/ 162 h 438"/>
                <a:gd name="T36" fmla="*/ 96 w 216"/>
                <a:gd name="T37" fmla="*/ 306 h 438"/>
                <a:gd name="T38" fmla="*/ 102 w 216"/>
                <a:gd name="T39" fmla="*/ 288 h 438"/>
                <a:gd name="T40" fmla="*/ 108 w 216"/>
                <a:gd name="T41" fmla="*/ 252 h 438"/>
                <a:gd name="T42" fmla="*/ 108 w 216"/>
                <a:gd name="T43" fmla="*/ 222 h 438"/>
                <a:gd name="T44" fmla="*/ 114 w 216"/>
                <a:gd name="T45" fmla="*/ 216 h 438"/>
                <a:gd name="T46" fmla="*/ 120 w 216"/>
                <a:gd name="T47" fmla="*/ 270 h 438"/>
                <a:gd name="T48" fmla="*/ 126 w 216"/>
                <a:gd name="T49" fmla="*/ 264 h 438"/>
                <a:gd name="T50" fmla="*/ 132 w 216"/>
                <a:gd name="T51" fmla="*/ 246 h 438"/>
                <a:gd name="T52" fmla="*/ 132 w 216"/>
                <a:gd name="T53" fmla="*/ 252 h 438"/>
                <a:gd name="T54" fmla="*/ 138 w 216"/>
                <a:gd name="T55" fmla="*/ 252 h 438"/>
                <a:gd name="T56" fmla="*/ 144 w 216"/>
                <a:gd name="T57" fmla="*/ 234 h 438"/>
                <a:gd name="T58" fmla="*/ 150 w 216"/>
                <a:gd name="T59" fmla="*/ 282 h 438"/>
                <a:gd name="T60" fmla="*/ 156 w 216"/>
                <a:gd name="T61" fmla="*/ 228 h 438"/>
                <a:gd name="T62" fmla="*/ 162 w 216"/>
                <a:gd name="T63" fmla="*/ 246 h 438"/>
                <a:gd name="T64" fmla="*/ 168 w 216"/>
                <a:gd name="T65" fmla="*/ 240 h 438"/>
                <a:gd name="T66" fmla="*/ 174 w 216"/>
                <a:gd name="T67" fmla="*/ 294 h 438"/>
                <a:gd name="T68" fmla="*/ 180 w 216"/>
                <a:gd name="T69" fmla="*/ 258 h 438"/>
                <a:gd name="T70" fmla="*/ 180 w 216"/>
                <a:gd name="T71" fmla="*/ 234 h 438"/>
                <a:gd name="T72" fmla="*/ 186 w 216"/>
                <a:gd name="T73" fmla="*/ 246 h 438"/>
                <a:gd name="T74" fmla="*/ 192 w 216"/>
                <a:gd name="T75" fmla="*/ 234 h 438"/>
                <a:gd name="T76" fmla="*/ 198 w 216"/>
                <a:gd name="T77" fmla="*/ 282 h 438"/>
                <a:gd name="T78" fmla="*/ 204 w 216"/>
                <a:gd name="T79" fmla="*/ 246 h 438"/>
                <a:gd name="T80" fmla="*/ 210 w 216"/>
                <a:gd name="T81" fmla="*/ 240 h 438"/>
                <a:gd name="T82" fmla="*/ 216 w 216"/>
                <a:gd name="T83" fmla="*/ 26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438">
                  <a:moveTo>
                    <a:pt x="0" y="234"/>
                  </a:moveTo>
                  <a:lnTo>
                    <a:pt x="6" y="246"/>
                  </a:lnTo>
                  <a:lnTo>
                    <a:pt x="6" y="264"/>
                  </a:lnTo>
                  <a:lnTo>
                    <a:pt x="6" y="222"/>
                  </a:lnTo>
                  <a:lnTo>
                    <a:pt x="6" y="264"/>
                  </a:lnTo>
                  <a:lnTo>
                    <a:pt x="12" y="276"/>
                  </a:lnTo>
                  <a:lnTo>
                    <a:pt x="12" y="228"/>
                  </a:lnTo>
                  <a:lnTo>
                    <a:pt x="12" y="240"/>
                  </a:lnTo>
                  <a:lnTo>
                    <a:pt x="18" y="246"/>
                  </a:lnTo>
                  <a:lnTo>
                    <a:pt x="18" y="264"/>
                  </a:lnTo>
                  <a:lnTo>
                    <a:pt x="18" y="228"/>
                  </a:lnTo>
                  <a:lnTo>
                    <a:pt x="18" y="252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24" y="222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30" y="264"/>
                  </a:lnTo>
                  <a:lnTo>
                    <a:pt x="30" y="252"/>
                  </a:lnTo>
                  <a:lnTo>
                    <a:pt x="36" y="234"/>
                  </a:lnTo>
                  <a:lnTo>
                    <a:pt x="36" y="270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42" y="246"/>
                  </a:lnTo>
                  <a:lnTo>
                    <a:pt x="42" y="276"/>
                  </a:lnTo>
                  <a:lnTo>
                    <a:pt x="42" y="228"/>
                  </a:lnTo>
                  <a:lnTo>
                    <a:pt x="42" y="258"/>
                  </a:lnTo>
                  <a:lnTo>
                    <a:pt x="48" y="234"/>
                  </a:lnTo>
                  <a:lnTo>
                    <a:pt x="48" y="276"/>
                  </a:lnTo>
                  <a:lnTo>
                    <a:pt x="48" y="222"/>
                  </a:lnTo>
                  <a:lnTo>
                    <a:pt x="48" y="264"/>
                  </a:lnTo>
                  <a:lnTo>
                    <a:pt x="54" y="198"/>
                  </a:lnTo>
                  <a:lnTo>
                    <a:pt x="54" y="294"/>
                  </a:lnTo>
                  <a:lnTo>
                    <a:pt x="54" y="264"/>
                  </a:lnTo>
                  <a:lnTo>
                    <a:pt x="60" y="228"/>
                  </a:lnTo>
                  <a:lnTo>
                    <a:pt x="60" y="270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66" y="300"/>
                  </a:lnTo>
                  <a:lnTo>
                    <a:pt x="66" y="204"/>
                  </a:lnTo>
                  <a:lnTo>
                    <a:pt x="66" y="252"/>
                  </a:lnTo>
                  <a:lnTo>
                    <a:pt x="72" y="276"/>
                  </a:lnTo>
                  <a:lnTo>
                    <a:pt x="72" y="300"/>
                  </a:lnTo>
                  <a:lnTo>
                    <a:pt x="72" y="210"/>
                  </a:lnTo>
                  <a:lnTo>
                    <a:pt x="72" y="240"/>
                  </a:lnTo>
                  <a:lnTo>
                    <a:pt x="78" y="234"/>
                  </a:lnTo>
                  <a:lnTo>
                    <a:pt x="78" y="438"/>
                  </a:lnTo>
                  <a:lnTo>
                    <a:pt x="78" y="0"/>
                  </a:lnTo>
                  <a:lnTo>
                    <a:pt x="84" y="78"/>
                  </a:lnTo>
                  <a:lnTo>
                    <a:pt x="84" y="438"/>
                  </a:lnTo>
                  <a:lnTo>
                    <a:pt x="84" y="336"/>
                  </a:lnTo>
                  <a:lnTo>
                    <a:pt x="90" y="252"/>
                  </a:lnTo>
                  <a:lnTo>
                    <a:pt x="90" y="318"/>
                  </a:lnTo>
                  <a:lnTo>
                    <a:pt x="90" y="162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306"/>
                  </a:lnTo>
                  <a:lnTo>
                    <a:pt x="96" y="192"/>
                  </a:lnTo>
                  <a:lnTo>
                    <a:pt x="96" y="234"/>
                  </a:lnTo>
                  <a:lnTo>
                    <a:pt x="102" y="288"/>
                  </a:lnTo>
                  <a:lnTo>
                    <a:pt x="102" y="222"/>
                  </a:lnTo>
                  <a:lnTo>
                    <a:pt x="102" y="264"/>
                  </a:lnTo>
                  <a:lnTo>
                    <a:pt x="108" y="252"/>
                  </a:lnTo>
                  <a:lnTo>
                    <a:pt x="108" y="300"/>
                  </a:lnTo>
                  <a:lnTo>
                    <a:pt x="108" y="192"/>
                  </a:lnTo>
                  <a:lnTo>
                    <a:pt x="108" y="222"/>
                  </a:lnTo>
                  <a:lnTo>
                    <a:pt x="114" y="252"/>
                  </a:lnTo>
                  <a:lnTo>
                    <a:pt x="114" y="276"/>
                  </a:lnTo>
                  <a:lnTo>
                    <a:pt x="114" y="216"/>
                  </a:lnTo>
                  <a:lnTo>
                    <a:pt x="114" y="246"/>
                  </a:lnTo>
                  <a:lnTo>
                    <a:pt x="120" y="234"/>
                  </a:lnTo>
                  <a:lnTo>
                    <a:pt x="120" y="270"/>
                  </a:lnTo>
                  <a:lnTo>
                    <a:pt x="120" y="222"/>
                  </a:lnTo>
                  <a:lnTo>
                    <a:pt x="120" y="246"/>
                  </a:lnTo>
                  <a:lnTo>
                    <a:pt x="126" y="264"/>
                  </a:lnTo>
                  <a:lnTo>
                    <a:pt x="126" y="234"/>
                  </a:lnTo>
                  <a:lnTo>
                    <a:pt x="126" y="270"/>
                  </a:lnTo>
                  <a:lnTo>
                    <a:pt x="132" y="246"/>
                  </a:lnTo>
                  <a:lnTo>
                    <a:pt x="132" y="282"/>
                  </a:lnTo>
                  <a:lnTo>
                    <a:pt x="132" y="210"/>
                  </a:lnTo>
                  <a:lnTo>
                    <a:pt x="132" y="252"/>
                  </a:lnTo>
                  <a:lnTo>
                    <a:pt x="138" y="264"/>
                  </a:lnTo>
                  <a:lnTo>
                    <a:pt x="138" y="234"/>
                  </a:lnTo>
                  <a:lnTo>
                    <a:pt x="138" y="252"/>
                  </a:lnTo>
                  <a:lnTo>
                    <a:pt x="144" y="258"/>
                  </a:lnTo>
                  <a:lnTo>
                    <a:pt x="144" y="270"/>
                  </a:lnTo>
                  <a:lnTo>
                    <a:pt x="144" y="234"/>
                  </a:lnTo>
                  <a:lnTo>
                    <a:pt x="144" y="258"/>
                  </a:lnTo>
                  <a:lnTo>
                    <a:pt x="150" y="240"/>
                  </a:lnTo>
                  <a:lnTo>
                    <a:pt x="150" y="282"/>
                  </a:lnTo>
                  <a:lnTo>
                    <a:pt x="150" y="210"/>
                  </a:lnTo>
                  <a:lnTo>
                    <a:pt x="150" y="246"/>
                  </a:lnTo>
                  <a:lnTo>
                    <a:pt x="156" y="228"/>
                  </a:lnTo>
                  <a:lnTo>
                    <a:pt x="156" y="264"/>
                  </a:lnTo>
                  <a:lnTo>
                    <a:pt x="156" y="258"/>
                  </a:lnTo>
                  <a:lnTo>
                    <a:pt x="162" y="246"/>
                  </a:lnTo>
                  <a:lnTo>
                    <a:pt x="162" y="258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64"/>
                  </a:lnTo>
                  <a:lnTo>
                    <a:pt x="174" y="228"/>
                  </a:lnTo>
                  <a:lnTo>
                    <a:pt x="174" y="294"/>
                  </a:lnTo>
                  <a:lnTo>
                    <a:pt x="174" y="210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76"/>
                  </a:lnTo>
                  <a:lnTo>
                    <a:pt x="180" y="228"/>
                  </a:lnTo>
                  <a:lnTo>
                    <a:pt x="180" y="234"/>
                  </a:lnTo>
                  <a:lnTo>
                    <a:pt x="186" y="222"/>
                  </a:lnTo>
                  <a:lnTo>
                    <a:pt x="186" y="258"/>
                  </a:lnTo>
                  <a:lnTo>
                    <a:pt x="186" y="246"/>
                  </a:lnTo>
                  <a:lnTo>
                    <a:pt x="192" y="252"/>
                  </a:lnTo>
                  <a:lnTo>
                    <a:pt x="192" y="264"/>
                  </a:lnTo>
                  <a:lnTo>
                    <a:pt x="192" y="234"/>
                  </a:lnTo>
                  <a:lnTo>
                    <a:pt x="192" y="252"/>
                  </a:lnTo>
                  <a:lnTo>
                    <a:pt x="198" y="246"/>
                  </a:lnTo>
                  <a:lnTo>
                    <a:pt x="198" y="282"/>
                  </a:lnTo>
                  <a:lnTo>
                    <a:pt x="198" y="222"/>
                  </a:lnTo>
                  <a:lnTo>
                    <a:pt x="198" y="258"/>
                  </a:lnTo>
                  <a:lnTo>
                    <a:pt x="204" y="246"/>
                  </a:lnTo>
                  <a:lnTo>
                    <a:pt x="204" y="270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10" y="258"/>
                  </a:lnTo>
                  <a:lnTo>
                    <a:pt x="210" y="240"/>
                  </a:lnTo>
                  <a:lnTo>
                    <a:pt x="216" y="264"/>
                  </a:lnTo>
                  <a:lnTo>
                    <a:pt x="216" y="270"/>
                  </a:lnTo>
                  <a:lnTo>
                    <a:pt x="216" y="22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51"/>
            <p:cNvSpPr>
              <a:spLocks noChangeShapeType="1"/>
            </p:cNvSpPr>
            <p:nvPr/>
          </p:nvSpPr>
          <p:spPr bwMode="auto">
            <a:xfrm>
              <a:off x="1943100" y="1657350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52"/>
            <p:cNvSpPr>
              <a:spLocks noChangeShapeType="1"/>
            </p:cNvSpPr>
            <p:nvPr/>
          </p:nvSpPr>
          <p:spPr bwMode="auto">
            <a:xfrm flipH="1">
              <a:off x="7762875" y="1657350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1"/>
            <p:cNvSpPr>
              <a:spLocks/>
            </p:cNvSpPr>
            <p:nvPr/>
          </p:nvSpPr>
          <p:spPr bwMode="auto">
            <a:xfrm>
              <a:off x="1943100" y="1552575"/>
              <a:ext cx="314325" cy="171450"/>
            </a:xfrm>
            <a:custGeom>
              <a:avLst/>
              <a:gdLst>
                <a:gd name="T0" fmla="*/ 0 w 198"/>
                <a:gd name="T1" fmla="*/ 48 h 108"/>
                <a:gd name="T2" fmla="*/ 6 w 198"/>
                <a:gd name="T3" fmla="*/ 78 h 108"/>
                <a:gd name="T4" fmla="*/ 12 w 198"/>
                <a:gd name="T5" fmla="*/ 78 h 108"/>
                <a:gd name="T6" fmla="*/ 12 w 198"/>
                <a:gd name="T7" fmla="*/ 60 h 108"/>
                <a:gd name="T8" fmla="*/ 18 w 198"/>
                <a:gd name="T9" fmla="*/ 24 h 108"/>
                <a:gd name="T10" fmla="*/ 24 w 198"/>
                <a:gd name="T11" fmla="*/ 78 h 108"/>
                <a:gd name="T12" fmla="*/ 30 w 198"/>
                <a:gd name="T13" fmla="*/ 66 h 108"/>
                <a:gd name="T14" fmla="*/ 30 w 198"/>
                <a:gd name="T15" fmla="*/ 66 h 108"/>
                <a:gd name="T16" fmla="*/ 36 w 198"/>
                <a:gd name="T17" fmla="*/ 54 h 108"/>
                <a:gd name="T18" fmla="*/ 42 w 198"/>
                <a:gd name="T19" fmla="*/ 84 h 108"/>
                <a:gd name="T20" fmla="*/ 48 w 198"/>
                <a:gd name="T21" fmla="*/ 60 h 108"/>
                <a:gd name="T22" fmla="*/ 48 w 198"/>
                <a:gd name="T23" fmla="*/ 66 h 108"/>
                <a:gd name="T24" fmla="*/ 54 w 198"/>
                <a:gd name="T25" fmla="*/ 0 h 108"/>
                <a:gd name="T26" fmla="*/ 60 w 198"/>
                <a:gd name="T27" fmla="*/ 102 h 108"/>
                <a:gd name="T28" fmla="*/ 66 w 198"/>
                <a:gd name="T29" fmla="*/ 60 h 108"/>
                <a:gd name="T30" fmla="*/ 72 w 198"/>
                <a:gd name="T31" fmla="*/ 54 h 108"/>
                <a:gd name="T32" fmla="*/ 72 w 198"/>
                <a:gd name="T33" fmla="*/ 78 h 108"/>
                <a:gd name="T34" fmla="*/ 78 w 198"/>
                <a:gd name="T35" fmla="*/ 42 h 108"/>
                <a:gd name="T36" fmla="*/ 84 w 198"/>
                <a:gd name="T37" fmla="*/ 90 h 108"/>
                <a:gd name="T38" fmla="*/ 90 w 198"/>
                <a:gd name="T39" fmla="*/ 54 h 108"/>
                <a:gd name="T40" fmla="*/ 96 w 198"/>
                <a:gd name="T41" fmla="*/ 78 h 108"/>
                <a:gd name="T42" fmla="*/ 102 w 198"/>
                <a:gd name="T43" fmla="*/ 54 h 108"/>
                <a:gd name="T44" fmla="*/ 102 w 198"/>
                <a:gd name="T45" fmla="*/ 60 h 108"/>
                <a:gd name="T46" fmla="*/ 108 w 198"/>
                <a:gd name="T47" fmla="*/ 78 h 108"/>
                <a:gd name="T48" fmla="*/ 114 w 198"/>
                <a:gd name="T49" fmla="*/ 48 h 108"/>
                <a:gd name="T50" fmla="*/ 120 w 198"/>
                <a:gd name="T51" fmla="*/ 78 h 108"/>
                <a:gd name="T52" fmla="*/ 126 w 198"/>
                <a:gd name="T53" fmla="*/ 60 h 108"/>
                <a:gd name="T54" fmla="*/ 126 w 198"/>
                <a:gd name="T55" fmla="*/ 42 h 108"/>
                <a:gd name="T56" fmla="*/ 132 w 198"/>
                <a:gd name="T57" fmla="*/ 48 h 108"/>
                <a:gd name="T58" fmla="*/ 138 w 198"/>
                <a:gd name="T59" fmla="*/ 90 h 108"/>
                <a:gd name="T60" fmla="*/ 144 w 198"/>
                <a:gd name="T61" fmla="*/ 48 h 108"/>
                <a:gd name="T62" fmla="*/ 144 w 198"/>
                <a:gd name="T63" fmla="*/ 66 h 108"/>
                <a:gd name="T64" fmla="*/ 150 w 198"/>
                <a:gd name="T65" fmla="*/ 54 h 108"/>
                <a:gd name="T66" fmla="*/ 156 w 198"/>
                <a:gd name="T67" fmla="*/ 48 h 108"/>
                <a:gd name="T68" fmla="*/ 162 w 198"/>
                <a:gd name="T69" fmla="*/ 90 h 108"/>
                <a:gd name="T70" fmla="*/ 168 w 198"/>
                <a:gd name="T71" fmla="*/ 90 h 108"/>
                <a:gd name="T72" fmla="*/ 174 w 198"/>
                <a:gd name="T73" fmla="*/ 48 h 108"/>
                <a:gd name="T74" fmla="*/ 174 w 198"/>
                <a:gd name="T75" fmla="*/ 72 h 108"/>
                <a:gd name="T76" fmla="*/ 180 w 198"/>
                <a:gd name="T77" fmla="*/ 66 h 108"/>
                <a:gd name="T78" fmla="*/ 186 w 198"/>
                <a:gd name="T79" fmla="*/ 48 h 108"/>
                <a:gd name="T80" fmla="*/ 192 w 198"/>
                <a:gd name="T81" fmla="*/ 84 h 108"/>
                <a:gd name="T82" fmla="*/ 198 w 198"/>
                <a:gd name="T8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8">
                  <a:moveTo>
                    <a:pt x="0" y="54"/>
                  </a:moveTo>
                  <a:lnTo>
                    <a:pt x="0" y="7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6" y="78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30"/>
                  </a:lnTo>
                  <a:lnTo>
                    <a:pt x="12" y="60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24"/>
                  </a:lnTo>
                  <a:lnTo>
                    <a:pt x="18" y="66"/>
                  </a:lnTo>
                  <a:lnTo>
                    <a:pt x="24" y="60"/>
                  </a:lnTo>
                  <a:lnTo>
                    <a:pt x="24" y="78"/>
                  </a:lnTo>
                  <a:lnTo>
                    <a:pt x="24" y="42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42" y="42"/>
                  </a:lnTo>
                  <a:lnTo>
                    <a:pt x="42" y="7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108"/>
                  </a:lnTo>
                  <a:lnTo>
                    <a:pt x="54" y="0"/>
                  </a:lnTo>
                  <a:lnTo>
                    <a:pt x="54" y="54"/>
                  </a:lnTo>
                  <a:lnTo>
                    <a:pt x="60" y="42"/>
                  </a:lnTo>
                  <a:lnTo>
                    <a:pt x="60" y="102"/>
                  </a:lnTo>
                  <a:lnTo>
                    <a:pt x="60" y="12"/>
                  </a:lnTo>
                  <a:lnTo>
                    <a:pt x="60" y="48"/>
                  </a:lnTo>
                  <a:lnTo>
                    <a:pt x="66" y="60"/>
                  </a:lnTo>
                  <a:lnTo>
                    <a:pt x="66" y="42"/>
                  </a:lnTo>
                  <a:lnTo>
                    <a:pt x="66" y="84"/>
                  </a:lnTo>
                  <a:lnTo>
                    <a:pt x="72" y="54"/>
                  </a:lnTo>
                  <a:lnTo>
                    <a:pt x="72" y="90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60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60"/>
                  </a:lnTo>
                  <a:lnTo>
                    <a:pt x="84" y="36"/>
                  </a:lnTo>
                  <a:lnTo>
                    <a:pt x="84" y="90"/>
                  </a:lnTo>
                  <a:lnTo>
                    <a:pt x="84" y="66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6" y="66"/>
                  </a:lnTo>
                  <a:lnTo>
                    <a:pt x="96" y="7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72"/>
                  </a:lnTo>
                  <a:lnTo>
                    <a:pt x="102" y="48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78"/>
                  </a:lnTo>
                  <a:lnTo>
                    <a:pt x="114" y="66"/>
                  </a:lnTo>
                  <a:lnTo>
                    <a:pt x="114" y="78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20" y="60"/>
                  </a:lnTo>
                  <a:lnTo>
                    <a:pt x="120" y="78"/>
                  </a:lnTo>
                  <a:lnTo>
                    <a:pt x="120" y="48"/>
                  </a:lnTo>
                  <a:lnTo>
                    <a:pt x="120" y="66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26" y="24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84"/>
                  </a:lnTo>
                  <a:lnTo>
                    <a:pt x="132" y="48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48"/>
                  </a:lnTo>
                  <a:lnTo>
                    <a:pt x="144" y="84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0" y="54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48"/>
                  </a:lnTo>
                  <a:lnTo>
                    <a:pt x="156" y="60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68" y="90"/>
                  </a:lnTo>
                  <a:lnTo>
                    <a:pt x="168" y="30"/>
                  </a:lnTo>
                  <a:lnTo>
                    <a:pt x="168" y="78"/>
                  </a:lnTo>
                  <a:lnTo>
                    <a:pt x="174" y="48"/>
                  </a:lnTo>
                  <a:lnTo>
                    <a:pt x="174" y="84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66"/>
                  </a:lnTo>
                  <a:lnTo>
                    <a:pt x="192" y="60"/>
                  </a:lnTo>
                  <a:lnTo>
                    <a:pt x="192" y="84"/>
                  </a:lnTo>
                  <a:lnTo>
                    <a:pt x="192" y="48"/>
                  </a:lnTo>
                  <a:lnTo>
                    <a:pt x="192" y="66"/>
                  </a:lnTo>
                  <a:lnTo>
                    <a:pt x="198" y="48"/>
                  </a:lnTo>
                  <a:lnTo>
                    <a:pt x="198" y="90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2"/>
            <p:cNvSpPr>
              <a:spLocks/>
            </p:cNvSpPr>
            <p:nvPr/>
          </p:nvSpPr>
          <p:spPr bwMode="auto">
            <a:xfrm>
              <a:off x="2257425" y="1562100"/>
              <a:ext cx="323850" cy="171450"/>
            </a:xfrm>
            <a:custGeom>
              <a:avLst/>
              <a:gdLst>
                <a:gd name="T0" fmla="*/ 6 w 204"/>
                <a:gd name="T1" fmla="*/ 66 h 108"/>
                <a:gd name="T2" fmla="*/ 6 w 204"/>
                <a:gd name="T3" fmla="*/ 78 h 108"/>
                <a:gd name="T4" fmla="*/ 12 w 204"/>
                <a:gd name="T5" fmla="*/ 36 h 108"/>
                <a:gd name="T6" fmla="*/ 18 w 204"/>
                <a:gd name="T7" fmla="*/ 42 h 108"/>
                <a:gd name="T8" fmla="*/ 24 w 204"/>
                <a:gd name="T9" fmla="*/ 72 h 108"/>
                <a:gd name="T10" fmla="*/ 30 w 204"/>
                <a:gd name="T11" fmla="*/ 78 h 108"/>
                <a:gd name="T12" fmla="*/ 36 w 204"/>
                <a:gd name="T13" fmla="*/ 60 h 108"/>
                <a:gd name="T14" fmla="*/ 36 w 204"/>
                <a:gd name="T15" fmla="*/ 54 h 108"/>
                <a:gd name="T16" fmla="*/ 42 w 204"/>
                <a:gd name="T17" fmla="*/ 18 h 108"/>
                <a:gd name="T18" fmla="*/ 48 w 204"/>
                <a:gd name="T19" fmla="*/ 72 h 108"/>
                <a:gd name="T20" fmla="*/ 54 w 204"/>
                <a:gd name="T21" fmla="*/ 54 h 108"/>
                <a:gd name="T22" fmla="*/ 54 w 204"/>
                <a:gd name="T23" fmla="*/ 66 h 108"/>
                <a:gd name="T24" fmla="*/ 60 w 204"/>
                <a:gd name="T25" fmla="*/ 36 h 108"/>
                <a:gd name="T26" fmla="*/ 66 w 204"/>
                <a:gd name="T27" fmla="*/ 78 h 108"/>
                <a:gd name="T28" fmla="*/ 72 w 204"/>
                <a:gd name="T29" fmla="*/ 36 h 108"/>
                <a:gd name="T30" fmla="*/ 72 w 204"/>
                <a:gd name="T31" fmla="*/ 66 h 108"/>
                <a:gd name="T32" fmla="*/ 78 w 204"/>
                <a:gd name="T33" fmla="*/ 36 h 108"/>
                <a:gd name="T34" fmla="*/ 84 w 204"/>
                <a:gd name="T35" fmla="*/ 78 h 108"/>
                <a:gd name="T36" fmla="*/ 90 w 204"/>
                <a:gd name="T37" fmla="*/ 54 h 108"/>
                <a:gd name="T38" fmla="*/ 90 w 204"/>
                <a:gd name="T39" fmla="*/ 72 h 108"/>
                <a:gd name="T40" fmla="*/ 96 w 204"/>
                <a:gd name="T41" fmla="*/ 36 h 108"/>
                <a:gd name="T42" fmla="*/ 102 w 204"/>
                <a:gd name="T43" fmla="*/ 84 h 108"/>
                <a:gd name="T44" fmla="*/ 108 w 204"/>
                <a:gd name="T45" fmla="*/ 66 h 108"/>
                <a:gd name="T46" fmla="*/ 108 w 204"/>
                <a:gd name="T47" fmla="*/ 54 h 108"/>
                <a:gd name="T48" fmla="*/ 114 w 204"/>
                <a:gd name="T49" fmla="*/ 0 h 108"/>
                <a:gd name="T50" fmla="*/ 120 w 204"/>
                <a:gd name="T51" fmla="*/ 18 h 108"/>
                <a:gd name="T52" fmla="*/ 126 w 204"/>
                <a:gd name="T53" fmla="*/ 12 h 108"/>
                <a:gd name="T54" fmla="*/ 132 w 204"/>
                <a:gd name="T55" fmla="*/ 78 h 108"/>
                <a:gd name="T56" fmla="*/ 138 w 204"/>
                <a:gd name="T57" fmla="*/ 54 h 108"/>
                <a:gd name="T58" fmla="*/ 138 w 204"/>
                <a:gd name="T59" fmla="*/ 48 h 108"/>
                <a:gd name="T60" fmla="*/ 144 w 204"/>
                <a:gd name="T61" fmla="*/ 66 h 108"/>
                <a:gd name="T62" fmla="*/ 150 w 204"/>
                <a:gd name="T63" fmla="*/ 48 h 108"/>
                <a:gd name="T64" fmla="*/ 156 w 204"/>
                <a:gd name="T65" fmla="*/ 42 h 108"/>
                <a:gd name="T66" fmla="*/ 162 w 204"/>
                <a:gd name="T67" fmla="*/ 90 h 108"/>
                <a:gd name="T68" fmla="*/ 168 w 204"/>
                <a:gd name="T69" fmla="*/ 24 h 108"/>
                <a:gd name="T70" fmla="*/ 174 w 204"/>
                <a:gd name="T71" fmla="*/ 72 h 108"/>
                <a:gd name="T72" fmla="*/ 180 w 204"/>
                <a:gd name="T73" fmla="*/ 42 h 108"/>
                <a:gd name="T74" fmla="*/ 186 w 204"/>
                <a:gd name="T75" fmla="*/ 54 h 108"/>
                <a:gd name="T76" fmla="*/ 186 w 204"/>
                <a:gd name="T77" fmla="*/ 54 h 108"/>
                <a:gd name="T78" fmla="*/ 192 w 204"/>
                <a:gd name="T79" fmla="*/ 18 h 108"/>
                <a:gd name="T80" fmla="*/ 198 w 204"/>
                <a:gd name="T81" fmla="*/ 42 h 108"/>
                <a:gd name="T82" fmla="*/ 204 w 204"/>
                <a:gd name="T83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8">
                  <a:moveTo>
                    <a:pt x="0" y="36"/>
                  </a:moveTo>
                  <a:lnTo>
                    <a:pt x="0" y="54"/>
                  </a:lnTo>
                  <a:lnTo>
                    <a:pt x="6" y="66"/>
                  </a:lnTo>
                  <a:lnTo>
                    <a:pt x="6" y="78"/>
                  </a:lnTo>
                  <a:lnTo>
                    <a:pt x="6" y="36"/>
                  </a:lnTo>
                  <a:lnTo>
                    <a:pt x="6" y="78"/>
                  </a:lnTo>
                  <a:lnTo>
                    <a:pt x="12" y="66"/>
                  </a:lnTo>
                  <a:lnTo>
                    <a:pt x="12" y="78"/>
                  </a:lnTo>
                  <a:lnTo>
                    <a:pt x="12" y="36"/>
                  </a:lnTo>
                  <a:lnTo>
                    <a:pt x="18" y="54"/>
                  </a:lnTo>
                  <a:lnTo>
                    <a:pt x="18" y="72"/>
                  </a:lnTo>
                  <a:lnTo>
                    <a:pt x="18" y="42"/>
                  </a:lnTo>
                  <a:lnTo>
                    <a:pt x="18" y="72"/>
                  </a:lnTo>
                  <a:lnTo>
                    <a:pt x="24" y="60"/>
                  </a:lnTo>
                  <a:lnTo>
                    <a:pt x="24" y="72"/>
                  </a:lnTo>
                  <a:lnTo>
                    <a:pt x="24" y="42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30"/>
                  </a:lnTo>
                  <a:lnTo>
                    <a:pt x="30" y="42"/>
                  </a:lnTo>
                  <a:lnTo>
                    <a:pt x="36" y="60"/>
                  </a:lnTo>
                  <a:lnTo>
                    <a:pt x="36" y="78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96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60"/>
                  </a:lnTo>
                  <a:lnTo>
                    <a:pt x="48" y="7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66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72" y="36"/>
                  </a:lnTo>
                  <a:lnTo>
                    <a:pt x="72" y="84"/>
                  </a:lnTo>
                  <a:lnTo>
                    <a:pt x="72" y="36"/>
                  </a:lnTo>
                  <a:lnTo>
                    <a:pt x="72" y="66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84" y="78"/>
                  </a:lnTo>
                  <a:lnTo>
                    <a:pt x="84" y="36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0"/>
                  </a:lnTo>
                  <a:lnTo>
                    <a:pt x="90" y="72"/>
                  </a:lnTo>
                  <a:lnTo>
                    <a:pt x="96" y="60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84"/>
                  </a:lnTo>
                  <a:lnTo>
                    <a:pt x="102" y="3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90"/>
                  </a:lnTo>
                  <a:lnTo>
                    <a:pt x="108" y="3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14" y="102"/>
                  </a:lnTo>
                  <a:lnTo>
                    <a:pt x="114" y="0"/>
                  </a:lnTo>
                  <a:lnTo>
                    <a:pt x="114" y="30"/>
                  </a:lnTo>
                  <a:lnTo>
                    <a:pt x="120" y="66"/>
                  </a:lnTo>
                  <a:lnTo>
                    <a:pt x="120" y="18"/>
                  </a:lnTo>
                  <a:lnTo>
                    <a:pt x="120" y="102"/>
                  </a:lnTo>
                  <a:lnTo>
                    <a:pt x="126" y="90"/>
                  </a:lnTo>
                  <a:lnTo>
                    <a:pt x="126" y="12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8" y="54"/>
                  </a:lnTo>
                  <a:lnTo>
                    <a:pt x="138" y="90"/>
                  </a:lnTo>
                  <a:lnTo>
                    <a:pt x="138" y="36"/>
                  </a:lnTo>
                  <a:lnTo>
                    <a:pt x="138" y="48"/>
                  </a:lnTo>
                  <a:lnTo>
                    <a:pt x="144" y="24"/>
                  </a:lnTo>
                  <a:lnTo>
                    <a:pt x="144" y="84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6" y="42"/>
                  </a:lnTo>
                  <a:lnTo>
                    <a:pt x="156" y="66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62" y="66"/>
                  </a:lnTo>
                  <a:lnTo>
                    <a:pt x="162" y="90"/>
                  </a:lnTo>
                  <a:lnTo>
                    <a:pt x="162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78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60"/>
                  </a:lnTo>
                  <a:lnTo>
                    <a:pt x="180" y="4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6" y="54"/>
                  </a:lnTo>
                  <a:lnTo>
                    <a:pt x="186" y="72"/>
                  </a:lnTo>
                  <a:lnTo>
                    <a:pt x="186" y="48"/>
                  </a:lnTo>
                  <a:lnTo>
                    <a:pt x="186" y="54"/>
                  </a:lnTo>
                  <a:lnTo>
                    <a:pt x="192" y="72"/>
                  </a:lnTo>
                  <a:lnTo>
                    <a:pt x="192" y="108"/>
                  </a:lnTo>
                  <a:lnTo>
                    <a:pt x="192" y="18"/>
                  </a:lnTo>
                  <a:lnTo>
                    <a:pt x="192" y="78"/>
                  </a:lnTo>
                  <a:lnTo>
                    <a:pt x="198" y="72"/>
                  </a:lnTo>
                  <a:lnTo>
                    <a:pt x="198" y="42"/>
                  </a:lnTo>
                  <a:lnTo>
                    <a:pt x="198" y="66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36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3"/>
            <p:cNvSpPr>
              <a:spLocks/>
            </p:cNvSpPr>
            <p:nvPr/>
          </p:nvSpPr>
          <p:spPr bwMode="auto">
            <a:xfrm>
              <a:off x="2581275" y="1581150"/>
              <a:ext cx="323850" cy="142875"/>
            </a:xfrm>
            <a:custGeom>
              <a:avLst/>
              <a:gdLst>
                <a:gd name="T0" fmla="*/ 6 w 204"/>
                <a:gd name="T1" fmla="*/ 72 h 90"/>
                <a:gd name="T2" fmla="*/ 12 w 204"/>
                <a:gd name="T3" fmla="*/ 30 h 90"/>
                <a:gd name="T4" fmla="*/ 18 w 204"/>
                <a:gd name="T5" fmla="*/ 54 h 90"/>
                <a:gd name="T6" fmla="*/ 18 w 204"/>
                <a:gd name="T7" fmla="*/ 42 h 90"/>
                <a:gd name="T8" fmla="*/ 24 w 204"/>
                <a:gd name="T9" fmla="*/ 30 h 90"/>
                <a:gd name="T10" fmla="*/ 30 w 204"/>
                <a:gd name="T11" fmla="*/ 60 h 90"/>
                <a:gd name="T12" fmla="*/ 36 w 204"/>
                <a:gd name="T13" fmla="*/ 18 h 90"/>
                <a:gd name="T14" fmla="*/ 42 w 204"/>
                <a:gd name="T15" fmla="*/ 72 h 90"/>
                <a:gd name="T16" fmla="*/ 48 w 204"/>
                <a:gd name="T17" fmla="*/ 24 h 90"/>
                <a:gd name="T18" fmla="*/ 54 w 204"/>
                <a:gd name="T19" fmla="*/ 42 h 90"/>
                <a:gd name="T20" fmla="*/ 54 w 204"/>
                <a:gd name="T21" fmla="*/ 54 h 90"/>
                <a:gd name="T22" fmla="*/ 60 w 204"/>
                <a:gd name="T23" fmla="*/ 6 h 90"/>
                <a:gd name="T24" fmla="*/ 66 w 204"/>
                <a:gd name="T25" fmla="*/ 90 h 90"/>
                <a:gd name="T26" fmla="*/ 72 w 204"/>
                <a:gd name="T27" fmla="*/ 36 h 90"/>
                <a:gd name="T28" fmla="*/ 72 w 204"/>
                <a:gd name="T29" fmla="*/ 42 h 90"/>
                <a:gd name="T30" fmla="*/ 78 w 204"/>
                <a:gd name="T31" fmla="*/ 30 h 90"/>
                <a:gd name="T32" fmla="*/ 84 w 204"/>
                <a:gd name="T33" fmla="*/ 60 h 90"/>
                <a:gd name="T34" fmla="*/ 90 w 204"/>
                <a:gd name="T35" fmla="*/ 48 h 90"/>
                <a:gd name="T36" fmla="*/ 90 w 204"/>
                <a:gd name="T37" fmla="*/ 54 h 90"/>
                <a:gd name="T38" fmla="*/ 96 w 204"/>
                <a:gd name="T39" fmla="*/ 6 h 90"/>
                <a:gd name="T40" fmla="*/ 102 w 204"/>
                <a:gd name="T41" fmla="*/ 66 h 90"/>
                <a:gd name="T42" fmla="*/ 108 w 204"/>
                <a:gd name="T43" fmla="*/ 48 h 90"/>
                <a:gd name="T44" fmla="*/ 108 w 204"/>
                <a:gd name="T45" fmla="*/ 42 h 90"/>
                <a:gd name="T46" fmla="*/ 114 w 204"/>
                <a:gd name="T47" fmla="*/ 30 h 90"/>
                <a:gd name="T48" fmla="*/ 120 w 204"/>
                <a:gd name="T49" fmla="*/ 66 h 90"/>
                <a:gd name="T50" fmla="*/ 126 w 204"/>
                <a:gd name="T51" fmla="*/ 72 h 90"/>
                <a:gd name="T52" fmla="*/ 132 w 204"/>
                <a:gd name="T53" fmla="*/ 42 h 90"/>
                <a:gd name="T54" fmla="*/ 132 w 204"/>
                <a:gd name="T55" fmla="*/ 36 h 90"/>
                <a:gd name="T56" fmla="*/ 138 w 204"/>
                <a:gd name="T57" fmla="*/ 24 h 90"/>
                <a:gd name="T58" fmla="*/ 144 w 204"/>
                <a:gd name="T59" fmla="*/ 66 h 90"/>
                <a:gd name="T60" fmla="*/ 150 w 204"/>
                <a:gd name="T61" fmla="*/ 48 h 90"/>
                <a:gd name="T62" fmla="*/ 150 w 204"/>
                <a:gd name="T63" fmla="*/ 42 h 90"/>
                <a:gd name="T64" fmla="*/ 156 w 204"/>
                <a:gd name="T65" fmla="*/ 18 h 90"/>
                <a:gd name="T66" fmla="*/ 162 w 204"/>
                <a:gd name="T67" fmla="*/ 66 h 90"/>
                <a:gd name="T68" fmla="*/ 168 w 204"/>
                <a:gd name="T69" fmla="*/ 42 h 90"/>
                <a:gd name="T70" fmla="*/ 168 w 204"/>
                <a:gd name="T71" fmla="*/ 54 h 90"/>
                <a:gd name="T72" fmla="*/ 174 w 204"/>
                <a:gd name="T73" fmla="*/ 18 h 90"/>
                <a:gd name="T74" fmla="*/ 180 w 204"/>
                <a:gd name="T75" fmla="*/ 60 h 90"/>
                <a:gd name="T76" fmla="*/ 186 w 204"/>
                <a:gd name="T77" fmla="*/ 60 h 90"/>
                <a:gd name="T78" fmla="*/ 186 w 204"/>
                <a:gd name="T79" fmla="*/ 48 h 90"/>
                <a:gd name="T80" fmla="*/ 192 w 204"/>
                <a:gd name="T81" fmla="*/ 36 h 90"/>
                <a:gd name="T82" fmla="*/ 198 w 204"/>
                <a:gd name="T8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0">
                  <a:moveTo>
                    <a:pt x="0" y="36"/>
                  </a:moveTo>
                  <a:lnTo>
                    <a:pt x="6" y="48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30" y="42"/>
                  </a:lnTo>
                  <a:lnTo>
                    <a:pt x="30" y="60"/>
                  </a:lnTo>
                  <a:lnTo>
                    <a:pt x="30" y="36"/>
                  </a:lnTo>
                  <a:lnTo>
                    <a:pt x="36" y="42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18"/>
                  </a:lnTo>
                  <a:lnTo>
                    <a:pt x="42" y="42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24"/>
                  </a:lnTo>
                  <a:lnTo>
                    <a:pt x="54" y="54"/>
                  </a:lnTo>
                  <a:lnTo>
                    <a:pt x="60" y="30"/>
                  </a:lnTo>
                  <a:lnTo>
                    <a:pt x="60" y="78"/>
                  </a:lnTo>
                  <a:lnTo>
                    <a:pt x="60" y="6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90"/>
                  </a:lnTo>
                  <a:lnTo>
                    <a:pt x="66" y="0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96" y="42"/>
                  </a:lnTo>
                  <a:lnTo>
                    <a:pt x="96" y="84"/>
                  </a:lnTo>
                  <a:lnTo>
                    <a:pt x="96" y="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08" y="24"/>
                  </a:lnTo>
                  <a:lnTo>
                    <a:pt x="108" y="42"/>
                  </a:lnTo>
                  <a:lnTo>
                    <a:pt x="114" y="36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36"/>
                  </a:lnTo>
                  <a:lnTo>
                    <a:pt x="120" y="66"/>
                  </a:lnTo>
                  <a:lnTo>
                    <a:pt x="120" y="24"/>
                  </a:lnTo>
                  <a:lnTo>
                    <a:pt x="120" y="36"/>
                  </a:lnTo>
                  <a:lnTo>
                    <a:pt x="126" y="72"/>
                  </a:lnTo>
                  <a:lnTo>
                    <a:pt x="126" y="18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2"/>
                  </a:lnTo>
                  <a:lnTo>
                    <a:pt x="150" y="48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42"/>
                  </a:lnTo>
                  <a:lnTo>
                    <a:pt x="156" y="24"/>
                  </a:lnTo>
                  <a:lnTo>
                    <a:pt x="156" y="7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62" y="24"/>
                  </a:lnTo>
                  <a:lnTo>
                    <a:pt x="162" y="48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68" y="1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72"/>
                  </a:lnTo>
                  <a:lnTo>
                    <a:pt x="174" y="18"/>
                  </a:lnTo>
                  <a:lnTo>
                    <a:pt x="174" y="3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6" y="60"/>
                  </a:lnTo>
                  <a:lnTo>
                    <a:pt x="186" y="66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24"/>
                  </a:lnTo>
                  <a:lnTo>
                    <a:pt x="192" y="60"/>
                  </a:lnTo>
                  <a:lnTo>
                    <a:pt x="192" y="36"/>
                  </a:lnTo>
                  <a:lnTo>
                    <a:pt x="198" y="60"/>
                  </a:lnTo>
                  <a:lnTo>
                    <a:pt x="198" y="78"/>
                  </a:lnTo>
                  <a:lnTo>
                    <a:pt x="198" y="12"/>
                  </a:lnTo>
                  <a:lnTo>
                    <a:pt x="198" y="60"/>
                  </a:lnTo>
                  <a:lnTo>
                    <a:pt x="204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4"/>
            <p:cNvSpPr>
              <a:spLocks/>
            </p:cNvSpPr>
            <p:nvPr/>
          </p:nvSpPr>
          <p:spPr bwMode="auto">
            <a:xfrm>
              <a:off x="2905125" y="1562100"/>
              <a:ext cx="314325" cy="161925"/>
            </a:xfrm>
            <a:custGeom>
              <a:avLst/>
              <a:gdLst>
                <a:gd name="T0" fmla="*/ 0 w 198"/>
                <a:gd name="T1" fmla="*/ 36 h 102"/>
                <a:gd name="T2" fmla="*/ 6 w 198"/>
                <a:gd name="T3" fmla="*/ 78 h 102"/>
                <a:gd name="T4" fmla="*/ 12 w 198"/>
                <a:gd name="T5" fmla="*/ 42 h 102"/>
                <a:gd name="T6" fmla="*/ 12 w 198"/>
                <a:gd name="T7" fmla="*/ 72 h 102"/>
                <a:gd name="T8" fmla="*/ 18 w 198"/>
                <a:gd name="T9" fmla="*/ 48 h 102"/>
                <a:gd name="T10" fmla="*/ 24 w 198"/>
                <a:gd name="T11" fmla="*/ 66 h 102"/>
                <a:gd name="T12" fmla="*/ 30 w 198"/>
                <a:gd name="T13" fmla="*/ 66 h 102"/>
                <a:gd name="T14" fmla="*/ 30 w 198"/>
                <a:gd name="T15" fmla="*/ 48 h 102"/>
                <a:gd name="T16" fmla="*/ 36 w 198"/>
                <a:gd name="T17" fmla="*/ 42 h 102"/>
                <a:gd name="T18" fmla="*/ 42 w 198"/>
                <a:gd name="T19" fmla="*/ 102 h 102"/>
                <a:gd name="T20" fmla="*/ 48 w 198"/>
                <a:gd name="T21" fmla="*/ 48 h 102"/>
                <a:gd name="T22" fmla="*/ 48 w 198"/>
                <a:gd name="T23" fmla="*/ 66 h 102"/>
                <a:gd name="T24" fmla="*/ 54 w 198"/>
                <a:gd name="T25" fmla="*/ 36 h 102"/>
                <a:gd name="T26" fmla="*/ 60 w 198"/>
                <a:gd name="T27" fmla="*/ 48 h 102"/>
                <a:gd name="T28" fmla="*/ 66 w 198"/>
                <a:gd name="T29" fmla="*/ 78 h 102"/>
                <a:gd name="T30" fmla="*/ 72 w 198"/>
                <a:gd name="T31" fmla="*/ 60 h 102"/>
                <a:gd name="T32" fmla="*/ 78 w 198"/>
                <a:gd name="T33" fmla="*/ 66 h 102"/>
                <a:gd name="T34" fmla="*/ 78 w 198"/>
                <a:gd name="T35" fmla="*/ 72 h 102"/>
                <a:gd name="T36" fmla="*/ 84 w 198"/>
                <a:gd name="T37" fmla="*/ 36 h 102"/>
                <a:gd name="T38" fmla="*/ 90 w 198"/>
                <a:gd name="T39" fmla="*/ 72 h 102"/>
                <a:gd name="T40" fmla="*/ 96 w 198"/>
                <a:gd name="T41" fmla="*/ 66 h 102"/>
                <a:gd name="T42" fmla="*/ 96 w 198"/>
                <a:gd name="T43" fmla="*/ 60 h 102"/>
                <a:gd name="T44" fmla="*/ 102 w 198"/>
                <a:gd name="T45" fmla="*/ 42 h 102"/>
                <a:gd name="T46" fmla="*/ 108 w 198"/>
                <a:gd name="T47" fmla="*/ 66 h 102"/>
                <a:gd name="T48" fmla="*/ 114 w 198"/>
                <a:gd name="T49" fmla="*/ 54 h 102"/>
                <a:gd name="T50" fmla="*/ 114 w 198"/>
                <a:gd name="T51" fmla="*/ 54 h 102"/>
                <a:gd name="T52" fmla="*/ 120 w 198"/>
                <a:gd name="T53" fmla="*/ 12 h 102"/>
                <a:gd name="T54" fmla="*/ 126 w 198"/>
                <a:gd name="T55" fmla="*/ 72 h 102"/>
                <a:gd name="T56" fmla="*/ 132 w 198"/>
                <a:gd name="T57" fmla="*/ 36 h 102"/>
                <a:gd name="T58" fmla="*/ 138 w 198"/>
                <a:gd name="T59" fmla="*/ 72 h 102"/>
                <a:gd name="T60" fmla="*/ 144 w 198"/>
                <a:gd name="T61" fmla="*/ 54 h 102"/>
                <a:gd name="T62" fmla="*/ 144 w 198"/>
                <a:gd name="T63" fmla="*/ 66 h 102"/>
                <a:gd name="T64" fmla="*/ 150 w 198"/>
                <a:gd name="T65" fmla="*/ 18 h 102"/>
                <a:gd name="T66" fmla="*/ 156 w 198"/>
                <a:gd name="T67" fmla="*/ 36 h 102"/>
                <a:gd name="T68" fmla="*/ 162 w 198"/>
                <a:gd name="T69" fmla="*/ 90 h 102"/>
                <a:gd name="T70" fmla="*/ 168 w 198"/>
                <a:gd name="T71" fmla="*/ 48 h 102"/>
                <a:gd name="T72" fmla="*/ 174 w 198"/>
                <a:gd name="T73" fmla="*/ 66 h 102"/>
                <a:gd name="T74" fmla="*/ 174 w 198"/>
                <a:gd name="T75" fmla="*/ 48 h 102"/>
                <a:gd name="T76" fmla="*/ 180 w 198"/>
                <a:gd name="T77" fmla="*/ 72 h 102"/>
                <a:gd name="T78" fmla="*/ 186 w 198"/>
                <a:gd name="T79" fmla="*/ 42 h 102"/>
                <a:gd name="T80" fmla="*/ 192 w 198"/>
                <a:gd name="T81" fmla="*/ 78 h 102"/>
                <a:gd name="T82" fmla="*/ 198 w 198"/>
                <a:gd name="T83" fmla="*/ 3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102">
                  <a:moveTo>
                    <a:pt x="0" y="54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78"/>
                  </a:lnTo>
                  <a:lnTo>
                    <a:pt x="12" y="42"/>
                  </a:lnTo>
                  <a:lnTo>
                    <a:pt x="12" y="72"/>
                  </a:lnTo>
                  <a:lnTo>
                    <a:pt x="18" y="54"/>
                  </a:lnTo>
                  <a:lnTo>
                    <a:pt x="18" y="6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60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66"/>
                  </a:lnTo>
                  <a:lnTo>
                    <a:pt x="42" y="48"/>
                  </a:lnTo>
                  <a:lnTo>
                    <a:pt x="42" y="102"/>
                  </a:lnTo>
                  <a:lnTo>
                    <a:pt x="42" y="0"/>
                  </a:lnTo>
                  <a:lnTo>
                    <a:pt x="42" y="72"/>
                  </a:lnTo>
                  <a:lnTo>
                    <a:pt x="48" y="48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42"/>
                  </a:lnTo>
                  <a:lnTo>
                    <a:pt x="54" y="72"/>
                  </a:lnTo>
                  <a:lnTo>
                    <a:pt x="54" y="36"/>
                  </a:lnTo>
                  <a:lnTo>
                    <a:pt x="54" y="72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60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2" y="72"/>
                  </a:lnTo>
                  <a:lnTo>
                    <a:pt x="72" y="36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42"/>
                  </a:lnTo>
                  <a:lnTo>
                    <a:pt x="78" y="72"/>
                  </a:lnTo>
                  <a:lnTo>
                    <a:pt x="84" y="48"/>
                  </a:lnTo>
                  <a:lnTo>
                    <a:pt x="84" y="84"/>
                  </a:lnTo>
                  <a:lnTo>
                    <a:pt x="84" y="36"/>
                  </a:lnTo>
                  <a:lnTo>
                    <a:pt x="84" y="66"/>
                  </a:lnTo>
                  <a:lnTo>
                    <a:pt x="90" y="54"/>
                  </a:lnTo>
                  <a:lnTo>
                    <a:pt x="90" y="72"/>
                  </a:lnTo>
                  <a:lnTo>
                    <a:pt x="90" y="42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66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102"/>
                  </a:lnTo>
                  <a:lnTo>
                    <a:pt x="114" y="6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96"/>
                  </a:lnTo>
                  <a:lnTo>
                    <a:pt x="120" y="12"/>
                  </a:lnTo>
                  <a:lnTo>
                    <a:pt x="120" y="90"/>
                  </a:lnTo>
                  <a:lnTo>
                    <a:pt x="126" y="54"/>
                  </a:lnTo>
                  <a:lnTo>
                    <a:pt x="126" y="72"/>
                  </a:lnTo>
                  <a:lnTo>
                    <a:pt x="126" y="42"/>
                  </a:lnTo>
                  <a:lnTo>
                    <a:pt x="126" y="72"/>
                  </a:lnTo>
                  <a:lnTo>
                    <a:pt x="132" y="36"/>
                  </a:lnTo>
                  <a:lnTo>
                    <a:pt x="132" y="78"/>
                  </a:lnTo>
                  <a:lnTo>
                    <a:pt x="132" y="60"/>
                  </a:lnTo>
                  <a:lnTo>
                    <a:pt x="138" y="72"/>
                  </a:lnTo>
                  <a:lnTo>
                    <a:pt x="138" y="42"/>
                  </a:lnTo>
                  <a:lnTo>
                    <a:pt x="138" y="60"/>
                  </a:lnTo>
                  <a:lnTo>
                    <a:pt x="144" y="54"/>
                  </a:lnTo>
                  <a:lnTo>
                    <a:pt x="144" y="78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50" y="48"/>
                  </a:lnTo>
                  <a:lnTo>
                    <a:pt x="150" y="90"/>
                  </a:lnTo>
                  <a:lnTo>
                    <a:pt x="150" y="18"/>
                  </a:lnTo>
                  <a:lnTo>
                    <a:pt x="150" y="42"/>
                  </a:lnTo>
                  <a:lnTo>
                    <a:pt x="156" y="66"/>
                  </a:lnTo>
                  <a:lnTo>
                    <a:pt x="156" y="36"/>
                  </a:lnTo>
                  <a:lnTo>
                    <a:pt x="156" y="84"/>
                  </a:lnTo>
                  <a:lnTo>
                    <a:pt x="162" y="78"/>
                  </a:lnTo>
                  <a:lnTo>
                    <a:pt x="162" y="90"/>
                  </a:lnTo>
                  <a:lnTo>
                    <a:pt x="162" y="30"/>
                  </a:lnTo>
                  <a:lnTo>
                    <a:pt x="162" y="66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54"/>
                  </a:lnTo>
                  <a:lnTo>
                    <a:pt x="174" y="66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30"/>
                  </a:lnTo>
                  <a:lnTo>
                    <a:pt x="180" y="84"/>
                  </a:lnTo>
                  <a:lnTo>
                    <a:pt x="180" y="72"/>
                  </a:lnTo>
                  <a:lnTo>
                    <a:pt x="186" y="42"/>
                  </a:lnTo>
                  <a:lnTo>
                    <a:pt x="186" y="7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48"/>
                  </a:lnTo>
                  <a:lnTo>
                    <a:pt x="192" y="78"/>
                  </a:lnTo>
                  <a:lnTo>
                    <a:pt x="192" y="48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78"/>
                  </a:lnTo>
                  <a:lnTo>
                    <a:pt x="198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3219450" y="1600200"/>
              <a:ext cx="323850" cy="104775"/>
            </a:xfrm>
            <a:custGeom>
              <a:avLst/>
              <a:gdLst>
                <a:gd name="T0" fmla="*/ 6 w 204"/>
                <a:gd name="T1" fmla="*/ 42 h 66"/>
                <a:gd name="T2" fmla="*/ 12 w 204"/>
                <a:gd name="T3" fmla="*/ 54 h 66"/>
                <a:gd name="T4" fmla="*/ 18 w 204"/>
                <a:gd name="T5" fmla="*/ 42 h 66"/>
                <a:gd name="T6" fmla="*/ 18 w 204"/>
                <a:gd name="T7" fmla="*/ 36 h 66"/>
                <a:gd name="T8" fmla="*/ 24 w 204"/>
                <a:gd name="T9" fmla="*/ 48 h 66"/>
                <a:gd name="T10" fmla="*/ 30 w 204"/>
                <a:gd name="T11" fmla="*/ 0 h 66"/>
                <a:gd name="T12" fmla="*/ 36 w 204"/>
                <a:gd name="T13" fmla="*/ 66 h 66"/>
                <a:gd name="T14" fmla="*/ 42 w 204"/>
                <a:gd name="T15" fmla="*/ 18 h 66"/>
                <a:gd name="T16" fmla="*/ 42 w 204"/>
                <a:gd name="T17" fmla="*/ 24 h 66"/>
                <a:gd name="T18" fmla="*/ 48 w 204"/>
                <a:gd name="T19" fmla="*/ 18 h 66"/>
                <a:gd name="T20" fmla="*/ 54 w 204"/>
                <a:gd name="T21" fmla="*/ 18 h 66"/>
                <a:gd name="T22" fmla="*/ 60 w 204"/>
                <a:gd name="T23" fmla="*/ 54 h 66"/>
                <a:gd name="T24" fmla="*/ 66 w 204"/>
                <a:gd name="T25" fmla="*/ 18 h 66"/>
                <a:gd name="T26" fmla="*/ 72 w 204"/>
                <a:gd name="T27" fmla="*/ 48 h 66"/>
                <a:gd name="T28" fmla="*/ 72 w 204"/>
                <a:gd name="T29" fmla="*/ 24 h 66"/>
                <a:gd name="T30" fmla="*/ 78 w 204"/>
                <a:gd name="T31" fmla="*/ 24 h 66"/>
                <a:gd name="T32" fmla="*/ 84 w 204"/>
                <a:gd name="T33" fmla="*/ 48 h 66"/>
                <a:gd name="T34" fmla="*/ 90 w 204"/>
                <a:gd name="T35" fmla="*/ 54 h 66"/>
                <a:gd name="T36" fmla="*/ 96 w 204"/>
                <a:gd name="T37" fmla="*/ 48 h 66"/>
                <a:gd name="T38" fmla="*/ 96 w 204"/>
                <a:gd name="T39" fmla="*/ 42 h 66"/>
                <a:gd name="T40" fmla="*/ 102 w 204"/>
                <a:gd name="T41" fmla="*/ 6 h 66"/>
                <a:gd name="T42" fmla="*/ 108 w 204"/>
                <a:gd name="T43" fmla="*/ 66 h 66"/>
                <a:gd name="T44" fmla="*/ 114 w 204"/>
                <a:gd name="T45" fmla="*/ 48 h 66"/>
                <a:gd name="T46" fmla="*/ 120 w 204"/>
                <a:gd name="T47" fmla="*/ 36 h 66"/>
                <a:gd name="T48" fmla="*/ 120 w 204"/>
                <a:gd name="T49" fmla="*/ 36 h 66"/>
                <a:gd name="T50" fmla="*/ 126 w 204"/>
                <a:gd name="T51" fmla="*/ 18 h 66"/>
                <a:gd name="T52" fmla="*/ 132 w 204"/>
                <a:gd name="T53" fmla="*/ 48 h 66"/>
                <a:gd name="T54" fmla="*/ 138 w 204"/>
                <a:gd name="T55" fmla="*/ 30 h 66"/>
                <a:gd name="T56" fmla="*/ 138 w 204"/>
                <a:gd name="T57" fmla="*/ 18 h 66"/>
                <a:gd name="T58" fmla="*/ 144 w 204"/>
                <a:gd name="T59" fmla="*/ 18 h 66"/>
                <a:gd name="T60" fmla="*/ 150 w 204"/>
                <a:gd name="T61" fmla="*/ 48 h 66"/>
                <a:gd name="T62" fmla="*/ 156 w 204"/>
                <a:gd name="T63" fmla="*/ 18 h 66"/>
                <a:gd name="T64" fmla="*/ 162 w 204"/>
                <a:gd name="T65" fmla="*/ 24 h 66"/>
                <a:gd name="T66" fmla="*/ 162 w 204"/>
                <a:gd name="T67" fmla="*/ 42 h 66"/>
                <a:gd name="T68" fmla="*/ 168 w 204"/>
                <a:gd name="T69" fmla="*/ 12 h 66"/>
                <a:gd name="T70" fmla="*/ 174 w 204"/>
                <a:gd name="T71" fmla="*/ 18 h 66"/>
                <a:gd name="T72" fmla="*/ 180 w 204"/>
                <a:gd name="T73" fmla="*/ 48 h 66"/>
                <a:gd name="T74" fmla="*/ 186 w 204"/>
                <a:gd name="T75" fmla="*/ 42 h 66"/>
                <a:gd name="T76" fmla="*/ 186 w 204"/>
                <a:gd name="T77" fmla="*/ 18 h 66"/>
                <a:gd name="T78" fmla="*/ 192 w 204"/>
                <a:gd name="T79" fmla="*/ 24 h 66"/>
                <a:gd name="T80" fmla="*/ 198 w 204"/>
                <a:gd name="T81" fmla="*/ 48 h 66"/>
                <a:gd name="T82" fmla="*/ 204 w 204"/>
                <a:gd name="T83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66">
                  <a:moveTo>
                    <a:pt x="0" y="24"/>
                  </a:moveTo>
                  <a:lnTo>
                    <a:pt x="6" y="36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2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66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6" y="18"/>
                  </a:lnTo>
                  <a:lnTo>
                    <a:pt x="36" y="66"/>
                  </a:lnTo>
                  <a:lnTo>
                    <a:pt x="36" y="0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2" y="4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48"/>
                  </a:lnTo>
                  <a:lnTo>
                    <a:pt x="48" y="18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54"/>
                  </a:lnTo>
                  <a:lnTo>
                    <a:pt x="60" y="18"/>
                  </a:lnTo>
                  <a:lnTo>
                    <a:pt x="60" y="42"/>
                  </a:lnTo>
                  <a:lnTo>
                    <a:pt x="66" y="18"/>
                  </a:lnTo>
                  <a:lnTo>
                    <a:pt x="66" y="48"/>
                  </a:lnTo>
                  <a:lnTo>
                    <a:pt x="66" y="1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12"/>
                  </a:lnTo>
                  <a:lnTo>
                    <a:pt x="96" y="42"/>
                  </a:lnTo>
                  <a:lnTo>
                    <a:pt x="102" y="24"/>
                  </a:lnTo>
                  <a:lnTo>
                    <a:pt x="102" y="60"/>
                  </a:lnTo>
                  <a:lnTo>
                    <a:pt x="102" y="6"/>
                  </a:lnTo>
                  <a:lnTo>
                    <a:pt x="102" y="30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08" y="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14" y="18"/>
                  </a:lnTo>
                  <a:lnTo>
                    <a:pt x="114" y="30"/>
                  </a:lnTo>
                  <a:lnTo>
                    <a:pt x="120" y="36"/>
                  </a:lnTo>
                  <a:lnTo>
                    <a:pt x="120" y="42"/>
                  </a:lnTo>
                  <a:lnTo>
                    <a:pt x="120" y="18"/>
                  </a:lnTo>
                  <a:lnTo>
                    <a:pt x="120" y="36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26" y="18"/>
                  </a:lnTo>
                  <a:lnTo>
                    <a:pt x="126" y="36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66"/>
                  </a:lnTo>
                  <a:lnTo>
                    <a:pt x="138" y="0"/>
                  </a:lnTo>
                  <a:lnTo>
                    <a:pt x="138" y="1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44" y="18"/>
                  </a:lnTo>
                  <a:lnTo>
                    <a:pt x="144" y="36"/>
                  </a:lnTo>
                  <a:lnTo>
                    <a:pt x="150" y="30"/>
                  </a:lnTo>
                  <a:lnTo>
                    <a:pt x="150" y="48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56" y="1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2" y="24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48"/>
                  </a:lnTo>
                  <a:lnTo>
                    <a:pt x="168" y="12"/>
                  </a:lnTo>
                  <a:lnTo>
                    <a:pt x="168" y="30"/>
                  </a:lnTo>
                  <a:lnTo>
                    <a:pt x="174" y="36"/>
                  </a:lnTo>
                  <a:lnTo>
                    <a:pt x="174" y="18"/>
                  </a:lnTo>
                  <a:lnTo>
                    <a:pt x="174" y="54"/>
                  </a:lnTo>
                  <a:lnTo>
                    <a:pt x="180" y="30"/>
                  </a:lnTo>
                  <a:lnTo>
                    <a:pt x="180" y="48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86" y="42"/>
                  </a:lnTo>
                  <a:lnTo>
                    <a:pt x="186" y="48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92" y="36"/>
                  </a:lnTo>
                  <a:lnTo>
                    <a:pt x="192" y="42"/>
                  </a:lnTo>
                  <a:lnTo>
                    <a:pt x="192" y="24"/>
                  </a:lnTo>
                  <a:lnTo>
                    <a:pt x="192" y="30"/>
                  </a:lnTo>
                  <a:lnTo>
                    <a:pt x="198" y="36"/>
                  </a:lnTo>
                  <a:lnTo>
                    <a:pt x="198" y="4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4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3543300" y="1562100"/>
              <a:ext cx="323850" cy="161925"/>
            </a:xfrm>
            <a:custGeom>
              <a:avLst/>
              <a:gdLst>
                <a:gd name="T0" fmla="*/ 6 w 204"/>
                <a:gd name="T1" fmla="*/ 60 h 102"/>
                <a:gd name="T2" fmla="*/ 6 w 204"/>
                <a:gd name="T3" fmla="*/ 48 h 102"/>
                <a:gd name="T4" fmla="*/ 12 w 204"/>
                <a:gd name="T5" fmla="*/ 42 h 102"/>
                <a:gd name="T6" fmla="*/ 18 w 204"/>
                <a:gd name="T7" fmla="*/ 78 h 102"/>
                <a:gd name="T8" fmla="*/ 24 w 204"/>
                <a:gd name="T9" fmla="*/ 48 h 102"/>
                <a:gd name="T10" fmla="*/ 24 w 204"/>
                <a:gd name="T11" fmla="*/ 72 h 102"/>
                <a:gd name="T12" fmla="*/ 30 w 204"/>
                <a:gd name="T13" fmla="*/ 42 h 102"/>
                <a:gd name="T14" fmla="*/ 36 w 204"/>
                <a:gd name="T15" fmla="*/ 72 h 102"/>
                <a:gd name="T16" fmla="*/ 42 w 204"/>
                <a:gd name="T17" fmla="*/ 60 h 102"/>
                <a:gd name="T18" fmla="*/ 48 w 204"/>
                <a:gd name="T19" fmla="*/ 54 h 102"/>
                <a:gd name="T20" fmla="*/ 48 w 204"/>
                <a:gd name="T21" fmla="*/ 66 h 102"/>
                <a:gd name="T22" fmla="*/ 54 w 204"/>
                <a:gd name="T23" fmla="*/ 24 h 102"/>
                <a:gd name="T24" fmla="*/ 60 w 204"/>
                <a:gd name="T25" fmla="*/ 78 h 102"/>
                <a:gd name="T26" fmla="*/ 66 w 204"/>
                <a:gd name="T27" fmla="*/ 42 h 102"/>
                <a:gd name="T28" fmla="*/ 66 w 204"/>
                <a:gd name="T29" fmla="*/ 72 h 102"/>
                <a:gd name="T30" fmla="*/ 72 w 204"/>
                <a:gd name="T31" fmla="*/ 36 h 102"/>
                <a:gd name="T32" fmla="*/ 78 w 204"/>
                <a:gd name="T33" fmla="*/ 48 h 102"/>
                <a:gd name="T34" fmla="*/ 84 w 204"/>
                <a:gd name="T35" fmla="*/ 0 h 102"/>
                <a:gd name="T36" fmla="*/ 90 w 204"/>
                <a:gd name="T37" fmla="*/ 78 h 102"/>
                <a:gd name="T38" fmla="*/ 96 w 204"/>
                <a:gd name="T39" fmla="*/ 54 h 102"/>
                <a:gd name="T40" fmla="*/ 96 w 204"/>
                <a:gd name="T41" fmla="*/ 54 h 102"/>
                <a:gd name="T42" fmla="*/ 102 w 204"/>
                <a:gd name="T43" fmla="*/ 42 h 102"/>
                <a:gd name="T44" fmla="*/ 108 w 204"/>
                <a:gd name="T45" fmla="*/ 42 h 102"/>
                <a:gd name="T46" fmla="*/ 114 w 204"/>
                <a:gd name="T47" fmla="*/ 96 h 102"/>
                <a:gd name="T48" fmla="*/ 120 w 204"/>
                <a:gd name="T49" fmla="*/ 48 h 102"/>
                <a:gd name="T50" fmla="*/ 120 w 204"/>
                <a:gd name="T51" fmla="*/ 72 h 102"/>
                <a:gd name="T52" fmla="*/ 126 w 204"/>
                <a:gd name="T53" fmla="*/ 30 h 102"/>
                <a:gd name="T54" fmla="*/ 132 w 204"/>
                <a:gd name="T55" fmla="*/ 72 h 102"/>
                <a:gd name="T56" fmla="*/ 138 w 204"/>
                <a:gd name="T57" fmla="*/ 54 h 102"/>
                <a:gd name="T58" fmla="*/ 138 w 204"/>
                <a:gd name="T59" fmla="*/ 60 h 102"/>
                <a:gd name="T60" fmla="*/ 144 w 204"/>
                <a:gd name="T61" fmla="*/ 54 h 102"/>
                <a:gd name="T62" fmla="*/ 150 w 204"/>
                <a:gd name="T63" fmla="*/ 36 h 102"/>
                <a:gd name="T64" fmla="*/ 156 w 204"/>
                <a:gd name="T65" fmla="*/ 96 h 102"/>
                <a:gd name="T66" fmla="*/ 162 w 204"/>
                <a:gd name="T67" fmla="*/ 54 h 102"/>
                <a:gd name="T68" fmla="*/ 162 w 204"/>
                <a:gd name="T69" fmla="*/ 72 h 102"/>
                <a:gd name="T70" fmla="*/ 168 w 204"/>
                <a:gd name="T71" fmla="*/ 60 h 102"/>
                <a:gd name="T72" fmla="*/ 174 w 204"/>
                <a:gd name="T73" fmla="*/ 42 h 102"/>
                <a:gd name="T74" fmla="*/ 180 w 204"/>
                <a:gd name="T75" fmla="*/ 72 h 102"/>
                <a:gd name="T76" fmla="*/ 186 w 204"/>
                <a:gd name="T77" fmla="*/ 66 h 102"/>
                <a:gd name="T78" fmla="*/ 186 w 204"/>
                <a:gd name="T79" fmla="*/ 78 h 102"/>
                <a:gd name="T80" fmla="*/ 192 w 204"/>
                <a:gd name="T81" fmla="*/ 36 h 102"/>
                <a:gd name="T82" fmla="*/ 198 w 204"/>
                <a:gd name="T83" fmla="*/ 8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102">
                  <a:moveTo>
                    <a:pt x="0" y="42"/>
                  </a:moveTo>
                  <a:lnTo>
                    <a:pt x="0" y="54"/>
                  </a:lnTo>
                  <a:lnTo>
                    <a:pt x="6" y="60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42"/>
                  </a:lnTo>
                  <a:lnTo>
                    <a:pt x="12" y="66"/>
                  </a:lnTo>
                  <a:lnTo>
                    <a:pt x="18" y="60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48"/>
                  </a:lnTo>
                  <a:lnTo>
                    <a:pt x="30" y="72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42" y="60"/>
                  </a:lnTo>
                  <a:lnTo>
                    <a:pt x="42" y="72"/>
                  </a:lnTo>
                  <a:lnTo>
                    <a:pt x="42" y="36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24"/>
                  </a:lnTo>
                  <a:lnTo>
                    <a:pt x="54" y="84"/>
                  </a:lnTo>
                  <a:lnTo>
                    <a:pt x="60" y="54"/>
                  </a:lnTo>
                  <a:lnTo>
                    <a:pt x="60" y="78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6" y="42"/>
                  </a:lnTo>
                  <a:lnTo>
                    <a:pt x="66" y="78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60"/>
                  </a:lnTo>
                  <a:lnTo>
                    <a:pt x="78" y="48"/>
                  </a:lnTo>
                  <a:lnTo>
                    <a:pt x="84" y="60"/>
                  </a:lnTo>
                  <a:lnTo>
                    <a:pt x="84" y="102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90" y="54"/>
                  </a:lnTo>
                  <a:lnTo>
                    <a:pt x="90" y="78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54"/>
                  </a:lnTo>
                  <a:lnTo>
                    <a:pt x="102" y="48"/>
                  </a:lnTo>
                  <a:lnTo>
                    <a:pt x="102" y="72"/>
                  </a:lnTo>
                  <a:lnTo>
                    <a:pt x="102" y="42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8" y="42"/>
                  </a:lnTo>
                  <a:lnTo>
                    <a:pt x="108" y="84"/>
                  </a:lnTo>
                  <a:lnTo>
                    <a:pt x="114" y="60"/>
                  </a:lnTo>
                  <a:lnTo>
                    <a:pt x="114" y="96"/>
                  </a:lnTo>
                  <a:lnTo>
                    <a:pt x="114" y="18"/>
                  </a:lnTo>
                  <a:lnTo>
                    <a:pt x="114" y="78"/>
                  </a:lnTo>
                  <a:lnTo>
                    <a:pt x="120" y="48"/>
                  </a:lnTo>
                  <a:lnTo>
                    <a:pt x="120" y="72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26" y="30"/>
                  </a:lnTo>
                  <a:lnTo>
                    <a:pt x="126" y="48"/>
                  </a:lnTo>
                  <a:lnTo>
                    <a:pt x="132" y="66"/>
                  </a:lnTo>
                  <a:lnTo>
                    <a:pt x="132" y="72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8" y="54"/>
                  </a:lnTo>
                  <a:lnTo>
                    <a:pt x="138" y="78"/>
                  </a:lnTo>
                  <a:lnTo>
                    <a:pt x="138" y="36"/>
                  </a:lnTo>
                  <a:lnTo>
                    <a:pt x="138" y="60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0" y="72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6" y="54"/>
                  </a:lnTo>
                  <a:lnTo>
                    <a:pt x="156" y="96"/>
                  </a:lnTo>
                  <a:lnTo>
                    <a:pt x="156" y="18"/>
                  </a:lnTo>
                  <a:lnTo>
                    <a:pt x="156" y="36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6"/>
                  </a:lnTo>
                  <a:lnTo>
                    <a:pt x="162" y="72"/>
                  </a:lnTo>
                  <a:lnTo>
                    <a:pt x="168" y="78"/>
                  </a:lnTo>
                  <a:lnTo>
                    <a:pt x="168" y="42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6" y="66"/>
                  </a:lnTo>
                  <a:lnTo>
                    <a:pt x="186" y="78"/>
                  </a:lnTo>
                  <a:lnTo>
                    <a:pt x="186" y="36"/>
                  </a:lnTo>
                  <a:lnTo>
                    <a:pt x="186" y="78"/>
                  </a:lnTo>
                  <a:lnTo>
                    <a:pt x="192" y="54"/>
                  </a:lnTo>
                  <a:lnTo>
                    <a:pt x="192" y="72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8" y="30"/>
                  </a:lnTo>
                  <a:lnTo>
                    <a:pt x="198" y="84"/>
                  </a:lnTo>
                  <a:lnTo>
                    <a:pt x="198" y="72"/>
                  </a:lnTo>
                  <a:lnTo>
                    <a:pt x="204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3867150" y="1562100"/>
              <a:ext cx="304800" cy="161925"/>
            </a:xfrm>
            <a:custGeom>
              <a:avLst/>
              <a:gdLst>
                <a:gd name="T0" fmla="*/ 0 w 192"/>
                <a:gd name="T1" fmla="*/ 36 h 102"/>
                <a:gd name="T2" fmla="*/ 6 w 192"/>
                <a:gd name="T3" fmla="*/ 72 h 102"/>
                <a:gd name="T4" fmla="*/ 12 w 192"/>
                <a:gd name="T5" fmla="*/ 54 h 102"/>
                <a:gd name="T6" fmla="*/ 12 w 192"/>
                <a:gd name="T7" fmla="*/ 48 h 102"/>
                <a:gd name="T8" fmla="*/ 18 w 192"/>
                <a:gd name="T9" fmla="*/ 36 h 102"/>
                <a:gd name="T10" fmla="*/ 24 w 192"/>
                <a:gd name="T11" fmla="*/ 48 h 102"/>
                <a:gd name="T12" fmla="*/ 30 w 192"/>
                <a:gd name="T13" fmla="*/ 90 h 102"/>
                <a:gd name="T14" fmla="*/ 36 w 192"/>
                <a:gd name="T15" fmla="*/ 84 h 102"/>
                <a:gd name="T16" fmla="*/ 36 w 192"/>
                <a:gd name="T17" fmla="*/ 60 h 102"/>
                <a:gd name="T18" fmla="*/ 42 w 192"/>
                <a:gd name="T19" fmla="*/ 42 h 102"/>
                <a:gd name="T20" fmla="*/ 48 w 192"/>
                <a:gd name="T21" fmla="*/ 78 h 102"/>
                <a:gd name="T22" fmla="*/ 54 w 192"/>
                <a:gd name="T23" fmla="*/ 66 h 102"/>
                <a:gd name="T24" fmla="*/ 54 w 192"/>
                <a:gd name="T25" fmla="*/ 48 h 102"/>
                <a:gd name="T26" fmla="*/ 60 w 192"/>
                <a:gd name="T27" fmla="*/ 54 h 102"/>
                <a:gd name="T28" fmla="*/ 66 w 192"/>
                <a:gd name="T29" fmla="*/ 42 h 102"/>
                <a:gd name="T30" fmla="*/ 72 w 192"/>
                <a:gd name="T31" fmla="*/ 72 h 102"/>
                <a:gd name="T32" fmla="*/ 78 w 192"/>
                <a:gd name="T33" fmla="*/ 66 h 102"/>
                <a:gd name="T34" fmla="*/ 78 w 192"/>
                <a:gd name="T35" fmla="*/ 54 h 102"/>
                <a:gd name="T36" fmla="*/ 84 w 192"/>
                <a:gd name="T37" fmla="*/ 36 h 102"/>
                <a:gd name="T38" fmla="*/ 90 w 192"/>
                <a:gd name="T39" fmla="*/ 36 h 102"/>
                <a:gd name="T40" fmla="*/ 96 w 192"/>
                <a:gd name="T41" fmla="*/ 78 h 102"/>
                <a:gd name="T42" fmla="*/ 102 w 192"/>
                <a:gd name="T43" fmla="*/ 48 h 102"/>
                <a:gd name="T44" fmla="*/ 102 w 192"/>
                <a:gd name="T45" fmla="*/ 54 h 102"/>
                <a:gd name="T46" fmla="*/ 108 w 192"/>
                <a:gd name="T47" fmla="*/ 24 h 102"/>
                <a:gd name="T48" fmla="*/ 114 w 192"/>
                <a:gd name="T49" fmla="*/ 72 h 102"/>
                <a:gd name="T50" fmla="*/ 120 w 192"/>
                <a:gd name="T51" fmla="*/ 66 h 102"/>
                <a:gd name="T52" fmla="*/ 126 w 192"/>
                <a:gd name="T53" fmla="*/ 54 h 102"/>
                <a:gd name="T54" fmla="*/ 126 w 192"/>
                <a:gd name="T55" fmla="*/ 54 h 102"/>
                <a:gd name="T56" fmla="*/ 132 w 192"/>
                <a:gd name="T57" fmla="*/ 42 h 102"/>
                <a:gd name="T58" fmla="*/ 138 w 192"/>
                <a:gd name="T59" fmla="*/ 66 h 102"/>
                <a:gd name="T60" fmla="*/ 144 w 192"/>
                <a:gd name="T61" fmla="*/ 60 h 102"/>
                <a:gd name="T62" fmla="*/ 144 w 192"/>
                <a:gd name="T63" fmla="*/ 72 h 102"/>
                <a:gd name="T64" fmla="*/ 150 w 192"/>
                <a:gd name="T65" fmla="*/ 42 h 102"/>
                <a:gd name="T66" fmla="*/ 156 w 192"/>
                <a:gd name="T67" fmla="*/ 78 h 102"/>
                <a:gd name="T68" fmla="*/ 162 w 192"/>
                <a:gd name="T69" fmla="*/ 54 h 102"/>
                <a:gd name="T70" fmla="*/ 162 w 192"/>
                <a:gd name="T71" fmla="*/ 42 h 102"/>
                <a:gd name="T72" fmla="*/ 168 w 192"/>
                <a:gd name="T73" fmla="*/ 42 h 102"/>
                <a:gd name="T74" fmla="*/ 174 w 192"/>
                <a:gd name="T75" fmla="*/ 102 h 102"/>
                <a:gd name="T76" fmla="*/ 180 w 192"/>
                <a:gd name="T77" fmla="*/ 66 h 102"/>
                <a:gd name="T78" fmla="*/ 180 w 192"/>
                <a:gd name="T79" fmla="*/ 66 h 102"/>
                <a:gd name="T80" fmla="*/ 186 w 192"/>
                <a:gd name="T81" fmla="*/ 36 h 102"/>
                <a:gd name="T82" fmla="*/ 192 w 192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02">
                  <a:moveTo>
                    <a:pt x="0" y="48"/>
                  </a:moveTo>
                  <a:lnTo>
                    <a:pt x="0" y="7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42"/>
                  </a:lnTo>
                  <a:lnTo>
                    <a:pt x="6" y="7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78"/>
                  </a:lnTo>
                  <a:lnTo>
                    <a:pt x="12" y="30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8" y="78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4" y="66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30" y="84"/>
                  </a:lnTo>
                  <a:lnTo>
                    <a:pt x="30" y="90"/>
                  </a:lnTo>
                  <a:lnTo>
                    <a:pt x="30" y="18"/>
                  </a:lnTo>
                  <a:lnTo>
                    <a:pt x="30" y="60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24"/>
                  </a:lnTo>
                  <a:lnTo>
                    <a:pt x="36" y="60"/>
                  </a:lnTo>
                  <a:lnTo>
                    <a:pt x="42" y="48"/>
                  </a:lnTo>
                  <a:lnTo>
                    <a:pt x="42" y="72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48" y="42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72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6" y="42"/>
                  </a:lnTo>
                  <a:lnTo>
                    <a:pt x="66" y="54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78" y="78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84" y="72"/>
                  </a:lnTo>
                  <a:lnTo>
                    <a:pt x="84" y="36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36"/>
                  </a:lnTo>
                  <a:lnTo>
                    <a:pt x="90" y="6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102"/>
                  </a:lnTo>
                  <a:lnTo>
                    <a:pt x="102" y="0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8" y="84"/>
                  </a:lnTo>
                  <a:lnTo>
                    <a:pt x="108" y="24"/>
                  </a:lnTo>
                  <a:lnTo>
                    <a:pt x="108" y="66"/>
                  </a:lnTo>
                  <a:lnTo>
                    <a:pt x="114" y="42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20" y="54"/>
                  </a:lnTo>
                  <a:lnTo>
                    <a:pt x="120" y="66"/>
                  </a:lnTo>
                  <a:lnTo>
                    <a:pt x="120" y="42"/>
                  </a:lnTo>
                  <a:lnTo>
                    <a:pt x="120" y="60"/>
                  </a:lnTo>
                  <a:lnTo>
                    <a:pt x="126" y="54"/>
                  </a:lnTo>
                  <a:lnTo>
                    <a:pt x="126" y="66"/>
                  </a:lnTo>
                  <a:lnTo>
                    <a:pt x="126" y="48"/>
                  </a:lnTo>
                  <a:lnTo>
                    <a:pt x="126" y="54"/>
                  </a:lnTo>
                  <a:lnTo>
                    <a:pt x="132" y="60"/>
                  </a:lnTo>
                  <a:lnTo>
                    <a:pt x="132" y="78"/>
                  </a:lnTo>
                  <a:lnTo>
                    <a:pt x="132" y="42"/>
                  </a:lnTo>
                  <a:lnTo>
                    <a:pt x="132" y="66"/>
                  </a:lnTo>
                  <a:lnTo>
                    <a:pt x="138" y="48"/>
                  </a:lnTo>
                  <a:lnTo>
                    <a:pt x="138" y="66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72"/>
                  </a:lnTo>
                  <a:lnTo>
                    <a:pt x="144" y="42"/>
                  </a:lnTo>
                  <a:lnTo>
                    <a:pt x="144" y="72"/>
                  </a:lnTo>
                  <a:lnTo>
                    <a:pt x="150" y="60"/>
                  </a:lnTo>
                  <a:lnTo>
                    <a:pt x="150" y="72"/>
                  </a:lnTo>
                  <a:lnTo>
                    <a:pt x="150" y="42"/>
                  </a:lnTo>
                  <a:lnTo>
                    <a:pt x="150" y="60"/>
                  </a:lnTo>
                  <a:lnTo>
                    <a:pt x="156" y="66"/>
                  </a:lnTo>
                  <a:lnTo>
                    <a:pt x="156" y="78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62" y="54"/>
                  </a:lnTo>
                  <a:lnTo>
                    <a:pt x="162" y="84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60"/>
                  </a:lnTo>
                  <a:lnTo>
                    <a:pt x="168" y="72"/>
                  </a:lnTo>
                  <a:lnTo>
                    <a:pt x="168" y="42"/>
                  </a:lnTo>
                  <a:lnTo>
                    <a:pt x="168" y="54"/>
                  </a:lnTo>
                  <a:lnTo>
                    <a:pt x="174" y="60"/>
                  </a:lnTo>
                  <a:lnTo>
                    <a:pt x="174" y="102"/>
                  </a:lnTo>
                  <a:lnTo>
                    <a:pt x="174" y="6"/>
                  </a:lnTo>
                  <a:lnTo>
                    <a:pt x="174" y="9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80" y="36"/>
                  </a:lnTo>
                  <a:lnTo>
                    <a:pt x="180" y="66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92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4171950" y="1400175"/>
              <a:ext cx="333375" cy="447675"/>
            </a:xfrm>
            <a:custGeom>
              <a:avLst/>
              <a:gdLst>
                <a:gd name="T0" fmla="*/ 6 w 210"/>
                <a:gd name="T1" fmla="*/ 150 h 282"/>
                <a:gd name="T2" fmla="*/ 12 w 210"/>
                <a:gd name="T3" fmla="*/ 138 h 282"/>
                <a:gd name="T4" fmla="*/ 18 w 210"/>
                <a:gd name="T5" fmla="*/ 144 h 282"/>
                <a:gd name="T6" fmla="*/ 24 w 210"/>
                <a:gd name="T7" fmla="*/ 132 h 282"/>
                <a:gd name="T8" fmla="*/ 30 w 210"/>
                <a:gd name="T9" fmla="*/ 186 h 282"/>
                <a:gd name="T10" fmla="*/ 36 w 210"/>
                <a:gd name="T11" fmla="*/ 150 h 282"/>
                <a:gd name="T12" fmla="*/ 36 w 210"/>
                <a:gd name="T13" fmla="*/ 156 h 282"/>
                <a:gd name="T14" fmla="*/ 42 w 210"/>
                <a:gd name="T15" fmla="*/ 150 h 282"/>
                <a:gd name="T16" fmla="*/ 48 w 210"/>
                <a:gd name="T17" fmla="*/ 186 h 282"/>
                <a:gd name="T18" fmla="*/ 54 w 210"/>
                <a:gd name="T19" fmla="*/ 156 h 282"/>
                <a:gd name="T20" fmla="*/ 54 w 210"/>
                <a:gd name="T21" fmla="*/ 168 h 282"/>
                <a:gd name="T22" fmla="*/ 60 w 210"/>
                <a:gd name="T23" fmla="*/ 168 h 282"/>
                <a:gd name="T24" fmla="*/ 66 w 210"/>
                <a:gd name="T25" fmla="*/ 180 h 282"/>
                <a:gd name="T26" fmla="*/ 72 w 210"/>
                <a:gd name="T27" fmla="*/ 144 h 282"/>
                <a:gd name="T28" fmla="*/ 78 w 210"/>
                <a:gd name="T29" fmla="*/ 144 h 282"/>
                <a:gd name="T30" fmla="*/ 84 w 210"/>
                <a:gd name="T31" fmla="*/ 174 h 282"/>
                <a:gd name="T32" fmla="*/ 90 w 210"/>
                <a:gd name="T33" fmla="*/ 144 h 282"/>
                <a:gd name="T34" fmla="*/ 90 w 210"/>
                <a:gd name="T35" fmla="*/ 180 h 282"/>
                <a:gd name="T36" fmla="*/ 96 w 210"/>
                <a:gd name="T37" fmla="*/ 114 h 282"/>
                <a:gd name="T38" fmla="*/ 102 w 210"/>
                <a:gd name="T39" fmla="*/ 180 h 282"/>
                <a:gd name="T40" fmla="*/ 108 w 210"/>
                <a:gd name="T41" fmla="*/ 150 h 282"/>
                <a:gd name="T42" fmla="*/ 108 w 210"/>
                <a:gd name="T43" fmla="*/ 162 h 282"/>
                <a:gd name="T44" fmla="*/ 114 w 210"/>
                <a:gd name="T45" fmla="*/ 126 h 282"/>
                <a:gd name="T46" fmla="*/ 120 w 210"/>
                <a:gd name="T47" fmla="*/ 174 h 282"/>
                <a:gd name="T48" fmla="*/ 126 w 210"/>
                <a:gd name="T49" fmla="*/ 234 h 282"/>
                <a:gd name="T50" fmla="*/ 132 w 210"/>
                <a:gd name="T51" fmla="*/ 162 h 282"/>
                <a:gd name="T52" fmla="*/ 132 w 210"/>
                <a:gd name="T53" fmla="*/ 180 h 282"/>
                <a:gd name="T54" fmla="*/ 138 w 210"/>
                <a:gd name="T55" fmla="*/ 84 h 282"/>
                <a:gd name="T56" fmla="*/ 144 w 210"/>
                <a:gd name="T57" fmla="*/ 120 h 282"/>
                <a:gd name="T58" fmla="*/ 150 w 210"/>
                <a:gd name="T59" fmla="*/ 132 h 282"/>
                <a:gd name="T60" fmla="*/ 156 w 210"/>
                <a:gd name="T61" fmla="*/ 180 h 282"/>
                <a:gd name="T62" fmla="*/ 162 w 210"/>
                <a:gd name="T63" fmla="*/ 150 h 282"/>
                <a:gd name="T64" fmla="*/ 162 w 210"/>
                <a:gd name="T65" fmla="*/ 168 h 282"/>
                <a:gd name="T66" fmla="*/ 168 w 210"/>
                <a:gd name="T67" fmla="*/ 126 h 282"/>
                <a:gd name="T68" fmla="*/ 174 w 210"/>
                <a:gd name="T69" fmla="*/ 174 h 282"/>
                <a:gd name="T70" fmla="*/ 180 w 210"/>
                <a:gd name="T71" fmla="*/ 174 h 282"/>
                <a:gd name="T72" fmla="*/ 186 w 210"/>
                <a:gd name="T73" fmla="*/ 156 h 282"/>
                <a:gd name="T74" fmla="*/ 186 w 210"/>
                <a:gd name="T75" fmla="*/ 156 h 282"/>
                <a:gd name="T76" fmla="*/ 192 w 210"/>
                <a:gd name="T77" fmla="*/ 144 h 282"/>
                <a:gd name="T78" fmla="*/ 198 w 210"/>
                <a:gd name="T79" fmla="*/ 174 h 282"/>
                <a:gd name="T80" fmla="*/ 204 w 210"/>
                <a:gd name="T81" fmla="*/ 156 h 282"/>
                <a:gd name="T82" fmla="*/ 204 w 210"/>
                <a:gd name="T83" fmla="*/ 16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82">
                  <a:moveTo>
                    <a:pt x="0" y="156"/>
                  </a:moveTo>
                  <a:lnTo>
                    <a:pt x="6" y="168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38"/>
                  </a:lnTo>
                  <a:lnTo>
                    <a:pt x="12" y="18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8" y="186"/>
                  </a:lnTo>
                  <a:lnTo>
                    <a:pt x="24" y="144"/>
                  </a:lnTo>
                  <a:lnTo>
                    <a:pt x="24" y="132"/>
                  </a:lnTo>
                  <a:lnTo>
                    <a:pt x="24" y="168"/>
                  </a:lnTo>
                  <a:lnTo>
                    <a:pt x="30" y="162"/>
                  </a:lnTo>
                  <a:lnTo>
                    <a:pt x="30" y="186"/>
                  </a:lnTo>
                  <a:lnTo>
                    <a:pt x="30" y="138"/>
                  </a:lnTo>
                  <a:lnTo>
                    <a:pt x="30" y="168"/>
                  </a:lnTo>
                  <a:lnTo>
                    <a:pt x="36" y="150"/>
                  </a:lnTo>
                  <a:lnTo>
                    <a:pt x="36" y="174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8" y="162"/>
                  </a:lnTo>
                  <a:lnTo>
                    <a:pt x="48" y="186"/>
                  </a:lnTo>
                  <a:lnTo>
                    <a:pt x="48" y="138"/>
                  </a:lnTo>
                  <a:lnTo>
                    <a:pt x="48" y="150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60" y="144"/>
                  </a:lnTo>
                  <a:lnTo>
                    <a:pt x="60" y="180"/>
                  </a:lnTo>
                  <a:lnTo>
                    <a:pt x="60" y="168"/>
                  </a:lnTo>
                  <a:lnTo>
                    <a:pt x="66" y="150"/>
                  </a:lnTo>
                  <a:lnTo>
                    <a:pt x="66" y="138"/>
                  </a:lnTo>
                  <a:lnTo>
                    <a:pt x="66" y="180"/>
                  </a:lnTo>
                  <a:lnTo>
                    <a:pt x="72" y="156"/>
                  </a:lnTo>
                  <a:lnTo>
                    <a:pt x="72" y="168"/>
                  </a:lnTo>
                  <a:lnTo>
                    <a:pt x="72" y="144"/>
                  </a:lnTo>
                  <a:lnTo>
                    <a:pt x="72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78" y="180"/>
                  </a:lnTo>
                  <a:lnTo>
                    <a:pt x="84" y="144"/>
                  </a:lnTo>
                  <a:lnTo>
                    <a:pt x="84" y="174"/>
                  </a:lnTo>
                  <a:lnTo>
                    <a:pt x="84" y="138"/>
                  </a:lnTo>
                  <a:lnTo>
                    <a:pt x="84" y="156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0" y="144"/>
                  </a:lnTo>
                  <a:lnTo>
                    <a:pt x="90" y="180"/>
                  </a:lnTo>
                  <a:lnTo>
                    <a:pt x="96" y="156"/>
                  </a:lnTo>
                  <a:lnTo>
                    <a:pt x="96" y="198"/>
                  </a:lnTo>
                  <a:lnTo>
                    <a:pt x="96" y="114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2" y="180"/>
                  </a:lnTo>
                  <a:lnTo>
                    <a:pt x="102" y="132"/>
                  </a:lnTo>
                  <a:lnTo>
                    <a:pt x="102" y="174"/>
                  </a:lnTo>
                  <a:lnTo>
                    <a:pt x="108" y="150"/>
                  </a:lnTo>
                  <a:lnTo>
                    <a:pt x="108" y="180"/>
                  </a:lnTo>
                  <a:lnTo>
                    <a:pt x="108" y="138"/>
                  </a:lnTo>
                  <a:lnTo>
                    <a:pt x="108" y="162"/>
                  </a:lnTo>
                  <a:lnTo>
                    <a:pt x="114" y="156"/>
                  </a:lnTo>
                  <a:lnTo>
                    <a:pt x="114" y="186"/>
                  </a:lnTo>
                  <a:lnTo>
                    <a:pt x="114" y="126"/>
                  </a:lnTo>
                  <a:lnTo>
                    <a:pt x="114" y="162"/>
                  </a:lnTo>
                  <a:lnTo>
                    <a:pt x="120" y="150"/>
                  </a:lnTo>
                  <a:lnTo>
                    <a:pt x="120" y="174"/>
                  </a:lnTo>
                  <a:lnTo>
                    <a:pt x="120" y="138"/>
                  </a:lnTo>
                  <a:lnTo>
                    <a:pt x="126" y="168"/>
                  </a:lnTo>
                  <a:lnTo>
                    <a:pt x="126" y="234"/>
                  </a:lnTo>
                  <a:lnTo>
                    <a:pt x="126" y="60"/>
                  </a:lnTo>
                  <a:lnTo>
                    <a:pt x="126" y="96"/>
                  </a:lnTo>
                  <a:lnTo>
                    <a:pt x="132" y="162"/>
                  </a:lnTo>
                  <a:lnTo>
                    <a:pt x="132" y="282"/>
                  </a:lnTo>
                  <a:lnTo>
                    <a:pt x="132" y="0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38" y="210"/>
                  </a:lnTo>
                  <a:lnTo>
                    <a:pt x="138" y="84"/>
                  </a:lnTo>
                  <a:lnTo>
                    <a:pt x="138" y="168"/>
                  </a:lnTo>
                  <a:lnTo>
                    <a:pt x="144" y="216"/>
                  </a:lnTo>
                  <a:lnTo>
                    <a:pt x="144" y="120"/>
                  </a:lnTo>
                  <a:lnTo>
                    <a:pt x="144" y="174"/>
                  </a:lnTo>
                  <a:lnTo>
                    <a:pt x="150" y="192"/>
                  </a:lnTo>
                  <a:lnTo>
                    <a:pt x="150" y="132"/>
                  </a:lnTo>
                  <a:lnTo>
                    <a:pt x="150" y="144"/>
                  </a:lnTo>
                  <a:lnTo>
                    <a:pt x="156" y="168"/>
                  </a:lnTo>
                  <a:lnTo>
                    <a:pt x="156" y="180"/>
                  </a:lnTo>
                  <a:lnTo>
                    <a:pt x="156" y="13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80"/>
                  </a:lnTo>
                  <a:lnTo>
                    <a:pt x="162" y="144"/>
                  </a:lnTo>
                  <a:lnTo>
                    <a:pt x="162" y="168"/>
                  </a:lnTo>
                  <a:lnTo>
                    <a:pt x="168" y="156"/>
                  </a:lnTo>
                  <a:lnTo>
                    <a:pt x="168" y="192"/>
                  </a:lnTo>
                  <a:lnTo>
                    <a:pt x="168" y="126"/>
                  </a:lnTo>
                  <a:lnTo>
                    <a:pt x="168" y="168"/>
                  </a:lnTo>
                  <a:lnTo>
                    <a:pt x="174" y="156"/>
                  </a:lnTo>
                  <a:lnTo>
                    <a:pt x="174" y="174"/>
                  </a:lnTo>
                  <a:lnTo>
                    <a:pt x="174" y="150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0" y="144"/>
                  </a:lnTo>
                  <a:lnTo>
                    <a:pt x="180" y="162"/>
                  </a:lnTo>
                  <a:lnTo>
                    <a:pt x="186" y="156"/>
                  </a:lnTo>
                  <a:lnTo>
                    <a:pt x="186" y="174"/>
                  </a:lnTo>
                  <a:lnTo>
                    <a:pt x="186" y="144"/>
                  </a:lnTo>
                  <a:lnTo>
                    <a:pt x="186" y="156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8" y="156"/>
                  </a:lnTo>
                  <a:lnTo>
                    <a:pt x="198" y="17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6"/>
                  </a:lnTo>
                  <a:lnTo>
                    <a:pt x="204" y="180"/>
                  </a:lnTo>
                  <a:lnTo>
                    <a:pt x="204" y="144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8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4505325" y="1581150"/>
              <a:ext cx="323850" cy="133350"/>
            </a:xfrm>
            <a:custGeom>
              <a:avLst/>
              <a:gdLst>
                <a:gd name="T0" fmla="*/ 0 w 204"/>
                <a:gd name="T1" fmla="*/ 30 h 84"/>
                <a:gd name="T2" fmla="*/ 6 w 204"/>
                <a:gd name="T3" fmla="*/ 60 h 84"/>
                <a:gd name="T4" fmla="*/ 12 w 204"/>
                <a:gd name="T5" fmla="*/ 48 h 84"/>
                <a:gd name="T6" fmla="*/ 18 w 204"/>
                <a:gd name="T7" fmla="*/ 24 h 84"/>
                <a:gd name="T8" fmla="*/ 24 w 204"/>
                <a:gd name="T9" fmla="*/ 66 h 84"/>
                <a:gd name="T10" fmla="*/ 30 w 204"/>
                <a:gd name="T11" fmla="*/ 36 h 84"/>
                <a:gd name="T12" fmla="*/ 30 w 204"/>
                <a:gd name="T13" fmla="*/ 42 h 84"/>
                <a:gd name="T14" fmla="*/ 36 w 204"/>
                <a:gd name="T15" fmla="*/ 36 h 84"/>
                <a:gd name="T16" fmla="*/ 42 w 204"/>
                <a:gd name="T17" fmla="*/ 6 h 84"/>
                <a:gd name="T18" fmla="*/ 48 w 204"/>
                <a:gd name="T19" fmla="*/ 18 h 84"/>
                <a:gd name="T20" fmla="*/ 54 w 204"/>
                <a:gd name="T21" fmla="*/ 66 h 84"/>
                <a:gd name="T22" fmla="*/ 60 w 204"/>
                <a:gd name="T23" fmla="*/ 78 h 84"/>
                <a:gd name="T24" fmla="*/ 66 w 204"/>
                <a:gd name="T25" fmla="*/ 42 h 84"/>
                <a:gd name="T26" fmla="*/ 66 w 204"/>
                <a:gd name="T27" fmla="*/ 60 h 84"/>
                <a:gd name="T28" fmla="*/ 72 w 204"/>
                <a:gd name="T29" fmla="*/ 24 h 84"/>
                <a:gd name="T30" fmla="*/ 78 w 204"/>
                <a:gd name="T31" fmla="*/ 72 h 84"/>
                <a:gd name="T32" fmla="*/ 84 w 204"/>
                <a:gd name="T33" fmla="*/ 60 h 84"/>
                <a:gd name="T34" fmla="*/ 84 w 204"/>
                <a:gd name="T35" fmla="*/ 42 h 84"/>
                <a:gd name="T36" fmla="*/ 90 w 204"/>
                <a:gd name="T37" fmla="*/ 54 h 84"/>
                <a:gd name="T38" fmla="*/ 96 w 204"/>
                <a:gd name="T39" fmla="*/ 30 h 84"/>
                <a:gd name="T40" fmla="*/ 102 w 204"/>
                <a:gd name="T41" fmla="*/ 60 h 84"/>
                <a:gd name="T42" fmla="*/ 108 w 204"/>
                <a:gd name="T43" fmla="*/ 66 h 84"/>
                <a:gd name="T44" fmla="*/ 114 w 204"/>
                <a:gd name="T45" fmla="*/ 54 h 84"/>
                <a:gd name="T46" fmla="*/ 114 w 204"/>
                <a:gd name="T47" fmla="*/ 36 h 84"/>
                <a:gd name="T48" fmla="*/ 120 w 204"/>
                <a:gd name="T49" fmla="*/ 60 h 84"/>
                <a:gd name="T50" fmla="*/ 126 w 204"/>
                <a:gd name="T51" fmla="*/ 24 h 84"/>
                <a:gd name="T52" fmla="*/ 132 w 204"/>
                <a:gd name="T53" fmla="*/ 54 h 84"/>
                <a:gd name="T54" fmla="*/ 138 w 204"/>
                <a:gd name="T55" fmla="*/ 54 h 84"/>
                <a:gd name="T56" fmla="*/ 138 w 204"/>
                <a:gd name="T57" fmla="*/ 48 h 84"/>
                <a:gd name="T58" fmla="*/ 144 w 204"/>
                <a:gd name="T59" fmla="*/ 0 h 84"/>
                <a:gd name="T60" fmla="*/ 150 w 204"/>
                <a:gd name="T61" fmla="*/ 66 h 84"/>
                <a:gd name="T62" fmla="*/ 156 w 204"/>
                <a:gd name="T63" fmla="*/ 36 h 84"/>
                <a:gd name="T64" fmla="*/ 162 w 204"/>
                <a:gd name="T65" fmla="*/ 48 h 84"/>
                <a:gd name="T66" fmla="*/ 162 w 204"/>
                <a:gd name="T67" fmla="*/ 48 h 84"/>
                <a:gd name="T68" fmla="*/ 168 w 204"/>
                <a:gd name="T69" fmla="*/ 24 h 84"/>
                <a:gd name="T70" fmla="*/ 174 w 204"/>
                <a:gd name="T71" fmla="*/ 66 h 84"/>
                <a:gd name="T72" fmla="*/ 180 w 204"/>
                <a:gd name="T73" fmla="*/ 60 h 84"/>
                <a:gd name="T74" fmla="*/ 186 w 204"/>
                <a:gd name="T75" fmla="*/ 42 h 84"/>
                <a:gd name="T76" fmla="*/ 186 w 204"/>
                <a:gd name="T77" fmla="*/ 54 h 84"/>
                <a:gd name="T78" fmla="*/ 192 w 204"/>
                <a:gd name="T79" fmla="*/ 48 h 84"/>
                <a:gd name="T80" fmla="*/ 198 w 204"/>
                <a:gd name="T81" fmla="*/ 24 h 84"/>
                <a:gd name="T82" fmla="*/ 204 w 204"/>
                <a:gd name="T83" fmla="*/ 7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84">
                  <a:moveTo>
                    <a:pt x="0" y="66"/>
                  </a:moveTo>
                  <a:lnTo>
                    <a:pt x="0" y="24"/>
                  </a:lnTo>
                  <a:lnTo>
                    <a:pt x="0" y="30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6" y="60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60"/>
                  </a:lnTo>
                  <a:lnTo>
                    <a:pt x="18" y="24"/>
                  </a:lnTo>
                  <a:lnTo>
                    <a:pt x="18" y="60"/>
                  </a:lnTo>
                  <a:lnTo>
                    <a:pt x="24" y="42"/>
                  </a:lnTo>
                  <a:lnTo>
                    <a:pt x="24" y="66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60"/>
                  </a:lnTo>
                  <a:lnTo>
                    <a:pt x="30" y="24"/>
                  </a:lnTo>
                  <a:lnTo>
                    <a:pt x="30" y="42"/>
                  </a:lnTo>
                  <a:lnTo>
                    <a:pt x="36" y="72"/>
                  </a:lnTo>
                  <a:lnTo>
                    <a:pt x="36" y="6"/>
                  </a:lnTo>
                  <a:lnTo>
                    <a:pt x="36" y="36"/>
                  </a:lnTo>
                  <a:lnTo>
                    <a:pt x="42" y="48"/>
                  </a:lnTo>
                  <a:lnTo>
                    <a:pt x="42" y="84"/>
                  </a:lnTo>
                  <a:lnTo>
                    <a:pt x="42" y="6"/>
                  </a:lnTo>
                  <a:lnTo>
                    <a:pt x="42" y="48"/>
                  </a:lnTo>
                  <a:lnTo>
                    <a:pt x="48" y="72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60" y="48"/>
                  </a:lnTo>
                  <a:lnTo>
                    <a:pt x="60" y="78"/>
                  </a:lnTo>
                  <a:lnTo>
                    <a:pt x="60" y="12"/>
                  </a:lnTo>
                  <a:lnTo>
                    <a:pt x="60" y="60"/>
                  </a:lnTo>
                  <a:lnTo>
                    <a:pt x="66" y="42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72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8" y="30"/>
                  </a:lnTo>
                  <a:lnTo>
                    <a:pt x="78" y="72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90" y="18"/>
                  </a:lnTo>
                  <a:lnTo>
                    <a:pt x="90" y="60"/>
                  </a:lnTo>
                  <a:lnTo>
                    <a:pt x="90" y="54"/>
                  </a:lnTo>
                  <a:lnTo>
                    <a:pt x="96" y="48"/>
                  </a:lnTo>
                  <a:lnTo>
                    <a:pt x="96" y="66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8" y="48"/>
                  </a:lnTo>
                  <a:lnTo>
                    <a:pt x="108" y="66"/>
                  </a:lnTo>
                  <a:lnTo>
                    <a:pt x="108" y="24"/>
                  </a:lnTo>
                  <a:lnTo>
                    <a:pt x="108" y="48"/>
                  </a:lnTo>
                  <a:lnTo>
                    <a:pt x="114" y="54"/>
                  </a:lnTo>
                  <a:lnTo>
                    <a:pt x="114" y="66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0" y="60"/>
                  </a:lnTo>
                  <a:lnTo>
                    <a:pt x="126" y="36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36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8" y="54"/>
                  </a:lnTo>
                  <a:lnTo>
                    <a:pt x="138" y="66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44" y="42"/>
                  </a:lnTo>
                  <a:lnTo>
                    <a:pt x="144" y="78"/>
                  </a:lnTo>
                  <a:lnTo>
                    <a:pt x="144" y="0"/>
                  </a:lnTo>
                  <a:lnTo>
                    <a:pt x="144" y="54"/>
                  </a:lnTo>
                  <a:lnTo>
                    <a:pt x="150" y="42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36"/>
                  </a:lnTo>
                  <a:lnTo>
                    <a:pt x="156" y="66"/>
                  </a:lnTo>
                  <a:lnTo>
                    <a:pt x="156" y="24"/>
                  </a:lnTo>
                  <a:lnTo>
                    <a:pt x="162" y="48"/>
                  </a:lnTo>
                  <a:lnTo>
                    <a:pt x="162" y="66"/>
                  </a:lnTo>
                  <a:lnTo>
                    <a:pt x="162" y="30"/>
                  </a:lnTo>
                  <a:lnTo>
                    <a:pt x="162" y="48"/>
                  </a:lnTo>
                  <a:lnTo>
                    <a:pt x="168" y="36"/>
                  </a:lnTo>
                  <a:lnTo>
                    <a:pt x="168" y="60"/>
                  </a:lnTo>
                  <a:lnTo>
                    <a:pt x="168" y="24"/>
                  </a:lnTo>
                  <a:lnTo>
                    <a:pt x="168" y="60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48"/>
                  </a:lnTo>
                  <a:lnTo>
                    <a:pt x="186" y="42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54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8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204" y="18"/>
                  </a:lnTo>
                  <a:lnTo>
                    <a:pt x="204" y="6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4829175" y="1590675"/>
              <a:ext cx="342900" cy="123825"/>
            </a:xfrm>
            <a:custGeom>
              <a:avLst/>
              <a:gdLst>
                <a:gd name="T0" fmla="*/ 6 w 216"/>
                <a:gd name="T1" fmla="*/ 54 h 78"/>
                <a:gd name="T2" fmla="*/ 12 w 216"/>
                <a:gd name="T3" fmla="*/ 42 h 78"/>
                <a:gd name="T4" fmla="*/ 18 w 216"/>
                <a:gd name="T5" fmla="*/ 78 h 78"/>
                <a:gd name="T6" fmla="*/ 24 w 216"/>
                <a:gd name="T7" fmla="*/ 30 h 78"/>
                <a:gd name="T8" fmla="*/ 24 w 216"/>
                <a:gd name="T9" fmla="*/ 48 h 78"/>
                <a:gd name="T10" fmla="*/ 30 w 216"/>
                <a:gd name="T11" fmla="*/ 24 h 78"/>
                <a:gd name="T12" fmla="*/ 36 w 216"/>
                <a:gd name="T13" fmla="*/ 48 h 78"/>
                <a:gd name="T14" fmla="*/ 42 w 216"/>
                <a:gd name="T15" fmla="*/ 36 h 78"/>
                <a:gd name="T16" fmla="*/ 42 w 216"/>
                <a:gd name="T17" fmla="*/ 42 h 78"/>
                <a:gd name="T18" fmla="*/ 48 w 216"/>
                <a:gd name="T19" fmla="*/ 30 h 78"/>
                <a:gd name="T20" fmla="*/ 54 w 216"/>
                <a:gd name="T21" fmla="*/ 30 h 78"/>
                <a:gd name="T22" fmla="*/ 60 w 216"/>
                <a:gd name="T23" fmla="*/ 60 h 78"/>
                <a:gd name="T24" fmla="*/ 66 w 216"/>
                <a:gd name="T25" fmla="*/ 30 h 78"/>
                <a:gd name="T26" fmla="*/ 72 w 216"/>
                <a:gd name="T27" fmla="*/ 30 h 78"/>
                <a:gd name="T28" fmla="*/ 72 w 216"/>
                <a:gd name="T29" fmla="*/ 36 h 78"/>
                <a:gd name="T30" fmla="*/ 78 w 216"/>
                <a:gd name="T31" fmla="*/ 18 h 78"/>
                <a:gd name="T32" fmla="*/ 84 w 216"/>
                <a:gd name="T33" fmla="*/ 54 h 78"/>
                <a:gd name="T34" fmla="*/ 90 w 216"/>
                <a:gd name="T35" fmla="*/ 48 h 78"/>
                <a:gd name="T36" fmla="*/ 90 w 216"/>
                <a:gd name="T37" fmla="*/ 42 h 78"/>
                <a:gd name="T38" fmla="*/ 96 w 216"/>
                <a:gd name="T39" fmla="*/ 54 h 78"/>
                <a:gd name="T40" fmla="*/ 102 w 216"/>
                <a:gd name="T41" fmla="*/ 36 h 78"/>
                <a:gd name="T42" fmla="*/ 108 w 216"/>
                <a:gd name="T43" fmla="*/ 24 h 78"/>
                <a:gd name="T44" fmla="*/ 114 w 216"/>
                <a:gd name="T45" fmla="*/ 42 h 78"/>
                <a:gd name="T46" fmla="*/ 120 w 216"/>
                <a:gd name="T47" fmla="*/ 60 h 78"/>
                <a:gd name="T48" fmla="*/ 126 w 216"/>
                <a:gd name="T49" fmla="*/ 12 h 78"/>
                <a:gd name="T50" fmla="*/ 132 w 216"/>
                <a:gd name="T51" fmla="*/ 60 h 78"/>
                <a:gd name="T52" fmla="*/ 138 w 216"/>
                <a:gd name="T53" fmla="*/ 30 h 78"/>
                <a:gd name="T54" fmla="*/ 144 w 216"/>
                <a:gd name="T55" fmla="*/ 42 h 78"/>
                <a:gd name="T56" fmla="*/ 144 w 216"/>
                <a:gd name="T57" fmla="*/ 48 h 78"/>
                <a:gd name="T58" fmla="*/ 150 w 216"/>
                <a:gd name="T59" fmla="*/ 24 h 78"/>
                <a:gd name="T60" fmla="*/ 156 w 216"/>
                <a:gd name="T61" fmla="*/ 60 h 78"/>
                <a:gd name="T62" fmla="*/ 162 w 216"/>
                <a:gd name="T63" fmla="*/ 12 h 78"/>
                <a:gd name="T64" fmla="*/ 168 w 216"/>
                <a:gd name="T65" fmla="*/ 48 h 78"/>
                <a:gd name="T66" fmla="*/ 168 w 216"/>
                <a:gd name="T67" fmla="*/ 24 h 78"/>
                <a:gd name="T68" fmla="*/ 174 w 216"/>
                <a:gd name="T69" fmla="*/ 42 h 78"/>
                <a:gd name="T70" fmla="*/ 180 w 216"/>
                <a:gd name="T71" fmla="*/ 30 h 78"/>
                <a:gd name="T72" fmla="*/ 186 w 216"/>
                <a:gd name="T73" fmla="*/ 24 h 78"/>
                <a:gd name="T74" fmla="*/ 192 w 216"/>
                <a:gd name="T75" fmla="*/ 54 h 78"/>
                <a:gd name="T76" fmla="*/ 198 w 216"/>
                <a:gd name="T77" fmla="*/ 36 h 78"/>
                <a:gd name="T78" fmla="*/ 198 w 216"/>
                <a:gd name="T79" fmla="*/ 36 h 78"/>
                <a:gd name="T80" fmla="*/ 204 w 216"/>
                <a:gd name="T81" fmla="*/ 48 h 78"/>
                <a:gd name="T82" fmla="*/ 210 w 216"/>
                <a:gd name="T83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6" h="78">
                  <a:moveTo>
                    <a:pt x="0" y="54"/>
                  </a:moveTo>
                  <a:lnTo>
                    <a:pt x="6" y="48"/>
                  </a:lnTo>
                  <a:lnTo>
                    <a:pt x="6" y="54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12" y="42"/>
                  </a:lnTo>
                  <a:lnTo>
                    <a:pt x="12" y="60"/>
                  </a:lnTo>
                  <a:lnTo>
                    <a:pt x="12" y="6"/>
                  </a:lnTo>
                  <a:lnTo>
                    <a:pt x="18" y="78"/>
                  </a:lnTo>
                  <a:lnTo>
                    <a:pt x="18" y="72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72"/>
                  </a:lnTo>
                  <a:lnTo>
                    <a:pt x="24" y="6"/>
                  </a:lnTo>
                  <a:lnTo>
                    <a:pt x="24" y="4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30"/>
                  </a:lnTo>
                  <a:lnTo>
                    <a:pt x="36" y="48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24"/>
                  </a:lnTo>
                  <a:lnTo>
                    <a:pt x="42" y="42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48" y="3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60"/>
                  </a:lnTo>
                  <a:lnTo>
                    <a:pt x="60" y="18"/>
                  </a:lnTo>
                  <a:lnTo>
                    <a:pt x="60" y="48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66" y="18"/>
                  </a:lnTo>
                  <a:lnTo>
                    <a:pt x="72" y="30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18"/>
                  </a:lnTo>
                  <a:lnTo>
                    <a:pt x="78" y="36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18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66"/>
                  </a:lnTo>
                  <a:lnTo>
                    <a:pt x="96" y="12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8" y="24"/>
                  </a:lnTo>
                  <a:lnTo>
                    <a:pt x="114" y="54"/>
                  </a:lnTo>
                  <a:lnTo>
                    <a:pt x="114" y="18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20" y="60"/>
                  </a:lnTo>
                  <a:lnTo>
                    <a:pt x="126" y="48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26" y="48"/>
                  </a:lnTo>
                  <a:lnTo>
                    <a:pt x="132" y="24"/>
                  </a:lnTo>
                  <a:lnTo>
                    <a:pt x="132" y="60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42"/>
                  </a:lnTo>
                  <a:lnTo>
                    <a:pt x="144" y="66"/>
                  </a:lnTo>
                  <a:lnTo>
                    <a:pt x="144" y="12"/>
                  </a:lnTo>
                  <a:lnTo>
                    <a:pt x="144" y="48"/>
                  </a:lnTo>
                  <a:lnTo>
                    <a:pt x="150" y="30"/>
                  </a:lnTo>
                  <a:lnTo>
                    <a:pt x="150" y="54"/>
                  </a:lnTo>
                  <a:lnTo>
                    <a:pt x="150" y="24"/>
                  </a:lnTo>
                  <a:lnTo>
                    <a:pt x="150" y="30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24"/>
                  </a:lnTo>
                  <a:lnTo>
                    <a:pt x="156" y="48"/>
                  </a:lnTo>
                  <a:lnTo>
                    <a:pt x="162" y="12"/>
                  </a:lnTo>
                  <a:lnTo>
                    <a:pt x="162" y="60"/>
                  </a:lnTo>
                  <a:lnTo>
                    <a:pt x="162" y="42"/>
                  </a:lnTo>
                  <a:lnTo>
                    <a:pt x="168" y="48"/>
                  </a:lnTo>
                  <a:lnTo>
                    <a:pt x="168" y="66"/>
                  </a:lnTo>
                  <a:lnTo>
                    <a:pt x="168" y="12"/>
                  </a:lnTo>
                  <a:lnTo>
                    <a:pt x="168" y="24"/>
                  </a:lnTo>
                  <a:lnTo>
                    <a:pt x="174" y="66"/>
                  </a:lnTo>
                  <a:lnTo>
                    <a:pt x="174" y="18"/>
                  </a:lnTo>
                  <a:lnTo>
                    <a:pt x="174" y="42"/>
                  </a:lnTo>
                  <a:lnTo>
                    <a:pt x="180" y="30"/>
                  </a:lnTo>
                  <a:lnTo>
                    <a:pt x="180" y="5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48"/>
                  </a:lnTo>
                  <a:lnTo>
                    <a:pt x="186" y="24"/>
                  </a:lnTo>
                  <a:lnTo>
                    <a:pt x="186" y="54"/>
                  </a:lnTo>
                  <a:lnTo>
                    <a:pt x="192" y="42"/>
                  </a:lnTo>
                  <a:lnTo>
                    <a:pt x="192" y="54"/>
                  </a:lnTo>
                  <a:lnTo>
                    <a:pt x="192" y="24"/>
                  </a:lnTo>
                  <a:lnTo>
                    <a:pt x="192" y="24"/>
                  </a:lnTo>
                  <a:lnTo>
                    <a:pt x="198" y="36"/>
                  </a:lnTo>
                  <a:lnTo>
                    <a:pt x="198" y="78"/>
                  </a:lnTo>
                  <a:lnTo>
                    <a:pt x="198" y="18"/>
                  </a:lnTo>
                  <a:lnTo>
                    <a:pt x="198" y="36"/>
                  </a:lnTo>
                  <a:lnTo>
                    <a:pt x="204" y="0"/>
                  </a:lnTo>
                  <a:lnTo>
                    <a:pt x="204" y="66"/>
                  </a:lnTo>
                  <a:lnTo>
                    <a:pt x="204" y="48"/>
                  </a:lnTo>
                  <a:lnTo>
                    <a:pt x="210" y="30"/>
                  </a:lnTo>
                  <a:lnTo>
                    <a:pt x="210" y="54"/>
                  </a:lnTo>
                  <a:lnTo>
                    <a:pt x="210" y="24"/>
                  </a:lnTo>
                  <a:lnTo>
                    <a:pt x="210" y="36"/>
                  </a:lnTo>
                  <a:lnTo>
                    <a:pt x="216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5172075" y="1590675"/>
              <a:ext cx="314325" cy="133350"/>
            </a:xfrm>
            <a:custGeom>
              <a:avLst/>
              <a:gdLst>
                <a:gd name="T0" fmla="*/ 0 w 198"/>
                <a:gd name="T1" fmla="*/ 12 h 84"/>
                <a:gd name="T2" fmla="*/ 6 w 198"/>
                <a:gd name="T3" fmla="*/ 18 h 84"/>
                <a:gd name="T4" fmla="*/ 12 w 198"/>
                <a:gd name="T5" fmla="*/ 54 h 84"/>
                <a:gd name="T6" fmla="*/ 18 w 198"/>
                <a:gd name="T7" fmla="*/ 42 h 84"/>
                <a:gd name="T8" fmla="*/ 18 w 198"/>
                <a:gd name="T9" fmla="*/ 30 h 84"/>
                <a:gd name="T10" fmla="*/ 24 w 198"/>
                <a:gd name="T11" fmla="*/ 24 h 84"/>
                <a:gd name="T12" fmla="*/ 30 w 198"/>
                <a:gd name="T13" fmla="*/ 54 h 84"/>
                <a:gd name="T14" fmla="*/ 36 w 198"/>
                <a:gd name="T15" fmla="*/ 54 h 84"/>
                <a:gd name="T16" fmla="*/ 42 w 198"/>
                <a:gd name="T17" fmla="*/ 36 h 84"/>
                <a:gd name="T18" fmla="*/ 42 w 198"/>
                <a:gd name="T19" fmla="*/ 54 h 84"/>
                <a:gd name="T20" fmla="*/ 48 w 198"/>
                <a:gd name="T21" fmla="*/ 12 h 84"/>
                <a:gd name="T22" fmla="*/ 54 w 198"/>
                <a:gd name="T23" fmla="*/ 54 h 84"/>
                <a:gd name="T24" fmla="*/ 60 w 198"/>
                <a:gd name="T25" fmla="*/ 24 h 84"/>
                <a:gd name="T26" fmla="*/ 60 w 198"/>
                <a:gd name="T27" fmla="*/ 42 h 84"/>
                <a:gd name="T28" fmla="*/ 66 w 198"/>
                <a:gd name="T29" fmla="*/ 0 h 84"/>
                <a:gd name="T30" fmla="*/ 72 w 198"/>
                <a:gd name="T31" fmla="*/ 60 h 84"/>
                <a:gd name="T32" fmla="*/ 78 w 198"/>
                <a:gd name="T33" fmla="*/ 48 h 84"/>
                <a:gd name="T34" fmla="*/ 78 w 198"/>
                <a:gd name="T35" fmla="*/ 42 h 84"/>
                <a:gd name="T36" fmla="*/ 84 w 198"/>
                <a:gd name="T37" fmla="*/ 18 h 84"/>
                <a:gd name="T38" fmla="*/ 90 w 198"/>
                <a:gd name="T39" fmla="*/ 66 h 84"/>
                <a:gd name="T40" fmla="*/ 96 w 198"/>
                <a:gd name="T41" fmla="*/ 48 h 84"/>
                <a:gd name="T42" fmla="*/ 96 w 198"/>
                <a:gd name="T43" fmla="*/ 30 h 84"/>
                <a:gd name="T44" fmla="*/ 102 w 198"/>
                <a:gd name="T45" fmla="*/ 72 h 84"/>
                <a:gd name="T46" fmla="*/ 108 w 198"/>
                <a:gd name="T47" fmla="*/ 30 h 84"/>
                <a:gd name="T48" fmla="*/ 114 w 198"/>
                <a:gd name="T49" fmla="*/ 24 h 84"/>
                <a:gd name="T50" fmla="*/ 120 w 198"/>
                <a:gd name="T51" fmla="*/ 48 h 84"/>
                <a:gd name="T52" fmla="*/ 126 w 198"/>
                <a:gd name="T53" fmla="*/ 42 h 84"/>
                <a:gd name="T54" fmla="*/ 132 w 198"/>
                <a:gd name="T55" fmla="*/ 42 h 84"/>
                <a:gd name="T56" fmla="*/ 132 w 198"/>
                <a:gd name="T57" fmla="*/ 54 h 84"/>
                <a:gd name="T58" fmla="*/ 138 w 198"/>
                <a:gd name="T59" fmla="*/ 84 h 84"/>
                <a:gd name="T60" fmla="*/ 144 w 198"/>
                <a:gd name="T61" fmla="*/ 6 h 84"/>
                <a:gd name="T62" fmla="*/ 150 w 198"/>
                <a:gd name="T63" fmla="*/ 54 h 84"/>
                <a:gd name="T64" fmla="*/ 156 w 198"/>
                <a:gd name="T65" fmla="*/ 48 h 84"/>
                <a:gd name="T66" fmla="*/ 162 w 198"/>
                <a:gd name="T67" fmla="*/ 48 h 84"/>
                <a:gd name="T68" fmla="*/ 162 w 198"/>
                <a:gd name="T69" fmla="*/ 36 h 84"/>
                <a:gd name="T70" fmla="*/ 168 w 198"/>
                <a:gd name="T71" fmla="*/ 36 h 84"/>
                <a:gd name="T72" fmla="*/ 174 w 198"/>
                <a:gd name="T73" fmla="*/ 30 h 84"/>
                <a:gd name="T74" fmla="*/ 180 w 198"/>
                <a:gd name="T75" fmla="*/ 60 h 84"/>
                <a:gd name="T76" fmla="*/ 186 w 198"/>
                <a:gd name="T77" fmla="*/ 42 h 84"/>
                <a:gd name="T78" fmla="*/ 186 w 198"/>
                <a:gd name="T79" fmla="*/ 36 h 84"/>
                <a:gd name="T80" fmla="*/ 192 w 198"/>
                <a:gd name="T81" fmla="*/ 30 h 84"/>
                <a:gd name="T82" fmla="*/ 198 w 198"/>
                <a:gd name="T83" fmla="*/ 6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8" h="84">
                  <a:moveTo>
                    <a:pt x="0" y="42"/>
                  </a:moveTo>
                  <a:lnTo>
                    <a:pt x="0" y="60"/>
                  </a:lnTo>
                  <a:lnTo>
                    <a:pt x="0" y="12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18"/>
                  </a:lnTo>
                  <a:lnTo>
                    <a:pt x="6" y="36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12" y="1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0" y="54"/>
                  </a:lnTo>
                  <a:lnTo>
                    <a:pt x="30" y="24"/>
                  </a:lnTo>
                  <a:lnTo>
                    <a:pt x="36" y="36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42"/>
                  </a:lnTo>
                  <a:lnTo>
                    <a:pt x="42" y="36"/>
                  </a:lnTo>
                  <a:lnTo>
                    <a:pt x="42" y="60"/>
                  </a:lnTo>
                  <a:lnTo>
                    <a:pt x="42" y="18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12"/>
                  </a:lnTo>
                  <a:lnTo>
                    <a:pt x="48" y="54"/>
                  </a:lnTo>
                  <a:lnTo>
                    <a:pt x="54" y="36"/>
                  </a:lnTo>
                  <a:lnTo>
                    <a:pt x="54" y="54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0" y="12"/>
                  </a:lnTo>
                  <a:lnTo>
                    <a:pt x="60" y="42"/>
                  </a:lnTo>
                  <a:lnTo>
                    <a:pt x="66" y="30"/>
                  </a:lnTo>
                  <a:lnTo>
                    <a:pt x="66" y="72"/>
                  </a:lnTo>
                  <a:lnTo>
                    <a:pt x="66" y="0"/>
                  </a:lnTo>
                  <a:lnTo>
                    <a:pt x="66" y="48"/>
                  </a:lnTo>
                  <a:lnTo>
                    <a:pt x="72" y="36"/>
                  </a:lnTo>
                  <a:lnTo>
                    <a:pt x="72" y="60"/>
                  </a:lnTo>
                  <a:lnTo>
                    <a:pt x="72" y="18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18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66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60"/>
                  </a:lnTo>
                  <a:lnTo>
                    <a:pt x="96" y="18"/>
                  </a:lnTo>
                  <a:lnTo>
                    <a:pt x="96" y="30"/>
                  </a:lnTo>
                  <a:lnTo>
                    <a:pt x="102" y="54"/>
                  </a:lnTo>
                  <a:lnTo>
                    <a:pt x="102" y="6"/>
                  </a:lnTo>
                  <a:lnTo>
                    <a:pt x="102" y="72"/>
                  </a:lnTo>
                  <a:lnTo>
                    <a:pt x="108" y="12"/>
                  </a:lnTo>
                  <a:lnTo>
                    <a:pt x="108" y="60"/>
                  </a:lnTo>
                  <a:lnTo>
                    <a:pt x="108" y="30"/>
                  </a:lnTo>
                  <a:lnTo>
                    <a:pt x="114" y="36"/>
                  </a:lnTo>
                  <a:lnTo>
                    <a:pt x="114" y="54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42"/>
                  </a:lnTo>
                  <a:lnTo>
                    <a:pt x="132" y="72"/>
                  </a:lnTo>
                  <a:lnTo>
                    <a:pt x="132" y="12"/>
                  </a:lnTo>
                  <a:lnTo>
                    <a:pt x="132" y="54"/>
                  </a:lnTo>
                  <a:lnTo>
                    <a:pt x="138" y="36"/>
                  </a:lnTo>
                  <a:lnTo>
                    <a:pt x="138" y="6"/>
                  </a:lnTo>
                  <a:lnTo>
                    <a:pt x="138" y="84"/>
                  </a:lnTo>
                  <a:lnTo>
                    <a:pt x="144" y="30"/>
                  </a:lnTo>
                  <a:lnTo>
                    <a:pt x="144" y="54"/>
                  </a:lnTo>
                  <a:lnTo>
                    <a:pt x="144" y="6"/>
                  </a:lnTo>
                  <a:lnTo>
                    <a:pt x="144" y="42"/>
                  </a:lnTo>
                  <a:lnTo>
                    <a:pt x="150" y="24"/>
                  </a:lnTo>
                  <a:lnTo>
                    <a:pt x="150" y="54"/>
                  </a:lnTo>
                  <a:lnTo>
                    <a:pt x="150" y="4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62" y="24"/>
                  </a:lnTo>
                  <a:lnTo>
                    <a:pt x="162" y="36"/>
                  </a:lnTo>
                  <a:lnTo>
                    <a:pt x="168" y="18"/>
                  </a:lnTo>
                  <a:lnTo>
                    <a:pt x="168" y="66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4" y="30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0"/>
                  </a:lnTo>
                  <a:lnTo>
                    <a:pt x="180" y="18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86" y="24"/>
                  </a:lnTo>
                  <a:lnTo>
                    <a:pt x="186" y="36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2" y="30"/>
                  </a:lnTo>
                  <a:lnTo>
                    <a:pt x="192" y="42"/>
                  </a:lnTo>
                  <a:lnTo>
                    <a:pt x="198" y="36"/>
                  </a:lnTo>
                  <a:lnTo>
                    <a:pt x="198" y="60"/>
                  </a:lnTo>
                  <a:lnTo>
                    <a:pt x="198" y="18"/>
                  </a:lnTo>
                  <a:lnTo>
                    <a:pt x="198" y="4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5486400" y="1543050"/>
              <a:ext cx="333375" cy="209550"/>
            </a:xfrm>
            <a:custGeom>
              <a:avLst/>
              <a:gdLst>
                <a:gd name="T0" fmla="*/ 6 w 210"/>
                <a:gd name="T1" fmla="*/ 48 h 132"/>
                <a:gd name="T2" fmla="*/ 12 w 210"/>
                <a:gd name="T3" fmla="*/ 102 h 132"/>
                <a:gd name="T4" fmla="*/ 18 w 210"/>
                <a:gd name="T5" fmla="*/ 78 h 132"/>
                <a:gd name="T6" fmla="*/ 18 w 210"/>
                <a:gd name="T7" fmla="*/ 78 h 132"/>
                <a:gd name="T8" fmla="*/ 24 w 210"/>
                <a:gd name="T9" fmla="*/ 54 h 132"/>
                <a:gd name="T10" fmla="*/ 30 w 210"/>
                <a:gd name="T11" fmla="*/ 48 h 132"/>
                <a:gd name="T12" fmla="*/ 36 w 210"/>
                <a:gd name="T13" fmla="*/ 84 h 132"/>
                <a:gd name="T14" fmla="*/ 42 w 210"/>
                <a:gd name="T15" fmla="*/ 60 h 132"/>
                <a:gd name="T16" fmla="*/ 48 w 210"/>
                <a:gd name="T17" fmla="*/ 66 h 132"/>
                <a:gd name="T18" fmla="*/ 48 w 210"/>
                <a:gd name="T19" fmla="*/ 66 h 132"/>
                <a:gd name="T20" fmla="*/ 54 w 210"/>
                <a:gd name="T21" fmla="*/ 72 h 132"/>
                <a:gd name="T22" fmla="*/ 60 w 210"/>
                <a:gd name="T23" fmla="*/ 78 h 132"/>
                <a:gd name="T24" fmla="*/ 66 w 210"/>
                <a:gd name="T25" fmla="*/ 60 h 132"/>
                <a:gd name="T26" fmla="*/ 72 w 210"/>
                <a:gd name="T27" fmla="*/ 78 h 132"/>
                <a:gd name="T28" fmla="*/ 78 w 210"/>
                <a:gd name="T29" fmla="*/ 78 h 132"/>
                <a:gd name="T30" fmla="*/ 84 w 210"/>
                <a:gd name="T31" fmla="*/ 84 h 132"/>
                <a:gd name="T32" fmla="*/ 84 w 210"/>
                <a:gd name="T33" fmla="*/ 72 h 132"/>
                <a:gd name="T34" fmla="*/ 90 w 210"/>
                <a:gd name="T35" fmla="*/ 12 h 132"/>
                <a:gd name="T36" fmla="*/ 96 w 210"/>
                <a:gd name="T37" fmla="*/ 90 h 132"/>
                <a:gd name="T38" fmla="*/ 102 w 210"/>
                <a:gd name="T39" fmla="*/ 60 h 132"/>
                <a:gd name="T40" fmla="*/ 102 w 210"/>
                <a:gd name="T41" fmla="*/ 78 h 132"/>
                <a:gd name="T42" fmla="*/ 108 w 210"/>
                <a:gd name="T43" fmla="*/ 54 h 132"/>
                <a:gd name="T44" fmla="*/ 114 w 210"/>
                <a:gd name="T45" fmla="*/ 84 h 132"/>
                <a:gd name="T46" fmla="*/ 120 w 210"/>
                <a:gd name="T47" fmla="*/ 132 h 132"/>
                <a:gd name="T48" fmla="*/ 126 w 210"/>
                <a:gd name="T49" fmla="*/ 78 h 132"/>
                <a:gd name="T50" fmla="*/ 126 w 210"/>
                <a:gd name="T51" fmla="*/ 78 h 132"/>
                <a:gd name="T52" fmla="*/ 132 w 210"/>
                <a:gd name="T53" fmla="*/ 36 h 132"/>
                <a:gd name="T54" fmla="*/ 138 w 210"/>
                <a:gd name="T55" fmla="*/ 84 h 132"/>
                <a:gd name="T56" fmla="*/ 144 w 210"/>
                <a:gd name="T57" fmla="*/ 66 h 132"/>
                <a:gd name="T58" fmla="*/ 150 w 210"/>
                <a:gd name="T59" fmla="*/ 36 h 132"/>
                <a:gd name="T60" fmla="*/ 150 w 210"/>
                <a:gd name="T61" fmla="*/ 60 h 132"/>
                <a:gd name="T62" fmla="*/ 156 w 210"/>
                <a:gd name="T63" fmla="*/ 48 h 132"/>
                <a:gd name="T64" fmla="*/ 162 w 210"/>
                <a:gd name="T65" fmla="*/ 102 h 132"/>
                <a:gd name="T66" fmla="*/ 168 w 210"/>
                <a:gd name="T67" fmla="*/ 84 h 132"/>
                <a:gd name="T68" fmla="*/ 168 w 210"/>
                <a:gd name="T69" fmla="*/ 72 h 132"/>
                <a:gd name="T70" fmla="*/ 174 w 210"/>
                <a:gd name="T71" fmla="*/ 54 h 132"/>
                <a:gd name="T72" fmla="*/ 180 w 210"/>
                <a:gd name="T73" fmla="*/ 102 h 132"/>
                <a:gd name="T74" fmla="*/ 186 w 210"/>
                <a:gd name="T75" fmla="*/ 60 h 132"/>
                <a:gd name="T76" fmla="*/ 186 w 210"/>
                <a:gd name="T77" fmla="*/ 60 h 132"/>
                <a:gd name="T78" fmla="*/ 192 w 210"/>
                <a:gd name="T79" fmla="*/ 24 h 132"/>
                <a:gd name="T80" fmla="*/ 198 w 210"/>
                <a:gd name="T81" fmla="*/ 24 h 132"/>
                <a:gd name="T82" fmla="*/ 204 w 210"/>
                <a:gd name="T83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32">
                  <a:moveTo>
                    <a:pt x="0" y="72"/>
                  </a:moveTo>
                  <a:lnTo>
                    <a:pt x="6" y="60"/>
                  </a:lnTo>
                  <a:lnTo>
                    <a:pt x="6" y="48"/>
                  </a:lnTo>
                  <a:lnTo>
                    <a:pt x="6" y="10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3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114"/>
                  </a:lnTo>
                  <a:lnTo>
                    <a:pt x="18" y="24"/>
                  </a:lnTo>
                  <a:lnTo>
                    <a:pt x="18" y="78"/>
                  </a:lnTo>
                  <a:lnTo>
                    <a:pt x="24" y="60"/>
                  </a:lnTo>
                  <a:lnTo>
                    <a:pt x="24" y="84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30" y="84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78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54" y="90"/>
                  </a:lnTo>
                  <a:lnTo>
                    <a:pt x="54" y="48"/>
                  </a:lnTo>
                  <a:lnTo>
                    <a:pt x="54" y="72"/>
                  </a:lnTo>
                  <a:lnTo>
                    <a:pt x="60" y="5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2" y="78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90" y="78"/>
                  </a:lnTo>
                  <a:lnTo>
                    <a:pt x="90" y="132"/>
                  </a:lnTo>
                  <a:lnTo>
                    <a:pt x="90" y="12"/>
                  </a:lnTo>
                  <a:lnTo>
                    <a:pt x="90" y="84"/>
                  </a:lnTo>
                  <a:lnTo>
                    <a:pt x="96" y="54"/>
                  </a:lnTo>
                  <a:lnTo>
                    <a:pt x="96" y="90"/>
                  </a:lnTo>
                  <a:lnTo>
                    <a:pt x="96" y="48"/>
                  </a:lnTo>
                  <a:lnTo>
                    <a:pt x="96" y="72"/>
                  </a:lnTo>
                  <a:lnTo>
                    <a:pt x="102" y="60"/>
                  </a:lnTo>
                  <a:lnTo>
                    <a:pt x="102" y="90"/>
                  </a:lnTo>
                  <a:lnTo>
                    <a:pt x="102" y="54"/>
                  </a:lnTo>
                  <a:lnTo>
                    <a:pt x="102" y="78"/>
                  </a:lnTo>
                  <a:lnTo>
                    <a:pt x="108" y="78"/>
                  </a:lnTo>
                  <a:lnTo>
                    <a:pt x="108" y="8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54"/>
                  </a:lnTo>
                  <a:lnTo>
                    <a:pt x="114" y="84"/>
                  </a:lnTo>
                  <a:lnTo>
                    <a:pt x="114" y="60"/>
                  </a:lnTo>
                  <a:lnTo>
                    <a:pt x="120" y="90"/>
                  </a:lnTo>
                  <a:lnTo>
                    <a:pt x="120" y="132"/>
                  </a:lnTo>
                  <a:lnTo>
                    <a:pt x="120" y="0"/>
                  </a:lnTo>
                  <a:lnTo>
                    <a:pt x="120" y="60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54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2" y="36"/>
                  </a:lnTo>
                  <a:lnTo>
                    <a:pt x="132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54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50" y="114"/>
                  </a:lnTo>
                  <a:lnTo>
                    <a:pt x="150" y="24"/>
                  </a:lnTo>
                  <a:lnTo>
                    <a:pt x="150" y="60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62" y="60"/>
                  </a:lnTo>
                  <a:lnTo>
                    <a:pt x="162" y="102"/>
                  </a:lnTo>
                  <a:lnTo>
                    <a:pt x="162" y="30"/>
                  </a:lnTo>
                  <a:lnTo>
                    <a:pt x="162" y="54"/>
                  </a:lnTo>
                  <a:lnTo>
                    <a:pt x="168" y="84"/>
                  </a:lnTo>
                  <a:lnTo>
                    <a:pt x="168" y="90"/>
                  </a:lnTo>
                  <a:lnTo>
                    <a:pt x="168" y="48"/>
                  </a:lnTo>
                  <a:lnTo>
                    <a:pt x="168" y="72"/>
                  </a:lnTo>
                  <a:lnTo>
                    <a:pt x="174" y="60"/>
                  </a:lnTo>
                  <a:lnTo>
                    <a:pt x="174" y="84"/>
                  </a:lnTo>
                  <a:lnTo>
                    <a:pt x="174" y="54"/>
                  </a:lnTo>
                  <a:lnTo>
                    <a:pt x="174" y="72"/>
                  </a:lnTo>
                  <a:lnTo>
                    <a:pt x="180" y="66"/>
                  </a:lnTo>
                  <a:lnTo>
                    <a:pt x="180" y="102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60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92" y="96"/>
                  </a:lnTo>
                  <a:lnTo>
                    <a:pt x="192" y="24"/>
                  </a:lnTo>
                  <a:lnTo>
                    <a:pt x="192" y="72"/>
                  </a:lnTo>
                  <a:lnTo>
                    <a:pt x="198" y="114"/>
                  </a:lnTo>
                  <a:lnTo>
                    <a:pt x="198" y="24"/>
                  </a:lnTo>
                  <a:lnTo>
                    <a:pt x="198" y="54"/>
                  </a:lnTo>
                  <a:lnTo>
                    <a:pt x="204" y="60"/>
                  </a:lnTo>
                  <a:lnTo>
                    <a:pt x="204" y="78"/>
                  </a:lnTo>
                  <a:lnTo>
                    <a:pt x="204" y="66"/>
                  </a:lnTo>
                  <a:lnTo>
                    <a:pt x="210" y="72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3"/>
            <p:cNvSpPr>
              <a:spLocks/>
            </p:cNvSpPr>
            <p:nvPr/>
          </p:nvSpPr>
          <p:spPr bwMode="auto">
            <a:xfrm>
              <a:off x="5819775" y="1571625"/>
              <a:ext cx="333375" cy="171450"/>
            </a:xfrm>
            <a:custGeom>
              <a:avLst/>
              <a:gdLst>
                <a:gd name="T0" fmla="*/ 0 w 210"/>
                <a:gd name="T1" fmla="*/ 36 h 108"/>
                <a:gd name="T2" fmla="*/ 6 w 210"/>
                <a:gd name="T3" fmla="*/ 84 h 108"/>
                <a:gd name="T4" fmla="*/ 12 w 210"/>
                <a:gd name="T5" fmla="*/ 24 h 108"/>
                <a:gd name="T6" fmla="*/ 18 w 210"/>
                <a:gd name="T7" fmla="*/ 54 h 108"/>
                <a:gd name="T8" fmla="*/ 24 w 210"/>
                <a:gd name="T9" fmla="*/ 48 h 108"/>
                <a:gd name="T10" fmla="*/ 24 w 210"/>
                <a:gd name="T11" fmla="*/ 48 h 108"/>
                <a:gd name="T12" fmla="*/ 30 w 210"/>
                <a:gd name="T13" fmla="*/ 30 h 108"/>
                <a:gd name="T14" fmla="*/ 36 w 210"/>
                <a:gd name="T15" fmla="*/ 24 h 108"/>
                <a:gd name="T16" fmla="*/ 42 w 210"/>
                <a:gd name="T17" fmla="*/ 60 h 108"/>
                <a:gd name="T18" fmla="*/ 48 w 210"/>
                <a:gd name="T19" fmla="*/ 54 h 108"/>
                <a:gd name="T20" fmla="*/ 48 w 210"/>
                <a:gd name="T21" fmla="*/ 66 h 108"/>
                <a:gd name="T22" fmla="*/ 54 w 210"/>
                <a:gd name="T23" fmla="*/ 24 h 108"/>
                <a:gd name="T24" fmla="*/ 60 w 210"/>
                <a:gd name="T25" fmla="*/ 84 h 108"/>
                <a:gd name="T26" fmla="*/ 66 w 210"/>
                <a:gd name="T27" fmla="*/ 78 h 108"/>
                <a:gd name="T28" fmla="*/ 72 w 210"/>
                <a:gd name="T29" fmla="*/ 54 h 108"/>
                <a:gd name="T30" fmla="*/ 72 w 210"/>
                <a:gd name="T31" fmla="*/ 54 h 108"/>
                <a:gd name="T32" fmla="*/ 78 w 210"/>
                <a:gd name="T33" fmla="*/ 36 h 108"/>
                <a:gd name="T34" fmla="*/ 84 w 210"/>
                <a:gd name="T35" fmla="*/ 78 h 108"/>
                <a:gd name="T36" fmla="*/ 90 w 210"/>
                <a:gd name="T37" fmla="*/ 30 h 108"/>
                <a:gd name="T38" fmla="*/ 96 w 210"/>
                <a:gd name="T39" fmla="*/ 54 h 108"/>
                <a:gd name="T40" fmla="*/ 96 w 210"/>
                <a:gd name="T41" fmla="*/ 48 h 108"/>
                <a:gd name="T42" fmla="*/ 102 w 210"/>
                <a:gd name="T43" fmla="*/ 42 h 108"/>
                <a:gd name="T44" fmla="*/ 108 w 210"/>
                <a:gd name="T45" fmla="*/ 66 h 108"/>
                <a:gd name="T46" fmla="*/ 114 w 210"/>
                <a:gd name="T47" fmla="*/ 36 h 108"/>
                <a:gd name="T48" fmla="*/ 120 w 210"/>
                <a:gd name="T49" fmla="*/ 42 h 108"/>
                <a:gd name="T50" fmla="*/ 120 w 210"/>
                <a:gd name="T51" fmla="*/ 60 h 108"/>
                <a:gd name="T52" fmla="*/ 126 w 210"/>
                <a:gd name="T53" fmla="*/ 66 h 108"/>
                <a:gd name="T54" fmla="*/ 132 w 210"/>
                <a:gd name="T55" fmla="*/ 0 h 108"/>
                <a:gd name="T56" fmla="*/ 138 w 210"/>
                <a:gd name="T57" fmla="*/ 90 h 108"/>
                <a:gd name="T58" fmla="*/ 144 w 210"/>
                <a:gd name="T59" fmla="*/ 42 h 108"/>
                <a:gd name="T60" fmla="*/ 150 w 210"/>
                <a:gd name="T61" fmla="*/ 54 h 108"/>
                <a:gd name="T62" fmla="*/ 156 w 210"/>
                <a:gd name="T63" fmla="*/ 48 h 108"/>
                <a:gd name="T64" fmla="*/ 156 w 210"/>
                <a:gd name="T65" fmla="*/ 48 h 108"/>
                <a:gd name="T66" fmla="*/ 162 w 210"/>
                <a:gd name="T67" fmla="*/ 30 h 108"/>
                <a:gd name="T68" fmla="*/ 168 w 210"/>
                <a:gd name="T69" fmla="*/ 6 h 108"/>
                <a:gd name="T70" fmla="*/ 174 w 210"/>
                <a:gd name="T71" fmla="*/ 96 h 108"/>
                <a:gd name="T72" fmla="*/ 180 w 210"/>
                <a:gd name="T73" fmla="*/ 84 h 108"/>
                <a:gd name="T74" fmla="*/ 186 w 210"/>
                <a:gd name="T75" fmla="*/ 72 h 108"/>
                <a:gd name="T76" fmla="*/ 192 w 210"/>
                <a:gd name="T77" fmla="*/ 42 h 108"/>
                <a:gd name="T78" fmla="*/ 192 w 210"/>
                <a:gd name="T79" fmla="*/ 54 h 108"/>
                <a:gd name="T80" fmla="*/ 198 w 210"/>
                <a:gd name="T81" fmla="*/ 18 h 108"/>
                <a:gd name="T82" fmla="*/ 204 w 210"/>
                <a:gd name="T83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8">
                  <a:moveTo>
                    <a:pt x="0" y="54"/>
                  </a:moveTo>
                  <a:lnTo>
                    <a:pt x="0" y="6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6" y="54"/>
                  </a:lnTo>
                  <a:lnTo>
                    <a:pt x="6" y="84"/>
                  </a:lnTo>
                  <a:lnTo>
                    <a:pt x="6" y="18"/>
                  </a:lnTo>
                  <a:lnTo>
                    <a:pt x="6" y="72"/>
                  </a:lnTo>
                  <a:lnTo>
                    <a:pt x="12" y="24"/>
                  </a:lnTo>
                  <a:lnTo>
                    <a:pt x="12" y="72"/>
                  </a:lnTo>
                  <a:lnTo>
                    <a:pt x="12" y="42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18" y="72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24"/>
                  </a:lnTo>
                  <a:lnTo>
                    <a:pt x="36" y="78"/>
                  </a:lnTo>
                  <a:lnTo>
                    <a:pt x="42" y="48"/>
                  </a:lnTo>
                  <a:lnTo>
                    <a:pt x="42" y="60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48" y="84"/>
                  </a:lnTo>
                  <a:lnTo>
                    <a:pt x="48" y="3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60" y="60"/>
                  </a:lnTo>
                  <a:lnTo>
                    <a:pt x="60" y="84"/>
                  </a:lnTo>
                  <a:lnTo>
                    <a:pt x="60" y="24"/>
                  </a:lnTo>
                  <a:lnTo>
                    <a:pt x="60" y="60"/>
                  </a:lnTo>
                  <a:lnTo>
                    <a:pt x="66" y="78"/>
                  </a:lnTo>
                  <a:lnTo>
                    <a:pt x="66" y="18"/>
                  </a:lnTo>
                  <a:lnTo>
                    <a:pt x="66" y="42"/>
                  </a:lnTo>
                  <a:lnTo>
                    <a:pt x="72" y="54"/>
                  </a:lnTo>
                  <a:lnTo>
                    <a:pt x="72" y="66"/>
                  </a:lnTo>
                  <a:lnTo>
                    <a:pt x="72" y="36"/>
                  </a:lnTo>
                  <a:lnTo>
                    <a:pt x="72" y="54"/>
                  </a:lnTo>
                  <a:lnTo>
                    <a:pt x="78" y="48"/>
                  </a:lnTo>
                  <a:lnTo>
                    <a:pt x="78" y="72"/>
                  </a:lnTo>
                  <a:lnTo>
                    <a:pt x="78" y="36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78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30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6" y="54"/>
                  </a:lnTo>
                  <a:lnTo>
                    <a:pt x="96" y="72"/>
                  </a:lnTo>
                  <a:lnTo>
                    <a:pt x="96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30"/>
                  </a:lnTo>
                  <a:lnTo>
                    <a:pt x="108" y="48"/>
                  </a:lnTo>
                  <a:lnTo>
                    <a:pt x="114" y="36"/>
                  </a:lnTo>
                  <a:lnTo>
                    <a:pt x="114" y="66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0" y="78"/>
                  </a:lnTo>
                  <a:lnTo>
                    <a:pt x="120" y="24"/>
                  </a:lnTo>
                  <a:lnTo>
                    <a:pt x="120" y="60"/>
                  </a:lnTo>
                  <a:lnTo>
                    <a:pt x="126" y="24"/>
                  </a:lnTo>
                  <a:lnTo>
                    <a:pt x="126" y="78"/>
                  </a:lnTo>
                  <a:lnTo>
                    <a:pt x="126" y="66"/>
                  </a:lnTo>
                  <a:lnTo>
                    <a:pt x="132" y="36"/>
                  </a:lnTo>
                  <a:lnTo>
                    <a:pt x="132" y="108"/>
                  </a:lnTo>
                  <a:lnTo>
                    <a:pt x="132" y="0"/>
                  </a:lnTo>
                  <a:lnTo>
                    <a:pt x="132" y="18"/>
                  </a:lnTo>
                  <a:lnTo>
                    <a:pt x="138" y="36"/>
                  </a:lnTo>
                  <a:lnTo>
                    <a:pt x="138" y="90"/>
                  </a:lnTo>
                  <a:lnTo>
                    <a:pt x="138" y="12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42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50" y="72"/>
                  </a:lnTo>
                  <a:lnTo>
                    <a:pt x="156" y="48"/>
                  </a:lnTo>
                  <a:lnTo>
                    <a:pt x="156" y="66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62" y="48"/>
                  </a:lnTo>
                  <a:lnTo>
                    <a:pt x="162" y="72"/>
                  </a:lnTo>
                  <a:lnTo>
                    <a:pt x="162" y="30"/>
                  </a:lnTo>
                  <a:lnTo>
                    <a:pt x="162" y="60"/>
                  </a:lnTo>
                  <a:lnTo>
                    <a:pt x="168" y="48"/>
                  </a:lnTo>
                  <a:lnTo>
                    <a:pt x="168" y="6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74" y="96"/>
                  </a:lnTo>
                  <a:lnTo>
                    <a:pt x="174" y="0"/>
                  </a:lnTo>
                  <a:lnTo>
                    <a:pt x="180" y="48"/>
                  </a:lnTo>
                  <a:lnTo>
                    <a:pt x="180" y="84"/>
                  </a:lnTo>
                  <a:lnTo>
                    <a:pt x="180" y="36"/>
                  </a:lnTo>
                  <a:lnTo>
                    <a:pt x="180" y="54"/>
                  </a:lnTo>
                  <a:lnTo>
                    <a:pt x="186" y="72"/>
                  </a:lnTo>
                  <a:lnTo>
                    <a:pt x="186" y="36"/>
                  </a:lnTo>
                  <a:lnTo>
                    <a:pt x="186" y="48"/>
                  </a:lnTo>
                  <a:lnTo>
                    <a:pt x="192" y="42"/>
                  </a:lnTo>
                  <a:lnTo>
                    <a:pt x="192" y="66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84"/>
                  </a:lnTo>
                  <a:lnTo>
                    <a:pt x="198" y="18"/>
                  </a:lnTo>
                  <a:lnTo>
                    <a:pt x="198" y="48"/>
                  </a:lnTo>
                  <a:lnTo>
                    <a:pt x="204" y="7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74"/>
            <p:cNvSpPr>
              <a:spLocks/>
            </p:cNvSpPr>
            <p:nvPr/>
          </p:nvSpPr>
          <p:spPr bwMode="auto">
            <a:xfrm>
              <a:off x="6153150" y="1552575"/>
              <a:ext cx="304800" cy="200025"/>
            </a:xfrm>
            <a:custGeom>
              <a:avLst/>
              <a:gdLst>
                <a:gd name="T0" fmla="*/ 0 w 192"/>
                <a:gd name="T1" fmla="*/ 36 h 126"/>
                <a:gd name="T2" fmla="*/ 6 w 192"/>
                <a:gd name="T3" fmla="*/ 48 h 126"/>
                <a:gd name="T4" fmla="*/ 12 w 192"/>
                <a:gd name="T5" fmla="*/ 84 h 126"/>
                <a:gd name="T6" fmla="*/ 18 w 192"/>
                <a:gd name="T7" fmla="*/ 78 h 126"/>
                <a:gd name="T8" fmla="*/ 18 w 192"/>
                <a:gd name="T9" fmla="*/ 48 h 126"/>
                <a:gd name="T10" fmla="*/ 24 w 192"/>
                <a:gd name="T11" fmla="*/ 30 h 126"/>
                <a:gd name="T12" fmla="*/ 30 w 192"/>
                <a:gd name="T13" fmla="*/ 78 h 126"/>
                <a:gd name="T14" fmla="*/ 36 w 192"/>
                <a:gd name="T15" fmla="*/ 54 h 126"/>
                <a:gd name="T16" fmla="*/ 36 w 192"/>
                <a:gd name="T17" fmla="*/ 72 h 126"/>
                <a:gd name="T18" fmla="*/ 42 w 192"/>
                <a:gd name="T19" fmla="*/ 30 h 126"/>
                <a:gd name="T20" fmla="*/ 48 w 192"/>
                <a:gd name="T21" fmla="*/ 42 h 126"/>
                <a:gd name="T22" fmla="*/ 54 w 192"/>
                <a:gd name="T23" fmla="*/ 72 h 126"/>
                <a:gd name="T24" fmla="*/ 60 w 192"/>
                <a:gd name="T25" fmla="*/ 42 h 126"/>
                <a:gd name="T26" fmla="*/ 60 w 192"/>
                <a:gd name="T27" fmla="*/ 78 h 126"/>
                <a:gd name="T28" fmla="*/ 66 w 192"/>
                <a:gd name="T29" fmla="*/ 36 h 126"/>
                <a:gd name="T30" fmla="*/ 72 w 192"/>
                <a:gd name="T31" fmla="*/ 78 h 126"/>
                <a:gd name="T32" fmla="*/ 78 w 192"/>
                <a:gd name="T33" fmla="*/ 48 h 126"/>
                <a:gd name="T34" fmla="*/ 78 w 192"/>
                <a:gd name="T35" fmla="*/ 78 h 126"/>
                <a:gd name="T36" fmla="*/ 84 w 192"/>
                <a:gd name="T37" fmla="*/ 48 h 126"/>
                <a:gd name="T38" fmla="*/ 90 w 192"/>
                <a:gd name="T39" fmla="*/ 42 h 126"/>
                <a:gd name="T40" fmla="*/ 96 w 192"/>
                <a:gd name="T41" fmla="*/ 78 h 126"/>
                <a:gd name="T42" fmla="*/ 102 w 192"/>
                <a:gd name="T43" fmla="*/ 84 h 126"/>
                <a:gd name="T44" fmla="*/ 102 w 192"/>
                <a:gd name="T45" fmla="*/ 48 h 126"/>
                <a:gd name="T46" fmla="*/ 108 w 192"/>
                <a:gd name="T47" fmla="*/ 0 h 126"/>
                <a:gd name="T48" fmla="*/ 114 w 192"/>
                <a:gd name="T49" fmla="*/ 120 h 126"/>
                <a:gd name="T50" fmla="*/ 120 w 192"/>
                <a:gd name="T51" fmla="*/ 96 h 126"/>
                <a:gd name="T52" fmla="*/ 126 w 192"/>
                <a:gd name="T53" fmla="*/ 78 h 126"/>
                <a:gd name="T54" fmla="*/ 126 w 192"/>
                <a:gd name="T55" fmla="*/ 42 h 126"/>
                <a:gd name="T56" fmla="*/ 132 w 192"/>
                <a:gd name="T57" fmla="*/ 54 h 126"/>
                <a:gd name="T58" fmla="*/ 138 w 192"/>
                <a:gd name="T59" fmla="*/ 84 h 126"/>
                <a:gd name="T60" fmla="*/ 144 w 192"/>
                <a:gd name="T61" fmla="*/ 66 h 126"/>
                <a:gd name="T62" fmla="*/ 144 w 192"/>
                <a:gd name="T63" fmla="*/ 72 h 126"/>
                <a:gd name="T64" fmla="*/ 150 w 192"/>
                <a:gd name="T65" fmla="*/ 48 h 126"/>
                <a:gd name="T66" fmla="*/ 156 w 192"/>
                <a:gd name="T67" fmla="*/ 96 h 126"/>
                <a:gd name="T68" fmla="*/ 162 w 192"/>
                <a:gd name="T69" fmla="*/ 60 h 126"/>
                <a:gd name="T70" fmla="*/ 162 w 192"/>
                <a:gd name="T71" fmla="*/ 60 h 126"/>
                <a:gd name="T72" fmla="*/ 168 w 192"/>
                <a:gd name="T73" fmla="*/ 42 h 126"/>
                <a:gd name="T74" fmla="*/ 174 w 192"/>
                <a:gd name="T75" fmla="*/ 84 h 126"/>
                <a:gd name="T76" fmla="*/ 180 w 192"/>
                <a:gd name="T77" fmla="*/ 54 h 126"/>
                <a:gd name="T78" fmla="*/ 180 w 192"/>
                <a:gd name="T79" fmla="*/ 72 h 126"/>
                <a:gd name="T80" fmla="*/ 186 w 192"/>
                <a:gd name="T81" fmla="*/ 18 h 126"/>
                <a:gd name="T82" fmla="*/ 192 w 192"/>
                <a:gd name="T83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26">
                  <a:moveTo>
                    <a:pt x="0" y="42"/>
                  </a:moveTo>
                  <a:lnTo>
                    <a:pt x="0" y="90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6" y="84"/>
                  </a:lnTo>
                  <a:lnTo>
                    <a:pt x="6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84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4" y="42"/>
                  </a:lnTo>
                  <a:lnTo>
                    <a:pt x="24" y="90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7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102"/>
                  </a:lnTo>
                  <a:lnTo>
                    <a:pt x="36" y="30"/>
                  </a:lnTo>
                  <a:lnTo>
                    <a:pt x="36" y="72"/>
                  </a:lnTo>
                  <a:lnTo>
                    <a:pt x="42" y="42"/>
                  </a:lnTo>
                  <a:lnTo>
                    <a:pt x="42" y="90"/>
                  </a:lnTo>
                  <a:lnTo>
                    <a:pt x="42" y="30"/>
                  </a:lnTo>
                  <a:lnTo>
                    <a:pt x="48" y="54"/>
                  </a:lnTo>
                  <a:lnTo>
                    <a:pt x="48" y="96"/>
                  </a:lnTo>
                  <a:lnTo>
                    <a:pt x="48" y="4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60" y="42"/>
                  </a:lnTo>
                  <a:lnTo>
                    <a:pt x="60" y="96"/>
                  </a:lnTo>
                  <a:lnTo>
                    <a:pt x="60" y="36"/>
                  </a:lnTo>
                  <a:lnTo>
                    <a:pt x="60" y="78"/>
                  </a:lnTo>
                  <a:lnTo>
                    <a:pt x="66" y="60"/>
                  </a:lnTo>
                  <a:lnTo>
                    <a:pt x="66" y="90"/>
                  </a:lnTo>
                  <a:lnTo>
                    <a:pt x="66" y="36"/>
                  </a:lnTo>
                  <a:lnTo>
                    <a:pt x="66" y="72"/>
                  </a:lnTo>
                  <a:lnTo>
                    <a:pt x="72" y="54"/>
                  </a:lnTo>
                  <a:lnTo>
                    <a:pt x="72" y="78"/>
                  </a:lnTo>
                  <a:lnTo>
                    <a:pt x="72" y="42"/>
                  </a:lnTo>
                  <a:lnTo>
                    <a:pt x="72" y="78"/>
                  </a:lnTo>
                  <a:lnTo>
                    <a:pt x="78" y="48"/>
                  </a:lnTo>
                  <a:lnTo>
                    <a:pt x="78" y="84"/>
                  </a:lnTo>
                  <a:lnTo>
                    <a:pt x="78" y="48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84" y="90"/>
                  </a:lnTo>
                  <a:lnTo>
                    <a:pt x="84" y="48"/>
                  </a:lnTo>
                  <a:lnTo>
                    <a:pt x="90" y="66"/>
                  </a:lnTo>
                  <a:lnTo>
                    <a:pt x="90" y="84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78"/>
                  </a:lnTo>
                  <a:lnTo>
                    <a:pt x="96" y="42"/>
                  </a:lnTo>
                  <a:lnTo>
                    <a:pt x="96" y="54"/>
                  </a:lnTo>
                  <a:lnTo>
                    <a:pt x="102" y="84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8" y="60"/>
                  </a:lnTo>
                  <a:lnTo>
                    <a:pt x="108" y="126"/>
                  </a:lnTo>
                  <a:lnTo>
                    <a:pt x="108" y="0"/>
                  </a:lnTo>
                  <a:lnTo>
                    <a:pt x="108" y="54"/>
                  </a:lnTo>
                  <a:lnTo>
                    <a:pt x="114" y="60"/>
                  </a:lnTo>
                  <a:lnTo>
                    <a:pt x="114" y="120"/>
                  </a:lnTo>
                  <a:lnTo>
                    <a:pt x="114" y="18"/>
                  </a:lnTo>
                  <a:lnTo>
                    <a:pt x="120" y="54"/>
                  </a:lnTo>
                  <a:lnTo>
                    <a:pt x="120" y="96"/>
                  </a:lnTo>
                  <a:lnTo>
                    <a:pt x="120" y="42"/>
                  </a:lnTo>
                  <a:lnTo>
                    <a:pt x="120" y="66"/>
                  </a:lnTo>
                  <a:lnTo>
                    <a:pt x="126" y="78"/>
                  </a:lnTo>
                  <a:lnTo>
                    <a:pt x="126" y="9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66"/>
                  </a:lnTo>
                  <a:lnTo>
                    <a:pt x="132" y="84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8" y="60"/>
                  </a:lnTo>
                  <a:lnTo>
                    <a:pt x="138" y="84"/>
                  </a:lnTo>
                  <a:lnTo>
                    <a:pt x="138" y="36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44" y="90"/>
                  </a:lnTo>
                  <a:lnTo>
                    <a:pt x="144" y="36"/>
                  </a:lnTo>
                  <a:lnTo>
                    <a:pt x="144" y="72"/>
                  </a:lnTo>
                  <a:lnTo>
                    <a:pt x="150" y="78"/>
                  </a:lnTo>
                  <a:lnTo>
                    <a:pt x="150" y="78"/>
                  </a:lnTo>
                  <a:lnTo>
                    <a:pt x="150" y="48"/>
                  </a:lnTo>
                  <a:lnTo>
                    <a:pt x="150" y="78"/>
                  </a:lnTo>
                  <a:lnTo>
                    <a:pt x="156" y="72"/>
                  </a:lnTo>
                  <a:lnTo>
                    <a:pt x="156" y="96"/>
                  </a:lnTo>
                  <a:lnTo>
                    <a:pt x="156" y="30"/>
                  </a:lnTo>
                  <a:lnTo>
                    <a:pt x="156" y="78"/>
                  </a:lnTo>
                  <a:lnTo>
                    <a:pt x="162" y="60"/>
                  </a:lnTo>
                  <a:lnTo>
                    <a:pt x="162" y="90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8" y="66"/>
                  </a:lnTo>
                  <a:lnTo>
                    <a:pt x="168" y="84"/>
                  </a:lnTo>
                  <a:lnTo>
                    <a:pt x="168" y="42"/>
                  </a:lnTo>
                  <a:lnTo>
                    <a:pt x="168" y="84"/>
                  </a:lnTo>
                  <a:lnTo>
                    <a:pt x="174" y="72"/>
                  </a:lnTo>
                  <a:lnTo>
                    <a:pt x="174" y="84"/>
                  </a:lnTo>
                  <a:lnTo>
                    <a:pt x="174" y="36"/>
                  </a:lnTo>
                  <a:lnTo>
                    <a:pt x="174" y="48"/>
                  </a:lnTo>
                  <a:lnTo>
                    <a:pt x="180" y="54"/>
                  </a:lnTo>
                  <a:lnTo>
                    <a:pt x="180" y="84"/>
                  </a:lnTo>
                  <a:lnTo>
                    <a:pt x="180" y="48"/>
                  </a:lnTo>
                  <a:lnTo>
                    <a:pt x="180" y="72"/>
                  </a:lnTo>
                  <a:lnTo>
                    <a:pt x="186" y="54"/>
                  </a:lnTo>
                  <a:lnTo>
                    <a:pt x="186" y="102"/>
                  </a:lnTo>
                  <a:lnTo>
                    <a:pt x="186" y="18"/>
                  </a:lnTo>
                  <a:lnTo>
                    <a:pt x="186" y="48"/>
                  </a:lnTo>
                  <a:lnTo>
                    <a:pt x="192" y="72"/>
                  </a:lnTo>
                  <a:lnTo>
                    <a:pt x="192" y="96"/>
                  </a:lnTo>
                  <a:lnTo>
                    <a:pt x="192" y="30"/>
                  </a:lnTo>
                  <a:lnTo>
                    <a:pt x="192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6"/>
            <p:cNvSpPr>
              <a:spLocks/>
            </p:cNvSpPr>
            <p:nvPr/>
          </p:nvSpPr>
          <p:spPr bwMode="auto">
            <a:xfrm>
              <a:off x="6800850" y="1581150"/>
              <a:ext cx="323850" cy="152400"/>
            </a:xfrm>
            <a:custGeom>
              <a:avLst/>
              <a:gdLst>
                <a:gd name="T0" fmla="*/ 6 w 204"/>
                <a:gd name="T1" fmla="*/ 24 h 96"/>
                <a:gd name="T2" fmla="*/ 6 w 204"/>
                <a:gd name="T3" fmla="*/ 54 h 96"/>
                <a:gd name="T4" fmla="*/ 12 w 204"/>
                <a:gd name="T5" fmla="*/ 30 h 96"/>
                <a:gd name="T6" fmla="*/ 18 w 204"/>
                <a:gd name="T7" fmla="*/ 30 h 96"/>
                <a:gd name="T8" fmla="*/ 24 w 204"/>
                <a:gd name="T9" fmla="*/ 66 h 96"/>
                <a:gd name="T10" fmla="*/ 30 w 204"/>
                <a:gd name="T11" fmla="*/ 24 h 96"/>
                <a:gd name="T12" fmla="*/ 36 w 204"/>
                <a:gd name="T13" fmla="*/ 84 h 96"/>
                <a:gd name="T14" fmla="*/ 42 w 204"/>
                <a:gd name="T15" fmla="*/ 66 h 96"/>
                <a:gd name="T16" fmla="*/ 42 w 204"/>
                <a:gd name="T17" fmla="*/ 54 h 96"/>
                <a:gd name="T18" fmla="*/ 48 w 204"/>
                <a:gd name="T19" fmla="*/ 42 h 96"/>
                <a:gd name="T20" fmla="*/ 54 w 204"/>
                <a:gd name="T21" fmla="*/ 36 h 96"/>
                <a:gd name="T22" fmla="*/ 60 w 204"/>
                <a:gd name="T23" fmla="*/ 72 h 96"/>
                <a:gd name="T24" fmla="*/ 66 w 204"/>
                <a:gd name="T25" fmla="*/ 72 h 96"/>
                <a:gd name="T26" fmla="*/ 72 w 204"/>
                <a:gd name="T27" fmla="*/ 42 h 96"/>
                <a:gd name="T28" fmla="*/ 78 w 204"/>
                <a:gd name="T29" fmla="*/ 36 h 96"/>
                <a:gd name="T30" fmla="*/ 78 w 204"/>
                <a:gd name="T31" fmla="*/ 42 h 96"/>
                <a:gd name="T32" fmla="*/ 84 w 204"/>
                <a:gd name="T33" fmla="*/ 24 h 96"/>
                <a:gd name="T34" fmla="*/ 90 w 204"/>
                <a:gd name="T35" fmla="*/ 66 h 96"/>
                <a:gd name="T36" fmla="*/ 96 w 204"/>
                <a:gd name="T37" fmla="*/ 24 h 96"/>
                <a:gd name="T38" fmla="*/ 102 w 204"/>
                <a:gd name="T39" fmla="*/ 54 h 96"/>
                <a:gd name="T40" fmla="*/ 102 w 204"/>
                <a:gd name="T41" fmla="*/ 36 h 96"/>
                <a:gd name="T42" fmla="*/ 108 w 204"/>
                <a:gd name="T43" fmla="*/ 0 h 96"/>
                <a:gd name="T44" fmla="*/ 114 w 204"/>
                <a:gd name="T45" fmla="*/ 72 h 96"/>
                <a:gd name="T46" fmla="*/ 120 w 204"/>
                <a:gd name="T47" fmla="*/ 54 h 96"/>
                <a:gd name="T48" fmla="*/ 120 w 204"/>
                <a:gd name="T49" fmla="*/ 48 h 96"/>
                <a:gd name="T50" fmla="*/ 126 w 204"/>
                <a:gd name="T51" fmla="*/ 24 h 96"/>
                <a:gd name="T52" fmla="*/ 132 w 204"/>
                <a:gd name="T53" fmla="*/ 60 h 96"/>
                <a:gd name="T54" fmla="*/ 138 w 204"/>
                <a:gd name="T55" fmla="*/ 48 h 96"/>
                <a:gd name="T56" fmla="*/ 138 w 204"/>
                <a:gd name="T57" fmla="*/ 42 h 96"/>
                <a:gd name="T58" fmla="*/ 144 w 204"/>
                <a:gd name="T59" fmla="*/ 24 h 96"/>
                <a:gd name="T60" fmla="*/ 150 w 204"/>
                <a:gd name="T61" fmla="*/ 72 h 96"/>
                <a:gd name="T62" fmla="*/ 156 w 204"/>
                <a:gd name="T63" fmla="*/ 42 h 96"/>
                <a:gd name="T64" fmla="*/ 156 w 204"/>
                <a:gd name="T65" fmla="*/ 42 h 96"/>
                <a:gd name="T66" fmla="*/ 162 w 204"/>
                <a:gd name="T67" fmla="*/ 30 h 96"/>
                <a:gd name="T68" fmla="*/ 168 w 204"/>
                <a:gd name="T69" fmla="*/ 60 h 96"/>
                <a:gd name="T70" fmla="*/ 174 w 204"/>
                <a:gd name="T71" fmla="*/ 42 h 96"/>
                <a:gd name="T72" fmla="*/ 174 w 204"/>
                <a:gd name="T73" fmla="*/ 42 h 96"/>
                <a:gd name="T74" fmla="*/ 180 w 204"/>
                <a:gd name="T75" fmla="*/ 24 h 96"/>
                <a:gd name="T76" fmla="*/ 186 w 204"/>
                <a:gd name="T77" fmla="*/ 30 h 96"/>
                <a:gd name="T78" fmla="*/ 192 w 204"/>
                <a:gd name="T79" fmla="*/ 30 h 96"/>
                <a:gd name="T80" fmla="*/ 198 w 204"/>
                <a:gd name="T81" fmla="*/ 60 h 96"/>
                <a:gd name="T82" fmla="*/ 204 w 204"/>
                <a:gd name="T8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" h="96">
                  <a:moveTo>
                    <a:pt x="0" y="24"/>
                  </a:moveTo>
                  <a:lnTo>
                    <a:pt x="0" y="36"/>
                  </a:lnTo>
                  <a:lnTo>
                    <a:pt x="6" y="24"/>
                  </a:lnTo>
                  <a:lnTo>
                    <a:pt x="6" y="72"/>
                  </a:lnTo>
                  <a:lnTo>
                    <a:pt x="6" y="18"/>
                  </a:lnTo>
                  <a:lnTo>
                    <a:pt x="6" y="54"/>
                  </a:lnTo>
                  <a:lnTo>
                    <a:pt x="12" y="36"/>
                  </a:lnTo>
                  <a:lnTo>
                    <a:pt x="12" y="60"/>
                  </a:lnTo>
                  <a:lnTo>
                    <a:pt x="12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18" y="48"/>
                  </a:lnTo>
                  <a:lnTo>
                    <a:pt x="24" y="30"/>
                  </a:lnTo>
                  <a:lnTo>
                    <a:pt x="24" y="66"/>
                  </a:lnTo>
                  <a:lnTo>
                    <a:pt x="30" y="42"/>
                  </a:lnTo>
                  <a:lnTo>
                    <a:pt x="30" y="72"/>
                  </a:lnTo>
                  <a:lnTo>
                    <a:pt x="30" y="24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36" y="84"/>
                  </a:lnTo>
                  <a:lnTo>
                    <a:pt x="36" y="12"/>
                  </a:lnTo>
                  <a:lnTo>
                    <a:pt x="36" y="5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24"/>
                  </a:lnTo>
                  <a:lnTo>
                    <a:pt x="42" y="54"/>
                  </a:lnTo>
                  <a:lnTo>
                    <a:pt x="48" y="24"/>
                  </a:lnTo>
                  <a:lnTo>
                    <a:pt x="48" y="6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54" y="6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60" y="42"/>
                  </a:lnTo>
                  <a:lnTo>
                    <a:pt x="60" y="72"/>
                  </a:lnTo>
                  <a:lnTo>
                    <a:pt x="60" y="12"/>
                  </a:lnTo>
                  <a:lnTo>
                    <a:pt x="60" y="36"/>
                  </a:lnTo>
                  <a:lnTo>
                    <a:pt x="66" y="72"/>
                  </a:lnTo>
                  <a:lnTo>
                    <a:pt x="66" y="30"/>
                  </a:lnTo>
                  <a:lnTo>
                    <a:pt x="66" y="60"/>
                  </a:lnTo>
                  <a:lnTo>
                    <a:pt x="72" y="42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60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84" y="54"/>
                  </a:lnTo>
                  <a:lnTo>
                    <a:pt x="84" y="72"/>
                  </a:lnTo>
                  <a:lnTo>
                    <a:pt x="84" y="24"/>
                  </a:lnTo>
                  <a:lnTo>
                    <a:pt x="84" y="48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30"/>
                  </a:lnTo>
                  <a:lnTo>
                    <a:pt x="90" y="54"/>
                  </a:lnTo>
                  <a:lnTo>
                    <a:pt x="96" y="24"/>
                  </a:lnTo>
                  <a:lnTo>
                    <a:pt x="96" y="60"/>
                  </a:lnTo>
                  <a:lnTo>
                    <a:pt x="96" y="24"/>
                  </a:lnTo>
                  <a:lnTo>
                    <a:pt x="102" y="54"/>
                  </a:lnTo>
                  <a:lnTo>
                    <a:pt x="102" y="66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8" y="54"/>
                  </a:lnTo>
                  <a:lnTo>
                    <a:pt x="108" y="96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48"/>
                  </a:lnTo>
                  <a:lnTo>
                    <a:pt x="114" y="72"/>
                  </a:lnTo>
                  <a:lnTo>
                    <a:pt x="114" y="24"/>
                  </a:lnTo>
                  <a:lnTo>
                    <a:pt x="114" y="48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36"/>
                  </a:lnTo>
                  <a:lnTo>
                    <a:pt x="120" y="48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32" y="42"/>
                  </a:lnTo>
                  <a:lnTo>
                    <a:pt x="132" y="6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8" y="48"/>
                  </a:lnTo>
                  <a:lnTo>
                    <a:pt x="138" y="6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24"/>
                  </a:lnTo>
                  <a:lnTo>
                    <a:pt x="144" y="48"/>
                  </a:lnTo>
                  <a:lnTo>
                    <a:pt x="150" y="24"/>
                  </a:lnTo>
                  <a:lnTo>
                    <a:pt x="150" y="72"/>
                  </a:lnTo>
                  <a:lnTo>
                    <a:pt x="150" y="18"/>
                  </a:lnTo>
                  <a:lnTo>
                    <a:pt x="150" y="72"/>
                  </a:lnTo>
                  <a:lnTo>
                    <a:pt x="156" y="42"/>
                  </a:lnTo>
                  <a:lnTo>
                    <a:pt x="156" y="60"/>
                  </a:lnTo>
                  <a:lnTo>
                    <a:pt x="156" y="30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60"/>
                  </a:lnTo>
                  <a:lnTo>
                    <a:pt x="162" y="30"/>
                  </a:lnTo>
                  <a:lnTo>
                    <a:pt x="162" y="42"/>
                  </a:lnTo>
                  <a:lnTo>
                    <a:pt x="168" y="54"/>
                  </a:lnTo>
                  <a:lnTo>
                    <a:pt x="168" y="6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8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48"/>
                  </a:lnTo>
                  <a:lnTo>
                    <a:pt x="186" y="3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60"/>
                  </a:lnTo>
                  <a:lnTo>
                    <a:pt x="198" y="30"/>
                  </a:lnTo>
                  <a:lnTo>
                    <a:pt x="198" y="54"/>
                  </a:lnTo>
                  <a:lnTo>
                    <a:pt x="204" y="48"/>
                  </a:lnTo>
                  <a:lnTo>
                    <a:pt x="204" y="72"/>
                  </a:lnTo>
                  <a:lnTo>
                    <a:pt x="204" y="1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7"/>
            <p:cNvSpPr>
              <a:spLocks/>
            </p:cNvSpPr>
            <p:nvPr/>
          </p:nvSpPr>
          <p:spPr bwMode="auto">
            <a:xfrm>
              <a:off x="7124700" y="1581150"/>
              <a:ext cx="333375" cy="133350"/>
            </a:xfrm>
            <a:custGeom>
              <a:avLst/>
              <a:gdLst>
                <a:gd name="T0" fmla="*/ 6 w 210"/>
                <a:gd name="T1" fmla="*/ 36 h 84"/>
                <a:gd name="T2" fmla="*/ 6 w 210"/>
                <a:gd name="T3" fmla="*/ 48 h 84"/>
                <a:gd name="T4" fmla="*/ 12 w 210"/>
                <a:gd name="T5" fmla="*/ 30 h 84"/>
                <a:gd name="T6" fmla="*/ 18 w 210"/>
                <a:gd name="T7" fmla="*/ 78 h 84"/>
                <a:gd name="T8" fmla="*/ 24 w 210"/>
                <a:gd name="T9" fmla="*/ 84 h 84"/>
                <a:gd name="T10" fmla="*/ 30 w 210"/>
                <a:gd name="T11" fmla="*/ 30 h 84"/>
                <a:gd name="T12" fmla="*/ 30 w 210"/>
                <a:gd name="T13" fmla="*/ 48 h 84"/>
                <a:gd name="T14" fmla="*/ 36 w 210"/>
                <a:gd name="T15" fmla="*/ 30 h 84"/>
                <a:gd name="T16" fmla="*/ 42 w 210"/>
                <a:gd name="T17" fmla="*/ 60 h 84"/>
                <a:gd name="T18" fmla="*/ 48 w 210"/>
                <a:gd name="T19" fmla="*/ 30 h 84"/>
                <a:gd name="T20" fmla="*/ 54 w 210"/>
                <a:gd name="T21" fmla="*/ 42 h 84"/>
                <a:gd name="T22" fmla="*/ 54 w 210"/>
                <a:gd name="T23" fmla="*/ 48 h 84"/>
                <a:gd name="T24" fmla="*/ 60 w 210"/>
                <a:gd name="T25" fmla="*/ 36 h 84"/>
                <a:gd name="T26" fmla="*/ 66 w 210"/>
                <a:gd name="T27" fmla="*/ 30 h 84"/>
                <a:gd name="T28" fmla="*/ 72 w 210"/>
                <a:gd name="T29" fmla="*/ 60 h 84"/>
                <a:gd name="T30" fmla="*/ 78 w 210"/>
                <a:gd name="T31" fmla="*/ 48 h 84"/>
                <a:gd name="T32" fmla="*/ 84 w 210"/>
                <a:gd name="T33" fmla="*/ 30 h 84"/>
                <a:gd name="T34" fmla="*/ 90 w 210"/>
                <a:gd name="T35" fmla="*/ 30 h 84"/>
                <a:gd name="T36" fmla="*/ 90 w 210"/>
                <a:gd name="T37" fmla="*/ 42 h 84"/>
                <a:gd name="T38" fmla="*/ 96 w 210"/>
                <a:gd name="T39" fmla="*/ 0 h 84"/>
                <a:gd name="T40" fmla="*/ 102 w 210"/>
                <a:gd name="T41" fmla="*/ 72 h 84"/>
                <a:gd name="T42" fmla="*/ 108 w 210"/>
                <a:gd name="T43" fmla="*/ 60 h 84"/>
                <a:gd name="T44" fmla="*/ 114 w 210"/>
                <a:gd name="T45" fmla="*/ 48 h 84"/>
                <a:gd name="T46" fmla="*/ 114 w 210"/>
                <a:gd name="T47" fmla="*/ 48 h 84"/>
                <a:gd name="T48" fmla="*/ 120 w 210"/>
                <a:gd name="T49" fmla="*/ 24 h 84"/>
                <a:gd name="T50" fmla="*/ 126 w 210"/>
                <a:gd name="T51" fmla="*/ 66 h 84"/>
                <a:gd name="T52" fmla="*/ 132 w 210"/>
                <a:gd name="T53" fmla="*/ 30 h 84"/>
                <a:gd name="T54" fmla="*/ 138 w 210"/>
                <a:gd name="T55" fmla="*/ 48 h 84"/>
                <a:gd name="T56" fmla="*/ 144 w 210"/>
                <a:gd name="T57" fmla="*/ 42 h 84"/>
                <a:gd name="T58" fmla="*/ 144 w 210"/>
                <a:gd name="T59" fmla="*/ 42 h 84"/>
                <a:gd name="T60" fmla="*/ 150 w 210"/>
                <a:gd name="T61" fmla="*/ 24 h 84"/>
                <a:gd name="T62" fmla="*/ 156 w 210"/>
                <a:gd name="T63" fmla="*/ 72 h 84"/>
                <a:gd name="T64" fmla="*/ 162 w 210"/>
                <a:gd name="T65" fmla="*/ 60 h 84"/>
                <a:gd name="T66" fmla="*/ 168 w 210"/>
                <a:gd name="T67" fmla="*/ 54 h 84"/>
                <a:gd name="T68" fmla="*/ 174 w 210"/>
                <a:gd name="T69" fmla="*/ 42 h 84"/>
                <a:gd name="T70" fmla="*/ 174 w 210"/>
                <a:gd name="T71" fmla="*/ 36 h 84"/>
                <a:gd name="T72" fmla="*/ 180 w 210"/>
                <a:gd name="T73" fmla="*/ 66 h 84"/>
                <a:gd name="T74" fmla="*/ 186 w 210"/>
                <a:gd name="T75" fmla="*/ 30 h 84"/>
                <a:gd name="T76" fmla="*/ 192 w 210"/>
                <a:gd name="T77" fmla="*/ 54 h 84"/>
                <a:gd name="T78" fmla="*/ 198 w 210"/>
                <a:gd name="T79" fmla="*/ 24 h 84"/>
                <a:gd name="T80" fmla="*/ 204 w 210"/>
                <a:gd name="T81" fmla="*/ 30 h 84"/>
                <a:gd name="T82" fmla="*/ 210 w 210"/>
                <a:gd name="T83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84">
                  <a:moveTo>
                    <a:pt x="0" y="18"/>
                  </a:moveTo>
                  <a:lnTo>
                    <a:pt x="0" y="60"/>
                  </a:lnTo>
                  <a:lnTo>
                    <a:pt x="6" y="36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12" y="30"/>
                  </a:lnTo>
                  <a:lnTo>
                    <a:pt x="12" y="42"/>
                  </a:lnTo>
                  <a:lnTo>
                    <a:pt x="18" y="1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24" y="84"/>
                  </a:lnTo>
                  <a:lnTo>
                    <a:pt x="24" y="6"/>
                  </a:lnTo>
                  <a:lnTo>
                    <a:pt x="24" y="60"/>
                  </a:lnTo>
                  <a:lnTo>
                    <a:pt x="30" y="30"/>
                  </a:lnTo>
                  <a:lnTo>
                    <a:pt x="30" y="66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30"/>
                  </a:lnTo>
                  <a:lnTo>
                    <a:pt x="42" y="54"/>
                  </a:lnTo>
                  <a:lnTo>
                    <a:pt x="48" y="30"/>
                  </a:lnTo>
                  <a:lnTo>
                    <a:pt x="48" y="60"/>
                  </a:lnTo>
                  <a:lnTo>
                    <a:pt x="48" y="48"/>
                  </a:lnTo>
                  <a:lnTo>
                    <a:pt x="54" y="42"/>
                  </a:lnTo>
                  <a:lnTo>
                    <a:pt x="54" y="60"/>
                  </a:lnTo>
                  <a:lnTo>
                    <a:pt x="54" y="30"/>
                  </a:lnTo>
                  <a:lnTo>
                    <a:pt x="54" y="48"/>
                  </a:lnTo>
                  <a:lnTo>
                    <a:pt x="60" y="6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8" y="30"/>
                  </a:lnTo>
                  <a:lnTo>
                    <a:pt x="78" y="60"/>
                  </a:lnTo>
                  <a:lnTo>
                    <a:pt x="84" y="30"/>
                  </a:lnTo>
                  <a:lnTo>
                    <a:pt x="84" y="60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78"/>
                  </a:lnTo>
                  <a:lnTo>
                    <a:pt x="90" y="18"/>
                  </a:lnTo>
                  <a:lnTo>
                    <a:pt x="90" y="42"/>
                  </a:lnTo>
                  <a:lnTo>
                    <a:pt x="96" y="48"/>
                  </a:lnTo>
                  <a:lnTo>
                    <a:pt x="96" y="84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102" y="36"/>
                  </a:lnTo>
                  <a:lnTo>
                    <a:pt x="102" y="72"/>
                  </a:lnTo>
                  <a:lnTo>
                    <a:pt x="102" y="18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14" y="48"/>
                  </a:lnTo>
                  <a:lnTo>
                    <a:pt x="114" y="60"/>
                  </a:lnTo>
                  <a:lnTo>
                    <a:pt x="114" y="30"/>
                  </a:lnTo>
                  <a:lnTo>
                    <a:pt x="114" y="48"/>
                  </a:lnTo>
                  <a:lnTo>
                    <a:pt x="120" y="24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42"/>
                  </a:lnTo>
                  <a:lnTo>
                    <a:pt x="126" y="66"/>
                  </a:lnTo>
                  <a:lnTo>
                    <a:pt x="126" y="24"/>
                  </a:lnTo>
                  <a:lnTo>
                    <a:pt x="126" y="54"/>
                  </a:lnTo>
                  <a:lnTo>
                    <a:pt x="132" y="30"/>
                  </a:lnTo>
                  <a:lnTo>
                    <a:pt x="132" y="54"/>
                  </a:lnTo>
                  <a:lnTo>
                    <a:pt x="132" y="42"/>
                  </a:lnTo>
                  <a:lnTo>
                    <a:pt x="138" y="48"/>
                  </a:lnTo>
                  <a:lnTo>
                    <a:pt x="138" y="36"/>
                  </a:lnTo>
                  <a:lnTo>
                    <a:pt x="138" y="54"/>
                  </a:lnTo>
                  <a:lnTo>
                    <a:pt x="144" y="42"/>
                  </a:lnTo>
                  <a:lnTo>
                    <a:pt x="144" y="60"/>
                  </a:lnTo>
                  <a:lnTo>
                    <a:pt x="144" y="30"/>
                  </a:lnTo>
                  <a:lnTo>
                    <a:pt x="144" y="42"/>
                  </a:lnTo>
                  <a:lnTo>
                    <a:pt x="150" y="30"/>
                  </a:lnTo>
                  <a:lnTo>
                    <a:pt x="150" y="66"/>
                  </a:lnTo>
                  <a:lnTo>
                    <a:pt x="150" y="24"/>
                  </a:lnTo>
                  <a:lnTo>
                    <a:pt x="150" y="48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60"/>
                  </a:lnTo>
                  <a:lnTo>
                    <a:pt x="162" y="36"/>
                  </a:lnTo>
                  <a:lnTo>
                    <a:pt x="162" y="48"/>
                  </a:lnTo>
                  <a:lnTo>
                    <a:pt x="168" y="54"/>
                  </a:lnTo>
                  <a:lnTo>
                    <a:pt x="168" y="78"/>
                  </a:lnTo>
                  <a:lnTo>
                    <a:pt x="168" y="12"/>
                  </a:lnTo>
                  <a:lnTo>
                    <a:pt x="174" y="42"/>
                  </a:lnTo>
                  <a:lnTo>
                    <a:pt x="174" y="72"/>
                  </a:lnTo>
                  <a:lnTo>
                    <a:pt x="174" y="24"/>
                  </a:lnTo>
                  <a:lnTo>
                    <a:pt x="174" y="36"/>
                  </a:lnTo>
                  <a:lnTo>
                    <a:pt x="180" y="42"/>
                  </a:lnTo>
                  <a:lnTo>
                    <a:pt x="180" y="24"/>
                  </a:lnTo>
                  <a:lnTo>
                    <a:pt x="180" y="66"/>
                  </a:lnTo>
                  <a:lnTo>
                    <a:pt x="186" y="48"/>
                  </a:lnTo>
                  <a:lnTo>
                    <a:pt x="186" y="60"/>
                  </a:lnTo>
                  <a:lnTo>
                    <a:pt x="186" y="30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54"/>
                  </a:lnTo>
                  <a:lnTo>
                    <a:pt x="198" y="48"/>
                  </a:lnTo>
                  <a:lnTo>
                    <a:pt x="198" y="60"/>
                  </a:lnTo>
                  <a:lnTo>
                    <a:pt x="198" y="24"/>
                  </a:lnTo>
                  <a:lnTo>
                    <a:pt x="198" y="42"/>
                  </a:lnTo>
                  <a:lnTo>
                    <a:pt x="204" y="42"/>
                  </a:lnTo>
                  <a:lnTo>
                    <a:pt x="204" y="30"/>
                  </a:lnTo>
                  <a:lnTo>
                    <a:pt x="204" y="66"/>
                  </a:lnTo>
                  <a:lnTo>
                    <a:pt x="210" y="36"/>
                  </a:lnTo>
                  <a:lnTo>
                    <a:pt x="210" y="54"/>
                  </a:lnTo>
                  <a:lnTo>
                    <a:pt x="210" y="30"/>
                  </a:lnTo>
                  <a:lnTo>
                    <a:pt x="210" y="36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8"/>
            <p:cNvSpPr>
              <a:spLocks/>
            </p:cNvSpPr>
            <p:nvPr/>
          </p:nvSpPr>
          <p:spPr bwMode="auto">
            <a:xfrm>
              <a:off x="7458075" y="1581150"/>
              <a:ext cx="333375" cy="161925"/>
            </a:xfrm>
            <a:custGeom>
              <a:avLst/>
              <a:gdLst>
                <a:gd name="T0" fmla="*/ 6 w 210"/>
                <a:gd name="T1" fmla="*/ 60 h 102"/>
                <a:gd name="T2" fmla="*/ 12 w 210"/>
                <a:gd name="T3" fmla="*/ 66 h 102"/>
                <a:gd name="T4" fmla="*/ 18 w 210"/>
                <a:gd name="T5" fmla="*/ 36 h 102"/>
                <a:gd name="T6" fmla="*/ 18 w 210"/>
                <a:gd name="T7" fmla="*/ 54 h 102"/>
                <a:gd name="T8" fmla="*/ 24 w 210"/>
                <a:gd name="T9" fmla="*/ 30 h 102"/>
                <a:gd name="T10" fmla="*/ 30 w 210"/>
                <a:gd name="T11" fmla="*/ 66 h 102"/>
                <a:gd name="T12" fmla="*/ 36 w 210"/>
                <a:gd name="T13" fmla="*/ 60 h 102"/>
                <a:gd name="T14" fmla="*/ 36 w 210"/>
                <a:gd name="T15" fmla="*/ 54 h 102"/>
                <a:gd name="T16" fmla="*/ 42 w 210"/>
                <a:gd name="T17" fmla="*/ 30 h 102"/>
                <a:gd name="T18" fmla="*/ 48 w 210"/>
                <a:gd name="T19" fmla="*/ 24 h 102"/>
                <a:gd name="T20" fmla="*/ 54 w 210"/>
                <a:gd name="T21" fmla="*/ 66 h 102"/>
                <a:gd name="T22" fmla="*/ 60 w 210"/>
                <a:gd name="T23" fmla="*/ 42 h 102"/>
                <a:gd name="T24" fmla="*/ 60 w 210"/>
                <a:gd name="T25" fmla="*/ 42 h 102"/>
                <a:gd name="T26" fmla="*/ 66 w 210"/>
                <a:gd name="T27" fmla="*/ 24 h 102"/>
                <a:gd name="T28" fmla="*/ 72 w 210"/>
                <a:gd name="T29" fmla="*/ 102 h 102"/>
                <a:gd name="T30" fmla="*/ 78 w 210"/>
                <a:gd name="T31" fmla="*/ 48 h 102"/>
                <a:gd name="T32" fmla="*/ 78 w 210"/>
                <a:gd name="T33" fmla="*/ 42 h 102"/>
                <a:gd name="T34" fmla="*/ 84 w 210"/>
                <a:gd name="T35" fmla="*/ 66 h 102"/>
                <a:gd name="T36" fmla="*/ 90 w 210"/>
                <a:gd name="T37" fmla="*/ 24 h 102"/>
                <a:gd name="T38" fmla="*/ 96 w 210"/>
                <a:gd name="T39" fmla="*/ 60 h 102"/>
                <a:gd name="T40" fmla="*/ 102 w 210"/>
                <a:gd name="T41" fmla="*/ 60 h 102"/>
                <a:gd name="T42" fmla="*/ 108 w 210"/>
                <a:gd name="T43" fmla="*/ 36 h 102"/>
                <a:gd name="T44" fmla="*/ 108 w 210"/>
                <a:gd name="T45" fmla="*/ 36 h 102"/>
                <a:gd name="T46" fmla="*/ 114 w 210"/>
                <a:gd name="T47" fmla="*/ 72 h 102"/>
                <a:gd name="T48" fmla="*/ 120 w 210"/>
                <a:gd name="T49" fmla="*/ 30 h 102"/>
                <a:gd name="T50" fmla="*/ 126 w 210"/>
                <a:gd name="T51" fmla="*/ 60 h 102"/>
                <a:gd name="T52" fmla="*/ 132 w 210"/>
                <a:gd name="T53" fmla="*/ 72 h 102"/>
                <a:gd name="T54" fmla="*/ 138 w 210"/>
                <a:gd name="T55" fmla="*/ 24 h 102"/>
                <a:gd name="T56" fmla="*/ 144 w 210"/>
                <a:gd name="T57" fmla="*/ 24 h 102"/>
                <a:gd name="T58" fmla="*/ 150 w 210"/>
                <a:gd name="T59" fmla="*/ 36 h 102"/>
                <a:gd name="T60" fmla="*/ 150 w 210"/>
                <a:gd name="T61" fmla="*/ 60 h 102"/>
                <a:gd name="T62" fmla="*/ 156 w 210"/>
                <a:gd name="T63" fmla="*/ 72 h 102"/>
                <a:gd name="T64" fmla="*/ 162 w 210"/>
                <a:gd name="T65" fmla="*/ 18 h 102"/>
                <a:gd name="T66" fmla="*/ 168 w 210"/>
                <a:gd name="T67" fmla="*/ 30 h 102"/>
                <a:gd name="T68" fmla="*/ 174 w 210"/>
                <a:gd name="T69" fmla="*/ 66 h 102"/>
                <a:gd name="T70" fmla="*/ 180 w 210"/>
                <a:gd name="T71" fmla="*/ 42 h 102"/>
                <a:gd name="T72" fmla="*/ 180 w 210"/>
                <a:gd name="T73" fmla="*/ 54 h 102"/>
                <a:gd name="T74" fmla="*/ 186 w 210"/>
                <a:gd name="T75" fmla="*/ 24 h 102"/>
                <a:gd name="T76" fmla="*/ 192 w 210"/>
                <a:gd name="T77" fmla="*/ 60 h 102"/>
                <a:gd name="T78" fmla="*/ 198 w 210"/>
                <a:gd name="T79" fmla="*/ 42 h 102"/>
                <a:gd name="T80" fmla="*/ 198 w 210"/>
                <a:gd name="T81" fmla="*/ 30 h 102"/>
                <a:gd name="T82" fmla="*/ 204 w 210"/>
                <a:gd name="T83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102">
                  <a:moveTo>
                    <a:pt x="0" y="36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30"/>
                  </a:lnTo>
                  <a:lnTo>
                    <a:pt x="6" y="48"/>
                  </a:lnTo>
                  <a:lnTo>
                    <a:pt x="12" y="66"/>
                  </a:lnTo>
                  <a:lnTo>
                    <a:pt x="12" y="24"/>
                  </a:lnTo>
                  <a:lnTo>
                    <a:pt x="12" y="60"/>
                  </a:lnTo>
                  <a:lnTo>
                    <a:pt x="18" y="36"/>
                  </a:lnTo>
                  <a:lnTo>
                    <a:pt x="18" y="66"/>
                  </a:lnTo>
                  <a:lnTo>
                    <a:pt x="18" y="24"/>
                  </a:lnTo>
                  <a:lnTo>
                    <a:pt x="18" y="54"/>
                  </a:lnTo>
                  <a:lnTo>
                    <a:pt x="24" y="42"/>
                  </a:lnTo>
                  <a:lnTo>
                    <a:pt x="24" y="5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30" y="24"/>
                  </a:lnTo>
                  <a:lnTo>
                    <a:pt x="30" y="66"/>
                  </a:lnTo>
                  <a:lnTo>
                    <a:pt x="30" y="18"/>
                  </a:lnTo>
                  <a:lnTo>
                    <a:pt x="30" y="36"/>
                  </a:lnTo>
                  <a:lnTo>
                    <a:pt x="36" y="60"/>
                  </a:lnTo>
                  <a:lnTo>
                    <a:pt x="36" y="96"/>
                  </a:lnTo>
                  <a:lnTo>
                    <a:pt x="36" y="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30"/>
                  </a:lnTo>
                  <a:lnTo>
                    <a:pt x="48" y="48"/>
                  </a:lnTo>
                  <a:lnTo>
                    <a:pt x="48" y="66"/>
                  </a:lnTo>
                  <a:lnTo>
                    <a:pt x="48" y="24"/>
                  </a:lnTo>
                  <a:lnTo>
                    <a:pt x="48" y="60"/>
                  </a:lnTo>
                  <a:lnTo>
                    <a:pt x="54" y="54"/>
                  </a:lnTo>
                  <a:lnTo>
                    <a:pt x="54" y="66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60" y="42"/>
                  </a:lnTo>
                  <a:lnTo>
                    <a:pt x="60" y="54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72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2" y="54"/>
                  </a:lnTo>
                  <a:lnTo>
                    <a:pt x="72" y="102"/>
                  </a:lnTo>
                  <a:lnTo>
                    <a:pt x="72" y="0"/>
                  </a:lnTo>
                  <a:lnTo>
                    <a:pt x="72" y="30"/>
                  </a:lnTo>
                  <a:lnTo>
                    <a:pt x="78" y="48"/>
                  </a:lnTo>
                  <a:lnTo>
                    <a:pt x="78" y="66"/>
                  </a:lnTo>
                  <a:lnTo>
                    <a:pt x="78" y="24"/>
                  </a:lnTo>
                  <a:lnTo>
                    <a:pt x="78" y="42"/>
                  </a:lnTo>
                  <a:lnTo>
                    <a:pt x="84" y="60"/>
                  </a:lnTo>
                  <a:lnTo>
                    <a:pt x="84" y="30"/>
                  </a:lnTo>
                  <a:lnTo>
                    <a:pt x="84" y="66"/>
                  </a:lnTo>
                  <a:lnTo>
                    <a:pt x="90" y="42"/>
                  </a:lnTo>
                  <a:lnTo>
                    <a:pt x="90" y="66"/>
                  </a:lnTo>
                  <a:lnTo>
                    <a:pt x="90" y="24"/>
                  </a:lnTo>
                  <a:lnTo>
                    <a:pt x="90" y="48"/>
                  </a:lnTo>
                  <a:lnTo>
                    <a:pt x="96" y="30"/>
                  </a:lnTo>
                  <a:lnTo>
                    <a:pt x="96" y="60"/>
                  </a:lnTo>
                  <a:lnTo>
                    <a:pt x="96" y="42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102" y="30"/>
                  </a:lnTo>
                  <a:lnTo>
                    <a:pt x="102" y="42"/>
                  </a:lnTo>
                  <a:lnTo>
                    <a:pt x="108" y="36"/>
                  </a:lnTo>
                  <a:lnTo>
                    <a:pt x="108" y="66"/>
                  </a:lnTo>
                  <a:lnTo>
                    <a:pt x="108" y="18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14" y="18"/>
                  </a:lnTo>
                  <a:lnTo>
                    <a:pt x="114" y="72"/>
                  </a:lnTo>
                  <a:lnTo>
                    <a:pt x="120" y="54"/>
                  </a:lnTo>
                  <a:lnTo>
                    <a:pt x="120" y="60"/>
                  </a:lnTo>
                  <a:lnTo>
                    <a:pt x="120" y="30"/>
                  </a:lnTo>
                  <a:lnTo>
                    <a:pt x="120" y="42"/>
                  </a:lnTo>
                  <a:lnTo>
                    <a:pt x="126" y="24"/>
                  </a:lnTo>
                  <a:lnTo>
                    <a:pt x="126" y="60"/>
                  </a:lnTo>
                  <a:lnTo>
                    <a:pt x="126" y="48"/>
                  </a:lnTo>
                  <a:lnTo>
                    <a:pt x="132" y="54"/>
                  </a:lnTo>
                  <a:lnTo>
                    <a:pt x="132" y="72"/>
                  </a:lnTo>
                  <a:lnTo>
                    <a:pt x="132" y="18"/>
                  </a:lnTo>
                  <a:lnTo>
                    <a:pt x="132" y="48"/>
                  </a:lnTo>
                  <a:lnTo>
                    <a:pt x="138" y="24"/>
                  </a:lnTo>
                  <a:lnTo>
                    <a:pt x="138" y="60"/>
                  </a:lnTo>
                  <a:lnTo>
                    <a:pt x="138" y="36"/>
                  </a:lnTo>
                  <a:lnTo>
                    <a:pt x="144" y="24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50" y="36"/>
                  </a:lnTo>
                  <a:lnTo>
                    <a:pt x="150" y="60"/>
                  </a:lnTo>
                  <a:lnTo>
                    <a:pt x="150" y="30"/>
                  </a:lnTo>
                  <a:lnTo>
                    <a:pt x="150" y="60"/>
                  </a:lnTo>
                  <a:lnTo>
                    <a:pt x="156" y="36"/>
                  </a:lnTo>
                  <a:lnTo>
                    <a:pt x="156" y="18"/>
                  </a:lnTo>
                  <a:lnTo>
                    <a:pt x="156" y="72"/>
                  </a:lnTo>
                  <a:lnTo>
                    <a:pt x="162" y="42"/>
                  </a:lnTo>
                  <a:lnTo>
                    <a:pt x="162" y="72"/>
                  </a:lnTo>
                  <a:lnTo>
                    <a:pt x="162" y="18"/>
                  </a:lnTo>
                  <a:lnTo>
                    <a:pt x="162" y="42"/>
                  </a:lnTo>
                  <a:lnTo>
                    <a:pt x="168" y="66"/>
                  </a:lnTo>
                  <a:lnTo>
                    <a:pt x="168" y="30"/>
                  </a:lnTo>
                  <a:lnTo>
                    <a:pt x="168" y="42"/>
                  </a:lnTo>
                  <a:lnTo>
                    <a:pt x="174" y="36"/>
                  </a:lnTo>
                  <a:lnTo>
                    <a:pt x="174" y="66"/>
                  </a:lnTo>
                  <a:lnTo>
                    <a:pt x="174" y="24"/>
                  </a:lnTo>
                  <a:lnTo>
                    <a:pt x="174" y="66"/>
                  </a:lnTo>
                  <a:lnTo>
                    <a:pt x="180" y="42"/>
                  </a:lnTo>
                  <a:lnTo>
                    <a:pt x="180" y="66"/>
                  </a:lnTo>
                  <a:lnTo>
                    <a:pt x="180" y="24"/>
                  </a:lnTo>
                  <a:lnTo>
                    <a:pt x="180" y="54"/>
                  </a:lnTo>
                  <a:lnTo>
                    <a:pt x="186" y="36"/>
                  </a:lnTo>
                  <a:lnTo>
                    <a:pt x="186" y="66"/>
                  </a:lnTo>
                  <a:lnTo>
                    <a:pt x="186" y="24"/>
                  </a:lnTo>
                  <a:lnTo>
                    <a:pt x="186" y="48"/>
                  </a:lnTo>
                  <a:lnTo>
                    <a:pt x="192" y="36"/>
                  </a:lnTo>
                  <a:lnTo>
                    <a:pt x="192" y="60"/>
                  </a:lnTo>
                  <a:lnTo>
                    <a:pt x="192" y="30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198" y="72"/>
                  </a:lnTo>
                  <a:lnTo>
                    <a:pt x="198" y="24"/>
                  </a:lnTo>
                  <a:lnTo>
                    <a:pt x="198" y="30"/>
                  </a:lnTo>
                  <a:lnTo>
                    <a:pt x="204" y="60"/>
                  </a:lnTo>
                  <a:lnTo>
                    <a:pt x="204" y="66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4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79"/>
            <p:cNvSpPr>
              <a:spLocks/>
            </p:cNvSpPr>
            <p:nvPr/>
          </p:nvSpPr>
          <p:spPr bwMode="auto">
            <a:xfrm>
              <a:off x="7791450" y="1619250"/>
              <a:ext cx="38100" cy="66675"/>
            </a:xfrm>
            <a:custGeom>
              <a:avLst/>
              <a:gdLst>
                <a:gd name="T0" fmla="*/ 0 w 24"/>
                <a:gd name="T1" fmla="*/ 24 h 42"/>
                <a:gd name="T2" fmla="*/ 0 w 24"/>
                <a:gd name="T3" fmla="*/ 36 h 42"/>
                <a:gd name="T4" fmla="*/ 0 w 24"/>
                <a:gd name="T5" fmla="*/ 6 h 42"/>
                <a:gd name="T6" fmla="*/ 0 w 24"/>
                <a:gd name="T7" fmla="*/ 30 h 42"/>
                <a:gd name="T8" fmla="*/ 6 w 24"/>
                <a:gd name="T9" fmla="*/ 42 h 42"/>
                <a:gd name="T10" fmla="*/ 6 w 24"/>
                <a:gd name="T11" fmla="*/ 0 h 42"/>
                <a:gd name="T12" fmla="*/ 6 w 24"/>
                <a:gd name="T13" fmla="*/ 6 h 42"/>
                <a:gd name="T14" fmla="*/ 12 w 24"/>
                <a:gd name="T15" fmla="*/ 18 h 42"/>
                <a:gd name="T16" fmla="*/ 12 w 24"/>
                <a:gd name="T17" fmla="*/ 42 h 42"/>
                <a:gd name="T18" fmla="*/ 12 w 24"/>
                <a:gd name="T19" fmla="*/ 0 h 42"/>
                <a:gd name="T20" fmla="*/ 12 w 24"/>
                <a:gd name="T21" fmla="*/ 30 h 42"/>
                <a:gd name="T22" fmla="*/ 18 w 24"/>
                <a:gd name="T23" fmla="*/ 24 h 42"/>
                <a:gd name="T24" fmla="*/ 18 w 24"/>
                <a:gd name="T25" fmla="*/ 36 h 42"/>
                <a:gd name="T26" fmla="*/ 18 w 24"/>
                <a:gd name="T27" fmla="*/ 6 h 42"/>
                <a:gd name="T28" fmla="*/ 18 w 24"/>
                <a:gd name="T29" fmla="*/ 24 h 42"/>
                <a:gd name="T30" fmla="*/ 24 w 24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2">
                  <a:moveTo>
                    <a:pt x="0" y="24"/>
                  </a:moveTo>
                  <a:lnTo>
                    <a:pt x="0" y="36"/>
                  </a:lnTo>
                  <a:lnTo>
                    <a:pt x="0" y="6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42"/>
                  </a:lnTo>
                  <a:lnTo>
                    <a:pt x="12" y="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18" y="6"/>
                  </a:lnTo>
                  <a:lnTo>
                    <a:pt x="18" y="24"/>
                  </a:lnTo>
                  <a:lnTo>
                    <a:pt x="24" y="2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0"/>
            <p:cNvSpPr>
              <a:spLocks/>
            </p:cNvSpPr>
            <p:nvPr/>
          </p:nvSpPr>
          <p:spPr bwMode="auto">
            <a:xfrm>
              <a:off x="4362450" y="1400175"/>
              <a:ext cx="123825" cy="447675"/>
            </a:xfrm>
            <a:custGeom>
              <a:avLst/>
              <a:gdLst>
                <a:gd name="T0" fmla="*/ 0 w 78"/>
                <a:gd name="T1" fmla="*/ 138 h 282"/>
                <a:gd name="T2" fmla="*/ 6 w 78"/>
                <a:gd name="T3" fmla="*/ 168 h 282"/>
                <a:gd name="T4" fmla="*/ 6 w 78"/>
                <a:gd name="T5" fmla="*/ 234 h 282"/>
                <a:gd name="T6" fmla="*/ 6 w 78"/>
                <a:gd name="T7" fmla="*/ 60 h 282"/>
                <a:gd name="T8" fmla="*/ 6 w 78"/>
                <a:gd name="T9" fmla="*/ 96 h 282"/>
                <a:gd name="T10" fmla="*/ 12 w 78"/>
                <a:gd name="T11" fmla="*/ 162 h 282"/>
                <a:gd name="T12" fmla="*/ 12 w 78"/>
                <a:gd name="T13" fmla="*/ 282 h 282"/>
                <a:gd name="T14" fmla="*/ 12 w 78"/>
                <a:gd name="T15" fmla="*/ 0 h 282"/>
                <a:gd name="T16" fmla="*/ 12 w 78"/>
                <a:gd name="T17" fmla="*/ 180 h 282"/>
                <a:gd name="T18" fmla="*/ 18 w 78"/>
                <a:gd name="T19" fmla="*/ 174 h 282"/>
                <a:gd name="T20" fmla="*/ 18 w 78"/>
                <a:gd name="T21" fmla="*/ 210 h 282"/>
                <a:gd name="T22" fmla="*/ 18 w 78"/>
                <a:gd name="T23" fmla="*/ 84 h 282"/>
                <a:gd name="T24" fmla="*/ 18 w 78"/>
                <a:gd name="T25" fmla="*/ 168 h 282"/>
                <a:gd name="T26" fmla="*/ 24 w 78"/>
                <a:gd name="T27" fmla="*/ 216 h 282"/>
                <a:gd name="T28" fmla="*/ 24 w 78"/>
                <a:gd name="T29" fmla="*/ 120 h 282"/>
                <a:gd name="T30" fmla="*/ 24 w 78"/>
                <a:gd name="T31" fmla="*/ 174 h 282"/>
                <a:gd name="T32" fmla="*/ 30 w 78"/>
                <a:gd name="T33" fmla="*/ 192 h 282"/>
                <a:gd name="T34" fmla="*/ 30 w 78"/>
                <a:gd name="T35" fmla="*/ 132 h 282"/>
                <a:gd name="T36" fmla="*/ 30 w 78"/>
                <a:gd name="T37" fmla="*/ 144 h 282"/>
                <a:gd name="T38" fmla="*/ 36 w 78"/>
                <a:gd name="T39" fmla="*/ 168 h 282"/>
                <a:gd name="T40" fmla="*/ 36 w 78"/>
                <a:gd name="T41" fmla="*/ 180 h 282"/>
                <a:gd name="T42" fmla="*/ 36 w 78"/>
                <a:gd name="T43" fmla="*/ 132 h 282"/>
                <a:gd name="T44" fmla="*/ 36 w 78"/>
                <a:gd name="T45" fmla="*/ 156 h 282"/>
                <a:gd name="T46" fmla="*/ 42 w 78"/>
                <a:gd name="T47" fmla="*/ 150 h 282"/>
                <a:gd name="T48" fmla="*/ 42 w 78"/>
                <a:gd name="T49" fmla="*/ 180 h 282"/>
                <a:gd name="T50" fmla="*/ 42 w 78"/>
                <a:gd name="T51" fmla="*/ 144 h 282"/>
                <a:gd name="T52" fmla="*/ 42 w 78"/>
                <a:gd name="T53" fmla="*/ 168 h 282"/>
                <a:gd name="T54" fmla="*/ 48 w 78"/>
                <a:gd name="T55" fmla="*/ 156 h 282"/>
                <a:gd name="T56" fmla="*/ 48 w 78"/>
                <a:gd name="T57" fmla="*/ 192 h 282"/>
                <a:gd name="T58" fmla="*/ 48 w 78"/>
                <a:gd name="T59" fmla="*/ 126 h 282"/>
                <a:gd name="T60" fmla="*/ 48 w 78"/>
                <a:gd name="T61" fmla="*/ 168 h 282"/>
                <a:gd name="T62" fmla="*/ 54 w 78"/>
                <a:gd name="T63" fmla="*/ 156 h 282"/>
                <a:gd name="T64" fmla="*/ 54 w 78"/>
                <a:gd name="T65" fmla="*/ 174 h 282"/>
                <a:gd name="T66" fmla="*/ 54 w 78"/>
                <a:gd name="T67" fmla="*/ 150 h 282"/>
                <a:gd name="T68" fmla="*/ 60 w 78"/>
                <a:gd name="T69" fmla="*/ 162 h 282"/>
                <a:gd name="T70" fmla="*/ 60 w 78"/>
                <a:gd name="T71" fmla="*/ 174 h 282"/>
                <a:gd name="T72" fmla="*/ 60 w 78"/>
                <a:gd name="T73" fmla="*/ 144 h 282"/>
                <a:gd name="T74" fmla="*/ 60 w 78"/>
                <a:gd name="T75" fmla="*/ 162 h 282"/>
                <a:gd name="T76" fmla="*/ 66 w 78"/>
                <a:gd name="T77" fmla="*/ 156 h 282"/>
                <a:gd name="T78" fmla="*/ 66 w 78"/>
                <a:gd name="T79" fmla="*/ 174 h 282"/>
                <a:gd name="T80" fmla="*/ 66 w 78"/>
                <a:gd name="T81" fmla="*/ 144 h 282"/>
                <a:gd name="T82" fmla="*/ 66 w 78"/>
                <a:gd name="T83" fmla="*/ 156 h 282"/>
                <a:gd name="T84" fmla="*/ 72 w 78"/>
                <a:gd name="T85" fmla="*/ 168 h 282"/>
                <a:gd name="T86" fmla="*/ 72 w 78"/>
                <a:gd name="T87" fmla="*/ 174 h 282"/>
                <a:gd name="T88" fmla="*/ 72 w 78"/>
                <a:gd name="T89" fmla="*/ 144 h 282"/>
                <a:gd name="T90" fmla="*/ 72 w 78"/>
                <a:gd name="T91" fmla="*/ 150 h 282"/>
                <a:gd name="T92" fmla="*/ 78 w 78"/>
                <a:gd name="T93" fmla="*/ 156 h 282"/>
                <a:gd name="T94" fmla="*/ 78 w 78"/>
                <a:gd name="T95" fmla="*/ 16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8" h="282">
                  <a:moveTo>
                    <a:pt x="0" y="138"/>
                  </a:moveTo>
                  <a:lnTo>
                    <a:pt x="6" y="168"/>
                  </a:lnTo>
                  <a:lnTo>
                    <a:pt x="6" y="234"/>
                  </a:lnTo>
                  <a:lnTo>
                    <a:pt x="6" y="60"/>
                  </a:lnTo>
                  <a:lnTo>
                    <a:pt x="6" y="96"/>
                  </a:lnTo>
                  <a:lnTo>
                    <a:pt x="12" y="162"/>
                  </a:lnTo>
                  <a:lnTo>
                    <a:pt x="12" y="282"/>
                  </a:lnTo>
                  <a:lnTo>
                    <a:pt x="12" y="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210"/>
                  </a:lnTo>
                  <a:lnTo>
                    <a:pt x="18" y="84"/>
                  </a:lnTo>
                  <a:lnTo>
                    <a:pt x="18" y="168"/>
                  </a:lnTo>
                  <a:lnTo>
                    <a:pt x="24" y="216"/>
                  </a:lnTo>
                  <a:lnTo>
                    <a:pt x="24" y="120"/>
                  </a:lnTo>
                  <a:lnTo>
                    <a:pt x="24" y="174"/>
                  </a:lnTo>
                  <a:lnTo>
                    <a:pt x="30" y="192"/>
                  </a:lnTo>
                  <a:lnTo>
                    <a:pt x="30" y="132"/>
                  </a:lnTo>
                  <a:lnTo>
                    <a:pt x="30" y="144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42" y="150"/>
                  </a:lnTo>
                  <a:lnTo>
                    <a:pt x="42" y="180"/>
                  </a:lnTo>
                  <a:lnTo>
                    <a:pt x="42" y="144"/>
                  </a:lnTo>
                  <a:lnTo>
                    <a:pt x="42" y="168"/>
                  </a:lnTo>
                  <a:lnTo>
                    <a:pt x="48" y="156"/>
                  </a:lnTo>
                  <a:lnTo>
                    <a:pt x="48" y="192"/>
                  </a:lnTo>
                  <a:lnTo>
                    <a:pt x="48" y="126"/>
                  </a:lnTo>
                  <a:lnTo>
                    <a:pt x="48" y="168"/>
                  </a:lnTo>
                  <a:lnTo>
                    <a:pt x="54" y="156"/>
                  </a:lnTo>
                  <a:lnTo>
                    <a:pt x="54" y="174"/>
                  </a:lnTo>
                  <a:lnTo>
                    <a:pt x="54" y="150"/>
                  </a:lnTo>
                  <a:lnTo>
                    <a:pt x="60" y="162"/>
                  </a:lnTo>
                  <a:lnTo>
                    <a:pt x="60" y="174"/>
                  </a:lnTo>
                  <a:lnTo>
                    <a:pt x="60" y="144"/>
                  </a:lnTo>
                  <a:lnTo>
                    <a:pt x="60" y="162"/>
                  </a:lnTo>
                  <a:lnTo>
                    <a:pt x="66" y="156"/>
                  </a:lnTo>
                  <a:lnTo>
                    <a:pt x="66" y="174"/>
                  </a:lnTo>
                  <a:lnTo>
                    <a:pt x="66" y="144"/>
                  </a:lnTo>
                  <a:lnTo>
                    <a:pt x="66" y="156"/>
                  </a:lnTo>
                  <a:lnTo>
                    <a:pt x="72" y="168"/>
                  </a:lnTo>
                  <a:lnTo>
                    <a:pt x="72" y="174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78" y="156"/>
                  </a:lnTo>
                  <a:lnTo>
                    <a:pt x="78" y="16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81"/>
            <p:cNvSpPr>
              <a:spLocks/>
            </p:cNvSpPr>
            <p:nvPr/>
          </p:nvSpPr>
          <p:spPr bwMode="auto">
            <a:xfrm>
              <a:off x="6572250" y="1257300"/>
              <a:ext cx="123825" cy="695325"/>
            </a:xfrm>
            <a:custGeom>
              <a:avLst/>
              <a:gdLst>
                <a:gd name="T0" fmla="*/ 0 w 78"/>
                <a:gd name="T1" fmla="*/ 210 h 438"/>
                <a:gd name="T2" fmla="*/ 0 w 78"/>
                <a:gd name="T3" fmla="*/ 264 h 438"/>
                <a:gd name="T4" fmla="*/ 0 w 78"/>
                <a:gd name="T5" fmla="*/ 240 h 438"/>
                <a:gd name="T6" fmla="*/ 6 w 78"/>
                <a:gd name="T7" fmla="*/ 234 h 438"/>
                <a:gd name="T8" fmla="*/ 6 w 78"/>
                <a:gd name="T9" fmla="*/ 438 h 438"/>
                <a:gd name="T10" fmla="*/ 6 w 78"/>
                <a:gd name="T11" fmla="*/ 0 h 438"/>
                <a:gd name="T12" fmla="*/ 12 w 78"/>
                <a:gd name="T13" fmla="*/ 78 h 438"/>
                <a:gd name="T14" fmla="*/ 12 w 78"/>
                <a:gd name="T15" fmla="*/ 438 h 438"/>
                <a:gd name="T16" fmla="*/ 12 w 78"/>
                <a:gd name="T17" fmla="*/ 336 h 438"/>
                <a:gd name="T18" fmla="*/ 18 w 78"/>
                <a:gd name="T19" fmla="*/ 252 h 438"/>
                <a:gd name="T20" fmla="*/ 18 w 78"/>
                <a:gd name="T21" fmla="*/ 318 h 438"/>
                <a:gd name="T22" fmla="*/ 18 w 78"/>
                <a:gd name="T23" fmla="*/ 162 h 438"/>
                <a:gd name="T24" fmla="*/ 18 w 78"/>
                <a:gd name="T25" fmla="*/ 270 h 438"/>
                <a:gd name="T26" fmla="*/ 24 w 78"/>
                <a:gd name="T27" fmla="*/ 270 h 438"/>
                <a:gd name="T28" fmla="*/ 24 w 78"/>
                <a:gd name="T29" fmla="*/ 306 h 438"/>
                <a:gd name="T30" fmla="*/ 24 w 78"/>
                <a:gd name="T31" fmla="*/ 192 h 438"/>
                <a:gd name="T32" fmla="*/ 24 w 78"/>
                <a:gd name="T33" fmla="*/ 234 h 438"/>
                <a:gd name="T34" fmla="*/ 30 w 78"/>
                <a:gd name="T35" fmla="*/ 288 h 438"/>
                <a:gd name="T36" fmla="*/ 30 w 78"/>
                <a:gd name="T37" fmla="*/ 222 h 438"/>
                <a:gd name="T38" fmla="*/ 30 w 78"/>
                <a:gd name="T39" fmla="*/ 264 h 438"/>
                <a:gd name="T40" fmla="*/ 36 w 78"/>
                <a:gd name="T41" fmla="*/ 252 h 438"/>
                <a:gd name="T42" fmla="*/ 36 w 78"/>
                <a:gd name="T43" fmla="*/ 300 h 438"/>
                <a:gd name="T44" fmla="*/ 36 w 78"/>
                <a:gd name="T45" fmla="*/ 192 h 438"/>
                <a:gd name="T46" fmla="*/ 36 w 78"/>
                <a:gd name="T47" fmla="*/ 222 h 438"/>
                <a:gd name="T48" fmla="*/ 42 w 78"/>
                <a:gd name="T49" fmla="*/ 252 h 438"/>
                <a:gd name="T50" fmla="*/ 42 w 78"/>
                <a:gd name="T51" fmla="*/ 276 h 438"/>
                <a:gd name="T52" fmla="*/ 42 w 78"/>
                <a:gd name="T53" fmla="*/ 216 h 438"/>
                <a:gd name="T54" fmla="*/ 42 w 78"/>
                <a:gd name="T55" fmla="*/ 246 h 438"/>
                <a:gd name="T56" fmla="*/ 48 w 78"/>
                <a:gd name="T57" fmla="*/ 234 h 438"/>
                <a:gd name="T58" fmla="*/ 48 w 78"/>
                <a:gd name="T59" fmla="*/ 270 h 438"/>
                <a:gd name="T60" fmla="*/ 48 w 78"/>
                <a:gd name="T61" fmla="*/ 222 h 438"/>
                <a:gd name="T62" fmla="*/ 48 w 78"/>
                <a:gd name="T63" fmla="*/ 246 h 438"/>
                <a:gd name="T64" fmla="*/ 54 w 78"/>
                <a:gd name="T65" fmla="*/ 264 h 438"/>
                <a:gd name="T66" fmla="*/ 54 w 78"/>
                <a:gd name="T67" fmla="*/ 234 h 438"/>
                <a:gd name="T68" fmla="*/ 54 w 78"/>
                <a:gd name="T69" fmla="*/ 270 h 438"/>
                <a:gd name="T70" fmla="*/ 60 w 78"/>
                <a:gd name="T71" fmla="*/ 246 h 438"/>
                <a:gd name="T72" fmla="*/ 60 w 78"/>
                <a:gd name="T73" fmla="*/ 282 h 438"/>
                <a:gd name="T74" fmla="*/ 60 w 78"/>
                <a:gd name="T75" fmla="*/ 210 h 438"/>
                <a:gd name="T76" fmla="*/ 60 w 78"/>
                <a:gd name="T77" fmla="*/ 252 h 438"/>
                <a:gd name="T78" fmla="*/ 66 w 78"/>
                <a:gd name="T79" fmla="*/ 264 h 438"/>
                <a:gd name="T80" fmla="*/ 66 w 78"/>
                <a:gd name="T81" fmla="*/ 234 h 438"/>
                <a:gd name="T82" fmla="*/ 66 w 78"/>
                <a:gd name="T83" fmla="*/ 252 h 438"/>
                <a:gd name="T84" fmla="*/ 72 w 78"/>
                <a:gd name="T85" fmla="*/ 258 h 438"/>
                <a:gd name="T86" fmla="*/ 72 w 78"/>
                <a:gd name="T87" fmla="*/ 270 h 438"/>
                <a:gd name="T88" fmla="*/ 72 w 78"/>
                <a:gd name="T89" fmla="*/ 234 h 438"/>
                <a:gd name="T90" fmla="*/ 72 w 78"/>
                <a:gd name="T91" fmla="*/ 258 h 438"/>
                <a:gd name="T92" fmla="*/ 78 w 78"/>
                <a:gd name="T93" fmla="*/ 25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" h="438">
                  <a:moveTo>
                    <a:pt x="0" y="210"/>
                  </a:moveTo>
                  <a:lnTo>
                    <a:pt x="0" y="264"/>
                  </a:lnTo>
                  <a:lnTo>
                    <a:pt x="0" y="240"/>
                  </a:lnTo>
                  <a:lnTo>
                    <a:pt x="6" y="234"/>
                  </a:lnTo>
                  <a:lnTo>
                    <a:pt x="6" y="438"/>
                  </a:lnTo>
                  <a:lnTo>
                    <a:pt x="6" y="0"/>
                  </a:lnTo>
                  <a:lnTo>
                    <a:pt x="12" y="78"/>
                  </a:lnTo>
                  <a:lnTo>
                    <a:pt x="12" y="438"/>
                  </a:lnTo>
                  <a:lnTo>
                    <a:pt x="12" y="336"/>
                  </a:lnTo>
                  <a:lnTo>
                    <a:pt x="18" y="252"/>
                  </a:lnTo>
                  <a:lnTo>
                    <a:pt x="18" y="318"/>
                  </a:lnTo>
                  <a:lnTo>
                    <a:pt x="18" y="162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24" y="306"/>
                  </a:lnTo>
                  <a:lnTo>
                    <a:pt x="24" y="192"/>
                  </a:lnTo>
                  <a:lnTo>
                    <a:pt x="24" y="234"/>
                  </a:lnTo>
                  <a:lnTo>
                    <a:pt x="30" y="288"/>
                  </a:lnTo>
                  <a:lnTo>
                    <a:pt x="30" y="222"/>
                  </a:lnTo>
                  <a:lnTo>
                    <a:pt x="30" y="264"/>
                  </a:lnTo>
                  <a:lnTo>
                    <a:pt x="36" y="252"/>
                  </a:lnTo>
                  <a:lnTo>
                    <a:pt x="36" y="300"/>
                  </a:lnTo>
                  <a:lnTo>
                    <a:pt x="36" y="192"/>
                  </a:lnTo>
                  <a:lnTo>
                    <a:pt x="36" y="222"/>
                  </a:lnTo>
                  <a:lnTo>
                    <a:pt x="42" y="252"/>
                  </a:lnTo>
                  <a:lnTo>
                    <a:pt x="42" y="276"/>
                  </a:lnTo>
                  <a:lnTo>
                    <a:pt x="42" y="216"/>
                  </a:lnTo>
                  <a:lnTo>
                    <a:pt x="42" y="246"/>
                  </a:lnTo>
                  <a:lnTo>
                    <a:pt x="48" y="234"/>
                  </a:lnTo>
                  <a:lnTo>
                    <a:pt x="48" y="270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64"/>
                  </a:lnTo>
                  <a:lnTo>
                    <a:pt x="54" y="234"/>
                  </a:lnTo>
                  <a:lnTo>
                    <a:pt x="54" y="270"/>
                  </a:lnTo>
                  <a:lnTo>
                    <a:pt x="60" y="246"/>
                  </a:lnTo>
                  <a:lnTo>
                    <a:pt x="60" y="282"/>
                  </a:lnTo>
                  <a:lnTo>
                    <a:pt x="60" y="210"/>
                  </a:lnTo>
                  <a:lnTo>
                    <a:pt x="60" y="252"/>
                  </a:lnTo>
                  <a:lnTo>
                    <a:pt x="66" y="264"/>
                  </a:lnTo>
                  <a:lnTo>
                    <a:pt x="66" y="234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2" y="270"/>
                  </a:lnTo>
                  <a:lnTo>
                    <a:pt x="72" y="234"/>
                  </a:lnTo>
                  <a:lnTo>
                    <a:pt x="72" y="258"/>
                  </a:lnTo>
                  <a:lnTo>
                    <a:pt x="78" y="258"/>
                  </a:lnTo>
                </a:path>
              </a:pathLst>
            </a:custGeom>
            <a:noFill/>
            <a:ln w="0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01465"/>
              </p:ext>
            </p:extLst>
          </p:nvPr>
        </p:nvGraphicFramePr>
        <p:xfrm>
          <a:off x="812628" y="3945414"/>
          <a:ext cx="3389010" cy="258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828"/>
                <a:gridCol w="828828"/>
                <a:gridCol w="817715"/>
                <a:gridCol w="913639"/>
              </a:tblGrid>
              <a:tr h="2584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i="1" baseline="0" dirty="0" smtClean="0"/>
                        <a:t>P</a:t>
                      </a:r>
                      <a:r>
                        <a:rPr lang="en-US" altLang="zh-CN" sz="1400" i="1" baseline="-25000" dirty="0" smtClean="0"/>
                        <a:t>1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i="1" baseline="0" dirty="0" smtClean="0"/>
                        <a:t>P</a:t>
                      </a:r>
                      <a:r>
                        <a:rPr lang="en-US" altLang="zh-CN" sz="1400" i="1" baseline="-25000" dirty="0" smtClean="0"/>
                        <a:t>2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400" i="1" dirty="0" smtClean="0"/>
                        <a:t>…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i="1" baseline="0" dirty="0" smtClean="0"/>
                        <a:t>P</a:t>
                      </a:r>
                      <a:r>
                        <a:rPr lang="en-US" altLang="zh-CN" sz="1400" i="1" baseline="-25000" dirty="0" smtClean="0"/>
                        <a:t>n-m+1</a:t>
                      </a:r>
                      <a:endParaRPr lang="en-US" sz="14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91" name="Straight Arrow Connector 190"/>
          <p:cNvCxnSpPr/>
          <p:nvPr/>
        </p:nvCxnSpPr>
        <p:spPr>
          <a:xfrm>
            <a:off x="2044640" y="3544283"/>
            <a:ext cx="1850" cy="40113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1215953" y="3543300"/>
            <a:ext cx="1850" cy="40670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3695700" y="3543300"/>
            <a:ext cx="1850" cy="40113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2854951" y="3544283"/>
            <a:ext cx="1850" cy="401131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TextBox 201"/>
          <p:cNvSpPr txBox="1"/>
          <p:nvPr/>
        </p:nvSpPr>
        <p:spPr>
          <a:xfrm>
            <a:off x="1181100" y="3583792"/>
            <a:ext cx="5568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 smtClean="0"/>
              <a:t>min</a:t>
            </a:r>
            <a:endParaRPr lang="en-US" sz="1400" i="1" dirty="0"/>
          </a:p>
        </p:txBody>
      </p:sp>
      <p:sp>
        <p:nvSpPr>
          <p:cNvPr id="203" name="TextBox 202"/>
          <p:cNvSpPr txBox="1"/>
          <p:nvPr/>
        </p:nvSpPr>
        <p:spPr>
          <a:xfrm>
            <a:off x="2095500" y="3589976"/>
            <a:ext cx="5568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 smtClean="0"/>
              <a:t>min</a:t>
            </a:r>
            <a:endParaRPr lang="en-US" sz="1400" i="1" dirty="0"/>
          </a:p>
        </p:txBody>
      </p:sp>
      <p:sp>
        <p:nvSpPr>
          <p:cNvPr id="204" name="TextBox 203"/>
          <p:cNvSpPr txBox="1"/>
          <p:nvPr/>
        </p:nvSpPr>
        <p:spPr>
          <a:xfrm>
            <a:off x="2910266" y="3592762"/>
            <a:ext cx="5568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 smtClean="0"/>
              <a:t>min</a:t>
            </a:r>
            <a:endParaRPr lang="en-US" sz="1400" i="1" dirty="0"/>
          </a:p>
        </p:txBody>
      </p:sp>
      <p:sp>
        <p:nvSpPr>
          <p:cNvPr id="205" name="TextBox 204"/>
          <p:cNvSpPr txBox="1"/>
          <p:nvPr/>
        </p:nvSpPr>
        <p:spPr>
          <a:xfrm>
            <a:off x="3710366" y="3592762"/>
            <a:ext cx="5568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i="1" dirty="0" smtClean="0"/>
              <a:t>min</a:t>
            </a:r>
            <a:endParaRPr lang="en-US" sz="1400" i="1" dirty="0"/>
          </a:p>
        </p:txBody>
      </p:sp>
      <p:sp>
        <p:nvSpPr>
          <p:cNvPr id="12" name="Right Arrow 11"/>
          <p:cNvSpPr/>
          <p:nvPr/>
        </p:nvSpPr>
        <p:spPr>
          <a:xfrm rot="862766">
            <a:off x="4266131" y="2800743"/>
            <a:ext cx="1691620" cy="1926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770592"/>
              </p:ext>
            </p:extLst>
          </p:nvPr>
        </p:nvGraphicFramePr>
        <p:xfrm>
          <a:off x="8841186" y="5809025"/>
          <a:ext cx="1009437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i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67753"/>
              </p:ext>
            </p:extLst>
          </p:nvPr>
        </p:nvGraphicFramePr>
        <p:xfrm>
          <a:off x="7581900" y="3310268"/>
          <a:ext cx="3541687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4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7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i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i+1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427043"/>
              </p:ext>
            </p:extLst>
          </p:nvPr>
        </p:nvGraphicFramePr>
        <p:xfrm>
          <a:off x="7583514" y="1821402"/>
          <a:ext cx="3541686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45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7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 err="1"/>
                        <a:t>QT</a:t>
                      </a:r>
                      <a:r>
                        <a:rPr lang="en-US" altLang="zh-CN" sz="1800" i="1" baseline="-25000" dirty="0" err="1"/>
                        <a:t>i,i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i,i+1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955034"/>
              </p:ext>
            </p:extLst>
          </p:nvPr>
        </p:nvGraphicFramePr>
        <p:xfrm>
          <a:off x="7581900" y="2581990"/>
          <a:ext cx="3541687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1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4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7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i,i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i,i+1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9511"/>
              </p:ext>
            </p:extLst>
          </p:nvPr>
        </p:nvGraphicFramePr>
        <p:xfrm>
          <a:off x="6704831" y="1092410"/>
          <a:ext cx="4420369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7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77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0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64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i-1,i-1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i-1,i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i-1,n-m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63648"/>
              </p:ext>
            </p:extLst>
          </p:nvPr>
        </p:nvGraphicFramePr>
        <p:xfrm>
          <a:off x="7581900" y="4381500"/>
          <a:ext cx="3543300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4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8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i,i+1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i,i+2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472690"/>
              </p:ext>
            </p:extLst>
          </p:nvPr>
        </p:nvGraphicFramePr>
        <p:xfrm>
          <a:off x="8858463" y="5181600"/>
          <a:ext cx="1009437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9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 err="1"/>
                        <a:t>d</a:t>
                      </a:r>
                      <a:r>
                        <a:rPr lang="en-US" altLang="zh-CN" sz="1800" i="1" baseline="-25000" dirty="0" err="1"/>
                        <a:t>min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9299116" y="5521170"/>
            <a:ext cx="0" cy="287855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989373" y="2918584"/>
            <a:ext cx="2637687" cy="383572"/>
            <a:chOff x="3966391" y="2731806"/>
            <a:chExt cx="1735773" cy="21613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3966391" y="2731806"/>
              <a:ext cx="1310" cy="2161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112715" y="2731806"/>
              <a:ext cx="1310" cy="2161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540208" y="2731806"/>
              <a:ext cx="1310" cy="21613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700854" y="2731806"/>
              <a:ext cx="1310" cy="216133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991363" y="2183163"/>
            <a:ext cx="2637687" cy="398827"/>
            <a:chOff x="3966391" y="2731806"/>
            <a:chExt cx="1735773" cy="216133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966391" y="2731806"/>
              <a:ext cx="1310" cy="2161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112715" y="2731806"/>
              <a:ext cx="1310" cy="2161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540208" y="2731806"/>
              <a:ext cx="1310" cy="21613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700854" y="2731806"/>
              <a:ext cx="1310" cy="216133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7184040" y="1436259"/>
            <a:ext cx="863743" cy="367397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28630" y="1435312"/>
            <a:ext cx="863743" cy="367397"/>
          </a:xfrm>
          <a:prstGeom prst="straightConnector1">
            <a:avLst/>
          </a:prstGeom>
          <a:ln w="28575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715884" y="1437770"/>
            <a:ext cx="863743" cy="367397"/>
          </a:xfrm>
          <a:prstGeom prst="straightConnector1">
            <a:avLst/>
          </a:prstGeom>
          <a:ln w="28575">
            <a:solidFill>
              <a:schemeClr val="accent6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892373" y="1435310"/>
            <a:ext cx="863743" cy="36739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553200" y="228600"/>
            <a:ext cx="4800599" cy="3581400"/>
          </a:xfrm>
          <a:prstGeom prst="roundRect">
            <a:avLst/>
          </a:prstGeom>
          <a:noFill/>
          <a:ln w="28575" cap="sq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632679" y="521842"/>
            <a:ext cx="417015" cy="463700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s-IS" altLang="zh-CN" sz="800" i="1" dirty="0"/>
              <a:t>…</a:t>
            </a:r>
            <a:endParaRPr lang="en-US" sz="800" i="1" dirty="0"/>
          </a:p>
        </p:txBody>
      </p:sp>
      <p:sp>
        <p:nvSpPr>
          <p:cNvPr id="29" name="Rounded Rectangle 28"/>
          <p:cNvSpPr/>
          <p:nvPr/>
        </p:nvSpPr>
        <p:spPr>
          <a:xfrm>
            <a:off x="6667499" y="3924300"/>
            <a:ext cx="4686301" cy="2321214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872340" y="3924300"/>
            <a:ext cx="425286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Second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Kernel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Launch: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Evaluate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Final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Value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of</a:t>
            </a:r>
            <a:r>
              <a:rPr lang="zh-CN" altLang="en-US" sz="1600" i="1" dirty="0"/>
              <a:t> </a:t>
            </a:r>
            <a:r>
              <a:rPr lang="en-US" altLang="zh-CN" sz="1600" i="1" dirty="0" smtClean="0"/>
              <a:t>P</a:t>
            </a:r>
            <a:r>
              <a:rPr lang="en-US" altLang="zh-CN" sz="1600" i="1" baseline="-25000" dirty="0" smtClean="0"/>
              <a:t>i</a:t>
            </a:r>
            <a:r>
              <a:rPr lang="zh-CN" altLang="en-US" sz="1600" i="1" dirty="0" smtClean="0"/>
              <a:t> </a:t>
            </a:r>
            <a:endParaRPr lang="en-US" sz="1600" i="1" dirty="0"/>
          </a:p>
        </p:txBody>
      </p:sp>
      <p:sp>
        <p:nvSpPr>
          <p:cNvPr id="31" name="Right Brace 30"/>
          <p:cNvSpPr/>
          <p:nvPr/>
        </p:nvSpPr>
        <p:spPr>
          <a:xfrm rot="5400000">
            <a:off x="9168331" y="3504274"/>
            <a:ext cx="261571" cy="2824271"/>
          </a:xfrm>
          <a:prstGeom prst="rightBrace">
            <a:avLst>
              <a:gd name="adj1" fmla="val 398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454695" y="4877918"/>
            <a:ext cx="923573" cy="33855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 i="1" dirty="0"/>
              <a:t>min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9493442" y="5470471"/>
            <a:ext cx="2431857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Update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if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Smaller</a:t>
            </a:r>
            <a:endParaRPr lang="en-US" sz="16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6896100" y="234170"/>
            <a:ext cx="3761103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First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Kernel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Launch: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Update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P</a:t>
            </a:r>
            <a:r>
              <a:rPr lang="en-US" altLang="zh-CN" sz="1600" i="1" baseline="-25000" dirty="0"/>
              <a:t>i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i="1" dirty="0"/>
              <a:t>P</a:t>
            </a:r>
            <a:r>
              <a:rPr lang="en-US" altLang="zh-CN" sz="1600" i="1" baseline="-25000" dirty="0"/>
              <a:t>n-m+1</a:t>
            </a:r>
            <a:r>
              <a:rPr lang="zh-CN" altLang="en-US" sz="1600" dirty="0"/>
              <a:t> </a:t>
            </a:r>
            <a:r>
              <a:rPr lang="zh-CN" altLang="en-US" sz="1600" i="1" dirty="0"/>
              <a:t> </a:t>
            </a:r>
            <a:endParaRPr lang="en-US" sz="1600" i="1" dirty="0"/>
          </a:p>
        </p:txBody>
      </p:sp>
      <p:sp>
        <p:nvSpPr>
          <p:cNvPr id="36" name="Freeform 35"/>
          <p:cNvSpPr/>
          <p:nvPr/>
        </p:nvSpPr>
        <p:spPr>
          <a:xfrm>
            <a:off x="7025614" y="696060"/>
            <a:ext cx="109028" cy="321310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7921513" y="703104"/>
            <a:ext cx="109028" cy="321310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638809" y="689752"/>
            <a:ext cx="109028" cy="321310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75350"/>
              </p:ext>
            </p:extLst>
          </p:nvPr>
        </p:nvGraphicFramePr>
        <p:xfrm>
          <a:off x="911653" y="4572907"/>
          <a:ext cx="4313013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2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3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P</a:t>
                      </a:r>
                      <a:r>
                        <a:rPr lang="en-US" altLang="zh-CN" sz="1800" i="1" baseline="-25000" dirty="0"/>
                        <a:t>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48292"/>
              </p:ext>
            </p:extLst>
          </p:nvPr>
        </p:nvGraphicFramePr>
        <p:xfrm>
          <a:off x="911650" y="3684939"/>
          <a:ext cx="4313016" cy="35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2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2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15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i,3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d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247310"/>
              </p:ext>
            </p:extLst>
          </p:nvPr>
        </p:nvGraphicFramePr>
        <p:xfrm>
          <a:off x="909804" y="2893511"/>
          <a:ext cx="4314862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i,3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78197"/>
              </p:ext>
            </p:extLst>
          </p:nvPr>
        </p:nvGraphicFramePr>
        <p:xfrm>
          <a:off x="909804" y="2093411"/>
          <a:ext cx="4314862" cy="342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6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3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i-1,2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altLang="zh-CN" sz="1800" i="1" dirty="0"/>
                        <a:t>…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i-1,n-m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i="1" baseline="0" dirty="0"/>
                        <a:t>QT</a:t>
                      </a:r>
                      <a:r>
                        <a:rPr lang="en-US" altLang="zh-CN" sz="1800" i="1" baseline="-25000" dirty="0"/>
                        <a:t>i-1,n-m+1</a:t>
                      </a:r>
                      <a:endParaRPr lang="en-US" sz="1800" i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1343955" y="4036511"/>
            <a:ext cx="3414152" cy="508379"/>
            <a:chOff x="3703167" y="3039662"/>
            <a:chExt cx="2090602" cy="186185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4231379" y="3040112"/>
              <a:ext cx="1179" cy="18363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703167" y="3039662"/>
              <a:ext cx="1179" cy="186185"/>
            </a:xfrm>
            <a:prstGeom prst="straightConnector1">
              <a:avLst/>
            </a:prstGeom>
            <a:ln w="28575">
              <a:solidFill>
                <a:srgbClr val="0808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5263199" y="3040112"/>
              <a:ext cx="1179" cy="1836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747878" y="3040112"/>
              <a:ext cx="1179" cy="1836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5792590" y="3040112"/>
              <a:ext cx="1179" cy="183634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345881" y="3236411"/>
            <a:ext cx="3414152" cy="406703"/>
            <a:chOff x="3704346" y="2698238"/>
            <a:chExt cx="2090602" cy="186185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4232558" y="2698688"/>
              <a:ext cx="1179" cy="18363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704346" y="2698238"/>
              <a:ext cx="1179" cy="186185"/>
            </a:xfrm>
            <a:prstGeom prst="straightConnector1">
              <a:avLst/>
            </a:prstGeom>
            <a:ln w="28575">
              <a:solidFill>
                <a:srgbClr val="0808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264378" y="2698688"/>
              <a:ext cx="1179" cy="1836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749057" y="2698688"/>
              <a:ext cx="1179" cy="183634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793769" y="2698688"/>
              <a:ext cx="1179" cy="183634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85185" y="2440050"/>
            <a:ext cx="4276639" cy="403507"/>
            <a:chOff x="3177313" y="2317928"/>
            <a:chExt cx="2618732" cy="211821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3717237" y="2317928"/>
              <a:ext cx="528212" cy="20967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4233737" y="2319862"/>
              <a:ext cx="528212" cy="209673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177313" y="2320076"/>
              <a:ext cx="528212" cy="209673"/>
            </a:xfrm>
            <a:prstGeom prst="straightConnector1">
              <a:avLst/>
            </a:prstGeom>
            <a:ln w="28575">
              <a:solidFill>
                <a:srgbClr val="0808FF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5265557" y="2318791"/>
              <a:ext cx="530488" cy="210958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4761949" y="2319861"/>
              <a:ext cx="528212" cy="2098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61"/>
          <p:cNvSpPr/>
          <p:nvPr/>
        </p:nvSpPr>
        <p:spPr>
          <a:xfrm>
            <a:off x="2794596" y="1521911"/>
            <a:ext cx="383374" cy="328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s-IS" altLang="zh-CN" i="1" dirty="0"/>
              <a:t>…</a:t>
            </a:r>
            <a:endParaRPr lang="en-US" i="1" dirty="0"/>
          </a:p>
        </p:txBody>
      </p:sp>
      <p:sp>
        <p:nvSpPr>
          <p:cNvPr id="63" name="Freeform 62"/>
          <p:cNvSpPr/>
          <p:nvPr/>
        </p:nvSpPr>
        <p:spPr>
          <a:xfrm>
            <a:off x="1185914" y="1666411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081271" y="1672833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797531" y="1660659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81000" y="1973832"/>
            <a:ext cx="108962" cy="292961"/>
          </a:xfrm>
          <a:custGeom>
            <a:avLst/>
            <a:gdLst>
              <a:gd name="connsiteX0" fmla="*/ 444786 w 886957"/>
              <a:gd name="connsiteY0" fmla="*/ 0 h 1304014"/>
              <a:gd name="connsiteX1" fmla="*/ 874156 w 886957"/>
              <a:gd name="connsiteY1" fmla="*/ 119269 h 1304014"/>
              <a:gd name="connsiteX2" fmla="*/ 7464 w 886957"/>
              <a:gd name="connsiteY2" fmla="*/ 333955 h 1304014"/>
              <a:gd name="connsiteX3" fmla="*/ 874156 w 886957"/>
              <a:gd name="connsiteY3" fmla="*/ 548640 h 1304014"/>
              <a:gd name="connsiteX4" fmla="*/ 15415 w 886957"/>
              <a:gd name="connsiteY4" fmla="*/ 763325 h 1304014"/>
              <a:gd name="connsiteX5" fmla="*/ 882108 w 886957"/>
              <a:gd name="connsiteY5" fmla="*/ 970059 h 1304014"/>
              <a:gd name="connsiteX6" fmla="*/ 7464 w 886957"/>
              <a:gd name="connsiteY6" fmla="*/ 1176793 h 1304014"/>
              <a:gd name="connsiteX7" fmla="*/ 436835 w 886957"/>
              <a:gd name="connsiteY7" fmla="*/ 1304014 h 130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6957" h="1304014">
                <a:moveTo>
                  <a:pt x="444786" y="0"/>
                </a:moveTo>
                <a:cubicBezTo>
                  <a:pt x="695914" y="31805"/>
                  <a:pt x="947043" y="63610"/>
                  <a:pt x="874156" y="119269"/>
                </a:cubicBezTo>
                <a:cubicBezTo>
                  <a:pt x="801269" y="174928"/>
                  <a:pt x="7464" y="262393"/>
                  <a:pt x="7464" y="333955"/>
                </a:cubicBezTo>
                <a:cubicBezTo>
                  <a:pt x="7464" y="405517"/>
                  <a:pt x="872831" y="477078"/>
                  <a:pt x="874156" y="548640"/>
                </a:cubicBezTo>
                <a:cubicBezTo>
                  <a:pt x="875481" y="620202"/>
                  <a:pt x="14090" y="693089"/>
                  <a:pt x="15415" y="763325"/>
                </a:cubicBezTo>
                <a:cubicBezTo>
                  <a:pt x="16740" y="833561"/>
                  <a:pt x="883433" y="901148"/>
                  <a:pt x="882108" y="970059"/>
                </a:cubicBezTo>
                <a:cubicBezTo>
                  <a:pt x="880783" y="1038970"/>
                  <a:pt x="81676" y="1121134"/>
                  <a:pt x="7464" y="1176793"/>
                </a:cubicBezTo>
                <a:cubicBezTo>
                  <a:pt x="-66748" y="1232452"/>
                  <a:pt x="436835" y="1304014"/>
                  <a:pt x="436835" y="1304014"/>
                </a:cubicBezTo>
              </a:path>
            </a:pathLst>
          </a:cu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Porting the algorithm to GPU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15926" y="1371600"/>
            <a:ext cx="5194274" cy="3895779"/>
          </a:xfrm>
          <a:prstGeom prst="roundRect">
            <a:avLst/>
          </a:prstGeom>
          <a:noFill/>
          <a:ln w="28575" cap="sq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ight Arrow 73"/>
          <p:cNvSpPr/>
          <p:nvPr/>
        </p:nvSpPr>
        <p:spPr>
          <a:xfrm>
            <a:off x="5638800" y="3437959"/>
            <a:ext cx="800100" cy="2051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526954" y="3090446"/>
            <a:ext cx="1026246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Optimize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700" y="4000500"/>
            <a:ext cx="985657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Update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if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Smaller</a:t>
            </a:r>
            <a:endParaRPr lang="en-US" sz="1600" i="1" dirty="0"/>
          </a:p>
        </p:txBody>
      </p:sp>
      <p:sp>
        <p:nvSpPr>
          <p:cNvPr id="80" name="TextBox 79"/>
          <p:cNvSpPr txBox="1"/>
          <p:nvPr/>
        </p:nvSpPr>
        <p:spPr>
          <a:xfrm>
            <a:off x="6710543" y="2857500"/>
            <a:ext cx="985657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Update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if</a:t>
            </a:r>
            <a:r>
              <a:rPr lang="zh-CN" altLang="en-US" sz="1600" i="1" dirty="0"/>
              <a:t> </a:t>
            </a:r>
            <a:r>
              <a:rPr lang="en-US" altLang="zh-CN" sz="1600" i="1" dirty="0"/>
              <a:t>Smaller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86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101626" y="190500"/>
            <a:ext cx="11252174" cy="533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Comparison of STAMP, STOMP and GPU-STOMP</a:t>
            </a:r>
          </a:p>
        </p:txBody>
      </p:sp>
      <p:pic>
        <p:nvPicPr>
          <p:cNvPr id="76" name="Picture 2" descr="http://www.cs.ucr.edu/~kkhas001/uc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37" y="6329227"/>
            <a:ext cx="2465823" cy="52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21230"/>
              </p:ext>
            </p:extLst>
          </p:nvPr>
        </p:nvGraphicFramePr>
        <p:xfrm>
          <a:off x="381000" y="1455182"/>
          <a:ext cx="9258301" cy="26289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641057"/>
                <a:gridCol w="1652649"/>
                <a:gridCol w="1744317"/>
                <a:gridCol w="1610139"/>
                <a:gridCol w="1610139"/>
              </a:tblGrid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Algorithm </a:t>
                      </a:r>
                      <a:r>
                        <a:rPr lang="en-US" sz="1800" baseline="0" dirty="0" smtClean="0">
                          <a:effectLst/>
                          <a:latin typeface="Times New Roman"/>
                          <a:ea typeface="PMingLiU"/>
                        </a:rPr>
                        <a:t>         </a:t>
                      </a:r>
                      <a:r>
                        <a:rPr lang="en-US" sz="1800" i="1" dirty="0" smtClean="0">
                          <a:effectLst/>
                          <a:latin typeface="Times New Roman"/>
                          <a:ea typeface="PMingLiU"/>
                        </a:rPr>
                        <a:t>n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17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18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19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</a:t>
                      </a:r>
                      <a:r>
                        <a:rPr lang="en-US" sz="1800" baseline="30000">
                          <a:effectLst/>
                          <a:latin typeface="Times New Roman"/>
                          <a:ea typeface="PMingLiU"/>
                        </a:rPr>
                        <a:t>20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</a:tr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STAMP</a:t>
                      </a: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15.1 min</a:t>
                      </a: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1.17 hours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5.4 hours</a:t>
                      </a: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24.4 hours</a:t>
                      </a:r>
                    </a:p>
                  </a:txBody>
                  <a:tcPr marL="8890" marR="8890" marT="0" marB="0" anchor="ctr"/>
                </a:tc>
              </a:tr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STOMP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4.21 min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0.3 hours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1.26 hours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5.22 hours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</a:tr>
              <a:tr h="657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GPU-STOMP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10 sec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18 sec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46 sec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2.5 min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381000" y="1028700"/>
            <a:ext cx="410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fix subsequence length m=256: time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83926"/>
              </p:ext>
            </p:extLst>
          </p:nvPr>
        </p:nvGraphicFramePr>
        <p:xfrm>
          <a:off x="381000" y="4703580"/>
          <a:ext cx="8889338" cy="18115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888234"/>
                <a:gridCol w="2433075"/>
                <a:gridCol w="2568029"/>
              </a:tblGrid>
              <a:tr h="4528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PMingLiU"/>
                        </a:rPr>
                        <a:t>Algorithm                                     </a:t>
                      </a:r>
                      <a:r>
                        <a:rPr lang="en-US" sz="1800" i="1" dirty="0" smtClean="0">
                          <a:effectLst/>
                          <a:latin typeface="Times New Roman"/>
                          <a:ea typeface="PMingLiU"/>
                        </a:rPr>
                        <a:t>m </a:t>
                      </a: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|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PMingLiU"/>
                        </a:rPr>
                        <a:t> n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2000 | 17,279,800</a:t>
                      </a: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400 | 100,000,000</a:t>
                      </a:r>
                    </a:p>
                  </a:txBody>
                  <a:tcPr marL="8890" marR="8890" marT="0" marB="0" anchor="ctr"/>
                </a:tc>
              </a:tr>
              <a:tr h="45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STAMP (</a:t>
                      </a:r>
                      <a:r>
                        <a:rPr lang="en-US" sz="1800" i="1">
                          <a:effectLst/>
                          <a:latin typeface="Times New Roman"/>
                          <a:ea typeface="PMingLiU"/>
                        </a:rPr>
                        <a:t>estimated</a:t>
                      </a:r>
                      <a:r>
                        <a:rPr lang="en-US" sz="1800">
                          <a:effectLst/>
                          <a:latin typeface="Times New Roman"/>
                          <a:ea typeface="PMingLiU"/>
                        </a:rPr>
                        <a:t>)</a:t>
                      </a: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>
                          <a:effectLst/>
                          <a:latin typeface="Times New Roman"/>
                          <a:ea typeface="PMingLiU"/>
                        </a:rPr>
                        <a:t>36.5 weeks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>
                          <a:effectLst/>
                          <a:latin typeface="Times New Roman"/>
                          <a:ea typeface="PMingLiU"/>
                        </a:rPr>
                        <a:t>25.5 years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</a:tr>
              <a:tr h="452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STOMP (</a:t>
                      </a:r>
                      <a:r>
                        <a:rPr lang="en-US" sz="1800" i="1" dirty="0">
                          <a:effectLst/>
                          <a:latin typeface="Times New Roman"/>
                          <a:ea typeface="PMingLiU"/>
                        </a:rPr>
                        <a:t>estimated</a:t>
                      </a:r>
                      <a:r>
                        <a:rPr lang="en-US" sz="1800" dirty="0">
                          <a:effectLst/>
                          <a:latin typeface="Times New Roman"/>
                          <a:ea typeface="PMingLiU"/>
                        </a:rPr>
                        <a:t>)</a:t>
                      </a: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8.4 weeks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5.4 years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</a:tr>
              <a:tr h="45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GPU-STOMP</a:t>
                      </a:r>
                      <a:endParaRPr lang="en-US" sz="1800" dirty="0" smtClean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9.27 hours</a:t>
                      </a:r>
                      <a:endParaRPr lang="en-US" sz="18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PMingLiU"/>
                        </a:rPr>
                        <a:t>12.13 days</a:t>
                      </a:r>
                      <a:endParaRPr lang="en-US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8890" marR="889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343400"/>
            <a:ext cx="880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large data, and </a:t>
            </a:r>
            <a:r>
              <a:rPr lang="en-US" b="1" dirty="0" smtClean="0">
                <a:solidFill>
                  <a:srgbClr val="FF0000"/>
                </a:solidFill>
              </a:rPr>
              <a:t>for the very first time in the literature, 100,000,000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7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38889</TotalTime>
  <Words>1328</Words>
  <Application>Microsoft Office PowerPoint</Application>
  <PresentationFormat>Custom</PresentationFormat>
  <Paragraphs>356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Eamonn Keogh</dc:creator>
  <cp:lastModifiedBy>Yan</cp:lastModifiedBy>
  <cp:revision>54</cp:revision>
  <dcterms:created xsi:type="dcterms:W3CDTF">2016-09-29T22:13:24Z</dcterms:created>
  <dcterms:modified xsi:type="dcterms:W3CDTF">2016-11-23T23:37:31Z</dcterms:modified>
</cp:coreProperties>
</file>