
<file path=[Content_Types].xml><?xml version="1.0" encoding="utf-8"?>
<Types xmlns="http://schemas.openxmlformats.org/package/2006/content-types">
  <Default Extension="gif&amp;ehk=kaocY7M2YbGKs" ContentType="image/gif"/>
  <Default Extension="gif&amp;ehk=oZBnBeZtqFnke4tJdfMC1g&amp;r=0&amp;pid=OfficeInsert"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456" r:id="rId3"/>
    <p:sldId id="509" r:id="rId4"/>
    <p:sldId id="449" r:id="rId5"/>
    <p:sldId id="424" r:id="rId6"/>
    <p:sldId id="425" r:id="rId7"/>
    <p:sldId id="430" r:id="rId8"/>
    <p:sldId id="451" r:id="rId9"/>
    <p:sldId id="418" r:id="rId10"/>
    <p:sldId id="453" r:id="rId11"/>
    <p:sldId id="450" r:id="rId12"/>
    <p:sldId id="419" r:id="rId13"/>
    <p:sldId id="420" r:id="rId14"/>
    <p:sldId id="510" r:id="rId15"/>
    <p:sldId id="512" r:id="rId16"/>
    <p:sldId id="433" r:id="rId17"/>
    <p:sldId id="455" r:id="rId18"/>
    <p:sldId id="452" r:id="rId19"/>
    <p:sldId id="514" r:id="rId20"/>
    <p:sldId id="437" r:id="rId21"/>
    <p:sldId id="438" r:id="rId22"/>
    <p:sldId id="439" r:id="rId23"/>
    <p:sldId id="444" r:id="rId24"/>
    <p:sldId id="403" r:id="rId25"/>
    <p:sldId id="442" r:id="rId26"/>
    <p:sldId id="441" r:id="rId27"/>
    <p:sldId id="517" r:id="rId28"/>
    <p:sldId id="386" r:id="rId29"/>
    <p:sldId id="421" r:id="rId30"/>
    <p:sldId id="448" r:id="rId31"/>
    <p:sldId id="511" r:id="rId32"/>
    <p:sldId id="513" r:id="rId33"/>
    <p:sldId id="434" r:id="rId34"/>
    <p:sldId id="454" r:id="rId35"/>
    <p:sldId id="515" r:id="rId36"/>
    <p:sldId id="516"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B00000"/>
    <a:srgbClr val="820000"/>
    <a:srgbClr val="FF7C80"/>
    <a:srgbClr val="FF0000"/>
    <a:srgbClr val="5B9BD5"/>
    <a:srgbClr val="FACE8E"/>
    <a:srgbClr val="F9D895"/>
    <a:srgbClr val="FFFFCC"/>
    <a:srgbClr val="EF8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8" autoAdjust="0"/>
    <p:restoredTop sz="86327" autoAdjust="0"/>
  </p:normalViewPr>
  <p:slideViewPr>
    <p:cSldViewPr snapToGrid="0">
      <p:cViewPr varScale="1">
        <p:scale>
          <a:sx n="52" d="100"/>
          <a:sy n="52" d="100"/>
        </p:scale>
        <p:origin x="968" y="176"/>
      </p:cViewPr>
      <p:guideLst/>
    </p:cSldViewPr>
  </p:slideViewPr>
  <p:notesTextViewPr>
    <p:cViewPr>
      <p:scale>
        <a:sx n="1" d="1"/>
        <a:sy n="1" d="1"/>
      </p:scale>
      <p:origin x="0" y="0"/>
    </p:cViewPr>
  </p:notesTextViewPr>
  <p:sorterViewPr>
    <p:cViewPr>
      <p:scale>
        <a:sx n="69" d="100"/>
        <a:sy n="6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iana Riva" userId="b527241f-ce4c-4aeb-9ee2-80abfaa5f99d" providerId="ADAL" clId="{CB85AB7E-93D7-4EC5-8C85-9CA452F50556}"/>
    <pc:docChg chg="custSel addSld delSld modSld sldOrd">
      <pc:chgData name="Oriana Riva" userId="b527241f-ce4c-4aeb-9ee2-80abfaa5f99d" providerId="ADAL" clId="{CB85AB7E-93D7-4EC5-8C85-9CA452F50556}" dt="2019-04-29T23:43:30.477" v="1370" actId="20577"/>
      <pc:docMkLst>
        <pc:docMk/>
      </pc:docMkLst>
      <pc:sldChg chg="modSp">
        <pc:chgData name="Oriana Riva" userId="b527241f-ce4c-4aeb-9ee2-80abfaa5f99d" providerId="ADAL" clId="{CB85AB7E-93D7-4EC5-8C85-9CA452F50556}" dt="2019-04-29T17:26:45.464" v="202" actId="6549"/>
        <pc:sldMkLst>
          <pc:docMk/>
          <pc:sldMk cId="2331258460" sldId="256"/>
        </pc:sldMkLst>
        <pc:spChg chg="mod">
          <ac:chgData name="Oriana Riva" userId="b527241f-ce4c-4aeb-9ee2-80abfaa5f99d" providerId="ADAL" clId="{CB85AB7E-93D7-4EC5-8C85-9CA452F50556}" dt="2019-04-29T17:25:47.214" v="73" actId="6549"/>
          <ac:spMkLst>
            <pc:docMk/>
            <pc:sldMk cId="2331258460" sldId="256"/>
            <ac:spMk id="2" creationId="{00000000-0000-0000-0000-000000000000}"/>
          </ac:spMkLst>
        </pc:spChg>
        <pc:spChg chg="mod">
          <ac:chgData name="Oriana Riva" userId="b527241f-ce4c-4aeb-9ee2-80abfaa5f99d" providerId="ADAL" clId="{CB85AB7E-93D7-4EC5-8C85-9CA452F50556}" dt="2019-04-29T17:26:45.464" v="202" actId="6549"/>
          <ac:spMkLst>
            <pc:docMk/>
            <pc:sldMk cId="2331258460" sldId="256"/>
            <ac:spMk id="3" creationId="{00000000-0000-0000-0000-000000000000}"/>
          </ac:spMkLst>
        </pc:spChg>
      </pc:sldChg>
      <pc:sldChg chg="del">
        <pc:chgData name="Oriana Riva" userId="b527241f-ce4c-4aeb-9ee2-80abfaa5f99d" providerId="ADAL" clId="{CB85AB7E-93D7-4EC5-8C85-9CA452F50556}" dt="2019-04-29T18:16:32.418" v="304" actId="2696"/>
        <pc:sldMkLst>
          <pc:docMk/>
          <pc:sldMk cId="1769011198" sldId="360"/>
        </pc:sldMkLst>
      </pc:sldChg>
      <pc:sldChg chg="del">
        <pc:chgData name="Oriana Riva" userId="b527241f-ce4c-4aeb-9ee2-80abfaa5f99d" providerId="ADAL" clId="{CB85AB7E-93D7-4EC5-8C85-9CA452F50556}" dt="2019-04-29T17:24:52.677" v="0" actId="2696"/>
        <pc:sldMkLst>
          <pc:docMk/>
          <pc:sldMk cId="742579008" sldId="377"/>
        </pc:sldMkLst>
      </pc:sldChg>
      <pc:sldChg chg="del">
        <pc:chgData name="Oriana Riva" userId="b527241f-ce4c-4aeb-9ee2-80abfaa5f99d" providerId="ADAL" clId="{CB85AB7E-93D7-4EC5-8C85-9CA452F50556}" dt="2019-04-29T18:16:41.539" v="305" actId="2696"/>
        <pc:sldMkLst>
          <pc:docMk/>
          <pc:sldMk cId="1764372608" sldId="381"/>
        </pc:sldMkLst>
      </pc:sldChg>
      <pc:sldChg chg="addSp delSp modSp ord modNotesTx">
        <pc:chgData name="Oriana Riva" userId="b527241f-ce4c-4aeb-9ee2-80abfaa5f99d" providerId="ADAL" clId="{CB85AB7E-93D7-4EC5-8C85-9CA452F50556}" dt="2019-04-29T23:25:55.983" v="1068" actId="20577"/>
        <pc:sldMkLst>
          <pc:docMk/>
          <pc:sldMk cId="846172319" sldId="386"/>
        </pc:sldMkLst>
        <pc:spChg chg="del mod">
          <ac:chgData name="Oriana Riva" userId="b527241f-ce4c-4aeb-9ee2-80abfaa5f99d" providerId="ADAL" clId="{CB85AB7E-93D7-4EC5-8C85-9CA452F50556}" dt="2019-04-29T19:28:53.357" v="891" actId="478"/>
          <ac:spMkLst>
            <pc:docMk/>
            <pc:sldMk cId="846172319" sldId="386"/>
            <ac:spMk id="2" creationId="{00000000-0000-0000-0000-000000000000}"/>
          </ac:spMkLst>
        </pc:spChg>
        <pc:spChg chg="mod">
          <ac:chgData name="Oriana Riva" userId="b527241f-ce4c-4aeb-9ee2-80abfaa5f99d" providerId="ADAL" clId="{CB85AB7E-93D7-4EC5-8C85-9CA452F50556}" dt="2019-04-29T19:28:59.917" v="892" actId="1076"/>
          <ac:spMkLst>
            <pc:docMk/>
            <pc:sldMk cId="846172319" sldId="386"/>
            <ac:spMk id="3" creationId="{00000000-0000-0000-0000-000000000000}"/>
          </ac:spMkLst>
        </pc:spChg>
        <pc:spChg chg="add mod">
          <ac:chgData name="Oriana Riva" userId="b527241f-ce4c-4aeb-9ee2-80abfaa5f99d" providerId="ADAL" clId="{CB85AB7E-93D7-4EC5-8C85-9CA452F50556}" dt="2019-04-29T19:09:57.870" v="766" actId="164"/>
          <ac:spMkLst>
            <pc:docMk/>
            <pc:sldMk cId="846172319" sldId="386"/>
            <ac:spMk id="8" creationId="{EF5FCF71-5DB3-4A6D-A173-65EAA84E21DA}"/>
          </ac:spMkLst>
        </pc:spChg>
        <pc:spChg chg="mod">
          <ac:chgData name="Oriana Riva" userId="b527241f-ce4c-4aeb-9ee2-80abfaa5f99d" providerId="ADAL" clId="{CB85AB7E-93D7-4EC5-8C85-9CA452F50556}" dt="2019-04-29T19:29:41.005" v="927" actId="14100"/>
          <ac:spMkLst>
            <pc:docMk/>
            <pc:sldMk cId="846172319" sldId="386"/>
            <ac:spMk id="9" creationId="{00000000-0000-0000-0000-000000000000}"/>
          </ac:spMkLst>
        </pc:spChg>
        <pc:spChg chg="del">
          <ac:chgData name="Oriana Riva" userId="b527241f-ce4c-4aeb-9ee2-80abfaa5f99d" providerId="ADAL" clId="{CB85AB7E-93D7-4EC5-8C85-9CA452F50556}" dt="2019-04-29T19:03:23.012" v="710" actId="478"/>
          <ac:spMkLst>
            <pc:docMk/>
            <pc:sldMk cId="846172319" sldId="386"/>
            <ac:spMk id="10" creationId="{00000000-0000-0000-0000-000000000000}"/>
          </ac:spMkLst>
        </pc:spChg>
        <pc:spChg chg="add mod">
          <ac:chgData name="Oriana Riva" userId="b527241f-ce4c-4aeb-9ee2-80abfaa5f99d" providerId="ADAL" clId="{CB85AB7E-93D7-4EC5-8C85-9CA452F50556}" dt="2019-04-29T19:13:24.606" v="869" actId="207"/>
          <ac:spMkLst>
            <pc:docMk/>
            <pc:sldMk cId="846172319" sldId="386"/>
            <ac:spMk id="14" creationId="{C0B7E30C-E0CE-493D-8184-57D7BC450E8E}"/>
          </ac:spMkLst>
        </pc:spChg>
        <pc:spChg chg="add del mod">
          <ac:chgData name="Oriana Riva" userId="b527241f-ce4c-4aeb-9ee2-80abfaa5f99d" providerId="ADAL" clId="{CB85AB7E-93D7-4EC5-8C85-9CA452F50556}" dt="2019-04-29T19:11:38.855" v="789" actId="478"/>
          <ac:spMkLst>
            <pc:docMk/>
            <pc:sldMk cId="846172319" sldId="386"/>
            <ac:spMk id="15" creationId="{B74046CE-50D6-4CA5-B274-F3591C8877B9}"/>
          </ac:spMkLst>
        </pc:spChg>
        <pc:spChg chg="add mod">
          <ac:chgData name="Oriana Riva" userId="b527241f-ce4c-4aeb-9ee2-80abfaa5f99d" providerId="ADAL" clId="{CB85AB7E-93D7-4EC5-8C85-9CA452F50556}" dt="2019-04-29T19:11:44.470" v="803" actId="1035"/>
          <ac:spMkLst>
            <pc:docMk/>
            <pc:sldMk cId="846172319" sldId="386"/>
            <ac:spMk id="16" creationId="{9A10B14B-6271-43CE-AF5E-74AC29C9B69B}"/>
          </ac:spMkLst>
        </pc:spChg>
        <pc:spChg chg="add mod">
          <ac:chgData name="Oriana Riva" userId="b527241f-ce4c-4aeb-9ee2-80abfaa5f99d" providerId="ADAL" clId="{CB85AB7E-93D7-4EC5-8C85-9CA452F50556}" dt="2019-04-29T19:09:57.870" v="766" actId="164"/>
          <ac:spMkLst>
            <pc:docMk/>
            <pc:sldMk cId="846172319" sldId="386"/>
            <ac:spMk id="17" creationId="{0C3D53C9-05A2-4048-9539-583EBC8153AD}"/>
          </ac:spMkLst>
        </pc:spChg>
        <pc:spChg chg="add mod">
          <ac:chgData name="Oriana Riva" userId="b527241f-ce4c-4aeb-9ee2-80abfaa5f99d" providerId="ADAL" clId="{CB85AB7E-93D7-4EC5-8C85-9CA452F50556}" dt="2019-04-29T19:15:09.236" v="889" actId="164"/>
          <ac:spMkLst>
            <pc:docMk/>
            <pc:sldMk cId="846172319" sldId="386"/>
            <ac:spMk id="19" creationId="{F2B267B3-6DFC-4A9C-BC41-D2DCF0E7F2C3}"/>
          </ac:spMkLst>
        </pc:spChg>
        <pc:spChg chg="add mod">
          <ac:chgData name="Oriana Riva" userId="b527241f-ce4c-4aeb-9ee2-80abfaa5f99d" providerId="ADAL" clId="{CB85AB7E-93D7-4EC5-8C85-9CA452F50556}" dt="2019-04-29T19:15:09.236" v="889" actId="164"/>
          <ac:spMkLst>
            <pc:docMk/>
            <pc:sldMk cId="846172319" sldId="386"/>
            <ac:spMk id="21" creationId="{DA2E21D4-B4A1-4D33-8AC2-B756572D592C}"/>
          </ac:spMkLst>
        </pc:spChg>
        <pc:grpChg chg="del">
          <ac:chgData name="Oriana Riva" userId="b527241f-ce4c-4aeb-9ee2-80abfaa5f99d" providerId="ADAL" clId="{CB85AB7E-93D7-4EC5-8C85-9CA452F50556}" dt="2019-04-29T19:03:20.232" v="708" actId="478"/>
          <ac:grpSpMkLst>
            <pc:docMk/>
            <pc:sldMk cId="846172319" sldId="386"/>
            <ac:grpSpMk id="7" creationId="{00000000-0000-0000-0000-000000000000}"/>
          </ac:grpSpMkLst>
        </pc:grpChg>
        <pc:grpChg chg="add mod">
          <ac:chgData name="Oriana Riva" userId="b527241f-ce4c-4aeb-9ee2-80abfaa5f99d" providerId="ADAL" clId="{CB85AB7E-93D7-4EC5-8C85-9CA452F50556}" dt="2019-04-29T19:28:59.917" v="892" actId="1076"/>
          <ac:grpSpMkLst>
            <pc:docMk/>
            <pc:sldMk cId="846172319" sldId="386"/>
            <ac:grpSpMk id="18" creationId="{723C0415-9F69-4381-A62D-400503C96C4E}"/>
          </ac:grpSpMkLst>
        </pc:grpChg>
        <pc:grpChg chg="add mod">
          <ac:chgData name="Oriana Riva" userId="b527241f-ce4c-4aeb-9ee2-80abfaa5f99d" providerId="ADAL" clId="{CB85AB7E-93D7-4EC5-8C85-9CA452F50556}" dt="2019-04-29T19:28:59.917" v="892" actId="1076"/>
          <ac:grpSpMkLst>
            <pc:docMk/>
            <pc:sldMk cId="846172319" sldId="386"/>
            <ac:grpSpMk id="23" creationId="{7D832670-2B31-43B9-9E49-D0F9887730CE}"/>
          </ac:grpSpMkLst>
        </pc:grpChg>
        <pc:picChg chg="add del mod">
          <ac:chgData name="Oriana Riva" userId="b527241f-ce4c-4aeb-9ee2-80abfaa5f99d" providerId="ADAL" clId="{CB85AB7E-93D7-4EC5-8C85-9CA452F50556}" dt="2019-04-29T19:13:57.984" v="879" actId="478"/>
          <ac:picMkLst>
            <pc:docMk/>
            <pc:sldMk cId="846172319" sldId="386"/>
            <ac:picMk id="5" creationId="{D15B92AE-2CF8-4A7D-9B3E-53F90685FEC6}"/>
          </ac:picMkLst>
        </pc:picChg>
        <pc:picChg chg="add del">
          <ac:chgData name="Oriana Riva" userId="b527241f-ce4c-4aeb-9ee2-80abfaa5f99d" providerId="ADAL" clId="{CB85AB7E-93D7-4EC5-8C85-9CA452F50556}" dt="2019-04-29T19:06:44.329" v="716" actId="478"/>
          <ac:picMkLst>
            <pc:docMk/>
            <pc:sldMk cId="846172319" sldId="386"/>
            <ac:picMk id="6" creationId="{A45388F6-C73D-4F94-8516-635AAD56BF89}"/>
          </ac:picMkLst>
        </pc:picChg>
        <pc:picChg chg="add mod">
          <ac:chgData name="Oriana Riva" userId="b527241f-ce4c-4aeb-9ee2-80abfaa5f99d" providerId="ADAL" clId="{CB85AB7E-93D7-4EC5-8C85-9CA452F50556}" dt="2019-04-29T19:15:09.236" v="889" actId="164"/>
          <ac:picMkLst>
            <pc:docMk/>
            <pc:sldMk cId="846172319" sldId="386"/>
            <ac:picMk id="1026" creationId="{9690FAEB-344C-40A4-A2BC-747464ACE17C}"/>
          </ac:picMkLst>
        </pc:picChg>
        <pc:cxnChg chg="add mod">
          <ac:chgData name="Oriana Riva" userId="b527241f-ce4c-4aeb-9ee2-80abfaa5f99d" providerId="ADAL" clId="{CB85AB7E-93D7-4EC5-8C85-9CA452F50556}" dt="2019-04-29T19:15:09.236" v="889" actId="164"/>
          <ac:cxnSpMkLst>
            <pc:docMk/>
            <pc:sldMk cId="846172319" sldId="386"/>
            <ac:cxnSpMk id="22" creationId="{F4491AB6-7D3A-4C49-A168-13DD5DD3BDC0}"/>
          </ac:cxnSpMkLst>
        </pc:cxnChg>
      </pc:sldChg>
      <pc:sldChg chg="add">
        <pc:chgData name="Oriana Riva" userId="b527241f-ce4c-4aeb-9ee2-80abfaa5f99d" providerId="ADAL" clId="{CB85AB7E-93D7-4EC5-8C85-9CA452F50556}" dt="2019-04-29T18:10:05.478" v="244"/>
        <pc:sldMkLst>
          <pc:docMk/>
          <pc:sldMk cId="3920466902" sldId="394"/>
        </pc:sldMkLst>
      </pc:sldChg>
      <pc:sldChg chg="add">
        <pc:chgData name="Oriana Riva" userId="b527241f-ce4c-4aeb-9ee2-80abfaa5f99d" providerId="ADAL" clId="{CB85AB7E-93D7-4EC5-8C85-9CA452F50556}" dt="2019-04-29T18:10:11.430" v="245"/>
        <pc:sldMkLst>
          <pc:docMk/>
          <pc:sldMk cId="2862509468" sldId="401"/>
        </pc:sldMkLst>
      </pc:sldChg>
      <pc:sldChg chg="add">
        <pc:chgData name="Oriana Riva" userId="b527241f-ce4c-4aeb-9ee2-80abfaa5f99d" providerId="ADAL" clId="{CB85AB7E-93D7-4EC5-8C85-9CA452F50556}" dt="2019-04-29T18:10:11.430" v="245"/>
        <pc:sldMkLst>
          <pc:docMk/>
          <pc:sldMk cId="3001101397" sldId="403"/>
        </pc:sldMkLst>
      </pc:sldChg>
      <pc:sldChg chg="add del">
        <pc:chgData name="Oriana Riva" userId="b527241f-ce4c-4aeb-9ee2-80abfaa5f99d" providerId="ADAL" clId="{CB85AB7E-93D7-4EC5-8C85-9CA452F50556}" dt="2019-04-29T18:10:58.363" v="248" actId="2696"/>
        <pc:sldMkLst>
          <pc:docMk/>
          <pc:sldMk cId="225676368" sldId="407"/>
        </pc:sldMkLst>
      </pc:sldChg>
      <pc:sldChg chg="add">
        <pc:chgData name="Oriana Riva" userId="b527241f-ce4c-4aeb-9ee2-80abfaa5f99d" providerId="ADAL" clId="{CB85AB7E-93D7-4EC5-8C85-9CA452F50556}" dt="2019-04-29T18:15:53.931" v="302"/>
        <pc:sldMkLst>
          <pc:docMk/>
          <pc:sldMk cId="590834477" sldId="418"/>
        </pc:sldMkLst>
      </pc:sldChg>
      <pc:sldChg chg="add del">
        <pc:chgData name="Oriana Riva" userId="b527241f-ce4c-4aeb-9ee2-80abfaa5f99d" providerId="ADAL" clId="{CB85AB7E-93D7-4EC5-8C85-9CA452F50556}" dt="2019-04-29T18:15:45.360" v="291" actId="2696"/>
        <pc:sldMkLst>
          <pc:docMk/>
          <pc:sldMk cId="1852154884" sldId="418"/>
        </pc:sldMkLst>
      </pc:sldChg>
      <pc:sldChg chg="add">
        <pc:chgData name="Oriana Riva" userId="b527241f-ce4c-4aeb-9ee2-80abfaa5f99d" providerId="ADAL" clId="{CB85AB7E-93D7-4EC5-8C85-9CA452F50556}" dt="2019-04-29T18:10:11.430" v="245"/>
        <pc:sldMkLst>
          <pc:docMk/>
          <pc:sldMk cId="3078539084" sldId="419"/>
        </pc:sldMkLst>
      </pc:sldChg>
      <pc:sldChg chg="add">
        <pc:chgData name="Oriana Riva" userId="b527241f-ce4c-4aeb-9ee2-80abfaa5f99d" providerId="ADAL" clId="{CB85AB7E-93D7-4EC5-8C85-9CA452F50556}" dt="2019-04-29T18:10:11.430" v="245"/>
        <pc:sldMkLst>
          <pc:docMk/>
          <pc:sldMk cId="701562241" sldId="420"/>
        </pc:sldMkLst>
      </pc:sldChg>
      <pc:sldChg chg="add del">
        <pc:chgData name="Oriana Riva" userId="b527241f-ce4c-4aeb-9ee2-80abfaa5f99d" providerId="ADAL" clId="{CB85AB7E-93D7-4EC5-8C85-9CA452F50556}" dt="2019-04-29T18:15:45.360" v="292" actId="2696"/>
        <pc:sldMkLst>
          <pc:docMk/>
          <pc:sldMk cId="2967442726" sldId="421"/>
        </pc:sldMkLst>
      </pc:sldChg>
      <pc:sldChg chg="modSp add modNotesTx">
        <pc:chgData name="Oriana Riva" userId="b527241f-ce4c-4aeb-9ee2-80abfaa5f99d" providerId="ADAL" clId="{CB85AB7E-93D7-4EC5-8C85-9CA452F50556}" dt="2019-04-29T23:24:28.408" v="1065" actId="13926"/>
        <pc:sldMkLst>
          <pc:docMk/>
          <pc:sldMk cId="3695741667" sldId="421"/>
        </pc:sldMkLst>
        <pc:spChg chg="mod">
          <ac:chgData name="Oriana Riva" userId="b527241f-ce4c-4aeb-9ee2-80abfaa5f99d" providerId="ADAL" clId="{CB85AB7E-93D7-4EC5-8C85-9CA452F50556}" dt="2019-04-29T18:18:00.756" v="367" actId="20577"/>
          <ac:spMkLst>
            <pc:docMk/>
            <pc:sldMk cId="3695741667" sldId="421"/>
            <ac:spMk id="2" creationId="{6AE42A33-8420-4826-9439-937496FB6C7C}"/>
          </ac:spMkLst>
        </pc:spChg>
        <pc:spChg chg="mod">
          <ac:chgData name="Oriana Riva" userId="b527241f-ce4c-4aeb-9ee2-80abfaa5f99d" providerId="ADAL" clId="{CB85AB7E-93D7-4EC5-8C85-9CA452F50556}" dt="2019-04-29T19:32:44.126" v="1059" actId="6549"/>
          <ac:spMkLst>
            <pc:docMk/>
            <pc:sldMk cId="3695741667" sldId="421"/>
            <ac:spMk id="3" creationId="{DD3614F2-B0B7-488C-926A-71EA80CFB0BD}"/>
          </ac:spMkLst>
        </pc:spChg>
        <pc:spChg chg="mod">
          <ac:chgData name="Oriana Riva" userId="b527241f-ce4c-4aeb-9ee2-80abfaa5f99d" providerId="ADAL" clId="{CB85AB7E-93D7-4EC5-8C85-9CA452F50556}" dt="2019-04-29T23:24:28.408" v="1065" actId="13926"/>
          <ac:spMkLst>
            <pc:docMk/>
            <pc:sldMk cId="3695741667" sldId="421"/>
            <ac:spMk id="4" creationId="{C1B33E04-B4D7-48E8-BA10-1662C9C2575E}"/>
          </ac:spMkLst>
        </pc:spChg>
        <pc:spChg chg="mod">
          <ac:chgData name="Oriana Riva" userId="b527241f-ce4c-4aeb-9ee2-80abfaa5f99d" providerId="ADAL" clId="{CB85AB7E-93D7-4EC5-8C85-9CA452F50556}" dt="2019-04-29T18:18:38.994" v="370" actId="1076"/>
          <ac:spMkLst>
            <pc:docMk/>
            <pc:sldMk cId="3695741667" sldId="421"/>
            <ac:spMk id="5" creationId="{F3804F04-F120-4E73-8120-06C53A171DFE}"/>
          </ac:spMkLst>
        </pc:spChg>
        <pc:spChg chg="mod">
          <ac:chgData name="Oriana Riva" userId="b527241f-ce4c-4aeb-9ee2-80abfaa5f99d" providerId="ADAL" clId="{CB85AB7E-93D7-4EC5-8C85-9CA452F50556}" dt="2019-04-29T18:18:38.155" v="369" actId="13926"/>
          <ac:spMkLst>
            <pc:docMk/>
            <pc:sldMk cId="3695741667" sldId="421"/>
            <ac:spMk id="6" creationId="{D03E523F-3A00-4DC7-B509-0827E0E82908}"/>
          </ac:spMkLst>
        </pc:spChg>
      </pc:sldChg>
      <pc:sldChg chg="add del">
        <pc:chgData name="Oriana Riva" userId="b527241f-ce4c-4aeb-9ee2-80abfaa5f99d" providerId="ADAL" clId="{CB85AB7E-93D7-4EC5-8C85-9CA452F50556}" dt="2019-04-29T18:15:17.349" v="290" actId="2696"/>
        <pc:sldMkLst>
          <pc:docMk/>
          <pc:sldMk cId="368395864" sldId="423"/>
        </pc:sldMkLst>
      </pc:sldChg>
      <pc:sldChg chg="add">
        <pc:chgData name="Oriana Riva" userId="b527241f-ce4c-4aeb-9ee2-80abfaa5f99d" providerId="ADAL" clId="{CB85AB7E-93D7-4EC5-8C85-9CA452F50556}" dt="2019-04-29T18:15:53.931" v="302"/>
        <pc:sldMkLst>
          <pc:docMk/>
          <pc:sldMk cId="1113450685" sldId="424"/>
        </pc:sldMkLst>
      </pc:sldChg>
      <pc:sldChg chg="add del">
        <pc:chgData name="Oriana Riva" userId="b527241f-ce4c-4aeb-9ee2-80abfaa5f99d" providerId="ADAL" clId="{CB85AB7E-93D7-4EC5-8C85-9CA452F50556}" dt="2019-04-29T18:15:45.360" v="293" actId="2696"/>
        <pc:sldMkLst>
          <pc:docMk/>
          <pc:sldMk cId="1171846727" sldId="424"/>
        </pc:sldMkLst>
      </pc:sldChg>
      <pc:sldChg chg="add del">
        <pc:chgData name="Oriana Riva" userId="b527241f-ce4c-4aeb-9ee2-80abfaa5f99d" providerId="ADAL" clId="{CB85AB7E-93D7-4EC5-8C85-9CA452F50556}" dt="2019-04-29T18:15:45.376" v="294" actId="2696"/>
        <pc:sldMkLst>
          <pc:docMk/>
          <pc:sldMk cId="2995067729" sldId="425"/>
        </pc:sldMkLst>
      </pc:sldChg>
      <pc:sldChg chg="add">
        <pc:chgData name="Oriana Riva" userId="b527241f-ce4c-4aeb-9ee2-80abfaa5f99d" providerId="ADAL" clId="{CB85AB7E-93D7-4EC5-8C85-9CA452F50556}" dt="2019-04-29T18:15:53.931" v="302"/>
        <pc:sldMkLst>
          <pc:docMk/>
          <pc:sldMk cId="3639498777" sldId="425"/>
        </pc:sldMkLst>
      </pc:sldChg>
      <pc:sldChg chg="add">
        <pc:chgData name="Oriana Riva" userId="b527241f-ce4c-4aeb-9ee2-80abfaa5f99d" providerId="ADAL" clId="{CB85AB7E-93D7-4EC5-8C85-9CA452F50556}" dt="2019-04-29T18:15:53.931" v="302"/>
        <pc:sldMkLst>
          <pc:docMk/>
          <pc:sldMk cId="454013009" sldId="426"/>
        </pc:sldMkLst>
      </pc:sldChg>
      <pc:sldChg chg="add del">
        <pc:chgData name="Oriana Riva" userId="b527241f-ce4c-4aeb-9ee2-80abfaa5f99d" providerId="ADAL" clId="{CB85AB7E-93D7-4EC5-8C85-9CA452F50556}" dt="2019-04-29T18:15:45.376" v="295" actId="2696"/>
        <pc:sldMkLst>
          <pc:docMk/>
          <pc:sldMk cId="2930101370" sldId="426"/>
        </pc:sldMkLst>
      </pc:sldChg>
      <pc:sldChg chg="add del">
        <pc:chgData name="Oriana Riva" userId="b527241f-ce4c-4aeb-9ee2-80abfaa5f99d" providerId="ADAL" clId="{CB85AB7E-93D7-4EC5-8C85-9CA452F50556}" dt="2019-04-29T18:15:45.376" v="296" actId="2696"/>
        <pc:sldMkLst>
          <pc:docMk/>
          <pc:sldMk cId="2548520318" sldId="427"/>
        </pc:sldMkLst>
      </pc:sldChg>
      <pc:sldChg chg="add">
        <pc:chgData name="Oriana Riva" userId="b527241f-ce4c-4aeb-9ee2-80abfaa5f99d" providerId="ADAL" clId="{CB85AB7E-93D7-4EC5-8C85-9CA452F50556}" dt="2019-04-29T18:15:53.931" v="302"/>
        <pc:sldMkLst>
          <pc:docMk/>
          <pc:sldMk cId="2972888697" sldId="427"/>
        </pc:sldMkLst>
      </pc:sldChg>
      <pc:sldChg chg="add">
        <pc:chgData name="Oriana Riva" userId="b527241f-ce4c-4aeb-9ee2-80abfaa5f99d" providerId="ADAL" clId="{CB85AB7E-93D7-4EC5-8C85-9CA452F50556}" dt="2019-04-29T18:15:53.931" v="302"/>
        <pc:sldMkLst>
          <pc:docMk/>
          <pc:sldMk cId="2063229601" sldId="428"/>
        </pc:sldMkLst>
      </pc:sldChg>
      <pc:sldChg chg="add del">
        <pc:chgData name="Oriana Riva" userId="b527241f-ce4c-4aeb-9ee2-80abfaa5f99d" providerId="ADAL" clId="{CB85AB7E-93D7-4EC5-8C85-9CA452F50556}" dt="2019-04-29T18:15:45.376" v="297" actId="2696"/>
        <pc:sldMkLst>
          <pc:docMk/>
          <pc:sldMk cId="4032741908" sldId="428"/>
        </pc:sldMkLst>
      </pc:sldChg>
      <pc:sldChg chg="add">
        <pc:chgData name="Oriana Riva" userId="b527241f-ce4c-4aeb-9ee2-80abfaa5f99d" providerId="ADAL" clId="{CB85AB7E-93D7-4EC5-8C85-9CA452F50556}" dt="2019-04-29T18:15:53.931" v="302"/>
        <pc:sldMkLst>
          <pc:docMk/>
          <pc:sldMk cId="221708291" sldId="429"/>
        </pc:sldMkLst>
      </pc:sldChg>
      <pc:sldChg chg="add del">
        <pc:chgData name="Oriana Riva" userId="b527241f-ce4c-4aeb-9ee2-80abfaa5f99d" providerId="ADAL" clId="{CB85AB7E-93D7-4EC5-8C85-9CA452F50556}" dt="2019-04-29T18:15:45.376" v="298" actId="2696"/>
        <pc:sldMkLst>
          <pc:docMk/>
          <pc:sldMk cId="314618094" sldId="429"/>
        </pc:sldMkLst>
      </pc:sldChg>
      <pc:sldChg chg="add del">
        <pc:chgData name="Oriana Riva" userId="b527241f-ce4c-4aeb-9ee2-80abfaa5f99d" providerId="ADAL" clId="{CB85AB7E-93D7-4EC5-8C85-9CA452F50556}" dt="2019-04-29T18:15:45.392" v="299" actId="2696"/>
        <pc:sldMkLst>
          <pc:docMk/>
          <pc:sldMk cId="2244073565" sldId="430"/>
        </pc:sldMkLst>
      </pc:sldChg>
      <pc:sldChg chg="add">
        <pc:chgData name="Oriana Riva" userId="b527241f-ce4c-4aeb-9ee2-80abfaa5f99d" providerId="ADAL" clId="{CB85AB7E-93D7-4EC5-8C85-9CA452F50556}" dt="2019-04-29T18:15:53.931" v="302"/>
        <pc:sldMkLst>
          <pc:docMk/>
          <pc:sldMk cId="3463638815" sldId="430"/>
        </pc:sldMkLst>
      </pc:sldChg>
      <pc:sldChg chg="add">
        <pc:chgData name="Oriana Riva" userId="b527241f-ce4c-4aeb-9ee2-80abfaa5f99d" providerId="ADAL" clId="{CB85AB7E-93D7-4EC5-8C85-9CA452F50556}" dt="2019-04-29T18:15:53.931" v="302"/>
        <pc:sldMkLst>
          <pc:docMk/>
          <pc:sldMk cId="2472146828" sldId="431"/>
        </pc:sldMkLst>
      </pc:sldChg>
      <pc:sldChg chg="add del">
        <pc:chgData name="Oriana Riva" userId="b527241f-ce4c-4aeb-9ee2-80abfaa5f99d" providerId="ADAL" clId="{CB85AB7E-93D7-4EC5-8C85-9CA452F50556}" dt="2019-04-29T18:15:45.392" v="300" actId="2696"/>
        <pc:sldMkLst>
          <pc:docMk/>
          <pc:sldMk cId="3744721189" sldId="431"/>
        </pc:sldMkLst>
      </pc:sldChg>
      <pc:sldChg chg="add">
        <pc:chgData name="Oriana Riva" userId="b527241f-ce4c-4aeb-9ee2-80abfaa5f99d" providerId="ADAL" clId="{CB85AB7E-93D7-4EC5-8C85-9CA452F50556}" dt="2019-04-29T18:10:11.430" v="245"/>
        <pc:sldMkLst>
          <pc:docMk/>
          <pc:sldMk cId="1167978626" sldId="432"/>
        </pc:sldMkLst>
      </pc:sldChg>
      <pc:sldChg chg="add">
        <pc:chgData name="Oriana Riva" userId="b527241f-ce4c-4aeb-9ee2-80abfaa5f99d" providerId="ADAL" clId="{CB85AB7E-93D7-4EC5-8C85-9CA452F50556}" dt="2019-04-29T18:10:11.430" v="245"/>
        <pc:sldMkLst>
          <pc:docMk/>
          <pc:sldMk cId="2159020656" sldId="433"/>
        </pc:sldMkLst>
      </pc:sldChg>
      <pc:sldChg chg="add">
        <pc:chgData name="Oriana Riva" userId="b527241f-ce4c-4aeb-9ee2-80abfaa5f99d" providerId="ADAL" clId="{CB85AB7E-93D7-4EC5-8C85-9CA452F50556}" dt="2019-04-29T18:10:11.430" v="245"/>
        <pc:sldMkLst>
          <pc:docMk/>
          <pc:sldMk cId="468465738" sldId="434"/>
        </pc:sldMkLst>
      </pc:sldChg>
      <pc:sldChg chg="delSp modSp add delAnim">
        <pc:chgData name="Oriana Riva" userId="b527241f-ce4c-4aeb-9ee2-80abfaa5f99d" providerId="ADAL" clId="{CB85AB7E-93D7-4EC5-8C85-9CA452F50556}" dt="2019-04-29T18:10:28.445" v="247" actId="478"/>
        <pc:sldMkLst>
          <pc:docMk/>
          <pc:sldMk cId="289358890" sldId="435"/>
        </pc:sldMkLst>
        <pc:picChg chg="del mod">
          <ac:chgData name="Oriana Riva" userId="b527241f-ce4c-4aeb-9ee2-80abfaa5f99d" providerId="ADAL" clId="{CB85AB7E-93D7-4EC5-8C85-9CA452F50556}" dt="2019-04-29T18:10:28.445" v="247" actId="478"/>
          <ac:picMkLst>
            <pc:docMk/>
            <pc:sldMk cId="289358890" sldId="435"/>
            <ac:picMk id="4" creationId="{508DED51-9224-4316-B82F-FC14A3FB085B}"/>
          </ac:picMkLst>
        </pc:picChg>
      </pc:sldChg>
      <pc:sldChg chg="add">
        <pc:chgData name="Oriana Riva" userId="b527241f-ce4c-4aeb-9ee2-80abfaa5f99d" providerId="ADAL" clId="{CB85AB7E-93D7-4EC5-8C85-9CA452F50556}" dt="2019-04-29T18:10:11.430" v="245"/>
        <pc:sldMkLst>
          <pc:docMk/>
          <pc:sldMk cId="126800521" sldId="437"/>
        </pc:sldMkLst>
      </pc:sldChg>
      <pc:sldChg chg="add">
        <pc:chgData name="Oriana Riva" userId="b527241f-ce4c-4aeb-9ee2-80abfaa5f99d" providerId="ADAL" clId="{CB85AB7E-93D7-4EC5-8C85-9CA452F50556}" dt="2019-04-29T18:10:11.430" v="245"/>
        <pc:sldMkLst>
          <pc:docMk/>
          <pc:sldMk cId="1991330132" sldId="438"/>
        </pc:sldMkLst>
      </pc:sldChg>
      <pc:sldChg chg="add">
        <pc:chgData name="Oriana Riva" userId="b527241f-ce4c-4aeb-9ee2-80abfaa5f99d" providerId="ADAL" clId="{CB85AB7E-93D7-4EC5-8C85-9CA452F50556}" dt="2019-04-29T18:10:11.430" v="245"/>
        <pc:sldMkLst>
          <pc:docMk/>
          <pc:sldMk cId="345553646" sldId="439"/>
        </pc:sldMkLst>
      </pc:sldChg>
      <pc:sldChg chg="add">
        <pc:chgData name="Oriana Riva" userId="b527241f-ce4c-4aeb-9ee2-80abfaa5f99d" providerId="ADAL" clId="{CB85AB7E-93D7-4EC5-8C85-9CA452F50556}" dt="2019-04-29T18:10:11.430" v="245"/>
        <pc:sldMkLst>
          <pc:docMk/>
          <pc:sldMk cId="1702026679" sldId="441"/>
        </pc:sldMkLst>
      </pc:sldChg>
      <pc:sldChg chg="add">
        <pc:chgData name="Oriana Riva" userId="b527241f-ce4c-4aeb-9ee2-80abfaa5f99d" providerId="ADAL" clId="{CB85AB7E-93D7-4EC5-8C85-9CA452F50556}" dt="2019-04-29T18:10:11.430" v="245"/>
        <pc:sldMkLst>
          <pc:docMk/>
          <pc:sldMk cId="3609510551" sldId="442"/>
        </pc:sldMkLst>
      </pc:sldChg>
      <pc:sldChg chg="add">
        <pc:chgData name="Oriana Riva" userId="b527241f-ce4c-4aeb-9ee2-80abfaa5f99d" providerId="ADAL" clId="{CB85AB7E-93D7-4EC5-8C85-9CA452F50556}" dt="2019-04-29T18:10:11.430" v="245"/>
        <pc:sldMkLst>
          <pc:docMk/>
          <pc:sldMk cId="2047182148" sldId="444"/>
        </pc:sldMkLst>
      </pc:sldChg>
      <pc:sldChg chg="add">
        <pc:chgData name="Oriana Riva" userId="b527241f-ce4c-4aeb-9ee2-80abfaa5f99d" providerId="ADAL" clId="{CB85AB7E-93D7-4EC5-8C85-9CA452F50556}" dt="2019-04-29T18:10:11.430" v="245"/>
        <pc:sldMkLst>
          <pc:docMk/>
          <pc:sldMk cId="1849343029" sldId="445"/>
        </pc:sldMkLst>
      </pc:sldChg>
      <pc:sldChg chg="add del">
        <pc:chgData name="Oriana Riva" userId="b527241f-ce4c-4aeb-9ee2-80abfaa5f99d" providerId="ADAL" clId="{CB85AB7E-93D7-4EC5-8C85-9CA452F50556}" dt="2019-04-29T18:15:51.344" v="301" actId="2696"/>
        <pc:sldMkLst>
          <pc:docMk/>
          <pc:sldMk cId="133536220" sldId="446"/>
        </pc:sldMkLst>
      </pc:sldChg>
      <pc:sldChg chg="modSp add del ord">
        <pc:chgData name="Oriana Riva" userId="b527241f-ce4c-4aeb-9ee2-80abfaa5f99d" providerId="ADAL" clId="{CB85AB7E-93D7-4EC5-8C85-9CA452F50556}" dt="2019-04-29T18:22:11.770" v="635" actId="2696"/>
        <pc:sldMkLst>
          <pc:docMk/>
          <pc:sldMk cId="1521046485" sldId="447"/>
        </pc:sldMkLst>
        <pc:spChg chg="mod">
          <ac:chgData name="Oriana Riva" userId="b527241f-ce4c-4aeb-9ee2-80abfaa5f99d" providerId="ADAL" clId="{CB85AB7E-93D7-4EC5-8C85-9CA452F50556}" dt="2019-04-29T18:11:45.212" v="289" actId="20577"/>
          <ac:spMkLst>
            <pc:docMk/>
            <pc:sldMk cId="1521046485" sldId="447"/>
            <ac:spMk id="2" creationId="{6B0C3F25-86A9-4139-8D33-9BB520786072}"/>
          </ac:spMkLst>
        </pc:spChg>
        <pc:spChg chg="mod">
          <ac:chgData name="Oriana Riva" userId="b527241f-ce4c-4aeb-9ee2-80abfaa5f99d" providerId="ADAL" clId="{CB85AB7E-93D7-4EC5-8C85-9CA452F50556}" dt="2019-04-29T18:19:43" v="383" actId="20577"/>
          <ac:spMkLst>
            <pc:docMk/>
            <pc:sldMk cId="1521046485" sldId="447"/>
            <ac:spMk id="3" creationId="{03F0C1A4-61CC-4533-B470-B26C379EDD52}"/>
          </ac:spMkLst>
        </pc:spChg>
      </pc:sldChg>
      <pc:sldChg chg="modSp add">
        <pc:chgData name="Oriana Riva" userId="b527241f-ce4c-4aeb-9ee2-80abfaa5f99d" providerId="ADAL" clId="{CB85AB7E-93D7-4EC5-8C85-9CA452F50556}" dt="2019-04-29T23:38:40.490" v="1072" actId="313"/>
        <pc:sldMkLst>
          <pc:docMk/>
          <pc:sldMk cId="2885290347" sldId="448"/>
        </pc:sldMkLst>
        <pc:spChg chg="mod">
          <ac:chgData name="Oriana Riva" userId="b527241f-ce4c-4aeb-9ee2-80abfaa5f99d" providerId="ADAL" clId="{CB85AB7E-93D7-4EC5-8C85-9CA452F50556}" dt="2019-04-29T18:20:08.478" v="408" actId="20577"/>
          <ac:spMkLst>
            <pc:docMk/>
            <pc:sldMk cId="2885290347" sldId="448"/>
            <ac:spMk id="2" creationId="{36617B96-6A24-441B-82BF-6084FC73B5A4}"/>
          </ac:spMkLst>
        </pc:spChg>
        <pc:spChg chg="mod">
          <ac:chgData name="Oriana Riva" userId="b527241f-ce4c-4aeb-9ee2-80abfaa5f99d" providerId="ADAL" clId="{CB85AB7E-93D7-4EC5-8C85-9CA452F50556}" dt="2019-04-29T23:38:40.490" v="1072" actId="313"/>
          <ac:spMkLst>
            <pc:docMk/>
            <pc:sldMk cId="2885290347" sldId="448"/>
            <ac:spMk id="3" creationId="{41776873-B054-47B2-BD70-554EF353D102}"/>
          </ac:spMkLst>
        </pc:spChg>
      </pc:sldChg>
      <pc:sldChg chg="modSp add">
        <pc:chgData name="Oriana Riva" userId="b527241f-ce4c-4aeb-9ee2-80abfaa5f99d" providerId="ADAL" clId="{CB85AB7E-93D7-4EC5-8C85-9CA452F50556}" dt="2019-04-29T18:25:32.151" v="707" actId="1076"/>
        <pc:sldMkLst>
          <pc:docMk/>
          <pc:sldMk cId="3494652545" sldId="449"/>
        </pc:sldMkLst>
        <pc:spChg chg="mod">
          <ac:chgData name="Oriana Riva" userId="b527241f-ce4c-4aeb-9ee2-80abfaa5f99d" providerId="ADAL" clId="{CB85AB7E-93D7-4EC5-8C85-9CA452F50556}" dt="2019-04-29T18:25:32.151" v="707" actId="1076"/>
          <ac:spMkLst>
            <pc:docMk/>
            <pc:sldMk cId="3494652545" sldId="449"/>
            <ac:spMk id="2" creationId="{CF9B5942-8060-4B92-88D4-748CFBB22583}"/>
          </ac:spMkLst>
        </pc:spChg>
        <pc:spChg chg="mod">
          <ac:chgData name="Oriana Riva" userId="b527241f-ce4c-4aeb-9ee2-80abfaa5f99d" providerId="ADAL" clId="{CB85AB7E-93D7-4EC5-8C85-9CA452F50556}" dt="2019-04-29T18:25:22.120" v="706" actId="20577"/>
          <ac:spMkLst>
            <pc:docMk/>
            <pc:sldMk cId="3494652545" sldId="449"/>
            <ac:spMk id="3" creationId="{C6A35C85-AA6D-4848-B8FD-E2FD3390F825}"/>
          </ac:spMkLst>
        </pc:spChg>
      </pc:sldChg>
      <pc:sldChg chg="modSp add ord">
        <pc:chgData name="Oriana Riva" userId="b527241f-ce4c-4aeb-9ee2-80abfaa5f99d" providerId="ADAL" clId="{CB85AB7E-93D7-4EC5-8C85-9CA452F50556}" dt="2019-04-29T23:43:30.477" v="1370" actId="20577"/>
        <pc:sldMkLst>
          <pc:docMk/>
          <pc:sldMk cId="1855634811" sldId="450"/>
        </pc:sldMkLst>
        <pc:spChg chg="mod">
          <ac:chgData name="Oriana Riva" userId="b527241f-ce4c-4aeb-9ee2-80abfaa5f99d" providerId="ADAL" clId="{CB85AB7E-93D7-4EC5-8C85-9CA452F50556}" dt="2019-04-29T23:41:14.013" v="1121" actId="6549"/>
          <ac:spMkLst>
            <pc:docMk/>
            <pc:sldMk cId="1855634811" sldId="450"/>
            <ac:spMk id="2" creationId="{36617B96-6A24-441B-82BF-6084FC73B5A4}"/>
          </ac:spMkLst>
        </pc:spChg>
        <pc:spChg chg="mod">
          <ac:chgData name="Oriana Riva" userId="b527241f-ce4c-4aeb-9ee2-80abfaa5f99d" providerId="ADAL" clId="{CB85AB7E-93D7-4EC5-8C85-9CA452F50556}" dt="2019-04-29T23:43:30.477" v="1370" actId="20577"/>
          <ac:spMkLst>
            <pc:docMk/>
            <pc:sldMk cId="1855634811" sldId="450"/>
            <ac:spMk id="3" creationId="{41776873-B054-47B2-BD70-554EF353D102}"/>
          </ac:spMkLst>
        </pc:spChg>
      </pc:sldChg>
    </pc:docChg>
  </pc:docChgLst>
  <pc:docChgLst>
    <pc:chgData name="Oriana Riva" userId="b527241f-ce4c-4aeb-9ee2-80abfaa5f99d" providerId="ADAL" clId="{1027B319-0CB8-40AB-8355-E47C2DEC59E1}"/>
    <pc:docChg chg="undo custSel addSld delSld modSld sldOrd">
      <pc:chgData name="Oriana Riva" userId="b527241f-ce4c-4aeb-9ee2-80abfaa5f99d" providerId="ADAL" clId="{1027B319-0CB8-40AB-8355-E47C2DEC59E1}" dt="2019-05-29T23:44:12.383" v="4030"/>
      <pc:docMkLst>
        <pc:docMk/>
      </pc:docMkLst>
      <pc:sldChg chg="modSp">
        <pc:chgData name="Oriana Riva" userId="b527241f-ce4c-4aeb-9ee2-80abfaa5f99d" providerId="ADAL" clId="{1027B319-0CB8-40AB-8355-E47C2DEC59E1}" dt="2019-05-29T23:43:33.910" v="4028" actId="6549"/>
        <pc:sldMkLst>
          <pc:docMk/>
          <pc:sldMk cId="2331258460" sldId="256"/>
        </pc:sldMkLst>
        <pc:spChg chg="mod">
          <ac:chgData name="Oriana Riva" userId="b527241f-ce4c-4aeb-9ee2-80abfaa5f99d" providerId="ADAL" clId="{1027B319-0CB8-40AB-8355-E47C2DEC59E1}" dt="2019-05-29T23:43:33.910" v="4028" actId="6549"/>
          <ac:spMkLst>
            <pc:docMk/>
            <pc:sldMk cId="2331258460" sldId="256"/>
            <ac:spMk id="3" creationId="{00000000-0000-0000-0000-000000000000}"/>
          </ac:spMkLst>
        </pc:spChg>
      </pc:sldChg>
      <pc:sldChg chg="del">
        <pc:chgData name="Oriana Riva" userId="b527241f-ce4c-4aeb-9ee2-80abfaa5f99d" providerId="ADAL" clId="{1027B319-0CB8-40AB-8355-E47C2DEC59E1}" dt="2019-05-29T22:09:19.837" v="1757" actId="2696"/>
        <pc:sldMkLst>
          <pc:docMk/>
          <pc:sldMk cId="825157522" sldId="334"/>
        </pc:sldMkLst>
      </pc:sldChg>
      <pc:sldChg chg="del">
        <pc:chgData name="Oriana Riva" userId="b527241f-ce4c-4aeb-9ee2-80abfaa5f99d" providerId="ADAL" clId="{1027B319-0CB8-40AB-8355-E47C2DEC59E1}" dt="2019-05-29T22:09:09.913" v="1753" actId="2696"/>
        <pc:sldMkLst>
          <pc:docMk/>
          <pc:sldMk cId="1630093203" sldId="347"/>
        </pc:sldMkLst>
      </pc:sldChg>
      <pc:sldChg chg="del">
        <pc:chgData name="Oriana Riva" userId="b527241f-ce4c-4aeb-9ee2-80abfaa5f99d" providerId="ADAL" clId="{1027B319-0CB8-40AB-8355-E47C2DEC59E1}" dt="2019-05-29T22:08:20.051" v="1747" actId="2696"/>
        <pc:sldMkLst>
          <pc:docMk/>
          <pc:sldMk cId="2077633647" sldId="363"/>
        </pc:sldMkLst>
      </pc:sldChg>
      <pc:sldChg chg="del">
        <pc:chgData name="Oriana Riva" userId="b527241f-ce4c-4aeb-9ee2-80abfaa5f99d" providerId="ADAL" clId="{1027B319-0CB8-40AB-8355-E47C2DEC59E1}" dt="2019-05-29T22:09:19.845" v="1758" actId="2696"/>
        <pc:sldMkLst>
          <pc:docMk/>
          <pc:sldMk cId="329238842" sldId="364"/>
        </pc:sldMkLst>
      </pc:sldChg>
      <pc:sldChg chg="del">
        <pc:chgData name="Oriana Riva" userId="b527241f-ce4c-4aeb-9ee2-80abfaa5f99d" providerId="ADAL" clId="{1027B319-0CB8-40AB-8355-E47C2DEC59E1}" dt="2019-05-29T22:09:19.847" v="1759" actId="2696"/>
        <pc:sldMkLst>
          <pc:docMk/>
          <pc:sldMk cId="2472789537" sldId="367"/>
        </pc:sldMkLst>
      </pc:sldChg>
      <pc:sldChg chg="del">
        <pc:chgData name="Oriana Riva" userId="b527241f-ce4c-4aeb-9ee2-80abfaa5f99d" providerId="ADAL" clId="{1027B319-0CB8-40AB-8355-E47C2DEC59E1}" dt="2019-05-29T22:09:19.847" v="1760" actId="2696"/>
        <pc:sldMkLst>
          <pc:docMk/>
          <pc:sldMk cId="1216385142" sldId="368"/>
        </pc:sldMkLst>
      </pc:sldChg>
      <pc:sldChg chg="del">
        <pc:chgData name="Oriana Riva" userId="b527241f-ce4c-4aeb-9ee2-80abfaa5f99d" providerId="ADAL" clId="{1027B319-0CB8-40AB-8355-E47C2DEC59E1}" dt="2019-05-29T22:09:13.082" v="1755" actId="2696"/>
        <pc:sldMkLst>
          <pc:docMk/>
          <pc:sldMk cId="3227019400" sldId="370"/>
        </pc:sldMkLst>
      </pc:sldChg>
      <pc:sldChg chg="del">
        <pc:chgData name="Oriana Riva" userId="b527241f-ce4c-4aeb-9ee2-80abfaa5f99d" providerId="ADAL" clId="{1027B319-0CB8-40AB-8355-E47C2DEC59E1}" dt="2019-05-29T22:09:08.509" v="1752" actId="2696"/>
        <pc:sldMkLst>
          <pc:docMk/>
          <pc:sldMk cId="2361251394" sldId="372"/>
        </pc:sldMkLst>
      </pc:sldChg>
      <pc:sldChg chg="del">
        <pc:chgData name="Oriana Riva" userId="b527241f-ce4c-4aeb-9ee2-80abfaa5f99d" providerId="ADAL" clId="{1027B319-0CB8-40AB-8355-E47C2DEC59E1}" dt="2019-05-29T22:09:06.134" v="1751" actId="2696"/>
        <pc:sldMkLst>
          <pc:docMk/>
          <pc:sldMk cId="899022080" sldId="373"/>
        </pc:sldMkLst>
      </pc:sldChg>
      <pc:sldChg chg="del">
        <pc:chgData name="Oriana Riva" userId="b527241f-ce4c-4aeb-9ee2-80abfaa5f99d" providerId="ADAL" clId="{1027B319-0CB8-40AB-8355-E47C2DEC59E1}" dt="2019-05-29T22:09:03.569" v="1750" actId="2696"/>
        <pc:sldMkLst>
          <pc:docMk/>
          <pc:sldMk cId="3121995438" sldId="376"/>
        </pc:sldMkLst>
      </pc:sldChg>
      <pc:sldChg chg="del">
        <pc:chgData name="Oriana Riva" userId="b527241f-ce4c-4aeb-9ee2-80abfaa5f99d" providerId="ADAL" clId="{1027B319-0CB8-40AB-8355-E47C2DEC59E1}" dt="2019-05-29T22:09:00.226" v="1748" actId="2696"/>
        <pc:sldMkLst>
          <pc:docMk/>
          <pc:sldMk cId="3728205571" sldId="378"/>
        </pc:sldMkLst>
      </pc:sldChg>
      <pc:sldChg chg="addSp delSp modSp">
        <pc:chgData name="Oriana Riva" userId="b527241f-ce4c-4aeb-9ee2-80abfaa5f99d" providerId="ADAL" clId="{1027B319-0CB8-40AB-8355-E47C2DEC59E1}" dt="2019-05-24T00:00:57.897" v="61" actId="20577"/>
        <pc:sldMkLst>
          <pc:docMk/>
          <pc:sldMk cId="846172319" sldId="386"/>
        </pc:sldMkLst>
        <pc:spChg chg="add del">
          <ac:chgData name="Oriana Riva" userId="b527241f-ce4c-4aeb-9ee2-80abfaa5f99d" providerId="ADAL" clId="{1027B319-0CB8-40AB-8355-E47C2DEC59E1}" dt="2019-05-23T23:29:09.118" v="15"/>
          <ac:spMkLst>
            <pc:docMk/>
            <pc:sldMk cId="846172319" sldId="386"/>
            <ac:spMk id="2" creationId="{BCAEC7A6-31BC-4EB8-8AA2-C4991EA60D79}"/>
          </ac:spMkLst>
        </pc:spChg>
        <pc:spChg chg="add del">
          <ac:chgData name="Oriana Riva" userId="b527241f-ce4c-4aeb-9ee2-80abfaa5f99d" providerId="ADAL" clId="{1027B319-0CB8-40AB-8355-E47C2DEC59E1}" dt="2019-05-23T23:29:13.822" v="17"/>
          <ac:spMkLst>
            <pc:docMk/>
            <pc:sldMk cId="846172319" sldId="386"/>
            <ac:spMk id="4" creationId="{20A7D1EA-0C23-434B-AFE7-3CF2D9B769E0}"/>
          </ac:spMkLst>
        </pc:spChg>
        <pc:spChg chg="mod">
          <ac:chgData name="Oriana Riva" userId="b527241f-ce4c-4aeb-9ee2-80abfaa5f99d" providerId="ADAL" clId="{1027B319-0CB8-40AB-8355-E47C2DEC59E1}" dt="2019-05-24T00:00:57.897" v="61" actId="20577"/>
          <ac:spMkLst>
            <pc:docMk/>
            <pc:sldMk cId="846172319" sldId="386"/>
            <ac:spMk id="9" creationId="{00000000-0000-0000-0000-000000000000}"/>
          </ac:spMkLst>
        </pc:spChg>
      </pc:sldChg>
      <pc:sldChg chg="del">
        <pc:chgData name="Oriana Riva" userId="b527241f-ce4c-4aeb-9ee2-80abfaa5f99d" providerId="ADAL" clId="{1027B319-0CB8-40AB-8355-E47C2DEC59E1}" dt="2019-05-29T22:09:19.835" v="1756" actId="2696"/>
        <pc:sldMkLst>
          <pc:docMk/>
          <pc:sldMk cId="462777704" sldId="389"/>
        </pc:sldMkLst>
      </pc:sldChg>
      <pc:sldChg chg="del">
        <pc:chgData name="Oriana Riva" userId="b527241f-ce4c-4aeb-9ee2-80abfaa5f99d" providerId="ADAL" clId="{1027B319-0CB8-40AB-8355-E47C2DEC59E1}" dt="2019-05-29T22:09:11.911" v="1754" actId="2696"/>
        <pc:sldMkLst>
          <pc:docMk/>
          <pc:sldMk cId="1556743229" sldId="391"/>
        </pc:sldMkLst>
      </pc:sldChg>
      <pc:sldChg chg="del">
        <pc:chgData name="Oriana Riva" userId="b527241f-ce4c-4aeb-9ee2-80abfaa5f99d" providerId="ADAL" clId="{1027B319-0CB8-40AB-8355-E47C2DEC59E1}" dt="2019-05-29T22:08:13.378" v="1746" actId="2696"/>
        <pc:sldMkLst>
          <pc:docMk/>
          <pc:sldMk cId="599856791" sldId="393"/>
        </pc:sldMkLst>
      </pc:sldChg>
      <pc:sldChg chg="del">
        <pc:chgData name="Oriana Riva" userId="b527241f-ce4c-4aeb-9ee2-80abfaa5f99d" providerId="ADAL" clId="{1027B319-0CB8-40AB-8355-E47C2DEC59E1}" dt="2019-05-29T22:09:01.494" v="1749" actId="2696"/>
        <pc:sldMkLst>
          <pc:docMk/>
          <pc:sldMk cId="3920466902" sldId="394"/>
        </pc:sldMkLst>
      </pc:sldChg>
      <pc:sldChg chg="del">
        <pc:chgData name="Oriana Riva" userId="b527241f-ce4c-4aeb-9ee2-80abfaa5f99d" providerId="ADAL" clId="{1027B319-0CB8-40AB-8355-E47C2DEC59E1}" dt="2019-05-29T22:09:23.981" v="1761" actId="2696"/>
        <pc:sldMkLst>
          <pc:docMk/>
          <pc:sldMk cId="2862509468" sldId="401"/>
        </pc:sldMkLst>
      </pc:sldChg>
      <pc:sldChg chg="addSp delSp modSp">
        <pc:chgData name="Oriana Riva" userId="b527241f-ce4c-4aeb-9ee2-80abfaa5f99d" providerId="ADAL" clId="{1027B319-0CB8-40AB-8355-E47C2DEC59E1}" dt="2019-05-29T21:56:55.271" v="1385" actId="20577"/>
        <pc:sldMkLst>
          <pc:docMk/>
          <pc:sldMk cId="590834477" sldId="418"/>
        </pc:sldMkLst>
        <pc:spChg chg="del">
          <ac:chgData name="Oriana Riva" userId="b527241f-ce4c-4aeb-9ee2-80abfaa5f99d" providerId="ADAL" clId="{1027B319-0CB8-40AB-8355-E47C2DEC59E1}" dt="2019-05-28T16:53:41.943" v="1167" actId="478"/>
          <ac:spMkLst>
            <pc:docMk/>
            <pc:sldMk cId="590834477" sldId="418"/>
            <ac:spMk id="2" creationId="{73118094-1320-46B6-9F7F-76653B2CF5A4}"/>
          </ac:spMkLst>
        </pc:spChg>
        <pc:spChg chg="add mod">
          <ac:chgData name="Oriana Riva" userId="b527241f-ce4c-4aeb-9ee2-80abfaa5f99d" providerId="ADAL" clId="{1027B319-0CB8-40AB-8355-E47C2DEC59E1}" dt="2019-05-29T21:56:55.271" v="1385" actId="20577"/>
          <ac:spMkLst>
            <pc:docMk/>
            <pc:sldMk cId="590834477" sldId="418"/>
            <ac:spMk id="5" creationId="{8AF9B07C-6917-4AB7-8573-460121A49FDE}"/>
          </ac:spMkLst>
        </pc:spChg>
        <pc:spChg chg="add del mod">
          <ac:chgData name="Oriana Riva" userId="b527241f-ce4c-4aeb-9ee2-80abfaa5f99d" providerId="ADAL" clId="{1027B319-0CB8-40AB-8355-E47C2DEC59E1}" dt="2019-05-28T16:53:45.020" v="1168" actId="478"/>
          <ac:spMkLst>
            <pc:docMk/>
            <pc:sldMk cId="590834477" sldId="418"/>
            <ac:spMk id="6" creationId="{6DEF91E7-4574-4352-9345-5DE931555966}"/>
          </ac:spMkLst>
        </pc:spChg>
        <pc:spChg chg="add mod">
          <ac:chgData name="Oriana Riva" userId="b527241f-ce4c-4aeb-9ee2-80abfaa5f99d" providerId="ADAL" clId="{1027B319-0CB8-40AB-8355-E47C2DEC59E1}" dt="2019-05-29T21:54:04.554" v="1253" actId="1035"/>
          <ac:spMkLst>
            <pc:docMk/>
            <pc:sldMk cId="590834477" sldId="418"/>
            <ac:spMk id="7" creationId="{57F96BD6-F9B2-40BD-989F-64F18042B5DC}"/>
          </ac:spMkLst>
        </pc:spChg>
        <pc:spChg chg="add mod">
          <ac:chgData name="Oriana Riva" userId="b527241f-ce4c-4aeb-9ee2-80abfaa5f99d" providerId="ADAL" clId="{1027B319-0CB8-40AB-8355-E47C2DEC59E1}" dt="2019-05-28T16:56:55.647" v="1248" actId="1038"/>
          <ac:spMkLst>
            <pc:docMk/>
            <pc:sldMk cId="590834477" sldId="418"/>
            <ac:spMk id="8" creationId="{E5F368F0-3F3E-45A4-8F66-9FD94A3EFFC2}"/>
          </ac:spMkLst>
        </pc:spChg>
        <pc:graphicFrameChg chg="mod modGraphic">
          <ac:chgData name="Oriana Riva" userId="b527241f-ce4c-4aeb-9ee2-80abfaa5f99d" providerId="ADAL" clId="{1027B319-0CB8-40AB-8355-E47C2DEC59E1}" dt="2019-05-28T16:55:18.082" v="1215" actId="1076"/>
          <ac:graphicFrameMkLst>
            <pc:docMk/>
            <pc:sldMk cId="590834477" sldId="418"/>
            <ac:graphicFrameMk id="4" creationId="{DD14B34F-FE66-4DB7-B227-39B0F07AEAC2}"/>
          </ac:graphicFrameMkLst>
        </pc:graphicFrameChg>
      </pc:sldChg>
      <pc:sldChg chg="modSp">
        <pc:chgData name="Oriana Riva" userId="b527241f-ce4c-4aeb-9ee2-80abfaa5f99d" providerId="ADAL" clId="{1027B319-0CB8-40AB-8355-E47C2DEC59E1}" dt="2019-05-29T22:26:31.933" v="2451" actId="115"/>
        <pc:sldMkLst>
          <pc:docMk/>
          <pc:sldMk cId="3078539084" sldId="419"/>
        </pc:sldMkLst>
        <pc:spChg chg="mod">
          <ac:chgData name="Oriana Riva" userId="b527241f-ce4c-4aeb-9ee2-80abfaa5f99d" providerId="ADAL" clId="{1027B319-0CB8-40AB-8355-E47C2DEC59E1}" dt="2019-05-29T22:13:29.363" v="1963" actId="6549"/>
          <ac:spMkLst>
            <pc:docMk/>
            <pc:sldMk cId="3078539084" sldId="419"/>
            <ac:spMk id="2" creationId="{75CC633A-3DFB-4074-A64B-C15A4B28C3CF}"/>
          </ac:spMkLst>
        </pc:spChg>
        <pc:spChg chg="mod">
          <ac:chgData name="Oriana Riva" userId="b527241f-ce4c-4aeb-9ee2-80abfaa5f99d" providerId="ADAL" clId="{1027B319-0CB8-40AB-8355-E47C2DEC59E1}" dt="2019-05-29T22:26:31.933" v="2451" actId="115"/>
          <ac:spMkLst>
            <pc:docMk/>
            <pc:sldMk cId="3078539084" sldId="419"/>
            <ac:spMk id="3" creationId="{F1ABB01D-76DB-4881-8AC5-330DE0839015}"/>
          </ac:spMkLst>
        </pc:spChg>
      </pc:sldChg>
      <pc:sldChg chg="addSp delSp modSp modAnim">
        <pc:chgData name="Oriana Riva" userId="b527241f-ce4c-4aeb-9ee2-80abfaa5f99d" providerId="ADAL" clId="{1027B319-0CB8-40AB-8355-E47C2DEC59E1}" dt="2019-05-29T22:45:19.233" v="2722" actId="255"/>
        <pc:sldMkLst>
          <pc:docMk/>
          <pc:sldMk cId="701562241" sldId="420"/>
        </pc:sldMkLst>
        <pc:spChg chg="mod">
          <ac:chgData name="Oriana Riva" userId="b527241f-ce4c-4aeb-9ee2-80abfaa5f99d" providerId="ADAL" clId="{1027B319-0CB8-40AB-8355-E47C2DEC59E1}" dt="2019-05-29T22:33:41.093" v="2585" actId="6549"/>
          <ac:spMkLst>
            <pc:docMk/>
            <pc:sldMk cId="701562241" sldId="420"/>
            <ac:spMk id="3" creationId="{CDFFCC96-6566-4AB5-8339-21447B2A0C35}"/>
          </ac:spMkLst>
        </pc:spChg>
        <pc:spChg chg="mod">
          <ac:chgData name="Oriana Riva" userId="b527241f-ce4c-4aeb-9ee2-80abfaa5f99d" providerId="ADAL" clId="{1027B319-0CB8-40AB-8355-E47C2DEC59E1}" dt="2019-05-29T22:29:55.459" v="2552" actId="14100"/>
          <ac:spMkLst>
            <pc:docMk/>
            <pc:sldMk cId="701562241" sldId="420"/>
            <ac:spMk id="7" creationId="{B1E692A5-0FF3-4114-8FEE-B911A1981EE1}"/>
          </ac:spMkLst>
        </pc:spChg>
        <pc:spChg chg="mod">
          <ac:chgData name="Oriana Riva" userId="b527241f-ce4c-4aeb-9ee2-80abfaa5f99d" providerId="ADAL" clId="{1027B319-0CB8-40AB-8355-E47C2DEC59E1}" dt="2019-05-29T22:29:52.962" v="2551" actId="1076"/>
          <ac:spMkLst>
            <pc:docMk/>
            <pc:sldMk cId="701562241" sldId="420"/>
            <ac:spMk id="8" creationId="{8304D99F-0510-499C-AB8F-AE3B681FE71E}"/>
          </ac:spMkLst>
        </pc:spChg>
        <pc:spChg chg="mod">
          <ac:chgData name="Oriana Riva" userId="b527241f-ce4c-4aeb-9ee2-80abfaa5f99d" providerId="ADAL" clId="{1027B319-0CB8-40AB-8355-E47C2DEC59E1}" dt="2019-05-29T22:32:50.268" v="2578" actId="14100"/>
          <ac:spMkLst>
            <pc:docMk/>
            <pc:sldMk cId="701562241" sldId="420"/>
            <ac:spMk id="9" creationId="{478342EA-022A-453F-8694-0A3D3C71733E}"/>
          </ac:spMkLst>
        </pc:spChg>
        <pc:spChg chg="mod">
          <ac:chgData name="Oriana Riva" userId="b527241f-ce4c-4aeb-9ee2-80abfaa5f99d" providerId="ADAL" clId="{1027B319-0CB8-40AB-8355-E47C2DEC59E1}" dt="2019-05-29T22:31:43.173" v="2570" actId="1076"/>
          <ac:spMkLst>
            <pc:docMk/>
            <pc:sldMk cId="701562241" sldId="420"/>
            <ac:spMk id="10" creationId="{4D190DB0-C8B9-43D1-BD57-4E79BDCC3841}"/>
          </ac:spMkLst>
        </pc:spChg>
        <pc:spChg chg="mod">
          <ac:chgData name="Oriana Riva" userId="b527241f-ce4c-4aeb-9ee2-80abfaa5f99d" providerId="ADAL" clId="{1027B319-0CB8-40AB-8355-E47C2DEC59E1}" dt="2019-05-29T22:32:06.842" v="2574" actId="1076"/>
          <ac:spMkLst>
            <pc:docMk/>
            <pc:sldMk cId="701562241" sldId="420"/>
            <ac:spMk id="11" creationId="{ECFB3318-988B-4CF4-A73B-4A08F46B49AB}"/>
          </ac:spMkLst>
        </pc:spChg>
        <pc:spChg chg="add mod">
          <ac:chgData name="Oriana Riva" userId="b527241f-ce4c-4aeb-9ee2-80abfaa5f99d" providerId="ADAL" clId="{1027B319-0CB8-40AB-8355-E47C2DEC59E1}" dt="2019-05-29T22:45:19.233" v="2722" actId="255"/>
          <ac:spMkLst>
            <pc:docMk/>
            <pc:sldMk cId="701562241" sldId="420"/>
            <ac:spMk id="13" creationId="{776CE08D-D785-4C34-B944-6E832C9818AB}"/>
          </ac:spMkLst>
        </pc:spChg>
        <pc:spChg chg="mod">
          <ac:chgData name="Oriana Riva" userId="b527241f-ce4c-4aeb-9ee2-80abfaa5f99d" providerId="ADAL" clId="{1027B319-0CB8-40AB-8355-E47C2DEC59E1}" dt="2019-05-29T22:31:54.856" v="2572" actId="1076"/>
          <ac:spMkLst>
            <pc:docMk/>
            <pc:sldMk cId="701562241" sldId="420"/>
            <ac:spMk id="14" creationId="{AA63BB2D-7295-40A0-83D9-3514BCC2D79D}"/>
          </ac:spMkLst>
        </pc:spChg>
        <pc:spChg chg="mod">
          <ac:chgData name="Oriana Riva" userId="b527241f-ce4c-4aeb-9ee2-80abfaa5f99d" providerId="ADAL" clId="{1027B319-0CB8-40AB-8355-E47C2DEC59E1}" dt="2019-05-29T22:32:39.957" v="2577" actId="1076"/>
          <ac:spMkLst>
            <pc:docMk/>
            <pc:sldMk cId="701562241" sldId="420"/>
            <ac:spMk id="15" creationId="{18B4A58D-9E00-4F82-B5A2-A2FC1D864D0A}"/>
          </ac:spMkLst>
        </pc:spChg>
        <pc:spChg chg="del mod">
          <ac:chgData name="Oriana Riva" userId="b527241f-ce4c-4aeb-9ee2-80abfaa5f99d" providerId="ADAL" clId="{1027B319-0CB8-40AB-8355-E47C2DEC59E1}" dt="2019-05-29T22:29:38.437" v="2548" actId="478"/>
          <ac:spMkLst>
            <pc:docMk/>
            <pc:sldMk cId="701562241" sldId="420"/>
            <ac:spMk id="16" creationId="{3C2CF2C2-A156-40FE-B6AF-5CB260DD986E}"/>
          </ac:spMkLst>
        </pc:spChg>
      </pc:sldChg>
      <pc:sldChg chg="delSp modSp modNotesTx">
        <pc:chgData name="Oriana Riva" userId="b527241f-ce4c-4aeb-9ee2-80abfaa5f99d" providerId="ADAL" clId="{1027B319-0CB8-40AB-8355-E47C2DEC59E1}" dt="2019-05-24T23:56:54.766" v="193" actId="6549"/>
        <pc:sldMkLst>
          <pc:docMk/>
          <pc:sldMk cId="3695741667" sldId="421"/>
        </pc:sldMkLst>
        <pc:spChg chg="mod">
          <ac:chgData name="Oriana Riva" userId="b527241f-ce4c-4aeb-9ee2-80abfaa5f99d" providerId="ADAL" clId="{1027B319-0CB8-40AB-8355-E47C2DEC59E1}" dt="2019-05-24T23:56:11.149" v="192" actId="6549"/>
          <ac:spMkLst>
            <pc:docMk/>
            <pc:sldMk cId="3695741667" sldId="421"/>
            <ac:spMk id="2" creationId="{6AE42A33-8420-4826-9439-937496FB6C7C}"/>
          </ac:spMkLst>
        </pc:spChg>
        <pc:spChg chg="mod">
          <ac:chgData name="Oriana Riva" userId="b527241f-ce4c-4aeb-9ee2-80abfaa5f99d" providerId="ADAL" clId="{1027B319-0CB8-40AB-8355-E47C2DEC59E1}" dt="2019-05-24T23:56:54.766" v="193" actId="6549"/>
          <ac:spMkLst>
            <pc:docMk/>
            <pc:sldMk cId="3695741667" sldId="421"/>
            <ac:spMk id="3" creationId="{DD3614F2-B0B7-488C-926A-71EA80CFB0BD}"/>
          </ac:spMkLst>
        </pc:spChg>
        <pc:spChg chg="mod">
          <ac:chgData name="Oriana Riva" userId="b527241f-ce4c-4aeb-9ee2-80abfaa5f99d" providerId="ADAL" clId="{1027B319-0CB8-40AB-8355-E47C2DEC59E1}" dt="2019-05-24T23:55:25.341" v="187"/>
          <ac:spMkLst>
            <pc:docMk/>
            <pc:sldMk cId="3695741667" sldId="421"/>
            <ac:spMk id="5" creationId="{F3804F04-F120-4E73-8120-06C53A171DFE}"/>
          </ac:spMkLst>
        </pc:spChg>
        <pc:spChg chg="del">
          <ac:chgData name="Oriana Riva" userId="b527241f-ce4c-4aeb-9ee2-80abfaa5f99d" providerId="ADAL" clId="{1027B319-0CB8-40AB-8355-E47C2DEC59E1}" dt="2019-05-24T23:55:32.984" v="190" actId="478"/>
          <ac:spMkLst>
            <pc:docMk/>
            <pc:sldMk cId="3695741667" sldId="421"/>
            <ac:spMk id="6" creationId="{D03E523F-3A00-4DC7-B509-0827E0E82908}"/>
          </ac:spMkLst>
        </pc:spChg>
      </pc:sldChg>
      <pc:sldChg chg="addSp delSp modSp modAnim">
        <pc:chgData name="Oriana Riva" userId="b527241f-ce4c-4aeb-9ee2-80abfaa5f99d" providerId="ADAL" clId="{1027B319-0CB8-40AB-8355-E47C2DEC59E1}" dt="2019-05-28T16:51:26.282" v="1086" actId="122"/>
        <pc:sldMkLst>
          <pc:docMk/>
          <pc:sldMk cId="1113450685" sldId="424"/>
        </pc:sldMkLst>
        <pc:spChg chg="mod">
          <ac:chgData name="Oriana Riva" userId="b527241f-ce4c-4aeb-9ee2-80abfaa5f99d" providerId="ADAL" clId="{1027B319-0CB8-40AB-8355-E47C2DEC59E1}" dt="2019-05-28T16:45:16.370" v="844" actId="20577"/>
          <ac:spMkLst>
            <pc:docMk/>
            <pc:sldMk cId="1113450685" sldId="424"/>
            <ac:spMk id="2" creationId="{4FE900D1-8182-4CB3-8361-E4CB6FB0080D}"/>
          </ac:spMkLst>
        </pc:spChg>
        <pc:spChg chg="del">
          <ac:chgData name="Oriana Riva" userId="b527241f-ce4c-4aeb-9ee2-80abfaa5f99d" providerId="ADAL" clId="{1027B319-0CB8-40AB-8355-E47C2DEC59E1}" dt="2019-05-28T16:45:20.922" v="845" actId="478"/>
          <ac:spMkLst>
            <pc:docMk/>
            <pc:sldMk cId="1113450685" sldId="424"/>
            <ac:spMk id="3" creationId="{3934BAEA-F21A-4BDD-8B0E-9C5435E64824}"/>
          </ac:spMkLst>
        </pc:spChg>
        <pc:spChg chg="add mod">
          <ac:chgData name="Oriana Riva" userId="b527241f-ce4c-4aeb-9ee2-80abfaa5f99d" providerId="ADAL" clId="{1027B319-0CB8-40AB-8355-E47C2DEC59E1}" dt="2019-05-28T16:51:26.282" v="1086" actId="122"/>
          <ac:spMkLst>
            <pc:docMk/>
            <pc:sldMk cId="1113450685" sldId="424"/>
            <ac:spMk id="5" creationId="{866340FB-499C-4C72-A6F1-DC91DDD5CD8F}"/>
          </ac:spMkLst>
        </pc:spChg>
        <pc:spChg chg="add mod">
          <ac:chgData name="Oriana Riva" userId="b527241f-ce4c-4aeb-9ee2-80abfaa5f99d" providerId="ADAL" clId="{1027B319-0CB8-40AB-8355-E47C2DEC59E1}" dt="2019-05-28T16:45:01.258" v="801" actId="1076"/>
          <ac:spMkLst>
            <pc:docMk/>
            <pc:sldMk cId="1113450685" sldId="424"/>
            <ac:spMk id="6" creationId="{1C053789-9F5E-419C-BEBA-C4ECA77385DD}"/>
          </ac:spMkLst>
        </pc:spChg>
        <pc:spChg chg="add mod">
          <ac:chgData name="Oriana Riva" userId="b527241f-ce4c-4aeb-9ee2-80abfaa5f99d" providerId="ADAL" clId="{1027B319-0CB8-40AB-8355-E47C2DEC59E1}" dt="2019-05-28T16:45:01.258" v="801" actId="1076"/>
          <ac:spMkLst>
            <pc:docMk/>
            <pc:sldMk cId="1113450685" sldId="424"/>
            <ac:spMk id="7" creationId="{B07C5B1C-CCC8-43FA-9395-EE561F2D4E4B}"/>
          </ac:spMkLst>
        </pc:spChg>
        <pc:spChg chg="add mod">
          <ac:chgData name="Oriana Riva" userId="b527241f-ce4c-4aeb-9ee2-80abfaa5f99d" providerId="ADAL" clId="{1027B319-0CB8-40AB-8355-E47C2DEC59E1}" dt="2019-05-28T16:45:01.258" v="801" actId="1076"/>
          <ac:spMkLst>
            <pc:docMk/>
            <pc:sldMk cId="1113450685" sldId="424"/>
            <ac:spMk id="8" creationId="{133D770F-F41A-4FC9-8CCF-3DD3D83443E3}"/>
          </ac:spMkLst>
        </pc:spChg>
        <pc:spChg chg="add mod">
          <ac:chgData name="Oriana Riva" userId="b527241f-ce4c-4aeb-9ee2-80abfaa5f99d" providerId="ADAL" clId="{1027B319-0CB8-40AB-8355-E47C2DEC59E1}" dt="2019-05-28T16:45:01.258" v="801" actId="1076"/>
          <ac:spMkLst>
            <pc:docMk/>
            <pc:sldMk cId="1113450685" sldId="424"/>
            <ac:spMk id="9" creationId="{757237A2-B7D5-46CB-A7A8-CD2937AF2D53}"/>
          </ac:spMkLst>
        </pc:spChg>
        <pc:picChg chg="mod">
          <ac:chgData name="Oriana Riva" userId="b527241f-ce4c-4aeb-9ee2-80abfaa5f99d" providerId="ADAL" clId="{1027B319-0CB8-40AB-8355-E47C2DEC59E1}" dt="2019-05-28T16:44:34.453" v="800" actId="1035"/>
          <ac:picMkLst>
            <pc:docMk/>
            <pc:sldMk cId="1113450685" sldId="424"/>
            <ac:picMk id="4" creationId="{6435DD00-1923-4F1D-B156-19B13C04BA04}"/>
          </ac:picMkLst>
        </pc:picChg>
      </pc:sldChg>
      <pc:sldChg chg="addSp delSp modSp delAnim modAnim">
        <pc:chgData name="Oriana Riva" userId="b527241f-ce4c-4aeb-9ee2-80abfaa5f99d" providerId="ADAL" clId="{1027B319-0CB8-40AB-8355-E47C2DEC59E1}" dt="2019-05-29T23:44:12.383" v="4030"/>
        <pc:sldMkLst>
          <pc:docMk/>
          <pc:sldMk cId="3463638815" sldId="430"/>
        </pc:sldMkLst>
        <pc:spChg chg="del mod">
          <ac:chgData name="Oriana Riva" userId="b527241f-ce4c-4aeb-9ee2-80abfaa5f99d" providerId="ADAL" clId="{1027B319-0CB8-40AB-8355-E47C2DEC59E1}" dt="2019-05-25T00:05:05.674" v="468" actId="478"/>
          <ac:spMkLst>
            <pc:docMk/>
            <pc:sldMk cId="3463638815" sldId="430"/>
            <ac:spMk id="5" creationId="{CF438A95-3081-49D0-A5D8-F977FC9E1925}"/>
          </ac:spMkLst>
        </pc:spChg>
        <pc:spChg chg="del mod ord">
          <ac:chgData name="Oriana Riva" userId="b527241f-ce4c-4aeb-9ee2-80abfaa5f99d" providerId="ADAL" clId="{1027B319-0CB8-40AB-8355-E47C2DEC59E1}" dt="2019-05-28T16:48:05.976" v="1035" actId="478"/>
          <ac:spMkLst>
            <pc:docMk/>
            <pc:sldMk cId="3463638815" sldId="430"/>
            <ac:spMk id="6" creationId="{A75A5035-FBB6-45F7-A270-DD44A4DB66D4}"/>
          </ac:spMkLst>
        </pc:spChg>
        <pc:spChg chg="add del mod">
          <ac:chgData name="Oriana Riva" userId="b527241f-ce4c-4aeb-9ee2-80abfaa5f99d" providerId="ADAL" clId="{1027B319-0CB8-40AB-8355-E47C2DEC59E1}" dt="2019-05-28T16:22:13.340" v="497" actId="478"/>
          <ac:spMkLst>
            <pc:docMk/>
            <pc:sldMk cId="3463638815" sldId="430"/>
            <ac:spMk id="7" creationId="{7741A0E1-B16D-4CC5-833E-6459FE333343}"/>
          </ac:spMkLst>
        </pc:spChg>
        <pc:spChg chg="add del mod">
          <ac:chgData name="Oriana Riva" userId="b527241f-ce4c-4aeb-9ee2-80abfaa5f99d" providerId="ADAL" clId="{1027B319-0CB8-40AB-8355-E47C2DEC59E1}" dt="2019-05-28T16:23:11.128" v="505" actId="478"/>
          <ac:spMkLst>
            <pc:docMk/>
            <pc:sldMk cId="3463638815" sldId="430"/>
            <ac:spMk id="8" creationId="{E466658C-53A2-4DA8-BC5E-83D32E3B2405}"/>
          </ac:spMkLst>
        </pc:spChg>
        <pc:spChg chg="add del mod">
          <ac:chgData name="Oriana Riva" userId="b527241f-ce4c-4aeb-9ee2-80abfaa5f99d" providerId="ADAL" clId="{1027B319-0CB8-40AB-8355-E47C2DEC59E1}" dt="2019-05-28T16:24:59.459" v="535"/>
          <ac:spMkLst>
            <pc:docMk/>
            <pc:sldMk cId="3463638815" sldId="430"/>
            <ac:spMk id="9" creationId="{4DBC55B2-8634-4237-B5A6-2C1D86BFF266}"/>
          </ac:spMkLst>
        </pc:spChg>
        <pc:spChg chg="add del mod">
          <ac:chgData name="Oriana Riva" userId="b527241f-ce4c-4aeb-9ee2-80abfaa5f99d" providerId="ADAL" clId="{1027B319-0CB8-40AB-8355-E47C2DEC59E1}" dt="2019-05-28T16:24:48.424" v="533"/>
          <ac:spMkLst>
            <pc:docMk/>
            <pc:sldMk cId="3463638815" sldId="430"/>
            <ac:spMk id="10" creationId="{CA4DE700-BD29-4B19-8179-7CE2D883BDCB}"/>
          </ac:spMkLst>
        </pc:spChg>
        <pc:spChg chg="add mod">
          <ac:chgData name="Oriana Riva" userId="b527241f-ce4c-4aeb-9ee2-80abfaa5f99d" providerId="ADAL" clId="{1027B319-0CB8-40AB-8355-E47C2DEC59E1}" dt="2019-05-28T16:51:21.770" v="1085" actId="122"/>
          <ac:spMkLst>
            <pc:docMk/>
            <pc:sldMk cId="3463638815" sldId="430"/>
            <ac:spMk id="11" creationId="{2D4DC283-F285-4D57-A207-E96CEC35A49E}"/>
          </ac:spMkLst>
        </pc:spChg>
        <pc:spChg chg="add mod">
          <ac:chgData name="Oriana Riva" userId="b527241f-ce4c-4aeb-9ee2-80abfaa5f99d" providerId="ADAL" clId="{1027B319-0CB8-40AB-8355-E47C2DEC59E1}" dt="2019-05-28T16:51:00.494" v="1080" actId="255"/>
          <ac:spMkLst>
            <pc:docMk/>
            <pc:sldMk cId="3463638815" sldId="430"/>
            <ac:spMk id="12" creationId="{65818BB1-383F-4061-BA3D-06A52E724089}"/>
          </ac:spMkLst>
        </pc:spChg>
        <pc:picChg chg="mod">
          <ac:chgData name="Oriana Riva" userId="b527241f-ce4c-4aeb-9ee2-80abfaa5f99d" providerId="ADAL" clId="{1027B319-0CB8-40AB-8355-E47C2DEC59E1}" dt="2019-05-28T16:51:19.089" v="1084" actId="1076"/>
          <ac:picMkLst>
            <pc:docMk/>
            <pc:sldMk cId="3463638815" sldId="430"/>
            <ac:picMk id="4" creationId="{DF5AA557-60EC-4E66-B4A5-B4602249EB7E}"/>
          </ac:picMkLst>
        </pc:picChg>
      </pc:sldChg>
      <pc:sldChg chg="addSp delSp modSp del modAnim">
        <pc:chgData name="Oriana Riva" userId="b527241f-ce4c-4aeb-9ee2-80abfaa5f99d" providerId="ADAL" clId="{1027B319-0CB8-40AB-8355-E47C2DEC59E1}" dt="2019-05-28T16:52:53.569" v="1120" actId="2696"/>
        <pc:sldMkLst>
          <pc:docMk/>
          <pc:sldMk cId="2472146828" sldId="431"/>
        </pc:sldMkLst>
        <pc:spChg chg="add del mod">
          <ac:chgData name="Oriana Riva" userId="b527241f-ce4c-4aeb-9ee2-80abfaa5f99d" providerId="ADAL" clId="{1027B319-0CB8-40AB-8355-E47C2DEC59E1}" dt="2019-05-28T16:52:31.186" v="1116"/>
          <ac:spMkLst>
            <pc:docMk/>
            <pc:sldMk cId="2472146828" sldId="431"/>
            <ac:spMk id="5" creationId="{EA3D7AD0-8859-4791-90F9-54089A796E58}"/>
          </ac:spMkLst>
        </pc:spChg>
        <pc:picChg chg="del mod">
          <ac:chgData name="Oriana Riva" userId="b527241f-ce4c-4aeb-9ee2-80abfaa5f99d" providerId="ADAL" clId="{1027B319-0CB8-40AB-8355-E47C2DEC59E1}" dt="2019-05-28T16:52:07.825" v="1112"/>
          <ac:picMkLst>
            <pc:docMk/>
            <pc:sldMk cId="2472146828" sldId="431"/>
            <ac:picMk id="4" creationId="{CB890797-72B4-4E00-BC22-D6A9F5906F29}"/>
          </ac:picMkLst>
        </pc:picChg>
        <pc:picChg chg="del mod">
          <ac:chgData name="Oriana Riva" userId="b527241f-ce4c-4aeb-9ee2-80abfaa5f99d" providerId="ADAL" clId="{1027B319-0CB8-40AB-8355-E47C2DEC59E1}" dt="2019-05-28T16:52:31.186" v="1116"/>
          <ac:picMkLst>
            <pc:docMk/>
            <pc:sldMk cId="2472146828" sldId="431"/>
            <ac:picMk id="6" creationId="{281276F0-19EE-4160-82F3-A270CB861E3A}"/>
          </ac:picMkLst>
        </pc:picChg>
      </pc:sldChg>
      <pc:sldChg chg="del">
        <pc:chgData name="Oriana Riva" userId="b527241f-ce4c-4aeb-9ee2-80abfaa5f99d" providerId="ADAL" clId="{1027B319-0CB8-40AB-8355-E47C2DEC59E1}" dt="2019-05-29T22:11:38.185" v="1777" actId="2696"/>
        <pc:sldMkLst>
          <pc:docMk/>
          <pc:sldMk cId="1167978626" sldId="432"/>
        </pc:sldMkLst>
      </pc:sldChg>
      <pc:sldChg chg="addSp modSp modAnim">
        <pc:chgData name="Oriana Riva" userId="b527241f-ce4c-4aeb-9ee2-80abfaa5f99d" providerId="ADAL" clId="{1027B319-0CB8-40AB-8355-E47C2DEC59E1}" dt="2019-05-29T23:43:02.299" v="4024"/>
        <pc:sldMkLst>
          <pc:docMk/>
          <pc:sldMk cId="2159020656" sldId="433"/>
        </pc:sldMkLst>
        <pc:spChg chg="mod">
          <ac:chgData name="Oriana Riva" userId="b527241f-ce4c-4aeb-9ee2-80abfaa5f99d" providerId="ADAL" clId="{1027B319-0CB8-40AB-8355-E47C2DEC59E1}" dt="2019-05-29T22:47:35.993" v="2767" actId="1076"/>
          <ac:spMkLst>
            <pc:docMk/>
            <pc:sldMk cId="2159020656" sldId="433"/>
            <ac:spMk id="2" creationId="{0C4EE099-39A3-48EB-B2B5-BD590611496D}"/>
          </ac:spMkLst>
        </pc:spChg>
        <pc:spChg chg="mod">
          <ac:chgData name="Oriana Riva" userId="b527241f-ce4c-4aeb-9ee2-80abfaa5f99d" providerId="ADAL" clId="{1027B319-0CB8-40AB-8355-E47C2DEC59E1}" dt="2019-05-29T22:47:35.993" v="2767" actId="1076"/>
          <ac:spMkLst>
            <pc:docMk/>
            <pc:sldMk cId="2159020656" sldId="433"/>
            <ac:spMk id="3" creationId="{CDFFCC96-6566-4AB5-8339-21447B2A0C35}"/>
          </ac:spMkLst>
        </pc:spChg>
        <pc:spChg chg="mod">
          <ac:chgData name="Oriana Riva" userId="b527241f-ce4c-4aeb-9ee2-80abfaa5f99d" providerId="ADAL" clId="{1027B319-0CB8-40AB-8355-E47C2DEC59E1}" dt="2019-05-29T22:45:30.713" v="2724" actId="1076"/>
          <ac:spMkLst>
            <pc:docMk/>
            <pc:sldMk cId="2159020656" sldId="433"/>
            <ac:spMk id="5" creationId="{E8DD1DDB-B40E-4C06-9C4F-7F97642C44BA}"/>
          </ac:spMkLst>
        </pc:spChg>
        <pc:spChg chg="mod">
          <ac:chgData name="Oriana Riva" userId="b527241f-ce4c-4aeb-9ee2-80abfaa5f99d" providerId="ADAL" clId="{1027B319-0CB8-40AB-8355-E47C2DEC59E1}" dt="2019-05-29T22:47:35.993" v="2767" actId="1076"/>
          <ac:spMkLst>
            <pc:docMk/>
            <pc:sldMk cId="2159020656" sldId="433"/>
            <ac:spMk id="13" creationId="{0739812F-F74E-4D18-AD8F-FBC44C96F3B7}"/>
          </ac:spMkLst>
        </pc:spChg>
        <pc:spChg chg="add mod">
          <ac:chgData name="Oriana Riva" userId="b527241f-ce4c-4aeb-9ee2-80abfaa5f99d" providerId="ADAL" clId="{1027B319-0CB8-40AB-8355-E47C2DEC59E1}" dt="2019-05-29T22:44:57.092" v="2718" actId="14100"/>
          <ac:spMkLst>
            <pc:docMk/>
            <pc:sldMk cId="2159020656" sldId="433"/>
            <ac:spMk id="14" creationId="{9F1B2CB3-5767-423D-8AEB-A50C8255D679}"/>
          </ac:spMkLst>
        </pc:spChg>
        <pc:spChg chg="mod">
          <ac:chgData name="Oriana Riva" userId="b527241f-ce4c-4aeb-9ee2-80abfaa5f99d" providerId="ADAL" clId="{1027B319-0CB8-40AB-8355-E47C2DEC59E1}" dt="2019-05-29T22:47:35.993" v="2767" actId="1076"/>
          <ac:spMkLst>
            <pc:docMk/>
            <pc:sldMk cId="2159020656" sldId="433"/>
            <ac:spMk id="15" creationId="{068F7E7E-D543-4430-9D77-8CD7453B1CDF}"/>
          </ac:spMkLst>
        </pc:spChg>
        <pc:spChg chg="mod">
          <ac:chgData name="Oriana Riva" userId="b527241f-ce4c-4aeb-9ee2-80abfaa5f99d" providerId="ADAL" clId="{1027B319-0CB8-40AB-8355-E47C2DEC59E1}" dt="2019-05-29T22:47:35.993" v="2767" actId="1076"/>
          <ac:spMkLst>
            <pc:docMk/>
            <pc:sldMk cId="2159020656" sldId="433"/>
            <ac:spMk id="16" creationId="{E416CED6-2AF4-4A2C-A636-CAD7EF226EC0}"/>
          </ac:spMkLst>
        </pc:spChg>
        <pc:spChg chg="mod">
          <ac:chgData name="Oriana Riva" userId="b527241f-ce4c-4aeb-9ee2-80abfaa5f99d" providerId="ADAL" clId="{1027B319-0CB8-40AB-8355-E47C2DEC59E1}" dt="2019-05-29T22:47:35.993" v="2767" actId="1076"/>
          <ac:spMkLst>
            <pc:docMk/>
            <pc:sldMk cId="2159020656" sldId="433"/>
            <ac:spMk id="17" creationId="{2B814806-A4C2-4146-9DCE-B183447E4931}"/>
          </ac:spMkLst>
        </pc:spChg>
        <pc:spChg chg="mod">
          <ac:chgData name="Oriana Riva" userId="b527241f-ce4c-4aeb-9ee2-80abfaa5f99d" providerId="ADAL" clId="{1027B319-0CB8-40AB-8355-E47C2DEC59E1}" dt="2019-05-29T22:47:35.993" v="2767" actId="1076"/>
          <ac:spMkLst>
            <pc:docMk/>
            <pc:sldMk cId="2159020656" sldId="433"/>
            <ac:spMk id="19" creationId="{4EA29425-C3B1-4CB5-8A76-D60F694AD0CC}"/>
          </ac:spMkLst>
        </pc:spChg>
        <pc:spChg chg="mod">
          <ac:chgData name="Oriana Riva" userId="b527241f-ce4c-4aeb-9ee2-80abfaa5f99d" providerId="ADAL" clId="{1027B319-0CB8-40AB-8355-E47C2DEC59E1}" dt="2019-05-29T22:47:35.993" v="2767" actId="1076"/>
          <ac:spMkLst>
            <pc:docMk/>
            <pc:sldMk cId="2159020656" sldId="433"/>
            <ac:spMk id="20" creationId="{9BF5DC89-8028-492E-9A7A-B28BF7816415}"/>
          </ac:spMkLst>
        </pc:spChg>
        <pc:spChg chg="mod">
          <ac:chgData name="Oriana Riva" userId="b527241f-ce4c-4aeb-9ee2-80abfaa5f99d" providerId="ADAL" clId="{1027B319-0CB8-40AB-8355-E47C2DEC59E1}" dt="2019-05-29T22:48:20.034" v="2820" actId="1076"/>
          <ac:spMkLst>
            <pc:docMk/>
            <pc:sldMk cId="2159020656" sldId="433"/>
            <ac:spMk id="21" creationId="{AA00FF54-8B8C-4633-BE73-C719768FDBB3}"/>
          </ac:spMkLst>
        </pc:spChg>
        <pc:spChg chg="mod">
          <ac:chgData name="Oriana Riva" userId="b527241f-ce4c-4aeb-9ee2-80abfaa5f99d" providerId="ADAL" clId="{1027B319-0CB8-40AB-8355-E47C2DEC59E1}" dt="2019-05-29T22:48:44.387" v="2849" actId="20577"/>
          <ac:spMkLst>
            <pc:docMk/>
            <pc:sldMk cId="2159020656" sldId="433"/>
            <ac:spMk id="23" creationId="{94581894-7071-4B8C-93CB-463727E4C0BF}"/>
          </ac:spMkLst>
        </pc:spChg>
      </pc:sldChg>
      <pc:sldChg chg="modSp">
        <pc:chgData name="Oriana Riva" userId="b527241f-ce4c-4aeb-9ee2-80abfaa5f99d" providerId="ADAL" clId="{1027B319-0CB8-40AB-8355-E47C2DEC59E1}" dt="2019-05-29T22:49:26.733" v="2860" actId="6549"/>
        <pc:sldMkLst>
          <pc:docMk/>
          <pc:sldMk cId="468465738" sldId="434"/>
        </pc:sldMkLst>
        <pc:spChg chg="mod">
          <ac:chgData name="Oriana Riva" userId="b527241f-ce4c-4aeb-9ee2-80abfaa5f99d" providerId="ADAL" clId="{1027B319-0CB8-40AB-8355-E47C2DEC59E1}" dt="2019-05-29T22:48:58.921" v="2859" actId="6549"/>
          <ac:spMkLst>
            <pc:docMk/>
            <pc:sldMk cId="468465738" sldId="434"/>
            <ac:spMk id="2" creationId="{B8481D6B-30A8-4DEC-8E49-D2AFCA4EF531}"/>
          </ac:spMkLst>
        </pc:spChg>
        <pc:spChg chg="mod">
          <ac:chgData name="Oriana Riva" userId="b527241f-ce4c-4aeb-9ee2-80abfaa5f99d" providerId="ADAL" clId="{1027B319-0CB8-40AB-8355-E47C2DEC59E1}" dt="2019-05-29T22:49:26.733" v="2860" actId="6549"/>
          <ac:spMkLst>
            <pc:docMk/>
            <pc:sldMk cId="468465738" sldId="434"/>
            <ac:spMk id="3" creationId="{E6097C66-8D8F-499E-839D-724203263D2E}"/>
          </ac:spMkLst>
        </pc:spChg>
      </pc:sldChg>
      <pc:sldChg chg="del">
        <pc:chgData name="Oriana Riva" userId="b527241f-ce4c-4aeb-9ee2-80abfaa5f99d" providerId="ADAL" clId="{1027B319-0CB8-40AB-8355-E47C2DEC59E1}" dt="2019-05-29T22:51:40.698" v="2923" actId="2696"/>
        <pc:sldMkLst>
          <pc:docMk/>
          <pc:sldMk cId="289358890" sldId="435"/>
        </pc:sldMkLst>
      </pc:sldChg>
      <pc:sldChg chg="modSp">
        <pc:chgData name="Oriana Riva" userId="b527241f-ce4c-4aeb-9ee2-80abfaa5f99d" providerId="ADAL" clId="{1027B319-0CB8-40AB-8355-E47C2DEC59E1}" dt="2019-05-29T23:40:39.375" v="4017" actId="20577"/>
        <pc:sldMkLst>
          <pc:docMk/>
          <pc:sldMk cId="126800521" sldId="437"/>
        </pc:sldMkLst>
        <pc:spChg chg="mod">
          <ac:chgData name="Oriana Riva" userId="b527241f-ce4c-4aeb-9ee2-80abfaa5f99d" providerId="ADAL" clId="{1027B319-0CB8-40AB-8355-E47C2DEC59E1}" dt="2019-05-29T23:40:39.375" v="4017" actId="20577"/>
          <ac:spMkLst>
            <pc:docMk/>
            <pc:sldMk cId="126800521" sldId="437"/>
            <ac:spMk id="10" creationId="{E9B59AEC-FF52-4125-BB59-641F1B9EB6D8}"/>
          </ac:spMkLst>
        </pc:spChg>
      </pc:sldChg>
      <pc:sldChg chg="addSp delSp modSp modNotesTx">
        <pc:chgData name="Oriana Riva" userId="b527241f-ce4c-4aeb-9ee2-80abfaa5f99d" providerId="ADAL" clId="{1027B319-0CB8-40AB-8355-E47C2DEC59E1}" dt="2019-05-29T23:27:49.797" v="3974" actId="6549"/>
        <pc:sldMkLst>
          <pc:docMk/>
          <pc:sldMk cId="1991330132" sldId="438"/>
        </pc:sldMkLst>
        <pc:spChg chg="add del">
          <ac:chgData name="Oriana Riva" userId="b527241f-ce4c-4aeb-9ee2-80abfaa5f99d" providerId="ADAL" clId="{1027B319-0CB8-40AB-8355-E47C2DEC59E1}" dt="2019-05-29T23:19:18.483" v="3789"/>
          <ac:spMkLst>
            <pc:docMk/>
            <pc:sldMk cId="1991330132" sldId="438"/>
            <ac:spMk id="4" creationId="{3AA8CA96-CC07-4DA5-ACB7-8891E1350192}"/>
          </ac:spMkLst>
        </pc:spChg>
        <pc:spChg chg="add del mod">
          <ac:chgData name="Oriana Riva" userId="b527241f-ce4c-4aeb-9ee2-80abfaa5f99d" providerId="ADAL" clId="{1027B319-0CB8-40AB-8355-E47C2DEC59E1}" dt="2019-05-29T23:21:12.428" v="3795" actId="478"/>
          <ac:spMkLst>
            <pc:docMk/>
            <pc:sldMk cId="1991330132" sldId="438"/>
            <ac:spMk id="8" creationId="{13FCA142-CE4D-43F6-B4D3-E7CEB7CB9110}"/>
          </ac:spMkLst>
        </pc:spChg>
        <pc:spChg chg="mod">
          <ac:chgData name="Oriana Riva" userId="b527241f-ce4c-4aeb-9ee2-80abfaa5f99d" providerId="ADAL" clId="{1027B319-0CB8-40AB-8355-E47C2DEC59E1}" dt="2019-05-29T23:22:00.636" v="3830" actId="20577"/>
          <ac:spMkLst>
            <pc:docMk/>
            <pc:sldMk cId="1991330132" sldId="438"/>
            <ac:spMk id="10" creationId="{78C1174B-DD54-4114-A40F-D2F1480878CA}"/>
          </ac:spMkLst>
        </pc:spChg>
        <pc:spChg chg="del mod">
          <ac:chgData name="Oriana Riva" userId="b527241f-ce4c-4aeb-9ee2-80abfaa5f99d" providerId="ADAL" clId="{1027B319-0CB8-40AB-8355-E47C2DEC59E1}" dt="2019-05-29T23:21:25.494" v="3800" actId="478"/>
          <ac:spMkLst>
            <pc:docMk/>
            <pc:sldMk cId="1991330132" sldId="438"/>
            <ac:spMk id="11" creationId="{876C4201-89BE-4BB7-B5F5-E4B165001601}"/>
          </ac:spMkLst>
        </pc:spChg>
        <pc:graphicFrameChg chg="add del mod">
          <ac:chgData name="Oriana Riva" userId="b527241f-ce4c-4aeb-9ee2-80abfaa5f99d" providerId="ADAL" clId="{1027B319-0CB8-40AB-8355-E47C2DEC59E1}" dt="2019-05-29T23:19:03.128" v="3787" actId="478"/>
          <ac:graphicFrameMkLst>
            <pc:docMk/>
            <pc:sldMk cId="1991330132" sldId="438"/>
            <ac:graphicFrameMk id="3" creationId="{5F99AEA8-F515-45A2-B7AD-2E90A78233A8}"/>
          </ac:graphicFrameMkLst>
        </pc:graphicFrameChg>
        <pc:picChg chg="del">
          <ac:chgData name="Oriana Riva" userId="b527241f-ce4c-4aeb-9ee2-80abfaa5f99d" providerId="ADAL" clId="{1027B319-0CB8-40AB-8355-E47C2DEC59E1}" dt="2019-05-29T23:20:15.260" v="3790" actId="478"/>
          <ac:picMkLst>
            <pc:docMk/>
            <pc:sldMk cId="1991330132" sldId="438"/>
            <ac:picMk id="5" creationId="{0D48D35B-5199-497B-80A3-82AD7CD01B92}"/>
          </ac:picMkLst>
        </pc:picChg>
        <pc:picChg chg="del">
          <ac:chgData name="Oriana Riva" userId="b527241f-ce4c-4aeb-9ee2-80abfaa5f99d" providerId="ADAL" clId="{1027B319-0CB8-40AB-8355-E47C2DEC59E1}" dt="2019-05-29T23:21:14.749" v="3796" actId="478"/>
          <ac:picMkLst>
            <pc:docMk/>
            <pc:sldMk cId="1991330132" sldId="438"/>
            <ac:picMk id="6" creationId="{04E17F01-D58C-4B0A-BFF0-92A5E83FE622}"/>
          </ac:picMkLst>
        </pc:picChg>
        <pc:picChg chg="add del mod">
          <ac:chgData name="Oriana Riva" userId="b527241f-ce4c-4aeb-9ee2-80abfaa5f99d" providerId="ADAL" clId="{1027B319-0CB8-40AB-8355-E47C2DEC59E1}" dt="2019-05-29T23:22:21.781" v="3831"/>
          <ac:picMkLst>
            <pc:docMk/>
            <pc:sldMk cId="1991330132" sldId="438"/>
            <ac:picMk id="9" creationId="{8A8F9BED-30E8-4452-A955-38BE0E969040}"/>
          </ac:picMkLst>
        </pc:picChg>
        <pc:picChg chg="add mod">
          <ac:chgData name="Oriana Riva" userId="b527241f-ce4c-4aeb-9ee2-80abfaa5f99d" providerId="ADAL" clId="{1027B319-0CB8-40AB-8355-E47C2DEC59E1}" dt="2019-05-29T23:25:30.561" v="3853" actId="14100"/>
          <ac:picMkLst>
            <pc:docMk/>
            <pc:sldMk cId="1991330132" sldId="438"/>
            <ac:picMk id="12" creationId="{2B57EC91-E666-4385-8BF3-6020DF128F77}"/>
          </ac:picMkLst>
        </pc:picChg>
        <pc:picChg chg="add del mod">
          <ac:chgData name="Oriana Riva" userId="b527241f-ce4c-4aeb-9ee2-80abfaa5f99d" providerId="ADAL" clId="{1027B319-0CB8-40AB-8355-E47C2DEC59E1}" dt="2019-05-29T23:24:41.137" v="3847" actId="478"/>
          <ac:picMkLst>
            <pc:docMk/>
            <pc:sldMk cId="1991330132" sldId="438"/>
            <ac:picMk id="13" creationId="{4C1F83DF-5FD3-4213-A470-0516B7B26208}"/>
          </ac:picMkLst>
        </pc:picChg>
        <pc:picChg chg="add mod">
          <ac:chgData name="Oriana Riva" userId="b527241f-ce4c-4aeb-9ee2-80abfaa5f99d" providerId="ADAL" clId="{1027B319-0CB8-40AB-8355-E47C2DEC59E1}" dt="2019-05-29T23:25:26.494" v="3852" actId="1076"/>
          <ac:picMkLst>
            <pc:docMk/>
            <pc:sldMk cId="1991330132" sldId="438"/>
            <ac:picMk id="14" creationId="{7CFC2788-2467-4A95-B11A-ACA5EBFA71B3}"/>
          </ac:picMkLst>
        </pc:picChg>
      </pc:sldChg>
      <pc:sldChg chg="addSp delSp modSp">
        <pc:chgData name="Oriana Riva" userId="b527241f-ce4c-4aeb-9ee2-80abfaa5f99d" providerId="ADAL" clId="{1027B319-0CB8-40AB-8355-E47C2DEC59E1}" dt="2019-05-29T23:22:39.700" v="3836" actId="1076"/>
        <pc:sldMkLst>
          <pc:docMk/>
          <pc:sldMk cId="345553646" sldId="439"/>
        </pc:sldMkLst>
        <pc:picChg chg="del">
          <ac:chgData name="Oriana Riva" userId="b527241f-ce4c-4aeb-9ee2-80abfaa5f99d" providerId="ADAL" clId="{1027B319-0CB8-40AB-8355-E47C2DEC59E1}" dt="2019-05-29T23:22:24.251" v="3832" actId="478"/>
          <ac:picMkLst>
            <pc:docMk/>
            <pc:sldMk cId="345553646" sldId="439"/>
            <ac:picMk id="5" creationId="{70021EE3-91A5-4A90-96F2-41AAF42B1663}"/>
          </ac:picMkLst>
        </pc:picChg>
        <pc:picChg chg="add mod">
          <ac:chgData name="Oriana Riva" userId="b527241f-ce4c-4aeb-9ee2-80abfaa5f99d" providerId="ADAL" clId="{1027B319-0CB8-40AB-8355-E47C2DEC59E1}" dt="2019-05-29T23:22:39.700" v="3836" actId="1076"/>
          <ac:picMkLst>
            <pc:docMk/>
            <pc:sldMk cId="345553646" sldId="439"/>
            <ac:picMk id="6" creationId="{116CD9AD-3708-4790-B59B-68A0B84B9838}"/>
          </ac:picMkLst>
        </pc:picChg>
      </pc:sldChg>
      <pc:sldChg chg="addSp modSp ord">
        <pc:chgData name="Oriana Riva" userId="b527241f-ce4c-4aeb-9ee2-80abfaa5f99d" providerId="ADAL" clId="{1027B319-0CB8-40AB-8355-E47C2DEC59E1}" dt="2019-05-29T23:17:54.148" v="3771"/>
        <pc:sldMkLst>
          <pc:docMk/>
          <pc:sldMk cId="1702026679" sldId="441"/>
        </pc:sldMkLst>
        <pc:spChg chg="mod">
          <ac:chgData name="Oriana Riva" userId="b527241f-ce4c-4aeb-9ee2-80abfaa5f99d" providerId="ADAL" clId="{1027B319-0CB8-40AB-8355-E47C2DEC59E1}" dt="2019-05-29T23:02:33.681" v="3399" actId="164"/>
          <ac:spMkLst>
            <pc:docMk/>
            <pc:sldMk cId="1702026679" sldId="441"/>
            <ac:spMk id="5"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24"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28"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29"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42"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45"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46"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47"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48"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49"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58"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70"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73"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74"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168" creationId="{00000000-0000-0000-0000-000000000000}"/>
          </ac:spMkLst>
        </pc:spChg>
        <pc:spChg chg="mod">
          <ac:chgData name="Oriana Riva" userId="b527241f-ce4c-4aeb-9ee2-80abfaa5f99d" providerId="ADAL" clId="{1027B319-0CB8-40AB-8355-E47C2DEC59E1}" dt="2019-05-29T23:02:33.681" v="3399" actId="164"/>
          <ac:spMkLst>
            <pc:docMk/>
            <pc:sldMk cId="1702026679" sldId="441"/>
            <ac:spMk id="169" creationId="{00000000-0000-0000-0000-000000000000}"/>
          </ac:spMkLst>
        </pc:spChg>
        <pc:grpChg chg="add mod">
          <ac:chgData name="Oriana Riva" userId="b527241f-ce4c-4aeb-9ee2-80abfaa5f99d" providerId="ADAL" clId="{1027B319-0CB8-40AB-8355-E47C2DEC59E1}" dt="2019-05-29T23:02:33.681" v="3399" actId="164"/>
          <ac:grpSpMkLst>
            <pc:docMk/>
            <pc:sldMk cId="1702026679" sldId="441"/>
            <ac:grpSpMk id="2" creationId="{CA4196AC-9172-4068-9E61-9BCFBF50C017}"/>
          </ac:grpSpMkLst>
        </pc:grpChg>
        <pc:grpChg chg="mod">
          <ac:chgData name="Oriana Riva" userId="b527241f-ce4c-4aeb-9ee2-80abfaa5f99d" providerId="ADAL" clId="{1027B319-0CB8-40AB-8355-E47C2DEC59E1}" dt="2019-05-29T23:02:33.681" v="3399" actId="164"/>
          <ac:grpSpMkLst>
            <pc:docMk/>
            <pc:sldMk cId="1702026679" sldId="441"/>
            <ac:grpSpMk id="68" creationId="{00000000-0000-0000-0000-000000000000}"/>
          </ac:grpSpMkLst>
        </pc:grpChg>
        <pc:grpChg chg="mod">
          <ac:chgData name="Oriana Riva" userId="b527241f-ce4c-4aeb-9ee2-80abfaa5f99d" providerId="ADAL" clId="{1027B319-0CB8-40AB-8355-E47C2DEC59E1}" dt="2019-05-29T23:02:33.681" v="3399" actId="164"/>
          <ac:grpSpMkLst>
            <pc:docMk/>
            <pc:sldMk cId="1702026679" sldId="441"/>
            <ac:grpSpMk id="69" creationId="{00000000-0000-0000-0000-000000000000}"/>
          </ac:grpSpMkLst>
        </pc:grpChg>
        <pc:grpChg chg="mod">
          <ac:chgData name="Oriana Riva" userId="b527241f-ce4c-4aeb-9ee2-80abfaa5f99d" providerId="ADAL" clId="{1027B319-0CB8-40AB-8355-E47C2DEC59E1}" dt="2019-05-29T23:02:33.681" v="3399" actId="164"/>
          <ac:grpSpMkLst>
            <pc:docMk/>
            <pc:sldMk cId="1702026679" sldId="441"/>
            <ac:grpSpMk id="113" creationId="{00000000-0000-0000-0000-000000000000}"/>
          </ac:grpSpMkLst>
        </pc:grpChg>
        <pc:grpChg chg="mod">
          <ac:chgData name="Oriana Riva" userId="b527241f-ce4c-4aeb-9ee2-80abfaa5f99d" providerId="ADAL" clId="{1027B319-0CB8-40AB-8355-E47C2DEC59E1}" dt="2019-05-29T23:02:33.681" v="3399" actId="164"/>
          <ac:grpSpMkLst>
            <pc:docMk/>
            <pc:sldMk cId="1702026679" sldId="441"/>
            <ac:grpSpMk id="114" creationId="{00000000-0000-0000-0000-000000000000}"/>
          </ac:grpSpMkLst>
        </pc:grpChg>
        <pc:grpChg chg="mod">
          <ac:chgData name="Oriana Riva" userId="b527241f-ce4c-4aeb-9ee2-80abfaa5f99d" providerId="ADAL" clId="{1027B319-0CB8-40AB-8355-E47C2DEC59E1}" dt="2019-05-29T23:02:33.681" v="3399" actId="164"/>
          <ac:grpSpMkLst>
            <pc:docMk/>
            <pc:sldMk cId="1702026679" sldId="441"/>
            <ac:grpSpMk id="132" creationId="{00000000-0000-0000-0000-000000000000}"/>
          </ac:grpSpMkLst>
        </pc:grpChg>
        <pc:picChg chg="mod">
          <ac:chgData name="Oriana Riva" userId="b527241f-ce4c-4aeb-9ee2-80abfaa5f99d" providerId="ADAL" clId="{1027B319-0CB8-40AB-8355-E47C2DEC59E1}" dt="2019-05-29T23:02:33.681" v="3399" actId="164"/>
          <ac:picMkLst>
            <pc:docMk/>
            <pc:sldMk cId="1702026679" sldId="441"/>
            <ac:picMk id="7"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9"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11"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13"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17"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19"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22"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23"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26"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34"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38"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39"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43" creationId="{00000000-0000-0000-0000-000000000000}"/>
          </ac:picMkLst>
        </pc:picChg>
        <pc:picChg chg="mod">
          <ac:chgData name="Oriana Riva" userId="b527241f-ce4c-4aeb-9ee2-80abfaa5f99d" providerId="ADAL" clId="{1027B319-0CB8-40AB-8355-E47C2DEC59E1}" dt="2019-05-29T23:02:33.681" v="3399" actId="164"/>
          <ac:picMkLst>
            <pc:docMk/>
            <pc:sldMk cId="1702026679" sldId="441"/>
            <ac:picMk id="44" creationId="{00000000-0000-0000-0000-000000000000}"/>
          </ac:picMkLst>
        </pc:picChg>
        <pc:cxnChg chg="mod">
          <ac:chgData name="Oriana Riva" userId="b527241f-ce4c-4aeb-9ee2-80abfaa5f99d" providerId="ADAL" clId="{1027B319-0CB8-40AB-8355-E47C2DEC59E1}" dt="2019-05-29T23:02:33.681" v="3399" actId="164"/>
          <ac:cxnSpMkLst>
            <pc:docMk/>
            <pc:sldMk cId="1702026679" sldId="441"/>
            <ac:cxnSpMk id="51" creationId="{00000000-0000-0000-0000-000000000000}"/>
          </ac:cxnSpMkLst>
        </pc:cxnChg>
        <pc:cxnChg chg="mod">
          <ac:chgData name="Oriana Riva" userId="b527241f-ce4c-4aeb-9ee2-80abfaa5f99d" providerId="ADAL" clId="{1027B319-0CB8-40AB-8355-E47C2DEC59E1}" dt="2019-05-29T23:02:33.681" v="3399" actId="164"/>
          <ac:cxnSpMkLst>
            <pc:docMk/>
            <pc:sldMk cId="1702026679" sldId="441"/>
            <ac:cxnSpMk id="75" creationId="{00000000-0000-0000-0000-000000000000}"/>
          </ac:cxnSpMkLst>
        </pc:cxnChg>
        <pc:cxnChg chg="mod">
          <ac:chgData name="Oriana Riva" userId="b527241f-ce4c-4aeb-9ee2-80abfaa5f99d" providerId="ADAL" clId="{1027B319-0CB8-40AB-8355-E47C2DEC59E1}" dt="2019-05-29T23:02:33.681" v="3399" actId="164"/>
          <ac:cxnSpMkLst>
            <pc:docMk/>
            <pc:sldMk cId="1702026679" sldId="441"/>
            <ac:cxnSpMk id="79" creationId="{00000000-0000-0000-0000-000000000000}"/>
          </ac:cxnSpMkLst>
        </pc:cxnChg>
        <pc:cxnChg chg="mod">
          <ac:chgData name="Oriana Riva" userId="b527241f-ce4c-4aeb-9ee2-80abfaa5f99d" providerId="ADAL" clId="{1027B319-0CB8-40AB-8355-E47C2DEC59E1}" dt="2019-05-29T23:02:33.681" v="3399" actId="164"/>
          <ac:cxnSpMkLst>
            <pc:docMk/>
            <pc:sldMk cId="1702026679" sldId="441"/>
            <ac:cxnSpMk id="170" creationId="{00000000-0000-0000-0000-000000000000}"/>
          </ac:cxnSpMkLst>
        </pc:cxnChg>
        <pc:cxnChg chg="mod">
          <ac:chgData name="Oriana Riva" userId="b527241f-ce4c-4aeb-9ee2-80abfaa5f99d" providerId="ADAL" clId="{1027B319-0CB8-40AB-8355-E47C2DEC59E1}" dt="2019-05-29T23:02:33.681" v="3399" actId="164"/>
          <ac:cxnSpMkLst>
            <pc:docMk/>
            <pc:sldMk cId="1702026679" sldId="441"/>
            <ac:cxnSpMk id="172" creationId="{00000000-0000-0000-0000-000000000000}"/>
          </ac:cxnSpMkLst>
        </pc:cxnChg>
      </pc:sldChg>
      <pc:sldChg chg="ord">
        <pc:chgData name="Oriana Riva" userId="b527241f-ce4c-4aeb-9ee2-80abfaa5f99d" providerId="ADAL" clId="{1027B319-0CB8-40AB-8355-E47C2DEC59E1}" dt="2019-05-29T23:17:47.854" v="3770"/>
        <pc:sldMkLst>
          <pc:docMk/>
          <pc:sldMk cId="3609510551" sldId="442"/>
        </pc:sldMkLst>
      </pc:sldChg>
      <pc:sldChg chg="modSp">
        <pc:chgData name="Oriana Riva" userId="b527241f-ce4c-4aeb-9ee2-80abfaa5f99d" providerId="ADAL" clId="{1027B319-0CB8-40AB-8355-E47C2DEC59E1}" dt="2019-05-29T23:27:21.625" v="3973" actId="255"/>
        <pc:sldMkLst>
          <pc:docMk/>
          <pc:sldMk cId="2047182148" sldId="444"/>
        </pc:sldMkLst>
        <pc:spChg chg="mod">
          <ac:chgData name="Oriana Riva" userId="b527241f-ce4c-4aeb-9ee2-80abfaa5f99d" providerId="ADAL" clId="{1027B319-0CB8-40AB-8355-E47C2DEC59E1}" dt="2019-05-29T23:27:21.625" v="3973" actId="255"/>
          <ac:spMkLst>
            <pc:docMk/>
            <pc:sldMk cId="2047182148" sldId="444"/>
            <ac:spMk id="3" creationId="{771713BF-837B-4F34-B09C-4FF4F79CF61E}"/>
          </ac:spMkLst>
        </pc:spChg>
      </pc:sldChg>
      <pc:sldChg chg="del">
        <pc:chgData name="Oriana Riva" userId="b527241f-ce4c-4aeb-9ee2-80abfaa5f99d" providerId="ADAL" clId="{1027B319-0CB8-40AB-8355-E47C2DEC59E1}" dt="2019-05-29T23:28:21.109" v="3975" actId="2696"/>
        <pc:sldMkLst>
          <pc:docMk/>
          <pc:sldMk cId="1849343029" sldId="445"/>
        </pc:sldMkLst>
      </pc:sldChg>
      <pc:sldChg chg="modSp">
        <pc:chgData name="Oriana Riva" userId="b527241f-ce4c-4aeb-9ee2-80abfaa5f99d" providerId="ADAL" clId="{1027B319-0CB8-40AB-8355-E47C2DEC59E1}" dt="2019-05-29T22:25:06.116" v="2444" actId="14100"/>
        <pc:sldMkLst>
          <pc:docMk/>
          <pc:sldMk cId="2885290347" sldId="448"/>
        </pc:sldMkLst>
        <pc:spChg chg="mod">
          <ac:chgData name="Oriana Riva" userId="b527241f-ce4c-4aeb-9ee2-80abfaa5f99d" providerId="ADAL" clId="{1027B319-0CB8-40AB-8355-E47C2DEC59E1}" dt="2019-05-29T22:25:06.116" v="2444" actId="14100"/>
          <ac:spMkLst>
            <pc:docMk/>
            <pc:sldMk cId="2885290347" sldId="448"/>
            <ac:spMk id="3" creationId="{41776873-B054-47B2-BD70-554EF353D102}"/>
          </ac:spMkLst>
        </pc:spChg>
      </pc:sldChg>
      <pc:sldChg chg="addSp delSp modSp">
        <pc:chgData name="Oriana Riva" userId="b527241f-ce4c-4aeb-9ee2-80abfaa5f99d" providerId="ADAL" clId="{1027B319-0CB8-40AB-8355-E47C2DEC59E1}" dt="2019-05-29T21:55:21.289" v="1300" actId="20577"/>
        <pc:sldMkLst>
          <pc:docMk/>
          <pc:sldMk cId="3494652545" sldId="449"/>
        </pc:sldMkLst>
        <pc:spChg chg="mod">
          <ac:chgData name="Oriana Riva" userId="b527241f-ce4c-4aeb-9ee2-80abfaa5f99d" providerId="ADAL" clId="{1027B319-0CB8-40AB-8355-E47C2DEC59E1}" dt="2019-05-29T21:55:21.289" v="1300" actId="20577"/>
          <ac:spMkLst>
            <pc:docMk/>
            <pc:sldMk cId="3494652545" sldId="449"/>
            <ac:spMk id="2" creationId="{CF9B5942-8060-4B92-88D4-748CFBB22583}"/>
          </ac:spMkLst>
        </pc:spChg>
        <pc:spChg chg="del mod">
          <ac:chgData name="Oriana Riva" userId="b527241f-ce4c-4aeb-9ee2-80abfaa5f99d" providerId="ADAL" clId="{1027B319-0CB8-40AB-8355-E47C2DEC59E1}" dt="2019-05-25T00:00:17.515" v="371" actId="478"/>
          <ac:spMkLst>
            <pc:docMk/>
            <pc:sldMk cId="3494652545" sldId="449"/>
            <ac:spMk id="3" creationId="{C6A35C85-AA6D-4848-B8FD-E2FD3390F825}"/>
          </ac:spMkLst>
        </pc:spChg>
        <pc:spChg chg="add del mod">
          <ac:chgData name="Oriana Riva" userId="b527241f-ce4c-4aeb-9ee2-80abfaa5f99d" providerId="ADAL" clId="{1027B319-0CB8-40AB-8355-E47C2DEC59E1}" dt="2019-05-25T00:00:40.629" v="375" actId="478"/>
          <ac:spMkLst>
            <pc:docMk/>
            <pc:sldMk cId="3494652545" sldId="449"/>
            <ac:spMk id="5" creationId="{99B36EC8-CE26-4608-ADD4-CF05479ECF7B}"/>
          </ac:spMkLst>
        </pc:spChg>
      </pc:sldChg>
      <pc:sldChg chg="modSp">
        <pc:chgData name="Oriana Riva" userId="b527241f-ce4c-4aeb-9ee2-80abfaa5f99d" providerId="ADAL" clId="{1027B319-0CB8-40AB-8355-E47C2DEC59E1}" dt="2019-05-29T22:51:26.944" v="2922" actId="207"/>
        <pc:sldMkLst>
          <pc:docMk/>
          <pc:sldMk cId="1855634811" sldId="450"/>
        </pc:sldMkLst>
        <pc:spChg chg="mod">
          <ac:chgData name="Oriana Riva" userId="b527241f-ce4c-4aeb-9ee2-80abfaa5f99d" providerId="ADAL" clId="{1027B319-0CB8-40AB-8355-E47C2DEC59E1}" dt="2019-05-29T22:51:26.944" v="2922" actId="207"/>
          <ac:spMkLst>
            <pc:docMk/>
            <pc:sldMk cId="1855634811" sldId="450"/>
            <ac:spMk id="2" creationId="{36617B96-6A24-441B-82BF-6084FC73B5A4}"/>
          </ac:spMkLst>
        </pc:spChg>
        <pc:spChg chg="mod">
          <ac:chgData name="Oriana Riva" userId="b527241f-ce4c-4aeb-9ee2-80abfaa5f99d" providerId="ADAL" clId="{1027B319-0CB8-40AB-8355-E47C2DEC59E1}" dt="2019-05-29T22:26:05.083" v="2450" actId="207"/>
          <ac:spMkLst>
            <pc:docMk/>
            <pc:sldMk cId="1855634811" sldId="450"/>
            <ac:spMk id="3" creationId="{41776873-B054-47B2-BD70-554EF353D102}"/>
          </ac:spMkLst>
        </pc:spChg>
      </pc:sldChg>
      <pc:sldChg chg="add del">
        <pc:chgData name="Oriana Riva" userId="b527241f-ce4c-4aeb-9ee2-80abfaa5f99d" providerId="ADAL" clId="{1027B319-0CB8-40AB-8355-E47C2DEC59E1}" dt="2019-05-24T23:57:35.319" v="194" actId="2696"/>
        <pc:sldMkLst>
          <pc:docMk/>
          <pc:sldMk cId="184114082" sldId="451"/>
        </pc:sldMkLst>
      </pc:sldChg>
      <pc:sldChg chg="addSp delSp modSp add modAnim">
        <pc:chgData name="Oriana Riva" userId="b527241f-ce4c-4aeb-9ee2-80abfaa5f99d" providerId="ADAL" clId="{1027B319-0CB8-40AB-8355-E47C2DEC59E1}" dt="2019-05-29T21:56:32.559" v="1365" actId="6549"/>
        <pc:sldMkLst>
          <pc:docMk/>
          <pc:sldMk cId="449406109" sldId="451"/>
        </pc:sldMkLst>
        <pc:spChg chg="mod">
          <ac:chgData name="Oriana Riva" userId="b527241f-ce4c-4aeb-9ee2-80abfaa5f99d" providerId="ADAL" clId="{1027B319-0CB8-40AB-8355-E47C2DEC59E1}" dt="2019-05-29T21:56:32.559" v="1365" actId="6549"/>
          <ac:spMkLst>
            <pc:docMk/>
            <pc:sldMk cId="449406109" sldId="451"/>
            <ac:spMk id="2" creationId="{3968D7F7-ED7B-4876-9DC6-E5FB90B95008}"/>
          </ac:spMkLst>
        </pc:spChg>
        <pc:spChg chg="del">
          <ac:chgData name="Oriana Riva" userId="b527241f-ce4c-4aeb-9ee2-80abfaa5f99d" providerId="ADAL" clId="{1027B319-0CB8-40AB-8355-E47C2DEC59E1}" dt="2019-05-28T16:52:11.850" v="1114" actId="478"/>
          <ac:spMkLst>
            <pc:docMk/>
            <pc:sldMk cId="449406109" sldId="451"/>
            <ac:spMk id="3" creationId="{247912E3-AD18-4A5D-8B84-373D5200366A}"/>
          </ac:spMkLst>
        </pc:spChg>
        <pc:spChg chg="add">
          <ac:chgData name="Oriana Riva" userId="b527241f-ce4c-4aeb-9ee2-80abfaa5f99d" providerId="ADAL" clId="{1027B319-0CB8-40AB-8355-E47C2DEC59E1}" dt="2019-05-28T16:52:33.138" v="1117"/>
          <ac:spMkLst>
            <pc:docMk/>
            <pc:sldMk cId="449406109" sldId="451"/>
            <ac:spMk id="6" creationId="{79329E64-B03F-4BF1-B803-23E8F0D87A82}"/>
          </ac:spMkLst>
        </pc:spChg>
        <pc:picChg chg="add mod">
          <ac:chgData name="Oriana Riva" userId="b527241f-ce4c-4aeb-9ee2-80abfaa5f99d" providerId="ADAL" clId="{1027B319-0CB8-40AB-8355-E47C2DEC59E1}" dt="2019-05-28T16:52:16.842" v="1115" actId="1076"/>
          <ac:picMkLst>
            <pc:docMk/>
            <pc:sldMk cId="449406109" sldId="451"/>
            <ac:picMk id="4" creationId="{7B822BE7-2E9C-4647-8F3A-798256A8E460}"/>
          </ac:picMkLst>
        </pc:picChg>
        <pc:picChg chg="add">
          <ac:chgData name="Oriana Riva" userId="b527241f-ce4c-4aeb-9ee2-80abfaa5f99d" providerId="ADAL" clId="{1027B319-0CB8-40AB-8355-E47C2DEC59E1}" dt="2019-05-28T16:52:33.138" v="1117"/>
          <ac:picMkLst>
            <pc:docMk/>
            <pc:sldMk cId="449406109" sldId="451"/>
            <ac:picMk id="5" creationId="{CCD14A9F-BC82-4888-BAB3-A74DA2D74735}"/>
          </ac:picMkLst>
        </pc:picChg>
      </pc:sldChg>
      <pc:sldChg chg="modSp add">
        <pc:chgData name="Oriana Riva" userId="b527241f-ce4c-4aeb-9ee2-80abfaa5f99d" providerId="ADAL" clId="{1027B319-0CB8-40AB-8355-E47C2DEC59E1}" dt="2019-05-29T22:54:09.119" v="2952" actId="207"/>
        <pc:sldMkLst>
          <pc:docMk/>
          <pc:sldMk cId="101226994" sldId="452"/>
        </pc:sldMkLst>
        <pc:spChg chg="mod">
          <ac:chgData name="Oriana Riva" userId="b527241f-ce4c-4aeb-9ee2-80abfaa5f99d" providerId="ADAL" clId="{1027B319-0CB8-40AB-8355-E47C2DEC59E1}" dt="2019-05-29T22:54:09.119" v="2952" actId="207"/>
          <ac:spMkLst>
            <pc:docMk/>
            <pc:sldMk cId="101226994" sldId="452"/>
            <ac:spMk id="2" creationId="{CF9B5942-8060-4B92-88D4-748CFBB22583}"/>
          </ac:spMkLst>
        </pc:spChg>
      </pc:sldChg>
      <pc:sldChg chg="modSp add del">
        <pc:chgData name="Oriana Riva" userId="b527241f-ce4c-4aeb-9ee2-80abfaa5f99d" providerId="ADAL" clId="{1027B319-0CB8-40AB-8355-E47C2DEC59E1}" dt="2019-05-29T22:25:18.121" v="2445" actId="2696"/>
        <pc:sldMkLst>
          <pc:docMk/>
          <pc:sldMk cId="1109780348" sldId="452"/>
        </pc:sldMkLst>
        <pc:spChg chg="mod">
          <ac:chgData name="Oriana Riva" userId="b527241f-ce4c-4aeb-9ee2-80abfaa5f99d" providerId="ADAL" clId="{1027B319-0CB8-40AB-8355-E47C2DEC59E1}" dt="2019-05-29T22:04:01.617" v="1481" actId="20577"/>
          <ac:spMkLst>
            <pc:docMk/>
            <pc:sldMk cId="1109780348" sldId="452"/>
            <ac:spMk id="2" creationId="{CF9B5942-8060-4B92-88D4-748CFBB22583}"/>
          </ac:spMkLst>
        </pc:spChg>
      </pc:sldChg>
      <pc:sldChg chg="modSp add del">
        <pc:chgData name="Oriana Riva" userId="b527241f-ce4c-4aeb-9ee2-80abfaa5f99d" providerId="ADAL" clId="{1027B319-0CB8-40AB-8355-E47C2DEC59E1}" dt="2019-05-29T22:43:38.259" v="2602" actId="2696"/>
        <pc:sldMkLst>
          <pc:docMk/>
          <pc:sldMk cId="1913625681" sldId="452"/>
        </pc:sldMkLst>
        <pc:spChg chg="mod">
          <ac:chgData name="Oriana Riva" userId="b527241f-ce4c-4aeb-9ee2-80abfaa5f99d" providerId="ADAL" clId="{1027B319-0CB8-40AB-8355-E47C2DEC59E1}" dt="2019-05-29T22:29:31.526" v="2547" actId="14100"/>
          <ac:spMkLst>
            <pc:docMk/>
            <pc:sldMk cId="1913625681" sldId="452"/>
            <ac:spMk id="2" creationId="{9151433E-5A15-47ED-83BF-8E5F1D989C69}"/>
          </ac:spMkLst>
        </pc:spChg>
      </pc:sldChg>
      <pc:sldChg chg="modSp add del">
        <pc:chgData name="Oriana Riva" userId="b527241f-ce4c-4aeb-9ee2-80abfaa5f99d" providerId="ADAL" clId="{1027B319-0CB8-40AB-8355-E47C2DEC59E1}" dt="2019-05-29T22:25:19.641" v="2446" actId="2696"/>
        <pc:sldMkLst>
          <pc:docMk/>
          <pc:sldMk cId="943741118" sldId="453"/>
        </pc:sldMkLst>
        <pc:spChg chg="mod">
          <ac:chgData name="Oriana Riva" userId="b527241f-ce4c-4aeb-9ee2-80abfaa5f99d" providerId="ADAL" clId="{1027B319-0CB8-40AB-8355-E47C2DEC59E1}" dt="2019-05-29T22:19:11.396" v="2049" actId="20577"/>
          <ac:spMkLst>
            <pc:docMk/>
            <pc:sldMk cId="943741118" sldId="453"/>
            <ac:spMk id="2" creationId="{7AB17ACF-828E-445E-B32C-BBEE958A73FD}"/>
          </ac:spMkLst>
        </pc:spChg>
        <pc:spChg chg="mod">
          <ac:chgData name="Oriana Riva" userId="b527241f-ce4c-4aeb-9ee2-80abfaa5f99d" providerId="ADAL" clId="{1027B319-0CB8-40AB-8355-E47C2DEC59E1}" dt="2019-05-29T22:19:18.871" v="2054" actId="20577"/>
          <ac:spMkLst>
            <pc:docMk/>
            <pc:sldMk cId="943741118" sldId="453"/>
            <ac:spMk id="3" creationId="{B7270999-EDE9-4277-B69A-23BF828491AE}"/>
          </ac:spMkLst>
        </pc:spChg>
      </pc:sldChg>
      <pc:sldChg chg="modSp add">
        <pc:chgData name="Oriana Riva" userId="b527241f-ce4c-4aeb-9ee2-80abfaa5f99d" providerId="ADAL" clId="{1027B319-0CB8-40AB-8355-E47C2DEC59E1}" dt="2019-05-29T22:54:05.145" v="2951" actId="207"/>
        <pc:sldMkLst>
          <pc:docMk/>
          <pc:sldMk cId="1457899497" sldId="453"/>
        </pc:sldMkLst>
        <pc:spChg chg="mod">
          <ac:chgData name="Oriana Riva" userId="b527241f-ce4c-4aeb-9ee2-80abfaa5f99d" providerId="ADAL" clId="{1027B319-0CB8-40AB-8355-E47C2DEC59E1}" dt="2019-05-29T22:54:05.145" v="2951" actId="207"/>
          <ac:spMkLst>
            <pc:docMk/>
            <pc:sldMk cId="1457899497" sldId="453"/>
            <ac:spMk id="2" creationId="{CF9B5942-8060-4B92-88D4-748CFBB22583}"/>
          </ac:spMkLst>
        </pc:spChg>
      </pc:sldChg>
      <pc:sldChg chg="addSp modSp add">
        <pc:chgData name="Oriana Riva" userId="b527241f-ce4c-4aeb-9ee2-80abfaa5f99d" providerId="ADAL" clId="{1027B319-0CB8-40AB-8355-E47C2DEC59E1}" dt="2019-05-29T23:38:50.503" v="3979" actId="20577"/>
        <pc:sldMkLst>
          <pc:docMk/>
          <pc:sldMk cId="804961591" sldId="454"/>
        </pc:sldMkLst>
        <pc:spChg chg="mod">
          <ac:chgData name="Oriana Riva" userId="b527241f-ce4c-4aeb-9ee2-80abfaa5f99d" providerId="ADAL" clId="{1027B319-0CB8-40AB-8355-E47C2DEC59E1}" dt="2019-05-29T22:58:30.037" v="2989" actId="20577"/>
          <ac:spMkLst>
            <pc:docMk/>
            <pc:sldMk cId="804961591" sldId="454"/>
            <ac:spMk id="2" creationId="{4D29AE51-E22C-437A-998F-01EDF920802A}"/>
          </ac:spMkLst>
        </pc:spChg>
        <pc:spChg chg="mod">
          <ac:chgData name="Oriana Riva" userId="b527241f-ce4c-4aeb-9ee2-80abfaa5f99d" providerId="ADAL" clId="{1027B319-0CB8-40AB-8355-E47C2DEC59E1}" dt="2019-05-29T23:38:50.503" v="3979" actId="20577"/>
          <ac:spMkLst>
            <pc:docMk/>
            <pc:sldMk cId="804961591" sldId="454"/>
            <ac:spMk id="3" creationId="{A2F9465E-DA4B-4DA7-A016-2B312174109C}"/>
          </ac:spMkLst>
        </pc:spChg>
        <pc:spChg chg="mod">
          <ac:chgData name="Oriana Riva" userId="b527241f-ce4c-4aeb-9ee2-80abfaa5f99d" providerId="ADAL" clId="{1027B319-0CB8-40AB-8355-E47C2DEC59E1}" dt="2019-05-29T23:16:19.398" v="3759" actId="255"/>
          <ac:spMkLst>
            <pc:docMk/>
            <pc:sldMk cId="804961591" sldId="454"/>
            <ac:spMk id="5" creationId="{7F15902F-A3EA-4961-9A75-BDE3D568AC2C}"/>
          </ac:spMkLst>
        </pc:spChg>
        <pc:spChg chg="mod">
          <ac:chgData name="Oriana Riva" userId="b527241f-ce4c-4aeb-9ee2-80abfaa5f99d" providerId="ADAL" clId="{1027B319-0CB8-40AB-8355-E47C2DEC59E1}" dt="2019-05-29T23:16:19.398" v="3759" actId="255"/>
          <ac:spMkLst>
            <pc:docMk/>
            <pc:sldMk cId="804961591" sldId="454"/>
            <ac:spMk id="11" creationId="{00C5B551-35E4-498B-9C8E-C2618719D960}"/>
          </ac:spMkLst>
        </pc:spChg>
        <pc:spChg chg="mod">
          <ac:chgData name="Oriana Riva" userId="b527241f-ce4c-4aeb-9ee2-80abfaa5f99d" providerId="ADAL" clId="{1027B319-0CB8-40AB-8355-E47C2DEC59E1}" dt="2019-05-29T23:16:19.398" v="3759" actId="255"/>
          <ac:spMkLst>
            <pc:docMk/>
            <pc:sldMk cId="804961591" sldId="454"/>
            <ac:spMk id="15" creationId="{37BD8ABA-22A8-47D2-A0FF-0B3ADADD94AA}"/>
          </ac:spMkLst>
        </pc:spChg>
        <pc:spChg chg="mod">
          <ac:chgData name="Oriana Riva" userId="b527241f-ce4c-4aeb-9ee2-80abfaa5f99d" providerId="ADAL" clId="{1027B319-0CB8-40AB-8355-E47C2DEC59E1}" dt="2019-05-29T23:16:19.398" v="3759" actId="255"/>
          <ac:spMkLst>
            <pc:docMk/>
            <pc:sldMk cId="804961591" sldId="454"/>
            <ac:spMk id="19" creationId="{FF621D39-989A-4D9D-BF12-12A7D449A83D}"/>
          </ac:spMkLst>
        </pc:spChg>
        <pc:spChg chg="mod">
          <ac:chgData name="Oriana Riva" userId="b527241f-ce4c-4aeb-9ee2-80abfaa5f99d" providerId="ADAL" clId="{1027B319-0CB8-40AB-8355-E47C2DEC59E1}" dt="2019-05-29T23:16:43.762" v="3764" actId="255"/>
          <ac:spMkLst>
            <pc:docMk/>
            <pc:sldMk cId="804961591" sldId="454"/>
            <ac:spMk id="20" creationId="{2DBB5F31-FAB7-4DD8-9A27-E0B6D2B169A2}"/>
          </ac:spMkLst>
        </pc:spChg>
        <pc:spChg chg="mod">
          <ac:chgData name="Oriana Riva" userId="b527241f-ce4c-4aeb-9ee2-80abfaa5f99d" providerId="ADAL" clId="{1027B319-0CB8-40AB-8355-E47C2DEC59E1}" dt="2019-05-29T23:16:43.762" v="3764" actId="255"/>
          <ac:spMkLst>
            <pc:docMk/>
            <pc:sldMk cId="804961591" sldId="454"/>
            <ac:spMk id="21" creationId="{D2C3160D-D46B-4083-8C0E-A377464004FB}"/>
          </ac:spMkLst>
        </pc:spChg>
        <pc:spChg chg="mod">
          <ac:chgData name="Oriana Riva" userId="b527241f-ce4c-4aeb-9ee2-80abfaa5f99d" providerId="ADAL" clId="{1027B319-0CB8-40AB-8355-E47C2DEC59E1}" dt="2019-05-29T23:16:19.398" v="3759" actId="255"/>
          <ac:spMkLst>
            <pc:docMk/>
            <pc:sldMk cId="804961591" sldId="454"/>
            <ac:spMk id="22" creationId="{395EE9E6-B34A-46DA-8DFC-7AA4BE94B28E}"/>
          </ac:spMkLst>
        </pc:spChg>
        <pc:spChg chg="mod">
          <ac:chgData name="Oriana Riva" userId="b527241f-ce4c-4aeb-9ee2-80abfaa5f99d" providerId="ADAL" clId="{1027B319-0CB8-40AB-8355-E47C2DEC59E1}" dt="2019-05-29T23:16:19.398" v="3759" actId="255"/>
          <ac:spMkLst>
            <pc:docMk/>
            <pc:sldMk cId="804961591" sldId="454"/>
            <ac:spMk id="23" creationId="{45BE4AB7-A715-4946-AF43-5770D3ADD74C}"/>
          </ac:spMkLst>
        </pc:spChg>
        <pc:spChg chg="mod">
          <ac:chgData name="Oriana Riva" userId="b527241f-ce4c-4aeb-9ee2-80abfaa5f99d" providerId="ADAL" clId="{1027B319-0CB8-40AB-8355-E47C2DEC59E1}" dt="2019-05-29T23:16:43.762" v="3764" actId="255"/>
          <ac:spMkLst>
            <pc:docMk/>
            <pc:sldMk cId="804961591" sldId="454"/>
            <ac:spMk id="27" creationId="{575B27BA-D3F3-4975-9B4D-2AA2E46A8830}"/>
          </ac:spMkLst>
        </pc:spChg>
        <pc:spChg chg="mod">
          <ac:chgData name="Oriana Riva" userId="b527241f-ce4c-4aeb-9ee2-80abfaa5f99d" providerId="ADAL" clId="{1027B319-0CB8-40AB-8355-E47C2DEC59E1}" dt="2019-05-29T23:16:35.280" v="3763" actId="1076"/>
          <ac:spMkLst>
            <pc:docMk/>
            <pc:sldMk cId="804961591" sldId="454"/>
            <ac:spMk id="28" creationId="{EB079332-DA15-454A-92A2-A8946D2D5CDA}"/>
          </ac:spMkLst>
        </pc:spChg>
        <pc:spChg chg="mod">
          <ac:chgData name="Oriana Riva" userId="b527241f-ce4c-4aeb-9ee2-80abfaa5f99d" providerId="ADAL" clId="{1027B319-0CB8-40AB-8355-E47C2DEC59E1}" dt="2019-05-29T23:16:19.398" v="3759" actId="255"/>
          <ac:spMkLst>
            <pc:docMk/>
            <pc:sldMk cId="804961591" sldId="454"/>
            <ac:spMk id="30" creationId="{743119CD-8AD8-4BB3-AC3B-03FFB7AEC3CF}"/>
          </ac:spMkLst>
        </pc:spChg>
        <pc:spChg chg="mod">
          <ac:chgData name="Oriana Riva" userId="b527241f-ce4c-4aeb-9ee2-80abfaa5f99d" providerId="ADAL" clId="{1027B319-0CB8-40AB-8355-E47C2DEC59E1}" dt="2019-05-29T23:16:26.308" v="3760" actId="255"/>
          <ac:spMkLst>
            <pc:docMk/>
            <pc:sldMk cId="804961591" sldId="454"/>
            <ac:spMk id="31" creationId="{C0CFCD83-0865-4E95-BF7F-34F1D5CB19D1}"/>
          </ac:spMkLst>
        </pc:spChg>
        <pc:spChg chg="mod">
          <ac:chgData name="Oriana Riva" userId="b527241f-ce4c-4aeb-9ee2-80abfaa5f99d" providerId="ADAL" clId="{1027B319-0CB8-40AB-8355-E47C2DEC59E1}" dt="2019-05-29T23:16:19.398" v="3759" actId="255"/>
          <ac:spMkLst>
            <pc:docMk/>
            <pc:sldMk cId="804961591" sldId="454"/>
            <ac:spMk id="34" creationId="{2CF31F71-792A-4609-94F0-9F124FDC7C65}"/>
          </ac:spMkLst>
        </pc:spChg>
        <pc:spChg chg="mod">
          <ac:chgData name="Oriana Riva" userId="b527241f-ce4c-4aeb-9ee2-80abfaa5f99d" providerId="ADAL" clId="{1027B319-0CB8-40AB-8355-E47C2DEC59E1}" dt="2019-05-29T23:16:26.308" v="3760" actId="255"/>
          <ac:spMkLst>
            <pc:docMk/>
            <pc:sldMk cId="804961591" sldId="454"/>
            <ac:spMk id="36" creationId="{874694A3-8069-4DBB-8FC8-F189713AA5ED}"/>
          </ac:spMkLst>
        </pc:spChg>
        <pc:spChg chg="mod">
          <ac:chgData name="Oriana Riva" userId="b527241f-ce4c-4aeb-9ee2-80abfaa5f99d" providerId="ADAL" clId="{1027B319-0CB8-40AB-8355-E47C2DEC59E1}" dt="2019-05-29T23:16:43.762" v="3764" actId="255"/>
          <ac:spMkLst>
            <pc:docMk/>
            <pc:sldMk cId="804961591" sldId="454"/>
            <ac:spMk id="41" creationId="{4839C6D4-B04A-4A77-9004-AF38C4D8551F}"/>
          </ac:spMkLst>
        </pc:spChg>
        <pc:spChg chg="mod">
          <ac:chgData name="Oriana Riva" userId="b527241f-ce4c-4aeb-9ee2-80abfaa5f99d" providerId="ADAL" clId="{1027B319-0CB8-40AB-8355-E47C2DEC59E1}" dt="2019-05-29T23:16:19.398" v="3759" actId="255"/>
          <ac:spMkLst>
            <pc:docMk/>
            <pc:sldMk cId="804961591" sldId="454"/>
            <ac:spMk id="42" creationId="{86993DBD-9726-40C4-BFBD-27EAA546651F}"/>
          </ac:spMkLst>
        </pc:spChg>
        <pc:spChg chg="mod">
          <ac:chgData name="Oriana Riva" userId="b527241f-ce4c-4aeb-9ee2-80abfaa5f99d" providerId="ADAL" clId="{1027B319-0CB8-40AB-8355-E47C2DEC59E1}" dt="2019-05-29T23:16:19.398" v="3759" actId="255"/>
          <ac:spMkLst>
            <pc:docMk/>
            <pc:sldMk cId="804961591" sldId="454"/>
            <ac:spMk id="45" creationId="{40CAB3D8-A576-4FAF-9604-EC047A26F807}"/>
          </ac:spMkLst>
        </pc:spChg>
        <pc:spChg chg="mod">
          <ac:chgData name="Oriana Riva" userId="b527241f-ce4c-4aeb-9ee2-80abfaa5f99d" providerId="ADAL" clId="{1027B319-0CB8-40AB-8355-E47C2DEC59E1}" dt="2019-05-29T23:16:19.398" v="3759" actId="255"/>
          <ac:spMkLst>
            <pc:docMk/>
            <pc:sldMk cId="804961591" sldId="454"/>
            <ac:spMk id="48" creationId="{70AE8D24-F306-479E-9A98-6A817F18FEB9}"/>
          </ac:spMkLst>
        </pc:spChg>
        <pc:spChg chg="mod">
          <ac:chgData name="Oriana Riva" userId="b527241f-ce4c-4aeb-9ee2-80abfaa5f99d" providerId="ADAL" clId="{1027B319-0CB8-40AB-8355-E47C2DEC59E1}" dt="2019-05-29T23:16:19.398" v="3759" actId="255"/>
          <ac:spMkLst>
            <pc:docMk/>
            <pc:sldMk cId="804961591" sldId="454"/>
            <ac:spMk id="51" creationId="{A33F753B-815E-4BE1-9EBC-0C1F15756F55}"/>
          </ac:spMkLst>
        </pc:spChg>
        <pc:spChg chg="mod">
          <ac:chgData name="Oriana Riva" userId="b527241f-ce4c-4aeb-9ee2-80abfaa5f99d" providerId="ADAL" clId="{1027B319-0CB8-40AB-8355-E47C2DEC59E1}" dt="2019-05-29T23:16:19.398" v="3759" actId="255"/>
          <ac:spMkLst>
            <pc:docMk/>
            <pc:sldMk cId="804961591" sldId="454"/>
            <ac:spMk id="52" creationId="{77D4D540-32A3-48B1-87EC-E680129E7B00}"/>
          </ac:spMkLst>
        </pc:spChg>
        <pc:spChg chg="mod">
          <ac:chgData name="Oriana Riva" userId="b527241f-ce4c-4aeb-9ee2-80abfaa5f99d" providerId="ADAL" clId="{1027B319-0CB8-40AB-8355-E47C2DEC59E1}" dt="2019-05-29T23:16:19.398" v="3759" actId="255"/>
          <ac:spMkLst>
            <pc:docMk/>
            <pc:sldMk cId="804961591" sldId="454"/>
            <ac:spMk id="53" creationId="{CEDE682D-C035-4E25-B568-F63F09B431E6}"/>
          </ac:spMkLst>
        </pc:spChg>
        <pc:spChg chg="mod">
          <ac:chgData name="Oriana Riva" userId="b527241f-ce4c-4aeb-9ee2-80abfaa5f99d" providerId="ADAL" clId="{1027B319-0CB8-40AB-8355-E47C2DEC59E1}" dt="2019-05-29T23:16:19.398" v="3759" actId="255"/>
          <ac:spMkLst>
            <pc:docMk/>
            <pc:sldMk cId="804961591" sldId="454"/>
            <ac:spMk id="54" creationId="{599E66EF-C9FB-4EE5-A9B3-04CEBCD77CED}"/>
          </ac:spMkLst>
        </pc:spChg>
        <pc:spChg chg="mod">
          <ac:chgData name="Oriana Riva" userId="b527241f-ce4c-4aeb-9ee2-80abfaa5f99d" providerId="ADAL" clId="{1027B319-0CB8-40AB-8355-E47C2DEC59E1}" dt="2019-05-29T23:16:19.398" v="3759" actId="255"/>
          <ac:spMkLst>
            <pc:docMk/>
            <pc:sldMk cId="804961591" sldId="454"/>
            <ac:spMk id="55" creationId="{5B175A74-C25D-4753-A1DC-2CE6226BE08F}"/>
          </ac:spMkLst>
        </pc:spChg>
        <pc:spChg chg="mod">
          <ac:chgData name="Oriana Riva" userId="b527241f-ce4c-4aeb-9ee2-80abfaa5f99d" providerId="ADAL" clId="{1027B319-0CB8-40AB-8355-E47C2DEC59E1}" dt="2019-05-29T23:16:19.398" v="3759" actId="255"/>
          <ac:spMkLst>
            <pc:docMk/>
            <pc:sldMk cId="804961591" sldId="454"/>
            <ac:spMk id="56" creationId="{61AC8EA1-AF1D-48CA-8C85-BF8F102E9FC9}"/>
          </ac:spMkLst>
        </pc:spChg>
        <pc:spChg chg="mod">
          <ac:chgData name="Oriana Riva" userId="b527241f-ce4c-4aeb-9ee2-80abfaa5f99d" providerId="ADAL" clId="{1027B319-0CB8-40AB-8355-E47C2DEC59E1}" dt="2019-05-29T23:16:19.398" v="3759" actId="255"/>
          <ac:spMkLst>
            <pc:docMk/>
            <pc:sldMk cId="804961591" sldId="454"/>
            <ac:spMk id="62" creationId="{8C3C4BD4-E388-453B-BBFF-F1943E38AEE4}"/>
          </ac:spMkLst>
        </pc:spChg>
        <pc:spChg chg="mod">
          <ac:chgData name="Oriana Riva" userId="b527241f-ce4c-4aeb-9ee2-80abfaa5f99d" providerId="ADAL" clId="{1027B319-0CB8-40AB-8355-E47C2DEC59E1}" dt="2019-05-29T23:16:19.398" v="3759" actId="255"/>
          <ac:spMkLst>
            <pc:docMk/>
            <pc:sldMk cId="804961591" sldId="454"/>
            <ac:spMk id="65" creationId="{E59E6CFC-3116-4E7D-BD80-C0C8B402E74F}"/>
          </ac:spMkLst>
        </pc:spChg>
        <pc:spChg chg="mod">
          <ac:chgData name="Oriana Riva" userId="b527241f-ce4c-4aeb-9ee2-80abfaa5f99d" providerId="ADAL" clId="{1027B319-0CB8-40AB-8355-E47C2DEC59E1}" dt="2019-05-29T23:16:19.398" v="3759" actId="255"/>
          <ac:spMkLst>
            <pc:docMk/>
            <pc:sldMk cId="804961591" sldId="454"/>
            <ac:spMk id="68" creationId="{24E5DA1B-569D-42E7-B4EC-B769242D43A0}"/>
          </ac:spMkLst>
        </pc:spChg>
        <pc:spChg chg="mod">
          <ac:chgData name="Oriana Riva" userId="b527241f-ce4c-4aeb-9ee2-80abfaa5f99d" providerId="ADAL" clId="{1027B319-0CB8-40AB-8355-E47C2DEC59E1}" dt="2019-05-29T23:16:19.398" v="3759" actId="255"/>
          <ac:spMkLst>
            <pc:docMk/>
            <pc:sldMk cId="804961591" sldId="454"/>
            <ac:spMk id="69" creationId="{8817DB1A-D983-4803-B43A-5DEF43042410}"/>
          </ac:spMkLst>
        </pc:spChg>
        <pc:spChg chg="mod">
          <ac:chgData name="Oriana Riva" userId="b527241f-ce4c-4aeb-9ee2-80abfaa5f99d" providerId="ADAL" clId="{1027B319-0CB8-40AB-8355-E47C2DEC59E1}" dt="2019-05-29T23:16:19.398" v="3759" actId="255"/>
          <ac:spMkLst>
            <pc:docMk/>
            <pc:sldMk cId="804961591" sldId="454"/>
            <ac:spMk id="70" creationId="{C57D0217-B16B-4927-A2F6-E6D9D5A3AE69}"/>
          </ac:spMkLst>
        </pc:spChg>
        <pc:spChg chg="mod">
          <ac:chgData name="Oriana Riva" userId="b527241f-ce4c-4aeb-9ee2-80abfaa5f99d" providerId="ADAL" clId="{1027B319-0CB8-40AB-8355-E47C2DEC59E1}" dt="2019-05-29T23:16:19.398" v="3759" actId="255"/>
          <ac:spMkLst>
            <pc:docMk/>
            <pc:sldMk cId="804961591" sldId="454"/>
            <ac:spMk id="71" creationId="{65560822-F6A4-44FD-99AC-E8D089BE03A7}"/>
          </ac:spMkLst>
        </pc:spChg>
        <pc:spChg chg="mod">
          <ac:chgData name="Oriana Riva" userId="b527241f-ce4c-4aeb-9ee2-80abfaa5f99d" providerId="ADAL" clId="{1027B319-0CB8-40AB-8355-E47C2DEC59E1}" dt="2019-05-29T23:16:19.398" v="3759" actId="255"/>
          <ac:spMkLst>
            <pc:docMk/>
            <pc:sldMk cId="804961591" sldId="454"/>
            <ac:spMk id="72" creationId="{037642A1-A9DF-4F1D-9D7B-1763CB758F52}"/>
          </ac:spMkLst>
        </pc:spChg>
        <pc:spChg chg="mod">
          <ac:chgData name="Oriana Riva" userId="b527241f-ce4c-4aeb-9ee2-80abfaa5f99d" providerId="ADAL" clId="{1027B319-0CB8-40AB-8355-E47C2DEC59E1}" dt="2019-05-29T23:16:19.398" v="3759" actId="255"/>
          <ac:spMkLst>
            <pc:docMk/>
            <pc:sldMk cId="804961591" sldId="454"/>
            <ac:spMk id="73" creationId="{E1BCCE10-8839-4105-8ADC-703115CD4722}"/>
          </ac:spMkLst>
        </pc:spChg>
        <pc:spChg chg="mod">
          <ac:chgData name="Oriana Riva" userId="b527241f-ce4c-4aeb-9ee2-80abfaa5f99d" providerId="ADAL" clId="{1027B319-0CB8-40AB-8355-E47C2DEC59E1}" dt="2019-05-29T23:16:19.398" v="3759" actId="255"/>
          <ac:spMkLst>
            <pc:docMk/>
            <pc:sldMk cId="804961591" sldId="454"/>
            <ac:spMk id="79" creationId="{A8E594D9-DA39-4DF5-9355-453603DD5D94}"/>
          </ac:spMkLst>
        </pc:spChg>
        <pc:spChg chg="mod">
          <ac:chgData name="Oriana Riva" userId="b527241f-ce4c-4aeb-9ee2-80abfaa5f99d" providerId="ADAL" clId="{1027B319-0CB8-40AB-8355-E47C2DEC59E1}" dt="2019-05-29T23:16:19.398" v="3759" actId="255"/>
          <ac:spMkLst>
            <pc:docMk/>
            <pc:sldMk cId="804961591" sldId="454"/>
            <ac:spMk id="82" creationId="{F4E0CB9A-170B-4080-9C11-A0B9203418C1}"/>
          </ac:spMkLst>
        </pc:spChg>
        <pc:spChg chg="mod">
          <ac:chgData name="Oriana Riva" userId="b527241f-ce4c-4aeb-9ee2-80abfaa5f99d" providerId="ADAL" clId="{1027B319-0CB8-40AB-8355-E47C2DEC59E1}" dt="2019-05-29T23:16:19.398" v="3759" actId="255"/>
          <ac:spMkLst>
            <pc:docMk/>
            <pc:sldMk cId="804961591" sldId="454"/>
            <ac:spMk id="85" creationId="{81E368F2-BE48-4D42-97D5-73F933F7838E}"/>
          </ac:spMkLst>
        </pc:spChg>
        <pc:spChg chg="mod">
          <ac:chgData name="Oriana Riva" userId="b527241f-ce4c-4aeb-9ee2-80abfaa5f99d" providerId="ADAL" clId="{1027B319-0CB8-40AB-8355-E47C2DEC59E1}" dt="2019-05-29T23:16:19.398" v="3759" actId="255"/>
          <ac:spMkLst>
            <pc:docMk/>
            <pc:sldMk cId="804961591" sldId="454"/>
            <ac:spMk id="86" creationId="{C8CA5BD8-DD97-4FA4-8F1A-F070378090EE}"/>
          </ac:spMkLst>
        </pc:spChg>
        <pc:spChg chg="mod">
          <ac:chgData name="Oriana Riva" userId="b527241f-ce4c-4aeb-9ee2-80abfaa5f99d" providerId="ADAL" clId="{1027B319-0CB8-40AB-8355-E47C2DEC59E1}" dt="2019-05-29T23:16:19.398" v="3759" actId="255"/>
          <ac:spMkLst>
            <pc:docMk/>
            <pc:sldMk cId="804961591" sldId="454"/>
            <ac:spMk id="87" creationId="{CF009D70-F804-4195-9A21-8F549A486633}"/>
          </ac:spMkLst>
        </pc:spChg>
        <pc:spChg chg="mod">
          <ac:chgData name="Oriana Riva" userId="b527241f-ce4c-4aeb-9ee2-80abfaa5f99d" providerId="ADAL" clId="{1027B319-0CB8-40AB-8355-E47C2DEC59E1}" dt="2019-05-29T23:16:19.398" v="3759" actId="255"/>
          <ac:spMkLst>
            <pc:docMk/>
            <pc:sldMk cId="804961591" sldId="454"/>
            <ac:spMk id="88" creationId="{9D3D7492-4D5E-46BB-813F-4474317803FD}"/>
          </ac:spMkLst>
        </pc:spChg>
        <pc:spChg chg="mod">
          <ac:chgData name="Oriana Riva" userId="b527241f-ce4c-4aeb-9ee2-80abfaa5f99d" providerId="ADAL" clId="{1027B319-0CB8-40AB-8355-E47C2DEC59E1}" dt="2019-05-29T23:16:19.398" v="3759" actId="255"/>
          <ac:spMkLst>
            <pc:docMk/>
            <pc:sldMk cId="804961591" sldId="454"/>
            <ac:spMk id="89" creationId="{ADD043E5-C2B1-4645-9B83-25DC9582B4CB}"/>
          </ac:spMkLst>
        </pc:spChg>
        <pc:spChg chg="mod">
          <ac:chgData name="Oriana Riva" userId="b527241f-ce4c-4aeb-9ee2-80abfaa5f99d" providerId="ADAL" clId="{1027B319-0CB8-40AB-8355-E47C2DEC59E1}" dt="2019-05-29T23:16:19.398" v="3759" actId="255"/>
          <ac:spMkLst>
            <pc:docMk/>
            <pc:sldMk cId="804961591" sldId="454"/>
            <ac:spMk id="90" creationId="{0FF7148B-6C1B-47EF-9CFD-CD4288D517A3}"/>
          </ac:spMkLst>
        </pc:spChg>
        <pc:spChg chg="mod">
          <ac:chgData name="Oriana Riva" userId="b527241f-ce4c-4aeb-9ee2-80abfaa5f99d" providerId="ADAL" clId="{1027B319-0CB8-40AB-8355-E47C2DEC59E1}" dt="2019-05-29T23:16:19.398" v="3759" actId="255"/>
          <ac:spMkLst>
            <pc:docMk/>
            <pc:sldMk cId="804961591" sldId="454"/>
            <ac:spMk id="97" creationId="{B4D98EB1-4656-4EAD-9769-A525CEC59AE7}"/>
          </ac:spMkLst>
        </pc:spChg>
        <pc:spChg chg="mod">
          <ac:chgData name="Oriana Riva" userId="b527241f-ce4c-4aeb-9ee2-80abfaa5f99d" providerId="ADAL" clId="{1027B319-0CB8-40AB-8355-E47C2DEC59E1}" dt="2019-05-29T23:16:19.398" v="3759" actId="255"/>
          <ac:spMkLst>
            <pc:docMk/>
            <pc:sldMk cId="804961591" sldId="454"/>
            <ac:spMk id="99" creationId="{5C707362-4907-4B8A-834A-84A98BDE85A0}"/>
          </ac:spMkLst>
        </pc:spChg>
        <pc:spChg chg="mod">
          <ac:chgData name="Oriana Riva" userId="b527241f-ce4c-4aeb-9ee2-80abfaa5f99d" providerId="ADAL" clId="{1027B319-0CB8-40AB-8355-E47C2DEC59E1}" dt="2019-05-29T23:16:19.398" v="3759" actId="255"/>
          <ac:spMkLst>
            <pc:docMk/>
            <pc:sldMk cId="804961591" sldId="454"/>
            <ac:spMk id="100" creationId="{76274FD1-6C81-4BDD-8242-E9A8B67FCBC2}"/>
          </ac:spMkLst>
        </pc:spChg>
        <pc:grpChg chg="add mod">
          <ac:chgData name="Oriana Riva" userId="b527241f-ce4c-4aeb-9ee2-80abfaa5f99d" providerId="ADAL" clId="{1027B319-0CB8-40AB-8355-E47C2DEC59E1}" dt="2019-05-29T23:16:10.844" v="3757" actId="14100"/>
          <ac:grpSpMkLst>
            <pc:docMk/>
            <pc:sldMk cId="804961591" sldId="454"/>
            <ac:grpSpMk id="4" creationId="{2A0BB8F1-7698-4999-8BDE-B5E0C9D7B261}"/>
          </ac:grpSpMkLst>
        </pc:grpChg>
        <pc:cxnChg chg="mod">
          <ac:chgData name="Oriana Riva" userId="b527241f-ce4c-4aeb-9ee2-80abfaa5f99d" providerId="ADAL" clId="{1027B319-0CB8-40AB-8355-E47C2DEC59E1}" dt="2019-05-29T23:15:05.457" v="3688" actId="1582"/>
          <ac:cxnSpMkLst>
            <pc:docMk/>
            <pc:sldMk cId="804961591" sldId="454"/>
            <ac:cxnSpMk id="24" creationId="{213CC8E8-FCDF-484F-90B2-597724B32313}"/>
          </ac:cxnSpMkLst>
        </pc:cxnChg>
        <pc:cxnChg chg="mod">
          <ac:chgData name="Oriana Riva" userId="b527241f-ce4c-4aeb-9ee2-80abfaa5f99d" providerId="ADAL" clId="{1027B319-0CB8-40AB-8355-E47C2DEC59E1}" dt="2019-05-29T23:15:05.457" v="3688" actId="1582"/>
          <ac:cxnSpMkLst>
            <pc:docMk/>
            <pc:sldMk cId="804961591" sldId="454"/>
            <ac:cxnSpMk id="29" creationId="{998126D7-1A76-4082-98D4-C4C2704E93FE}"/>
          </ac:cxnSpMkLst>
        </pc:cxnChg>
        <pc:cxnChg chg="mod">
          <ac:chgData name="Oriana Riva" userId="b527241f-ce4c-4aeb-9ee2-80abfaa5f99d" providerId="ADAL" clId="{1027B319-0CB8-40AB-8355-E47C2DEC59E1}" dt="2019-05-29T23:15:13.005" v="3700" actId="1035"/>
          <ac:cxnSpMkLst>
            <pc:docMk/>
            <pc:sldMk cId="804961591" sldId="454"/>
            <ac:cxnSpMk id="35" creationId="{4B111FF1-B37A-42B0-B92B-987425B6BDB9}"/>
          </ac:cxnSpMkLst>
        </pc:cxnChg>
        <pc:cxnChg chg="mod">
          <ac:chgData name="Oriana Riva" userId="b527241f-ce4c-4aeb-9ee2-80abfaa5f99d" providerId="ADAL" clId="{1027B319-0CB8-40AB-8355-E47C2DEC59E1}" dt="2019-05-29T23:15:05.457" v="3688" actId="1582"/>
          <ac:cxnSpMkLst>
            <pc:docMk/>
            <pc:sldMk cId="804961591" sldId="454"/>
            <ac:cxnSpMk id="43" creationId="{577CA751-73E2-40FA-A64C-2D5B17FDDB79}"/>
          </ac:cxnSpMkLst>
        </pc:cxnChg>
        <pc:cxnChg chg="mod">
          <ac:chgData name="Oriana Riva" userId="b527241f-ce4c-4aeb-9ee2-80abfaa5f99d" providerId="ADAL" clId="{1027B319-0CB8-40AB-8355-E47C2DEC59E1}" dt="2019-05-29T23:15:05.457" v="3688" actId="1582"/>
          <ac:cxnSpMkLst>
            <pc:docMk/>
            <pc:sldMk cId="804961591" sldId="454"/>
            <ac:cxnSpMk id="44" creationId="{ACBB834E-DCE5-4B8C-9839-478809E79F08}"/>
          </ac:cxnSpMkLst>
        </pc:cxnChg>
      </pc:sldChg>
      <pc:sldChg chg="add del">
        <pc:chgData name="Oriana Riva" userId="b527241f-ce4c-4aeb-9ee2-80abfaa5f99d" providerId="ADAL" clId="{1027B319-0CB8-40AB-8355-E47C2DEC59E1}" dt="2019-05-29T23:02:43.553" v="3403" actId="2696"/>
        <pc:sldMkLst>
          <pc:docMk/>
          <pc:sldMk cId="3420972478" sldId="455"/>
        </pc:sldMkLst>
      </pc:sldChg>
      <pc:sldChg chg="addSp delSp modSp add">
        <pc:chgData name="Oriana Riva" userId="b527241f-ce4c-4aeb-9ee2-80abfaa5f99d" providerId="ADAL" clId="{1027B319-0CB8-40AB-8355-E47C2DEC59E1}" dt="2019-05-29T23:13:15.652" v="3667" actId="20577"/>
        <pc:sldMkLst>
          <pc:docMk/>
          <pc:sldMk cId="3663870403" sldId="455"/>
        </pc:sldMkLst>
        <pc:spChg chg="mod">
          <ac:chgData name="Oriana Riva" userId="b527241f-ce4c-4aeb-9ee2-80abfaa5f99d" providerId="ADAL" clId="{1027B319-0CB8-40AB-8355-E47C2DEC59E1}" dt="2019-05-29T23:13:15.652" v="3667" actId="20577"/>
          <ac:spMkLst>
            <pc:docMk/>
            <pc:sldMk cId="3663870403" sldId="455"/>
            <ac:spMk id="2" creationId="{BE2DC509-2889-475A-A6F5-02EC3F5C1085}"/>
          </ac:spMkLst>
        </pc:spChg>
        <pc:spChg chg="del">
          <ac:chgData name="Oriana Riva" userId="b527241f-ce4c-4aeb-9ee2-80abfaa5f99d" providerId="ADAL" clId="{1027B319-0CB8-40AB-8355-E47C2DEC59E1}" dt="2019-05-29T23:08:06.473" v="3581" actId="478"/>
          <ac:spMkLst>
            <pc:docMk/>
            <pc:sldMk cId="3663870403" sldId="455"/>
            <ac:spMk id="3" creationId="{E03848DF-7A94-4948-97AD-293DA7719B73}"/>
          </ac:spMkLst>
        </pc:spChg>
        <pc:spChg chg="add mod">
          <ac:chgData name="Oriana Riva" userId="b527241f-ce4c-4aeb-9ee2-80abfaa5f99d" providerId="ADAL" clId="{1027B319-0CB8-40AB-8355-E47C2DEC59E1}" dt="2019-05-29T23:12:59.405" v="3651" actId="6549"/>
          <ac:spMkLst>
            <pc:docMk/>
            <pc:sldMk cId="3663870403" sldId="455"/>
            <ac:spMk id="4" creationId="{3BDDAF19-A190-4BDB-8266-EE73B9F27D79}"/>
          </ac:spMkLst>
        </pc:spChg>
      </pc:sldChg>
      <pc:sldChg chg="add del">
        <pc:chgData name="Oriana Riva" userId="b527241f-ce4c-4aeb-9ee2-80abfaa5f99d" providerId="ADAL" clId="{1027B319-0CB8-40AB-8355-E47C2DEC59E1}" dt="2019-05-29T23:02:43.110" v="3402" actId="2696"/>
        <pc:sldMkLst>
          <pc:docMk/>
          <pc:sldMk cId="3427677934" sldId="4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6E4DD81-B40C-4A44-994A-06FE42F3BC9F}" type="datetimeFigureOut">
              <a:rPr lang="en-US" smtClean="0"/>
              <a:t>6/19/19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FB28716-C48C-45B6-B270-973F8D4B106F}" type="slidenum">
              <a:rPr lang="en-US" smtClean="0"/>
              <a:t>‹#›</a:t>
            </a:fld>
            <a:endParaRPr lang="en-US"/>
          </a:p>
        </p:txBody>
      </p:sp>
    </p:spTree>
    <p:extLst>
      <p:ext uri="{BB962C8B-B14F-4D97-AF65-F5344CB8AC3E}">
        <p14:creationId xmlns:p14="http://schemas.microsoft.com/office/powerpoint/2010/main" val="4031127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6D36569-CBA0-4256-BFBA-7708F0671C80}" type="datetimeFigureOut">
              <a:rPr lang="en-US" smtClean="0"/>
              <a:t>6/19/19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EA876FB-0C08-42B1-8322-FDEE887AE1B5}" type="slidenum">
              <a:rPr lang="en-US" smtClean="0"/>
              <a:t>‹#›</a:t>
            </a:fld>
            <a:endParaRPr lang="en-US"/>
          </a:p>
        </p:txBody>
      </p:sp>
    </p:spTree>
    <p:extLst>
      <p:ext uri="{BB962C8B-B14F-4D97-AF65-F5344CB8AC3E}">
        <p14:creationId xmlns:p14="http://schemas.microsoft.com/office/powerpoint/2010/main" val="58996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eveloper.android.com/reference/android/content/Intent.html#ACTION_VIEW" TargetMode="External"/><Relationship Id="rId7" Type="http://schemas.openxmlformats.org/officeDocument/2006/relationships/hyperlink" Target="https://developer.android.com/reference/android/content/Intent.html#CATEGORY_DEFAULT"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developer.android.com/reference/android/content/Intent.html#CATEGORY_BROWSABLE" TargetMode="External"/><Relationship Id="rId5" Type="http://schemas.openxmlformats.org/officeDocument/2006/relationships/hyperlink" Target="https://developer.android.com/guide/topics/manifest/data-element.html#scheme" TargetMode="External"/><Relationship Id="rId4" Type="http://schemas.openxmlformats.org/officeDocument/2006/relationships/hyperlink" Target="https://developer.android.com/guide/topics/manifest/data-element.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76FB-0C08-42B1-8322-FDEE887AE1B5}" type="slidenum">
              <a:rPr lang="en-US" smtClean="0"/>
              <a:t>1</a:t>
            </a:fld>
            <a:endParaRPr lang="en-US"/>
          </a:p>
        </p:txBody>
      </p:sp>
    </p:spTree>
    <p:extLst>
      <p:ext uri="{BB962C8B-B14F-4D97-AF65-F5344CB8AC3E}">
        <p14:creationId xmlns:p14="http://schemas.microsoft.com/office/powerpoint/2010/main" val="208857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We start by looking at app link extraction. At a high level the idea is to look at how parameters propagate in the activity code. Their flow defines the link.</a:t>
            </a:r>
          </a:p>
          <a:p>
            <a:endParaRPr lang="en-US" dirty="0"/>
          </a:p>
          <a:p>
            <a:r>
              <a:rPr lang="en-US" dirty="0"/>
              <a:t>Each time an activity must be started an intent carrying the parameters necessary to its</a:t>
            </a:r>
          </a:p>
          <a:p>
            <a:r>
              <a:rPr lang="en-US" dirty="0"/>
              <a:t>construction is passed to it. </a:t>
            </a:r>
          </a:p>
          <a:p>
            <a:endParaRPr lang="en-US" dirty="0"/>
          </a:p>
          <a:p>
            <a:r>
              <a:rPr lang="en-US" dirty="0"/>
              <a:t>The carried parameters and how they are used in the activity code implicitly define one or multiple “paths” to start that activity. We save paths in the</a:t>
            </a:r>
          </a:p>
          <a:p>
            <a:r>
              <a:rPr lang="en-US" dirty="0"/>
              <a:t>format of app links. </a:t>
            </a:r>
          </a:p>
          <a:p>
            <a:endParaRPr lang="en-US" dirty="0"/>
          </a:p>
          <a:p>
            <a:r>
              <a:rPr lang="en-US" dirty="0"/>
              <a:t>Based on the code above, an app link</a:t>
            </a:r>
          </a:p>
          <a:p>
            <a:r>
              <a:rPr lang="en-US" dirty="0"/>
              <a:t>extractor should: (i) Accurately extract separate app links</a:t>
            </a:r>
          </a:p>
          <a:p>
            <a:r>
              <a:rPr lang="en-US" dirty="0" err="1"/>
              <a:t>fortheViewandSearchfunctionalities,and</a:t>
            </a:r>
            <a:r>
              <a:rPr lang="en-US" dirty="0"/>
              <a:t>(ii)</a:t>
            </a:r>
            <a:r>
              <a:rPr lang="en-US" dirty="0" err="1"/>
              <a:t>foreachlink</a:t>
            </a:r>
            <a:r>
              <a:rPr lang="en-US" dirty="0"/>
              <a:t>,</a:t>
            </a:r>
          </a:p>
          <a:p>
            <a:r>
              <a:rPr lang="en-US" dirty="0"/>
              <a:t>simplify the inputs by reducing the number of object fields</a:t>
            </a:r>
          </a:p>
          <a:p>
            <a:r>
              <a:rPr lang="en-US" dirty="0"/>
              <a:t>so the app link can be invoked easily.</a:t>
            </a:r>
          </a:p>
        </p:txBody>
      </p:sp>
      <p:sp>
        <p:nvSpPr>
          <p:cNvPr id="4" name="Slide Number Placeholder 3"/>
          <p:cNvSpPr>
            <a:spLocks noGrp="1"/>
          </p:cNvSpPr>
          <p:nvPr>
            <p:ph type="sldNum" sz="quarter" idx="10"/>
          </p:nvPr>
        </p:nvSpPr>
        <p:spPr/>
        <p:txBody>
          <a:bodyPr/>
          <a:lstStyle/>
          <a:p>
            <a:fld id="{7EA876FB-0C08-42B1-8322-FDEE887AE1B5}" type="slidenum">
              <a:rPr lang="en-US" smtClean="0"/>
              <a:t>14</a:t>
            </a:fld>
            <a:endParaRPr lang="en-US"/>
          </a:p>
        </p:txBody>
      </p:sp>
    </p:spTree>
    <p:extLst>
      <p:ext uri="{BB962C8B-B14F-4D97-AF65-F5344CB8AC3E}">
        <p14:creationId xmlns:p14="http://schemas.microsoft.com/office/powerpoint/2010/main" val="4283941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We start by looking at app link extraction. At a high level the idea is to look at how parameters propagate in the activity code. Their flow defines the link.</a:t>
            </a:r>
          </a:p>
          <a:p>
            <a:endParaRPr lang="en-US" dirty="0"/>
          </a:p>
          <a:p>
            <a:r>
              <a:rPr lang="en-US" dirty="0"/>
              <a:t>Each time an activity must be started an intent carrying the parameters necessary to its</a:t>
            </a:r>
          </a:p>
          <a:p>
            <a:r>
              <a:rPr lang="en-US" dirty="0"/>
              <a:t>construction is passed to it. </a:t>
            </a:r>
          </a:p>
          <a:p>
            <a:endParaRPr lang="en-US" dirty="0"/>
          </a:p>
          <a:p>
            <a:r>
              <a:rPr lang="en-US" dirty="0"/>
              <a:t>The carried parameters and how they are used in the activity code implicitly define one or multiple “paths” to start that activity. We save paths in the</a:t>
            </a:r>
          </a:p>
          <a:p>
            <a:r>
              <a:rPr lang="en-US" dirty="0"/>
              <a:t>format of app links. </a:t>
            </a:r>
          </a:p>
          <a:p>
            <a:endParaRPr lang="en-US" dirty="0"/>
          </a:p>
          <a:p>
            <a:r>
              <a:rPr lang="en-US" dirty="0"/>
              <a:t>Based on the code above, an app link</a:t>
            </a:r>
          </a:p>
          <a:p>
            <a:r>
              <a:rPr lang="en-US" dirty="0"/>
              <a:t>extractor should: (i) Accurately extract separate app links</a:t>
            </a:r>
          </a:p>
          <a:p>
            <a:r>
              <a:rPr lang="en-US" dirty="0" err="1"/>
              <a:t>fortheViewandSearchfunctionalities,and</a:t>
            </a:r>
            <a:r>
              <a:rPr lang="en-US" dirty="0"/>
              <a:t>(ii)</a:t>
            </a:r>
            <a:r>
              <a:rPr lang="en-US" dirty="0" err="1"/>
              <a:t>foreachlink</a:t>
            </a:r>
            <a:r>
              <a:rPr lang="en-US" dirty="0"/>
              <a:t>,</a:t>
            </a:r>
          </a:p>
          <a:p>
            <a:r>
              <a:rPr lang="en-US" dirty="0"/>
              <a:t>simplify the inputs by reducing the number of object fields</a:t>
            </a:r>
          </a:p>
          <a:p>
            <a:r>
              <a:rPr lang="en-US" dirty="0"/>
              <a:t>so the app link can be invoked easily.</a:t>
            </a:r>
          </a:p>
        </p:txBody>
      </p:sp>
      <p:sp>
        <p:nvSpPr>
          <p:cNvPr id="4" name="Slide Number Placeholder 3"/>
          <p:cNvSpPr>
            <a:spLocks noGrp="1"/>
          </p:cNvSpPr>
          <p:nvPr>
            <p:ph type="sldNum" sz="quarter" idx="10"/>
          </p:nvPr>
        </p:nvSpPr>
        <p:spPr/>
        <p:txBody>
          <a:bodyPr/>
          <a:lstStyle/>
          <a:p>
            <a:fld id="{7EA876FB-0C08-42B1-8322-FDEE887AE1B5}" type="slidenum">
              <a:rPr lang="en-US" smtClean="0"/>
              <a:t>15</a:t>
            </a:fld>
            <a:endParaRPr lang="en-US"/>
          </a:p>
        </p:txBody>
      </p:sp>
    </p:spTree>
    <p:extLst>
      <p:ext uri="{BB962C8B-B14F-4D97-AF65-F5344CB8AC3E}">
        <p14:creationId xmlns:p14="http://schemas.microsoft.com/office/powerpoint/2010/main" val="291171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nsolas" panose="020B0609020204030204" pitchFamily="49" charset="0"/>
              </a:rPr>
              <a:t>Activity: </a:t>
            </a:r>
            <a:r>
              <a:rPr lang="en-US" sz="1200" dirty="0" err="1">
                <a:latin typeface="Consolas" panose="020B0609020204030204" pitchFamily="49" charset="0"/>
              </a:rPr>
              <a:t>com.opentable.activities.rest.info.MapActivity</a:t>
            </a:r>
            <a:endParaRPr lang="en-US" sz="1200" dirty="0">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nsolas" panose="020B0609020204030204" pitchFamily="49" charset="0"/>
              </a:rPr>
              <a:t>Activity: </a:t>
            </a:r>
            <a:r>
              <a:rPr lang="en-US" sz="1200" dirty="0" err="1">
                <a:latin typeface="Consolas" panose="020B0609020204030204" pitchFamily="49" charset="0"/>
              </a:rPr>
              <a:t>com.airbnb.activities.ManageListingActivity</a:t>
            </a:r>
            <a:endParaRPr lang="en-US" sz="1200" dirty="0">
              <a:latin typeface="Consolas" panose="020B0609020204030204" pitchFamily="49" charset="0"/>
            </a:endParaRPr>
          </a:p>
          <a:p>
            <a:endParaRPr lang="en-US" dirty="0"/>
          </a:p>
          <a:p>
            <a:endParaRPr lang="en-US" dirty="0"/>
          </a:p>
          <a:p>
            <a:r>
              <a:rPr lang="en-US" dirty="0"/>
              <a:t>Taint analysis is used to track the</a:t>
            </a:r>
          </a:p>
          <a:p>
            <a:r>
              <a:rPr lang="en-US" dirty="0"/>
              <a:t>propagation of information from a source to a sink</a:t>
            </a:r>
          </a:p>
        </p:txBody>
      </p:sp>
      <p:sp>
        <p:nvSpPr>
          <p:cNvPr id="4" name="Slide Number Placeholder 3"/>
          <p:cNvSpPr>
            <a:spLocks noGrp="1"/>
          </p:cNvSpPr>
          <p:nvPr>
            <p:ph type="sldNum" sz="quarter" idx="10"/>
          </p:nvPr>
        </p:nvSpPr>
        <p:spPr/>
        <p:txBody>
          <a:bodyPr/>
          <a:lstStyle/>
          <a:p>
            <a:fld id="{7EA876FB-0C08-42B1-8322-FDEE887AE1B5}" type="slidenum">
              <a:rPr lang="en-US" smtClean="0"/>
              <a:t>16</a:t>
            </a:fld>
            <a:endParaRPr lang="en-US"/>
          </a:p>
        </p:txBody>
      </p:sp>
    </p:spTree>
    <p:extLst>
      <p:ext uri="{BB962C8B-B14F-4D97-AF65-F5344CB8AC3E}">
        <p14:creationId xmlns:p14="http://schemas.microsoft.com/office/powerpoint/2010/main" val="2656611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Apps are executed on physical phones (Nexus 5) and Virtual Machines (VMs). VMs are hosted in Azure Hyper-V and run Android X86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false negatives were rare. False positives occurred mainly when a link executed, but did not lead to the target page (e.g., a page with a popup error). </a:t>
            </a:r>
            <a:endParaRPr lang="en-US" dirty="0"/>
          </a:p>
          <a:p>
            <a:endParaRPr lang="en-US" dirty="0"/>
          </a:p>
        </p:txBody>
      </p:sp>
      <p:sp>
        <p:nvSpPr>
          <p:cNvPr id="4" name="Slide Number Placeholder 3"/>
          <p:cNvSpPr>
            <a:spLocks noGrp="1"/>
          </p:cNvSpPr>
          <p:nvPr>
            <p:ph type="sldNum" sz="quarter" idx="5"/>
          </p:nvPr>
        </p:nvSpPr>
        <p:spPr/>
        <p:txBody>
          <a:bodyPr/>
          <a:lstStyle/>
          <a:p>
            <a:fld id="{7EA876FB-0C08-42B1-8322-FDEE887AE1B5}" type="slidenum">
              <a:rPr lang="en-US" smtClean="0"/>
              <a:t>19</a:t>
            </a:fld>
            <a:endParaRPr lang="en-US"/>
          </a:p>
        </p:txBody>
      </p:sp>
    </p:spTree>
    <p:extLst>
      <p:ext uri="{BB962C8B-B14F-4D97-AF65-F5344CB8AC3E}">
        <p14:creationId xmlns:p14="http://schemas.microsoft.com/office/powerpoint/2010/main" val="360692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for 80% of apps the analysis for a single activity was done within 2.1 minutes</a:t>
            </a:r>
          </a:p>
        </p:txBody>
      </p:sp>
      <p:sp>
        <p:nvSpPr>
          <p:cNvPr id="4" name="Slide Number Placeholder 3"/>
          <p:cNvSpPr>
            <a:spLocks noGrp="1"/>
          </p:cNvSpPr>
          <p:nvPr>
            <p:ph type="sldNum" sz="quarter" idx="10"/>
          </p:nvPr>
        </p:nvSpPr>
        <p:spPr/>
        <p:txBody>
          <a:bodyPr/>
          <a:lstStyle/>
          <a:p>
            <a:fld id="{7EA876FB-0C08-42B1-8322-FDEE887AE1B5}" type="slidenum">
              <a:rPr lang="en-US" smtClean="0"/>
              <a:t>20</a:t>
            </a:fld>
            <a:endParaRPr lang="en-US"/>
          </a:p>
        </p:txBody>
      </p:sp>
    </p:spTree>
    <p:extLst>
      <p:ext uri="{BB962C8B-B14F-4D97-AF65-F5344CB8AC3E}">
        <p14:creationId xmlns:p14="http://schemas.microsoft.com/office/powerpoint/2010/main" val="166355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76FB-0C08-42B1-8322-FDEE887AE1B5}" type="slidenum">
              <a:rPr lang="en-US" smtClean="0"/>
              <a:t>21</a:t>
            </a:fld>
            <a:endParaRPr lang="en-US"/>
          </a:p>
        </p:txBody>
      </p:sp>
    </p:spTree>
    <p:extLst>
      <p:ext uri="{BB962C8B-B14F-4D97-AF65-F5344CB8AC3E}">
        <p14:creationId xmlns:p14="http://schemas.microsoft.com/office/powerpoint/2010/main" val="358904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false negatives were rare. False positives occurred mainly when a link executed, but did not lead to the target page (e.g., a page with a popup error).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found three main causes of failure, listed in order of prevalence. 1) Dependency injection: the link was missing a required parameter due to dependency injection not yet supported by </a:t>
            </a:r>
            <a:r>
              <a:rPr lang="en-US" sz="1200" kern="1200" dirty="0" err="1">
                <a:solidFill>
                  <a:schemeClr val="tx1"/>
                </a:solidFill>
                <a:effectLst/>
                <a:latin typeface="+mn-lt"/>
                <a:ea typeface="+mn-ea"/>
                <a:cs typeface="+mn-cs"/>
              </a:rPr>
              <a:t>Elix</a:t>
            </a:r>
            <a:r>
              <a:rPr lang="en-US" sz="1200" kern="1200" dirty="0">
                <a:solidFill>
                  <a:schemeClr val="tx1"/>
                </a:solidFill>
                <a:effectLst/>
                <a:latin typeface="+mn-lt"/>
                <a:ea typeface="+mn-ea"/>
                <a:cs typeface="+mn-cs"/>
              </a:rPr>
              <a:t> (see §3.4). 2) Link Executor limitations: links failed when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they required parameters of type Bundle, </a:t>
            </a:r>
            <a:r>
              <a:rPr lang="en-US" sz="1200" kern="1200" dirty="0" err="1">
                <a:solidFill>
                  <a:schemeClr val="tx1"/>
                </a:solidFill>
                <a:effectLst/>
                <a:latin typeface="+mn-lt"/>
                <a:ea typeface="+mn-ea"/>
                <a:cs typeface="+mn-cs"/>
              </a:rPr>
              <a:t>ParcelableArray</a:t>
            </a:r>
            <a:r>
              <a:rPr lang="en-US" sz="1200" kern="1200" dirty="0">
                <a:solidFill>
                  <a:schemeClr val="tx1"/>
                </a:solidFill>
                <a:effectLst/>
                <a:latin typeface="+mn-lt"/>
                <a:ea typeface="+mn-ea"/>
                <a:cs typeface="+mn-cs"/>
              </a:rPr>
              <a:t> or </a:t>
            </a:r>
            <a:r>
              <a:rPr lang="en-US" sz="1200" kern="1200" dirty="0" err="1">
                <a:solidFill>
                  <a:schemeClr val="tx1"/>
                </a:solidFill>
                <a:effectLst/>
                <a:latin typeface="+mn-lt"/>
                <a:ea typeface="+mn-ea"/>
                <a:cs typeface="+mn-cs"/>
              </a:rPr>
              <a:t>ParcelableArrayList</a:t>
            </a:r>
            <a:r>
              <a:rPr lang="en-US" sz="1200" kern="1200" dirty="0">
                <a:solidFill>
                  <a:schemeClr val="tx1"/>
                </a:solidFill>
                <a:effectLst/>
                <a:latin typeface="+mn-lt"/>
                <a:ea typeface="+mn-ea"/>
                <a:cs typeface="+mn-cs"/>
              </a:rPr>
              <a:t> whose </a:t>
            </a:r>
            <a:r>
              <a:rPr lang="en-US" sz="1200" kern="1200" dirty="0" err="1">
                <a:solidFill>
                  <a:schemeClr val="tx1"/>
                </a:solidFill>
                <a:effectLst/>
                <a:latin typeface="+mn-lt"/>
                <a:ea typeface="+mn-ea"/>
                <a:cs typeface="+mn-cs"/>
              </a:rPr>
              <a:t>seri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alization</a:t>
            </a:r>
            <a:r>
              <a:rPr lang="en-US" sz="1200" kern="1200" dirty="0">
                <a:solidFill>
                  <a:schemeClr val="tx1"/>
                </a:solidFill>
                <a:effectLst/>
                <a:latin typeface="+mn-lt"/>
                <a:ea typeface="+mn-ea"/>
                <a:cs typeface="+mn-cs"/>
              </a:rPr>
              <a:t>/deserialization is not yet supported by our Link Executor, and ii) their parameters included field types of a class declared as a Java Interface so our Link Executor was not able to load the appropriate constructor (the constructor name should be captured during static analysis). 3) False negatives due to Fragments (§3.4).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EA876FB-0C08-42B1-8322-FDEE887AE1B5}" type="slidenum">
              <a:rPr lang="en-US" smtClean="0"/>
              <a:t>22</a:t>
            </a:fld>
            <a:endParaRPr lang="en-US"/>
          </a:p>
        </p:txBody>
      </p:sp>
    </p:spTree>
    <p:extLst>
      <p:ext uri="{BB962C8B-B14F-4D97-AF65-F5344CB8AC3E}">
        <p14:creationId xmlns:p14="http://schemas.microsoft.com/office/powerpoint/2010/main" val="3121663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How can we enable</a:t>
            </a:r>
            <a:r>
              <a:rPr lang="en-US" baseline="0" dirty="0"/>
              <a:t> the equivalent of web URLs in mobile apps?</a:t>
            </a:r>
          </a:p>
          <a:p>
            <a:endParaRPr lang="en-US" baseline="0" dirty="0"/>
          </a:p>
          <a:p>
            <a:r>
              <a:rPr lang="en-US" baseline="0" dirty="0"/>
              <a:t>We could leverage mobile deep links, </a:t>
            </a:r>
            <a:r>
              <a:rPr lang="en-US" baseline="0" dirty="0" err="1"/>
              <a:t>uris</a:t>
            </a:r>
            <a:r>
              <a:rPr lang="en-US" baseline="0" dirty="0"/>
              <a:t>… for instance, the foursquare app includes a deep link to </a:t>
            </a:r>
            <a:r>
              <a:rPr lang="en-US" baseline="0" dirty="0" err="1"/>
              <a:t>uber</a:t>
            </a:r>
            <a:r>
              <a:rPr lang="en-US" baseline="0" dirty="0"/>
              <a:t>.</a:t>
            </a:r>
          </a:p>
          <a:p>
            <a:endParaRPr lang="en-US" baseline="0" dirty="0"/>
          </a:p>
          <a:p>
            <a:r>
              <a:rPr lang="en-US" baseline="0" dirty="0"/>
              <a:t>However, deep links have limitations, and are not suitable to achieve our goal of apps with </a:t>
            </a:r>
            <a:r>
              <a:rPr lang="en-US" baseline="0" dirty="0" err="1"/>
              <a:t>uris</a:t>
            </a:r>
            <a:r>
              <a:rPr lang="en-US" baseline="0" dirty="0"/>
              <a:t>.</a:t>
            </a:r>
          </a:p>
          <a:p>
            <a:endParaRPr lang="en-US" baseline="0" dirty="0"/>
          </a:p>
          <a:p>
            <a:endParaRPr lang="en-US" baseline="0" dirty="0"/>
          </a:p>
          <a:p>
            <a:r>
              <a:rPr lang="en-US" sz="1200" kern="1200" dirty="0">
                <a:solidFill>
                  <a:schemeClr val="tx1"/>
                </a:solidFill>
                <a:effectLst/>
                <a:latin typeface="+mn-lt"/>
                <a:ea typeface="+mn-ea"/>
                <a:cs typeface="+mn-cs"/>
              </a:rPr>
              <a:t>{ "name": "She's So Unusual", "type": "album", ... "</a:t>
            </a:r>
            <a:r>
              <a:rPr lang="en-US" sz="1200" kern="1200" dirty="0" err="1">
                <a:solidFill>
                  <a:schemeClr val="tx1"/>
                </a:solidFill>
                <a:effectLst/>
                <a:latin typeface="+mn-lt"/>
                <a:ea typeface="+mn-ea"/>
                <a:cs typeface="+mn-cs"/>
              </a:rPr>
              <a:t>uri</a:t>
            </a:r>
            <a:r>
              <a:rPr lang="en-US" sz="1200" kern="1200" dirty="0">
                <a:solidFill>
                  <a:schemeClr val="tx1"/>
                </a:solidFill>
                <a:effectLst/>
                <a:latin typeface="+mn-lt"/>
                <a:ea typeface="+mn-ea"/>
                <a:cs typeface="+mn-cs"/>
              </a:rPr>
              <a:t>": "spotify:album:0sNOF9WDwhWunNAHPD3Baj" }</a:t>
            </a:r>
            <a:endParaRPr lang="en-US" dirty="0"/>
          </a:p>
        </p:txBody>
      </p:sp>
      <p:sp>
        <p:nvSpPr>
          <p:cNvPr id="4" name="Slide Number Placeholder 3"/>
          <p:cNvSpPr>
            <a:spLocks noGrp="1"/>
          </p:cNvSpPr>
          <p:nvPr>
            <p:ph type="sldNum" sz="quarter" idx="10"/>
          </p:nvPr>
        </p:nvSpPr>
        <p:spPr/>
        <p:txBody>
          <a:bodyPr/>
          <a:lstStyle/>
          <a:p>
            <a:fld id="{7EA876FB-0C08-42B1-8322-FDEE887AE1B5}" type="slidenum">
              <a:rPr lang="en-US" smtClean="0"/>
              <a:t>28</a:t>
            </a:fld>
            <a:endParaRPr lang="en-US"/>
          </a:p>
        </p:txBody>
      </p:sp>
    </p:spTree>
    <p:extLst>
      <p:ext uri="{BB962C8B-B14F-4D97-AF65-F5344CB8AC3E}">
        <p14:creationId xmlns:p14="http://schemas.microsoft.com/office/powerpoint/2010/main" val="2106009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b="1" dirty="0"/>
              <a:t>e.g. </a:t>
            </a:r>
            <a:r>
              <a:rPr lang="en-US" sz="1200" b="1" dirty="0" err="1"/>
              <a:t>imdb</a:t>
            </a:r>
            <a:r>
              <a:rPr lang="en-US" sz="1200" b="1" dirty="0"/>
              <a:t>/title/tt3716530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Specify the </a:t>
            </a:r>
            <a:r>
              <a:rPr lang="en-US" sz="1200" u="none" strike="noStrike" kern="1200" dirty="0">
                <a:solidFill>
                  <a:schemeClr val="tx1"/>
                </a:solidFill>
                <a:effectLst/>
                <a:latin typeface="+mn-lt"/>
                <a:ea typeface="+mn-ea"/>
                <a:cs typeface="+mn-cs"/>
                <a:hlinkClick r:id="rId3"/>
              </a:rPr>
              <a:t>ACTION_VIEW</a:t>
            </a:r>
            <a:r>
              <a:rPr lang="en-US" sz="1200" b="0" i="0" kern="1200" dirty="0">
                <a:solidFill>
                  <a:schemeClr val="tx1"/>
                </a:solidFill>
                <a:effectLst/>
                <a:latin typeface="+mn-lt"/>
                <a:ea typeface="+mn-ea"/>
                <a:cs typeface="+mn-cs"/>
              </a:rPr>
              <a:t> intent action so that the intent filter can be reached from Google Search.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 one or more </a:t>
            </a:r>
            <a:r>
              <a:rPr lang="en-US" sz="1200" b="0" i="0" u="none" strike="noStrike" kern="1200" dirty="0">
                <a:solidFill>
                  <a:schemeClr val="tx1"/>
                </a:solidFill>
                <a:effectLst/>
                <a:latin typeface="+mn-lt"/>
                <a:ea typeface="+mn-ea"/>
                <a:cs typeface="+mn-cs"/>
                <a:hlinkClick r:id="rId4"/>
              </a:rPr>
              <a:t>&lt;data&gt;</a:t>
            </a:r>
            <a:r>
              <a:rPr lang="en-US" sz="1200" b="0" i="0" kern="1200" dirty="0">
                <a:solidFill>
                  <a:schemeClr val="tx1"/>
                </a:solidFill>
                <a:effectLst/>
                <a:latin typeface="+mn-lt"/>
                <a:ea typeface="+mn-ea"/>
                <a:cs typeface="+mn-cs"/>
              </a:rPr>
              <a:t> tags, each of which represents a URI format that resolves to the activity. At minimum, the </a:t>
            </a:r>
            <a:r>
              <a:rPr lang="en-US" sz="1200" b="0" i="0" u="none" strike="noStrike" kern="1200" dirty="0">
                <a:solidFill>
                  <a:schemeClr val="tx1"/>
                </a:solidFill>
                <a:effectLst/>
                <a:latin typeface="+mn-lt"/>
                <a:ea typeface="+mn-ea"/>
                <a:cs typeface="+mn-cs"/>
                <a:hlinkClick r:id="rId4"/>
              </a:rPr>
              <a:t>&lt;data&gt;</a:t>
            </a:r>
            <a:r>
              <a:rPr lang="en-US" sz="1200" b="0" i="0" kern="1200" dirty="0">
                <a:solidFill>
                  <a:schemeClr val="tx1"/>
                </a:solidFill>
                <a:effectLst/>
                <a:latin typeface="+mn-lt"/>
                <a:ea typeface="+mn-ea"/>
                <a:cs typeface="+mn-cs"/>
              </a:rPr>
              <a:t> tag must include the </a:t>
            </a:r>
            <a:r>
              <a:rPr lang="en-US" sz="1200" b="0" i="0" u="none" strike="noStrike" kern="1200" dirty="0" err="1">
                <a:solidFill>
                  <a:schemeClr val="tx1"/>
                </a:solidFill>
                <a:effectLst/>
                <a:latin typeface="+mn-lt"/>
                <a:ea typeface="+mn-ea"/>
                <a:cs typeface="+mn-cs"/>
                <a:hlinkClick r:id="rId5"/>
              </a:rPr>
              <a:t>android:scheme</a:t>
            </a:r>
            <a:r>
              <a:rPr lang="en-US" sz="1200" b="0" i="0" kern="1200" dirty="0">
                <a:solidFill>
                  <a:schemeClr val="tx1"/>
                </a:solidFill>
                <a:effectLst/>
                <a:latin typeface="+mn-lt"/>
                <a:ea typeface="+mn-ea"/>
                <a:cs typeface="+mn-cs"/>
              </a:rPr>
              <a:t> attribute.</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Include the </a:t>
            </a:r>
            <a:r>
              <a:rPr lang="en-US" sz="1200" u="none" strike="noStrike" kern="1200" dirty="0">
                <a:solidFill>
                  <a:schemeClr val="tx1"/>
                </a:solidFill>
                <a:effectLst/>
                <a:latin typeface="+mn-lt"/>
                <a:ea typeface="+mn-ea"/>
                <a:cs typeface="+mn-cs"/>
                <a:hlinkClick r:id="rId6"/>
              </a:rPr>
              <a:t>BROWSABLE</a:t>
            </a:r>
            <a:r>
              <a:rPr lang="en-US" sz="1200" b="0" i="0" kern="1200" dirty="0">
                <a:solidFill>
                  <a:schemeClr val="tx1"/>
                </a:solidFill>
                <a:effectLst/>
                <a:latin typeface="+mn-lt"/>
                <a:ea typeface="+mn-ea"/>
                <a:cs typeface="+mn-cs"/>
              </a:rPr>
              <a:t> category. It is required in order for the intent filter to be accessible from a web browser. Without it, clicking a link in a browser cannot resolve to your </a:t>
            </a:r>
            <a:r>
              <a:rPr lang="en-US" sz="1200" b="0" i="0" kern="1200" dirty="0" err="1">
                <a:solidFill>
                  <a:schemeClr val="tx1"/>
                </a:solidFill>
                <a:effectLst/>
                <a:latin typeface="+mn-lt"/>
                <a:ea typeface="+mn-ea"/>
                <a:cs typeface="+mn-cs"/>
              </a:rPr>
              <a:t>app.Also</a:t>
            </a:r>
            <a:r>
              <a:rPr lang="en-US" sz="1200" b="0" i="0" kern="1200" dirty="0">
                <a:solidFill>
                  <a:schemeClr val="tx1"/>
                </a:solidFill>
                <a:effectLst/>
                <a:latin typeface="+mn-lt"/>
                <a:ea typeface="+mn-ea"/>
                <a:cs typeface="+mn-cs"/>
              </a:rPr>
              <a:t> include the </a:t>
            </a:r>
            <a:r>
              <a:rPr lang="en-US" sz="1200" b="0" i="0" u="none" strike="noStrike" kern="1200" dirty="0">
                <a:solidFill>
                  <a:schemeClr val="tx1"/>
                </a:solidFill>
                <a:effectLst/>
                <a:latin typeface="+mn-lt"/>
                <a:ea typeface="+mn-ea"/>
                <a:cs typeface="+mn-cs"/>
                <a:hlinkClick r:id="rId7"/>
              </a:rPr>
              <a:t>DEFAULT</a:t>
            </a:r>
            <a:r>
              <a:rPr lang="en-US" sz="1200" b="0" i="0" kern="1200" dirty="0">
                <a:solidFill>
                  <a:schemeClr val="tx1"/>
                </a:solidFill>
                <a:effectLst/>
                <a:latin typeface="+mn-lt"/>
                <a:ea typeface="+mn-ea"/>
                <a:cs typeface="+mn-cs"/>
              </a:rPr>
              <a:t> category. This allows your app to respond to implicit intents. Without this, the activity can be started only if the intent specifies your app component name.</a:t>
            </a:r>
          </a:p>
          <a:p>
            <a:endParaRPr lang="en-US" dirty="0"/>
          </a:p>
        </p:txBody>
      </p:sp>
      <p:sp>
        <p:nvSpPr>
          <p:cNvPr id="4" name="Slide Number Placeholder 3"/>
          <p:cNvSpPr>
            <a:spLocks noGrp="1"/>
          </p:cNvSpPr>
          <p:nvPr>
            <p:ph type="sldNum" sz="quarter" idx="5"/>
          </p:nvPr>
        </p:nvSpPr>
        <p:spPr/>
        <p:txBody>
          <a:bodyPr/>
          <a:lstStyle/>
          <a:p>
            <a:fld id="{7EA876FB-0C08-42B1-8322-FDEE887AE1B5}" type="slidenum">
              <a:rPr lang="en-US" smtClean="0"/>
              <a:t>29</a:t>
            </a:fld>
            <a:endParaRPr lang="en-US"/>
          </a:p>
        </p:txBody>
      </p:sp>
    </p:spTree>
    <p:extLst>
      <p:ext uri="{BB962C8B-B14F-4D97-AF65-F5344CB8AC3E}">
        <p14:creationId xmlns:p14="http://schemas.microsoft.com/office/powerpoint/2010/main" val="4010578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876FB-0C08-42B1-8322-FDEE887AE1B5}" type="slidenum">
              <a:rPr lang="en-US" smtClean="0"/>
              <a:t>30</a:t>
            </a:fld>
            <a:endParaRPr lang="en-US"/>
          </a:p>
        </p:txBody>
      </p:sp>
    </p:spTree>
    <p:extLst>
      <p:ext uri="{BB962C8B-B14F-4D97-AF65-F5344CB8AC3E}">
        <p14:creationId xmlns:p14="http://schemas.microsoft.com/office/powerpoint/2010/main" val="368346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876FB-0C08-42B1-8322-FDEE887AE1B5}" type="slidenum">
              <a:rPr lang="en-US" smtClean="0"/>
              <a:t>2</a:t>
            </a:fld>
            <a:endParaRPr lang="en-US"/>
          </a:p>
        </p:txBody>
      </p:sp>
    </p:spTree>
    <p:extLst>
      <p:ext uri="{BB962C8B-B14F-4D97-AF65-F5344CB8AC3E}">
        <p14:creationId xmlns:p14="http://schemas.microsoft.com/office/powerpoint/2010/main" val="1706366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We start by looking at app link extraction. At a high level the idea is to look at how parameters propagate in the activity code. Their flow defines the link.</a:t>
            </a:r>
          </a:p>
          <a:p>
            <a:endParaRPr lang="en-US" dirty="0"/>
          </a:p>
          <a:p>
            <a:r>
              <a:rPr lang="en-US" dirty="0"/>
              <a:t>Each time an activity must be started an intent carrying the parameters necessary to its</a:t>
            </a:r>
          </a:p>
          <a:p>
            <a:r>
              <a:rPr lang="en-US" dirty="0"/>
              <a:t>construction is passed to it. </a:t>
            </a:r>
          </a:p>
          <a:p>
            <a:endParaRPr lang="en-US" dirty="0"/>
          </a:p>
          <a:p>
            <a:r>
              <a:rPr lang="en-US" dirty="0"/>
              <a:t>The carried parameters and how they are used in the activity code implicitly define one or multiple “paths” to start that activity. We save paths in the</a:t>
            </a:r>
          </a:p>
          <a:p>
            <a:r>
              <a:rPr lang="en-US" dirty="0"/>
              <a:t>format of app links. </a:t>
            </a:r>
          </a:p>
          <a:p>
            <a:endParaRPr lang="en-US" dirty="0"/>
          </a:p>
          <a:p>
            <a:r>
              <a:rPr lang="en-US" dirty="0"/>
              <a:t>Based on the code above, an app link</a:t>
            </a:r>
          </a:p>
          <a:p>
            <a:r>
              <a:rPr lang="en-US" dirty="0"/>
              <a:t>extractor should: (i) Accurately extract separate app links</a:t>
            </a:r>
          </a:p>
          <a:p>
            <a:r>
              <a:rPr lang="en-US" dirty="0" err="1"/>
              <a:t>fortheViewandSearchfunctionalities,and</a:t>
            </a:r>
            <a:r>
              <a:rPr lang="en-US" dirty="0"/>
              <a:t>(ii)</a:t>
            </a:r>
            <a:r>
              <a:rPr lang="en-US" dirty="0" err="1"/>
              <a:t>foreachlink</a:t>
            </a:r>
            <a:r>
              <a:rPr lang="en-US" dirty="0"/>
              <a:t>,</a:t>
            </a:r>
          </a:p>
          <a:p>
            <a:r>
              <a:rPr lang="en-US" dirty="0"/>
              <a:t>simplify the inputs by reducing the number of object fields</a:t>
            </a:r>
          </a:p>
          <a:p>
            <a:r>
              <a:rPr lang="en-US" dirty="0"/>
              <a:t>so the app link can be invoked easily.</a:t>
            </a:r>
          </a:p>
        </p:txBody>
      </p:sp>
      <p:sp>
        <p:nvSpPr>
          <p:cNvPr id="4" name="Slide Number Placeholder 3"/>
          <p:cNvSpPr>
            <a:spLocks noGrp="1"/>
          </p:cNvSpPr>
          <p:nvPr>
            <p:ph type="sldNum" sz="quarter" idx="10"/>
          </p:nvPr>
        </p:nvSpPr>
        <p:spPr/>
        <p:txBody>
          <a:bodyPr/>
          <a:lstStyle/>
          <a:p>
            <a:fld id="{7EA876FB-0C08-42B1-8322-FDEE887AE1B5}" type="slidenum">
              <a:rPr lang="en-US" smtClean="0"/>
              <a:t>31</a:t>
            </a:fld>
            <a:endParaRPr lang="en-US"/>
          </a:p>
        </p:txBody>
      </p:sp>
    </p:spTree>
    <p:extLst>
      <p:ext uri="{BB962C8B-B14F-4D97-AF65-F5344CB8AC3E}">
        <p14:creationId xmlns:p14="http://schemas.microsoft.com/office/powerpoint/2010/main" val="1526240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Taint analysis is used to track the</a:t>
            </a:r>
          </a:p>
          <a:p>
            <a:r>
              <a:rPr lang="en-US" dirty="0"/>
              <a:t>propagation of information from a source to a sink</a:t>
            </a:r>
          </a:p>
        </p:txBody>
      </p:sp>
      <p:sp>
        <p:nvSpPr>
          <p:cNvPr id="4" name="Slide Number Placeholder 3"/>
          <p:cNvSpPr>
            <a:spLocks noGrp="1"/>
          </p:cNvSpPr>
          <p:nvPr>
            <p:ph type="sldNum" sz="quarter" idx="10"/>
          </p:nvPr>
        </p:nvSpPr>
        <p:spPr/>
        <p:txBody>
          <a:bodyPr/>
          <a:lstStyle/>
          <a:p>
            <a:fld id="{7EA876FB-0C08-42B1-8322-FDEE887AE1B5}" type="slidenum">
              <a:rPr lang="en-US" smtClean="0"/>
              <a:t>32</a:t>
            </a:fld>
            <a:endParaRPr lang="en-US"/>
          </a:p>
        </p:txBody>
      </p:sp>
    </p:spTree>
    <p:extLst>
      <p:ext uri="{BB962C8B-B14F-4D97-AF65-F5344CB8AC3E}">
        <p14:creationId xmlns:p14="http://schemas.microsoft.com/office/powerpoint/2010/main" val="1963775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Symbolic execution is a technique that allows symbolic reasoning about program state (symbolic state) and conditions to be met for executing a certain path (path constraints). Variables whose values are known are said to have concrete values; variables whose value is not known are handled symbolically.  A symbolic executor “executes” the program in the symbolic domain.</a:t>
            </a:r>
          </a:p>
          <a:p>
            <a:endParaRPr lang="en-US" dirty="0"/>
          </a:p>
          <a:p>
            <a:r>
              <a:rPr lang="en-US" dirty="0"/>
              <a:t>Aquila keeps track of the program counter, current method and the call stack in the symbolic state.</a:t>
            </a:r>
          </a:p>
          <a:p>
            <a:endParaRPr lang="en-US" dirty="0"/>
          </a:p>
          <a:p>
            <a:r>
              <a:rPr lang="en-US" dirty="0"/>
              <a:t>3 For any statement b, its post-dominator </a:t>
            </a:r>
            <a:r>
              <a:rPr lang="en-US" dirty="0" err="1"/>
              <a:t>pd</a:t>
            </a:r>
            <a:r>
              <a:rPr lang="en-US" dirty="0"/>
              <a:t> is the first statement that will be executed on any path from b to program end.</a:t>
            </a:r>
          </a:p>
          <a:p>
            <a:endParaRPr lang="en-US" dirty="0"/>
          </a:p>
          <a:p>
            <a:r>
              <a:rPr lang="en-US" dirty="0"/>
              <a:t> we do not merge if either of the branch condition operand is tainted</a:t>
            </a:r>
          </a:p>
          <a:p>
            <a:r>
              <a:rPr lang="en-US" dirty="0"/>
              <a:t> path is killed at a statement (or branch condition) which invalidates the current path</a:t>
            </a:r>
          </a:p>
          <a:p>
            <a:endParaRPr lang="en-US" dirty="0"/>
          </a:p>
          <a:p>
            <a:r>
              <a:rPr lang="en-US" dirty="0"/>
              <a:t>symbolic execution can suffer</a:t>
            </a:r>
          </a:p>
          <a:p>
            <a:r>
              <a:rPr lang="en-US" dirty="0"/>
              <a:t>severely due to path explosion. Aquila avoids path explosion</a:t>
            </a:r>
          </a:p>
          <a:p>
            <a:r>
              <a:rPr lang="en-US" dirty="0"/>
              <a:t>through a novel path selectivity approach that uses path</a:t>
            </a:r>
          </a:p>
          <a:p>
            <a:r>
              <a:rPr lang="en-US" dirty="0"/>
              <a:t>merging and path killing.</a:t>
            </a:r>
          </a:p>
        </p:txBody>
      </p:sp>
      <p:sp>
        <p:nvSpPr>
          <p:cNvPr id="4" name="Slide Number Placeholder 3"/>
          <p:cNvSpPr>
            <a:spLocks noGrp="1"/>
          </p:cNvSpPr>
          <p:nvPr>
            <p:ph type="sldNum" sz="quarter" idx="10"/>
          </p:nvPr>
        </p:nvSpPr>
        <p:spPr/>
        <p:txBody>
          <a:bodyPr/>
          <a:lstStyle/>
          <a:p>
            <a:fld id="{7EA876FB-0C08-42B1-8322-FDEE887AE1B5}" type="slidenum">
              <a:rPr lang="en-US" smtClean="0"/>
              <a:t>33</a:t>
            </a:fld>
            <a:endParaRPr lang="en-US"/>
          </a:p>
        </p:txBody>
      </p:sp>
    </p:spTree>
    <p:extLst>
      <p:ext uri="{BB962C8B-B14F-4D97-AF65-F5344CB8AC3E}">
        <p14:creationId xmlns:p14="http://schemas.microsoft.com/office/powerpoint/2010/main" val="3604536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876FB-0C08-42B1-8322-FDEE887AE1B5}" type="slidenum">
              <a:rPr lang="en-US" smtClean="0"/>
              <a:t>34</a:t>
            </a:fld>
            <a:endParaRPr lang="en-US"/>
          </a:p>
        </p:txBody>
      </p:sp>
    </p:spTree>
    <p:extLst>
      <p:ext uri="{BB962C8B-B14F-4D97-AF65-F5344CB8AC3E}">
        <p14:creationId xmlns:p14="http://schemas.microsoft.com/office/powerpoint/2010/main" val="1404687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76FB-0C08-42B1-8322-FDEE887AE1B5}" type="slidenum">
              <a:rPr lang="en-US" smtClean="0"/>
              <a:t>35</a:t>
            </a:fld>
            <a:endParaRPr lang="en-US"/>
          </a:p>
        </p:txBody>
      </p:sp>
    </p:spTree>
    <p:extLst>
      <p:ext uri="{BB962C8B-B14F-4D97-AF65-F5344CB8AC3E}">
        <p14:creationId xmlns:p14="http://schemas.microsoft.com/office/powerpoint/2010/main" val="294733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How can we enable</a:t>
            </a:r>
            <a:r>
              <a:rPr lang="en-US" baseline="0" dirty="0"/>
              <a:t> the equivalent of web URLs in mobile apps?</a:t>
            </a:r>
          </a:p>
          <a:p>
            <a:endParaRPr lang="en-US" baseline="0" dirty="0"/>
          </a:p>
          <a:p>
            <a:r>
              <a:rPr lang="en-US" baseline="0" dirty="0"/>
              <a:t>We could leverage mobile deep links, </a:t>
            </a:r>
            <a:r>
              <a:rPr lang="en-US" baseline="0" dirty="0" err="1"/>
              <a:t>uris</a:t>
            </a:r>
            <a:r>
              <a:rPr lang="en-US" baseline="0" dirty="0"/>
              <a:t>… for instance, the foursquare app includes a deep link to </a:t>
            </a:r>
            <a:r>
              <a:rPr lang="en-US" baseline="0" dirty="0" err="1"/>
              <a:t>uber</a:t>
            </a:r>
            <a:r>
              <a:rPr lang="en-US" baseline="0" dirty="0"/>
              <a:t>.</a:t>
            </a:r>
          </a:p>
          <a:p>
            <a:endParaRPr lang="en-US" baseline="0" dirty="0"/>
          </a:p>
          <a:p>
            <a:r>
              <a:rPr lang="en-US" baseline="0" dirty="0"/>
              <a:t>However, deep links have limitations, and are not suitable to achieve our goal of apps with </a:t>
            </a:r>
            <a:r>
              <a:rPr lang="en-US" baseline="0" dirty="0" err="1"/>
              <a:t>uris</a:t>
            </a:r>
            <a:r>
              <a:rPr lang="en-US" baseline="0" dirty="0"/>
              <a:t>.</a:t>
            </a:r>
          </a:p>
          <a:p>
            <a:endParaRPr lang="en-US" baseline="0" dirty="0"/>
          </a:p>
          <a:p>
            <a:endParaRPr lang="en-US" baseline="0" dirty="0"/>
          </a:p>
          <a:p>
            <a:r>
              <a:rPr lang="en-US" sz="1200" kern="1200" dirty="0">
                <a:solidFill>
                  <a:schemeClr val="tx1"/>
                </a:solidFill>
                <a:effectLst/>
                <a:latin typeface="+mn-lt"/>
                <a:ea typeface="+mn-ea"/>
                <a:cs typeface="+mn-cs"/>
              </a:rPr>
              <a:t>{ "name": "She's So Unusual", "type": "album", ... "</a:t>
            </a:r>
            <a:r>
              <a:rPr lang="en-US" sz="1200" kern="1200" dirty="0" err="1">
                <a:solidFill>
                  <a:schemeClr val="tx1"/>
                </a:solidFill>
                <a:effectLst/>
                <a:latin typeface="+mn-lt"/>
                <a:ea typeface="+mn-ea"/>
                <a:cs typeface="+mn-cs"/>
              </a:rPr>
              <a:t>uri</a:t>
            </a:r>
            <a:r>
              <a:rPr lang="en-US" sz="1200" kern="1200" dirty="0">
                <a:solidFill>
                  <a:schemeClr val="tx1"/>
                </a:solidFill>
                <a:effectLst/>
                <a:latin typeface="+mn-lt"/>
                <a:ea typeface="+mn-ea"/>
                <a:cs typeface="+mn-cs"/>
              </a:rPr>
              <a:t>": "spotify:album:0sNOF9WDwhWunNAHPD3Baj" }</a:t>
            </a:r>
            <a:endParaRPr lang="en-US" dirty="0"/>
          </a:p>
        </p:txBody>
      </p:sp>
      <p:sp>
        <p:nvSpPr>
          <p:cNvPr id="4" name="Slide Number Placeholder 3"/>
          <p:cNvSpPr>
            <a:spLocks noGrp="1"/>
          </p:cNvSpPr>
          <p:nvPr>
            <p:ph type="sldNum" sz="quarter" idx="10"/>
          </p:nvPr>
        </p:nvSpPr>
        <p:spPr/>
        <p:txBody>
          <a:bodyPr/>
          <a:lstStyle/>
          <a:p>
            <a:fld id="{7EA876FB-0C08-42B1-8322-FDEE887AE1B5}" type="slidenum">
              <a:rPr lang="en-US" smtClean="0"/>
              <a:t>3</a:t>
            </a:fld>
            <a:endParaRPr lang="en-US"/>
          </a:p>
        </p:txBody>
      </p:sp>
    </p:spTree>
    <p:extLst>
      <p:ext uri="{BB962C8B-B14F-4D97-AF65-F5344CB8AC3E}">
        <p14:creationId xmlns:p14="http://schemas.microsoft.com/office/powerpoint/2010/main" val="193930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Repeating the link for each scheme and host</a:t>
            </a:r>
          </a:p>
        </p:txBody>
      </p:sp>
      <p:sp>
        <p:nvSpPr>
          <p:cNvPr id="4" name="Slide Number Placeholder 3"/>
          <p:cNvSpPr>
            <a:spLocks noGrp="1"/>
          </p:cNvSpPr>
          <p:nvPr>
            <p:ph type="sldNum" sz="quarter" idx="10"/>
          </p:nvPr>
        </p:nvSpPr>
        <p:spPr/>
        <p:txBody>
          <a:bodyPr/>
          <a:lstStyle/>
          <a:p>
            <a:fld id="{7EA876FB-0C08-42B1-8322-FDEE887AE1B5}" type="slidenum">
              <a:rPr lang="en-US" smtClean="0"/>
              <a:t>5</a:t>
            </a:fld>
            <a:endParaRPr lang="en-US"/>
          </a:p>
        </p:txBody>
      </p:sp>
    </p:spTree>
    <p:extLst>
      <p:ext uri="{BB962C8B-B14F-4D97-AF65-F5344CB8AC3E}">
        <p14:creationId xmlns:p14="http://schemas.microsoft.com/office/powerpoint/2010/main" val="378785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At the end it doesn’t even tell me the full scheme</a:t>
            </a:r>
          </a:p>
        </p:txBody>
      </p:sp>
      <p:sp>
        <p:nvSpPr>
          <p:cNvPr id="4" name="Slide Number Placeholder 3"/>
          <p:cNvSpPr>
            <a:spLocks noGrp="1"/>
          </p:cNvSpPr>
          <p:nvPr>
            <p:ph type="sldNum" sz="quarter" idx="10"/>
          </p:nvPr>
        </p:nvSpPr>
        <p:spPr/>
        <p:txBody>
          <a:bodyPr/>
          <a:lstStyle/>
          <a:p>
            <a:fld id="{7EA876FB-0C08-42B1-8322-FDEE887AE1B5}" type="slidenum">
              <a:rPr lang="en-US" smtClean="0"/>
              <a:t>7</a:t>
            </a:fld>
            <a:endParaRPr lang="en-US"/>
          </a:p>
        </p:txBody>
      </p:sp>
    </p:spTree>
    <p:extLst>
      <p:ext uri="{BB962C8B-B14F-4D97-AF65-F5344CB8AC3E}">
        <p14:creationId xmlns:p14="http://schemas.microsoft.com/office/powerpoint/2010/main" val="364924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apps/websites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accent1">
                    <a:lumMod val="75000"/>
                  </a:schemeClr>
                </a:solidFill>
              </a:rPr>
              <a:t>Elix</a:t>
            </a:r>
            <a:r>
              <a:rPr lang="en-US" sz="1200" b="1" dirty="0">
                <a:solidFill>
                  <a:schemeClr val="accent1">
                    <a:lumMod val="75000"/>
                  </a:schemeClr>
                </a:solidFill>
              </a:rPr>
              <a:t>: 99%</a:t>
            </a:r>
          </a:p>
          <a:p>
            <a:endParaRPr lang="en-US" dirty="0"/>
          </a:p>
        </p:txBody>
      </p:sp>
      <p:sp>
        <p:nvSpPr>
          <p:cNvPr id="4" name="Slide Number Placeholder 3"/>
          <p:cNvSpPr>
            <a:spLocks noGrp="1"/>
          </p:cNvSpPr>
          <p:nvPr>
            <p:ph type="sldNum" sz="quarter" idx="5"/>
          </p:nvPr>
        </p:nvSpPr>
        <p:spPr/>
        <p:txBody>
          <a:bodyPr/>
          <a:lstStyle/>
          <a:p>
            <a:fld id="{7EA876FB-0C08-42B1-8322-FDEE887AE1B5}" type="slidenum">
              <a:rPr lang="en-US" smtClean="0"/>
              <a:t>9</a:t>
            </a:fld>
            <a:endParaRPr lang="en-US"/>
          </a:p>
        </p:txBody>
      </p:sp>
    </p:spTree>
    <p:extLst>
      <p:ext uri="{BB962C8B-B14F-4D97-AF65-F5344CB8AC3E}">
        <p14:creationId xmlns:p14="http://schemas.microsoft.com/office/powerpoint/2010/main" val="234435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To address both problems – discovering existing app links and</a:t>
            </a:r>
          </a:p>
          <a:p>
            <a:r>
              <a:rPr lang="en-US" dirty="0"/>
              <a:t>the scarcity of available app links – we propose the </a:t>
            </a:r>
            <a:r>
              <a:rPr lang="en-US" dirty="0" err="1"/>
              <a:t>Elix</a:t>
            </a:r>
            <a:r>
              <a:rPr lang="en-US" dirty="0"/>
              <a:t> app link</a:t>
            </a:r>
          </a:p>
          <a:p>
            <a:r>
              <a:rPr lang="en-US" dirty="0"/>
              <a:t>extractor. For discovery, </a:t>
            </a:r>
            <a:r>
              <a:rPr lang="en-US" dirty="0" err="1"/>
              <a:t>Elix</a:t>
            </a:r>
            <a:r>
              <a:rPr lang="en-US" dirty="0"/>
              <a:t> statically analyzes an app binary to</a:t>
            </a:r>
          </a:p>
          <a:p>
            <a:r>
              <a:rPr lang="en-US" dirty="0"/>
              <a:t>automatically </a:t>
            </a:r>
            <a:r>
              <a:rPr lang="en-US" dirty="0" err="1"/>
              <a:t>extractitsapp</a:t>
            </a:r>
            <a:r>
              <a:rPr lang="en-US" dirty="0"/>
              <a:t> </a:t>
            </a:r>
            <a:r>
              <a:rPr lang="en-US" dirty="0" err="1"/>
              <a:t>links,aprocessthatcanscale</a:t>
            </a:r>
            <a:r>
              <a:rPr lang="en-US" dirty="0"/>
              <a:t> </a:t>
            </a:r>
            <a:r>
              <a:rPr lang="en-US" dirty="0" err="1"/>
              <a:t>toalarge</a:t>
            </a:r>
            <a:endParaRPr lang="en-US" dirty="0"/>
          </a:p>
          <a:p>
            <a:r>
              <a:rPr lang="en-US" dirty="0"/>
              <a:t>number of apps, including apps without webpages or that do not</a:t>
            </a:r>
          </a:p>
          <a:p>
            <a:r>
              <a:rPr lang="en-US" dirty="0"/>
              <a:t>list app links on their webpages. To address the scarcity challenge,</a:t>
            </a:r>
          </a:p>
          <a:p>
            <a:r>
              <a:rPr lang="en-US" dirty="0"/>
              <a:t>in addition to the links exposed by the app developer, </a:t>
            </a:r>
            <a:r>
              <a:rPr lang="en-US" dirty="0" err="1"/>
              <a:t>Elix</a:t>
            </a:r>
            <a:r>
              <a:rPr lang="en-US" dirty="0"/>
              <a:t> provides</a:t>
            </a:r>
          </a:p>
          <a:p>
            <a:r>
              <a:rPr lang="en-US" dirty="0"/>
              <a:t>developers with an automated approach to build new links and</a:t>
            </a:r>
          </a:p>
          <a:p>
            <a:r>
              <a:rPr lang="en-US" dirty="0"/>
              <a:t>publish them, if the are willing to do so. Thus, </a:t>
            </a:r>
            <a:r>
              <a:rPr lang="en-US" dirty="0" err="1"/>
              <a:t>Elix</a:t>
            </a:r>
            <a:r>
              <a:rPr lang="en-US" dirty="0"/>
              <a:t> increases app</a:t>
            </a:r>
          </a:p>
          <a:p>
            <a:r>
              <a:rPr lang="en-US" dirty="0"/>
              <a:t>link coverage of both link-enabled apps (i.e., apps whose developers</a:t>
            </a:r>
          </a:p>
          <a:p>
            <a:r>
              <a:rPr lang="en-US" dirty="0"/>
              <a:t>have manually exposed some app links) and of link-enabled pages</a:t>
            </a:r>
          </a:p>
          <a:p>
            <a:r>
              <a:rPr lang="en-US" dirty="0"/>
              <a:t>inside each app (i.e., pages that the developer has not explicitly</a:t>
            </a:r>
          </a:p>
          <a:p>
            <a:r>
              <a:rPr lang="en-US" dirty="0"/>
              <a:t>exposed).</a:t>
            </a:r>
          </a:p>
        </p:txBody>
      </p:sp>
      <p:sp>
        <p:nvSpPr>
          <p:cNvPr id="4" name="Slide Number Placeholder 3"/>
          <p:cNvSpPr>
            <a:spLocks noGrp="1"/>
          </p:cNvSpPr>
          <p:nvPr>
            <p:ph type="sldNum" sz="quarter" idx="5"/>
          </p:nvPr>
        </p:nvSpPr>
        <p:spPr/>
        <p:txBody>
          <a:bodyPr/>
          <a:lstStyle/>
          <a:p>
            <a:fld id="{7EA876FB-0C08-42B1-8322-FDEE887AE1B5}" type="slidenum">
              <a:rPr lang="en-US" smtClean="0"/>
              <a:t>11</a:t>
            </a:fld>
            <a:endParaRPr lang="en-US"/>
          </a:p>
        </p:txBody>
      </p:sp>
    </p:spTree>
    <p:extLst>
      <p:ext uri="{BB962C8B-B14F-4D97-AF65-F5344CB8AC3E}">
        <p14:creationId xmlns:p14="http://schemas.microsoft.com/office/powerpoint/2010/main" val="169315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way mobile apps are built allows us to define the problem of link extraction as a taint tracking problem. At the high level, using taint propagation we observe how the parameters contained in the intent object describing the activity to launch flow in the activity code to create it. The parameters and their flow implicitly define the link to that activity.</a:t>
            </a:r>
          </a:p>
          <a:p>
            <a:endParaRPr lang="en-US" dirty="0"/>
          </a:p>
          <a:p>
            <a:r>
              <a:rPr lang="en-US" dirty="0"/>
              <a:t>Let’s make this more concrete with an example.</a:t>
            </a:r>
          </a:p>
        </p:txBody>
      </p:sp>
      <p:sp>
        <p:nvSpPr>
          <p:cNvPr id="4" name="Slide Number Placeholder 3"/>
          <p:cNvSpPr>
            <a:spLocks noGrp="1"/>
          </p:cNvSpPr>
          <p:nvPr>
            <p:ph type="sldNum" sz="quarter" idx="10"/>
          </p:nvPr>
        </p:nvSpPr>
        <p:spPr/>
        <p:txBody>
          <a:bodyPr/>
          <a:lstStyle/>
          <a:p>
            <a:fld id="{7EA876FB-0C08-42B1-8322-FDEE887AE1B5}" type="slidenum">
              <a:rPr lang="en-US" smtClean="0"/>
              <a:t>12</a:t>
            </a:fld>
            <a:endParaRPr lang="en-US"/>
          </a:p>
        </p:txBody>
      </p:sp>
    </p:spTree>
    <p:extLst>
      <p:ext uri="{BB962C8B-B14F-4D97-AF65-F5344CB8AC3E}">
        <p14:creationId xmlns:p14="http://schemas.microsoft.com/office/powerpoint/2010/main" val="2277407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We start by looking at app link extraction. At a high level the idea is to look at how parameters propagate in the activity code. Their flow defines the link.</a:t>
            </a:r>
          </a:p>
          <a:p>
            <a:r>
              <a:rPr lang="en-US" dirty="0"/>
              <a:t>Each time an activity must be started an intent carrying the parameters necessary to its construction is passed to it. </a:t>
            </a:r>
          </a:p>
          <a:p>
            <a:r>
              <a:rPr lang="en-US" dirty="0"/>
              <a:t>The carried parameters and how they are used in the activity code implicitly define one or multiple “paths” to start that activity. We save paths in the format of app links. </a:t>
            </a:r>
          </a:p>
          <a:p>
            <a:endParaRPr lang="en-US" dirty="0"/>
          </a:p>
          <a:p>
            <a:r>
              <a:rPr lang="en-US" dirty="0"/>
              <a:t>Based on the code above, an app link extractor should: (i) Accurately extract separate app links </a:t>
            </a:r>
            <a:r>
              <a:rPr lang="en-US" dirty="0" err="1"/>
              <a:t>fortheViewandSearchfunctionalities,and</a:t>
            </a:r>
            <a:r>
              <a:rPr lang="en-US" dirty="0"/>
              <a:t>(ii)</a:t>
            </a:r>
            <a:r>
              <a:rPr lang="en-US" dirty="0" err="1"/>
              <a:t>foreachlink</a:t>
            </a:r>
            <a:r>
              <a:rPr lang="en-US" dirty="0"/>
              <a:t>,</a:t>
            </a:r>
          </a:p>
          <a:p>
            <a:r>
              <a:rPr lang="en-US" dirty="0"/>
              <a:t>simplify the inputs by reducing the number of object fields so the app link can be invoked easily.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app fetches the restaurant complex object from the link parameters and displays the restaurant name (line 12), and then sets the Google Maps location to the restaurant’s location loc (line 15). Lines 17–22 handle the case of a request with action=SEARCH: a list of nearby restaurants is extracted from the bundle and iterated upon (the “for” loop on lines 20–22) </a:t>
            </a:r>
            <a:endParaRPr lang="en-US" dirty="0"/>
          </a:p>
          <a:p>
            <a:endParaRPr lang="en-US" dirty="0"/>
          </a:p>
        </p:txBody>
      </p:sp>
      <p:sp>
        <p:nvSpPr>
          <p:cNvPr id="4" name="Slide Number Placeholder 3"/>
          <p:cNvSpPr>
            <a:spLocks noGrp="1"/>
          </p:cNvSpPr>
          <p:nvPr>
            <p:ph type="sldNum" sz="quarter" idx="10"/>
          </p:nvPr>
        </p:nvSpPr>
        <p:spPr/>
        <p:txBody>
          <a:bodyPr/>
          <a:lstStyle/>
          <a:p>
            <a:fld id="{7EA876FB-0C08-42B1-8322-FDEE887AE1B5}" type="slidenum">
              <a:rPr lang="en-US" smtClean="0"/>
              <a:t>13</a:t>
            </a:fld>
            <a:endParaRPr lang="en-US"/>
          </a:p>
        </p:txBody>
      </p:sp>
    </p:spTree>
    <p:extLst>
      <p:ext uri="{BB962C8B-B14F-4D97-AF65-F5344CB8AC3E}">
        <p14:creationId xmlns:p14="http://schemas.microsoft.com/office/powerpoint/2010/main" val="428839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5DA03-12E5-4819-9142-14285C8806FD}" type="datetimeFigureOut">
              <a:rPr lang="en-US" smtClean="0"/>
              <a:t>6/19/19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DEA3632-F33D-4C0D-A7A0-AF79F8F94BC6}" type="slidenum">
              <a:rPr lang="en-US" smtClean="0"/>
              <a:t>‹#›</a:t>
            </a:fld>
            <a:endParaRPr lang="en-US"/>
          </a:p>
        </p:txBody>
      </p:sp>
    </p:spTree>
    <p:extLst>
      <p:ext uri="{BB962C8B-B14F-4D97-AF65-F5344CB8AC3E}">
        <p14:creationId xmlns:p14="http://schemas.microsoft.com/office/powerpoint/2010/main" val="273939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5DA03-12E5-4819-9142-14285C8806FD}" type="datetimeFigureOut">
              <a:rPr lang="en-US" smtClean="0"/>
              <a:t>6/19/19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DEA3632-F33D-4C0D-A7A0-AF79F8F94BC6}" type="slidenum">
              <a:rPr lang="en-US" smtClean="0"/>
              <a:t>‹#›</a:t>
            </a:fld>
            <a:endParaRPr lang="en-US"/>
          </a:p>
        </p:txBody>
      </p:sp>
    </p:spTree>
    <p:extLst>
      <p:ext uri="{BB962C8B-B14F-4D97-AF65-F5344CB8AC3E}">
        <p14:creationId xmlns:p14="http://schemas.microsoft.com/office/powerpoint/2010/main" val="186294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5DA03-12E5-4819-9142-14285C8806FD}" type="datetimeFigureOut">
              <a:rPr lang="en-US" smtClean="0"/>
              <a:t>6/19/19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DEA3632-F33D-4C0D-A7A0-AF79F8F94BC6}" type="slidenum">
              <a:rPr lang="en-US" smtClean="0"/>
              <a:t>‹#›</a:t>
            </a:fld>
            <a:endParaRPr lang="en-US"/>
          </a:p>
        </p:txBody>
      </p:sp>
    </p:spTree>
    <p:extLst>
      <p:ext uri="{BB962C8B-B14F-4D97-AF65-F5344CB8AC3E}">
        <p14:creationId xmlns:p14="http://schemas.microsoft.com/office/powerpoint/2010/main" val="349236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5DA03-12E5-4819-9142-14285C8806FD}" type="datetimeFigureOut">
              <a:rPr lang="en-US" smtClean="0"/>
              <a:t>6/19/19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DEA3632-F33D-4C0D-A7A0-AF79F8F94BC6}" type="slidenum">
              <a:rPr lang="en-US" smtClean="0"/>
              <a:t>‹#›</a:t>
            </a:fld>
            <a:endParaRPr lang="en-US"/>
          </a:p>
        </p:txBody>
      </p:sp>
    </p:spTree>
    <p:extLst>
      <p:ext uri="{BB962C8B-B14F-4D97-AF65-F5344CB8AC3E}">
        <p14:creationId xmlns:p14="http://schemas.microsoft.com/office/powerpoint/2010/main" val="400162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5DA03-12E5-4819-9142-14285C8806FD}" type="datetimeFigureOut">
              <a:rPr lang="en-US" smtClean="0"/>
              <a:t>6/19/19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DEA3632-F33D-4C0D-A7A0-AF79F8F94BC6}" type="slidenum">
              <a:rPr lang="en-US" smtClean="0"/>
              <a:t>‹#›</a:t>
            </a:fld>
            <a:endParaRPr lang="en-US"/>
          </a:p>
        </p:txBody>
      </p:sp>
    </p:spTree>
    <p:extLst>
      <p:ext uri="{BB962C8B-B14F-4D97-AF65-F5344CB8AC3E}">
        <p14:creationId xmlns:p14="http://schemas.microsoft.com/office/powerpoint/2010/main" val="374574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B5DA03-12E5-4819-9142-14285C8806FD}" type="datetimeFigureOut">
              <a:rPr lang="en-US" smtClean="0"/>
              <a:t>6/19/19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DEA3632-F33D-4C0D-A7A0-AF79F8F94BC6}" type="slidenum">
              <a:rPr lang="en-US" smtClean="0"/>
              <a:t>‹#›</a:t>
            </a:fld>
            <a:endParaRPr lang="en-US"/>
          </a:p>
        </p:txBody>
      </p:sp>
    </p:spTree>
    <p:extLst>
      <p:ext uri="{BB962C8B-B14F-4D97-AF65-F5344CB8AC3E}">
        <p14:creationId xmlns:p14="http://schemas.microsoft.com/office/powerpoint/2010/main" val="26272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B5DA03-12E5-4819-9142-14285C8806FD}" type="datetimeFigureOut">
              <a:rPr lang="en-US" smtClean="0"/>
              <a:t>6/19/19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DEA3632-F33D-4C0D-A7A0-AF79F8F94BC6}" type="slidenum">
              <a:rPr lang="en-US" smtClean="0"/>
              <a:t>‹#›</a:t>
            </a:fld>
            <a:endParaRPr lang="en-US"/>
          </a:p>
        </p:txBody>
      </p:sp>
    </p:spTree>
    <p:extLst>
      <p:ext uri="{BB962C8B-B14F-4D97-AF65-F5344CB8AC3E}">
        <p14:creationId xmlns:p14="http://schemas.microsoft.com/office/powerpoint/2010/main" val="318572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B5DA03-12E5-4819-9142-14285C8806FD}" type="datetimeFigureOut">
              <a:rPr lang="en-US" smtClean="0"/>
              <a:t>6/19/19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DEA3632-F33D-4C0D-A7A0-AF79F8F94BC6}" type="slidenum">
              <a:rPr lang="en-US" smtClean="0"/>
              <a:t>‹#›</a:t>
            </a:fld>
            <a:endParaRPr lang="en-US"/>
          </a:p>
        </p:txBody>
      </p:sp>
    </p:spTree>
    <p:extLst>
      <p:ext uri="{BB962C8B-B14F-4D97-AF65-F5344CB8AC3E}">
        <p14:creationId xmlns:p14="http://schemas.microsoft.com/office/powerpoint/2010/main" val="339615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5DA03-12E5-4819-9142-14285C8806FD}" type="datetimeFigureOut">
              <a:rPr lang="en-US" smtClean="0"/>
              <a:t>6/19/19</a:t>
            </a:fld>
            <a:endParaRPr lang="en-US"/>
          </a:p>
        </p:txBody>
      </p:sp>
      <p:sp>
        <p:nvSpPr>
          <p:cNvPr id="4" name="Slide Number Placeholder 3"/>
          <p:cNvSpPr>
            <a:spLocks noGrp="1"/>
          </p:cNvSpPr>
          <p:nvPr>
            <p:ph type="sldNum" sz="quarter" idx="12"/>
          </p:nvPr>
        </p:nvSpPr>
        <p:spPr/>
        <p:txBody>
          <a:bodyPr/>
          <a:lstStyle/>
          <a:p>
            <a:fld id="{9DEA3632-F33D-4C0D-A7A0-AF79F8F94BC6}" type="slidenum">
              <a:rPr lang="en-US" smtClean="0"/>
              <a:t>‹#›</a:t>
            </a:fld>
            <a:endParaRPr lang="en-US"/>
          </a:p>
        </p:txBody>
      </p:sp>
    </p:spTree>
    <p:extLst>
      <p:ext uri="{BB962C8B-B14F-4D97-AF65-F5344CB8AC3E}">
        <p14:creationId xmlns:p14="http://schemas.microsoft.com/office/powerpoint/2010/main" val="335742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5DA03-12E5-4819-9142-14285C8806FD}" type="datetimeFigureOut">
              <a:rPr lang="en-US" smtClean="0"/>
              <a:t>6/19/19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DEA3632-F33D-4C0D-A7A0-AF79F8F94BC6}" type="slidenum">
              <a:rPr lang="en-US" smtClean="0"/>
              <a:t>‹#›</a:t>
            </a:fld>
            <a:endParaRPr lang="en-US"/>
          </a:p>
        </p:txBody>
      </p:sp>
    </p:spTree>
    <p:extLst>
      <p:ext uri="{BB962C8B-B14F-4D97-AF65-F5344CB8AC3E}">
        <p14:creationId xmlns:p14="http://schemas.microsoft.com/office/powerpoint/2010/main" val="427299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5DA03-12E5-4819-9142-14285C8806FD}" type="datetimeFigureOut">
              <a:rPr lang="en-US" smtClean="0"/>
              <a:t>6/19/19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DEA3632-F33D-4C0D-A7A0-AF79F8F94BC6}" type="slidenum">
              <a:rPr lang="en-US" smtClean="0"/>
              <a:t>‹#›</a:t>
            </a:fld>
            <a:endParaRPr lang="en-US"/>
          </a:p>
        </p:txBody>
      </p:sp>
    </p:spTree>
    <p:extLst>
      <p:ext uri="{BB962C8B-B14F-4D97-AF65-F5344CB8AC3E}">
        <p14:creationId xmlns:p14="http://schemas.microsoft.com/office/powerpoint/2010/main" val="2169276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5DA03-12E5-4819-9142-14285C8806FD}" type="datetimeFigureOut">
              <a:rPr lang="en-US" smtClean="0"/>
              <a:t>6/19/19</a:t>
            </a:fld>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A3632-F33D-4C0D-A7A0-AF79F8F94BC6}" type="slidenum">
              <a:rPr lang="en-US" smtClean="0"/>
              <a:t>‹#›</a:t>
            </a:fld>
            <a:endParaRPr lang="en-US"/>
          </a:p>
        </p:txBody>
      </p:sp>
      <p:sp>
        <p:nvSpPr>
          <p:cNvPr id="7" name="TextBox 6">
            <a:extLst>
              <a:ext uri="{FF2B5EF4-FFF2-40B4-BE49-F238E27FC236}">
                <a16:creationId xmlns:a16="http://schemas.microsoft.com/office/drawing/2014/main" id="{9720F1F1-B726-6846-BC92-2E315510FE30}"/>
              </a:ext>
            </a:extLst>
          </p:cNvPr>
          <p:cNvSpPr txBox="1"/>
          <p:nvPr userDrawn="1"/>
        </p:nvSpPr>
        <p:spPr>
          <a:xfrm>
            <a:off x="807955" y="6663527"/>
            <a:ext cx="6308137" cy="246221"/>
          </a:xfrm>
          <a:prstGeom prst="rect">
            <a:avLst/>
          </a:prstGeom>
          <a:noFill/>
        </p:spPr>
        <p:txBody>
          <a:bodyPr wrap="none" rtlCol="0">
            <a:spAutoFit/>
          </a:bodyPr>
          <a:lstStyle/>
          <a:p>
            <a:r>
              <a:rPr lang="en-US" sz="1000" dirty="0">
                <a:solidFill>
                  <a:schemeClr val="accent1"/>
                </a:solidFill>
              </a:rPr>
              <a:t>Y. Hu, O. Riva, S. Nath, I. </a:t>
            </a:r>
            <a:r>
              <a:rPr lang="en-US" sz="1000" dirty="0" err="1">
                <a:solidFill>
                  <a:schemeClr val="accent1"/>
                </a:solidFill>
              </a:rPr>
              <a:t>Neamtiu</a:t>
            </a:r>
            <a:r>
              <a:rPr lang="en-US" sz="1000" dirty="0">
                <a:solidFill>
                  <a:schemeClr val="accent1"/>
                </a:solidFill>
              </a:rPr>
              <a:t>			</a:t>
            </a:r>
            <a:r>
              <a:rPr lang="en-US" sz="1000" i="1" dirty="0" err="1">
                <a:solidFill>
                  <a:schemeClr val="accent1"/>
                </a:solidFill>
              </a:rPr>
              <a:t>Elix</a:t>
            </a:r>
            <a:r>
              <a:rPr lang="en-US" sz="1000" i="1" dirty="0">
                <a:solidFill>
                  <a:schemeClr val="accent1"/>
                </a:solidFill>
              </a:rPr>
              <a:t>: Path-Selective Taint Analysis for Extracting Mobile App Links</a:t>
            </a:r>
          </a:p>
        </p:txBody>
      </p:sp>
    </p:spTree>
    <p:extLst>
      <p:ext uri="{BB962C8B-B14F-4D97-AF65-F5344CB8AC3E}">
        <p14:creationId xmlns:p14="http://schemas.microsoft.com/office/powerpoint/2010/main" val="3679316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gif&amp;ehk=kaocY7M2YbGKs"/><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gif&amp;ehk=oZBnBeZtqFnke4tJdfMC1g&amp;r=0&amp;pid=OfficeInsert"/><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gif&amp;ehk=oZBnBeZtqFnke4tJdfMC1g&amp;r=0&amp;pid=OfficeInsert"/><Relationship Id="rId13" Type="http://schemas.openxmlformats.org/officeDocument/2006/relationships/image" Target="../media/image29.pn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gif&amp;ehk=kaocY7M2YbGKs"/><Relationship Id="rId5" Type="http://schemas.openxmlformats.org/officeDocument/2006/relationships/image" Target="../media/image21.sv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gif&amp;ehk=kaocY7M2YbGKs"/><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gif&amp;ehk=oZBnBeZtqFnke4tJdfMC1g&amp;r=0&amp;pid=OfficeInsert"/><Relationship Id="rId1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943" y="1628082"/>
            <a:ext cx="7247416" cy="1790700"/>
          </a:xfrm>
        </p:spPr>
        <p:txBody>
          <a:bodyPr>
            <a:normAutofit fontScale="90000"/>
          </a:bodyPr>
          <a:lstStyle/>
          <a:p>
            <a:r>
              <a:rPr lang="en-US" sz="4800" b="1" dirty="0" err="1">
                <a:cs typeface="Segoe UI Semibold" panose="020B0702040204020203" pitchFamily="34" charset="0"/>
              </a:rPr>
              <a:t>Elix</a:t>
            </a:r>
            <a:br>
              <a:rPr lang="en-US" sz="4000" b="1" dirty="0">
                <a:cs typeface="Segoe UI Semibold" panose="020B0702040204020203" pitchFamily="34" charset="0"/>
              </a:rPr>
            </a:br>
            <a:r>
              <a:rPr lang="en-US" sz="4000" b="1" dirty="0">
                <a:cs typeface="Segoe UI Semibold" panose="020B0702040204020203" pitchFamily="34" charset="0"/>
              </a:rPr>
              <a:t>Path-selective taint analysis for extracting mobile app links</a:t>
            </a:r>
            <a:endParaRPr lang="en-US" sz="4000" b="1" dirty="0"/>
          </a:p>
        </p:txBody>
      </p:sp>
      <p:sp>
        <p:nvSpPr>
          <p:cNvPr id="3" name="Subtitle 2"/>
          <p:cNvSpPr>
            <a:spLocks noGrp="1"/>
          </p:cNvSpPr>
          <p:nvPr>
            <p:ph type="subTitle" idx="1"/>
          </p:nvPr>
        </p:nvSpPr>
        <p:spPr>
          <a:xfrm>
            <a:off x="1117600" y="4607617"/>
            <a:ext cx="6781800" cy="1515743"/>
          </a:xfrm>
        </p:spPr>
        <p:txBody>
          <a:bodyPr>
            <a:normAutofit lnSpcReduction="10000"/>
          </a:bodyPr>
          <a:lstStyle/>
          <a:p>
            <a:pPr algn="l">
              <a:lnSpc>
                <a:spcPct val="100000"/>
              </a:lnSpc>
            </a:pPr>
            <a:r>
              <a:rPr lang="en-US" sz="1800" b="1" dirty="0">
                <a:solidFill>
                  <a:schemeClr val="tx1">
                    <a:lumMod val="65000"/>
                    <a:lumOff val="35000"/>
                  </a:schemeClr>
                </a:solidFill>
                <a:latin typeface="+mj-lt"/>
                <a:cs typeface="Segoe UI Semibold" panose="020B0702040204020203" pitchFamily="34" charset="0"/>
              </a:rPr>
              <a:t>Yongjian Hu 		Two Sigma Investments</a:t>
            </a:r>
          </a:p>
          <a:p>
            <a:pPr algn="l">
              <a:lnSpc>
                <a:spcPct val="100000"/>
              </a:lnSpc>
            </a:pPr>
            <a:r>
              <a:rPr lang="en-US" sz="1800" b="1" dirty="0">
                <a:solidFill>
                  <a:schemeClr val="tx1">
                    <a:lumMod val="65000"/>
                    <a:lumOff val="35000"/>
                  </a:schemeClr>
                </a:solidFill>
                <a:latin typeface="+mj-lt"/>
                <a:cs typeface="Segoe UI Semibold" panose="020B0702040204020203" pitchFamily="34" charset="0"/>
              </a:rPr>
              <a:t>Oriana Riva		Microsoft Research</a:t>
            </a:r>
          </a:p>
          <a:p>
            <a:pPr algn="l">
              <a:lnSpc>
                <a:spcPct val="100000"/>
              </a:lnSpc>
            </a:pPr>
            <a:r>
              <a:rPr lang="en-US" sz="1800" b="1" dirty="0">
                <a:solidFill>
                  <a:schemeClr val="tx1">
                    <a:lumMod val="65000"/>
                    <a:lumOff val="35000"/>
                  </a:schemeClr>
                </a:solidFill>
                <a:latin typeface="+mj-lt"/>
                <a:cs typeface="Segoe UI Semibold" panose="020B0702040204020203" pitchFamily="34" charset="0"/>
              </a:rPr>
              <a:t>Suman Nath 		Microsoft Research</a:t>
            </a:r>
          </a:p>
          <a:p>
            <a:pPr algn="l">
              <a:lnSpc>
                <a:spcPct val="100000"/>
              </a:lnSpc>
            </a:pPr>
            <a:r>
              <a:rPr lang="en-US" sz="1800" b="1" u="sng" dirty="0">
                <a:solidFill>
                  <a:schemeClr val="tx1">
                    <a:lumMod val="65000"/>
                    <a:lumOff val="35000"/>
                  </a:schemeClr>
                </a:solidFill>
                <a:latin typeface="+mj-lt"/>
                <a:cs typeface="Segoe UI Semibold" panose="020B0702040204020203" pitchFamily="34" charset="0"/>
              </a:rPr>
              <a:t>Iulian Neamtiu</a:t>
            </a:r>
            <a:r>
              <a:rPr lang="en-US" sz="1800" b="1" dirty="0">
                <a:solidFill>
                  <a:schemeClr val="tx1">
                    <a:lumMod val="65000"/>
                    <a:lumOff val="35000"/>
                  </a:schemeClr>
                </a:solidFill>
                <a:latin typeface="+mj-lt"/>
                <a:cs typeface="Segoe UI Semibold" panose="020B0702040204020203" pitchFamily="34" charset="0"/>
              </a:rPr>
              <a:t>		New Jersey Institute of Technology</a:t>
            </a:r>
            <a:endParaRPr lang="en-US" sz="1800" b="1" dirty="0"/>
          </a:p>
        </p:txBody>
      </p:sp>
      <p:sp>
        <p:nvSpPr>
          <p:cNvPr id="4" name="Rectangle 3">
            <a:extLst>
              <a:ext uri="{FF2B5EF4-FFF2-40B4-BE49-F238E27FC236}">
                <a16:creationId xmlns:a16="http://schemas.microsoft.com/office/drawing/2014/main" id="{68085713-2005-9046-AA18-62CDBEDD97B3}"/>
              </a:ext>
            </a:extLst>
          </p:cNvPr>
          <p:cNvSpPr/>
          <p:nvPr/>
        </p:nvSpPr>
        <p:spPr>
          <a:xfrm>
            <a:off x="439304" y="6545354"/>
            <a:ext cx="6766792" cy="320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25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5942-8060-4B92-88D4-748CFBB22583}"/>
              </a:ext>
            </a:extLst>
          </p:cNvPr>
          <p:cNvSpPr>
            <a:spLocks noGrp="1"/>
          </p:cNvSpPr>
          <p:nvPr>
            <p:ph type="title"/>
          </p:nvPr>
        </p:nvSpPr>
        <p:spPr>
          <a:xfrm>
            <a:off x="628650" y="1834880"/>
            <a:ext cx="7886700" cy="792019"/>
          </a:xfrm>
        </p:spPr>
        <p:txBody>
          <a:bodyPr/>
          <a:lstStyle/>
          <a:p>
            <a:r>
              <a:rPr lang="en-US" dirty="0" err="1"/>
              <a:t>Elix</a:t>
            </a:r>
            <a:r>
              <a:rPr lang="en-US" dirty="0"/>
              <a:t> approach</a:t>
            </a:r>
          </a:p>
        </p:txBody>
      </p:sp>
    </p:spTree>
    <p:extLst>
      <p:ext uri="{BB962C8B-B14F-4D97-AF65-F5344CB8AC3E}">
        <p14:creationId xmlns:p14="http://schemas.microsoft.com/office/powerpoint/2010/main" val="145789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FE82E3-8545-8D48-8B46-A1FE30BAD977}"/>
              </a:ext>
            </a:extLst>
          </p:cNvPr>
          <p:cNvSpPr>
            <a:spLocks noGrp="1"/>
          </p:cNvSpPr>
          <p:nvPr>
            <p:ph type="title"/>
          </p:nvPr>
        </p:nvSpPr>
        <p:spPr/>
        <p:txBody>
          <a:bodyPr/>
          <a:lstStyle/>
          <a:p>
            <a:r>
              <a:rPr lang="en-US" b="1" dirty="0" err="1"/>
              <a:t>Elix</a:t>
            </a:r>
            <a:r>
              <a:rPr lang="en-US" dirty="0"/>
              <a:t> addresses these problems via static analysis</a:t>
            </a:r>
          </a:p>
        </p:txBody>
      </p:sp>
      <p:sp>
        <p:nvSpPr>
          <p:cNvPr id="3" name="Content Placeholder 2">
            <a:extLst>
              <a:ext uri="{FF2B5EF4-FFF2-40B4-BE49-F238E27FC236}">
                <a16:creationId xmlns:a16="http://schemas.microsoft.com/office/drawing/2014/main" id="{41776873-B054-47B2-BD70-554EF353D102}"/>
              </a:ext>
            </a:extLst>
          </p:cNvPr>
          <p:cNvSpPr>
            <a:spLocks noGrp="1"/>
          </p:cNvSpPr>
          <p:nvPr>
            <p:ph idx="4294967295"/>
          </p:nvPr>
        </p:nvSpPr>
        <p:spPr>
          <a:xfrm>
            <a:off x="508000" y="1825625"/>
            <a:ext cx="7886700" cy="4351338"/>
          </a:xfrm>
        </p:spPr>
        <p:txBody>
          <a:bodyPr/>
          <a:lstStyle/>
          <a:p>
            <a:endParaRPr lang="en-US" dirty="0"/>
          </a:p>
          <a:p>
            <a:pPr marL="0" indent="0">
              <a:buNone/>
            </a:pPr>
            <a:r>
              <a:rPr lang="en-US" sz="2625" dirty="0"/>
              <a:t>Discovery of app links 	</a:t>
            </a:r>
          </a:p>
          <a:p>
            <a:pPr marL="0" indent="0">
              <a:buNone/>
            </a:pPr>
            <a:r>
              <a:rPr lang="en-US" sz="2625" dirty="0">
                <a:sym typeface="Wingdings" panose="05000000000000000000" pitchFamily="2" charset="2"/>
              </a:rPr>
              <a:t></a:t>
            </a:r>
            <a:r>
              <a:rPr lang="en-US" sz="2625" dirty="0"/>
              <a:t> </a:t>
            </a:r>
            <a:r>
              <a:rPr lang="en-US" sz="2625" dirty="0" err="1">
                <a:solidFill>
                  <a:schemeClr val="accent5"/>
                </a:solidFill>
              </a:rPr>
              <a:t>Elix</a:t>
            </a:r>
            <a:r>
              <a:rPr lang="en-US" sz="2625" dirty="0">
                <a:solidFill>
                  <a:schemeClr val="accent5"/>
                </a:solidFill>
              </a:rPr>
              <a:t> uses </a:t>
            </a:r>
            <a:r>
              <a:rPr lang="en-US" sz="2625" b="1" dirty="0">
                <a:solidFill>
                  <a:schemeClr val="accent5">
                    <a:lumMod val="75000"/>
                  </a:schemeClr>
                </a:solidFill>
              </a:rPr>
              <a:t>static analysis </a:t>
            </a:r>
            <a:r>
              <a:rPr lang="en-US" sz="2625" dirty="0">
                <a:solidFill>
                  <a:schemeClr val="accent5"/>
                </a:solidFill>
              </a:rPr>
              <a:t>to discover more app links and at scale</a:t>
            </a:r>
          </a:p>
          <a:p>
            <a:pPr marL="0" indent="0">
              <a:buNone/>
            </a:pPr>
            <a:endParaRPr lang="en-US" dirty="0"/>
          </a:p>
          <a:p>
            <a:pPr marL="0" indent="0">
              <a:buNone/>
            </a:pPr>
            <a:r>
              <a:rPr lang="en-US" sz="2625" dirty="0"/>
              <a:t>Coverage of an app pages</a:t>
            </a:r>
          </a:p>
          <a:p>
            <a:pPr marL="0" indent="0">
              <a:buNone/>
            </a:pPr>
            <a:r>
              <a:rPr lang="en-US" sz="2625" dirty="0">
                <a:sym typeface="Wingdings" panose="05000000000000000000" pitchFamily="2" charset="2"/>
              </a:rPr>
              <a:t></a:t>
            </a:r>
            <a:r>
              <a:rPr lang="en-US" sz="2625" dirty="0"/>
              <a:t> </a:t>
            </a:r>
            <a:r>
              <a:rPr lang="en-US" sz="2625" dirty="0" err="1">
                <a:solidFill>
                  <a:schemeClr val="accent5"/>
                </a:solidFill>
              </a:rPr>
              <a:t>Elix</a:t>
            </a:r>
            <a:r>
              <a:rPr lang="en-US" sz="2625" dirty="0">
                <a:solidFill>
                  <a:schemeClr val="accent5"/>
                </a:solidFill>
              </a:rPr>
              <a:t> discovers both exposed and </a:t>
            </a:r>
            <a:r>
              <a:rPr lang="en-US" sz="2625" b="1" dirty="0">
                <a:solidFill>
                  <a:schemeClr val="accent5">
                    <a:lumMod val="75000"/>
                  </a:schemeClr>
                </a:solidFill>
              </a:rPr>
              <a:t>non-exposed</a:t>
            </a:r>
            <a:r>
              <a:rPr lang="en-US" sz="2625" dirty="0">
                <a:solidFill>
                  <a:schemeClr val="accent5"/>
                </a:solidFill>
              </a:rPr>
              <a:t> app links, thus increasing coverage</a:t>
            </a:r>
          </a:p>
        </p:txBody>
      </p:sp>
    </p:spTree>
    <p:extLst>
      <p:ext uri="{BB962C8B-B14F-4D97-AF65-F5344CB8AC3E}">
        <p14:creationId xmlns:p14="http://schemas.microsoft.com/office/powerpoint/2010/main" val="1855634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57CD4-74ED-854A-A80C-9A579B46FC73}"/>
              </a:ext>
            </a:extLst>
          </p:cNvPr>
          <p:cNvSpPr>
            <a:spLocks noGrp="1"/>
          </p:cNvSpPr>
          <p:nvPr>
            <p:ph type="title"/>
          </p:nvPr>
        </p:nvSpPr>
        <p:spPr/>
        <p:txBody>
          <a:bodyPr/>
          <a:lstStyle/>
          <a:p>
            <a:r>
              <a:rPr lang="en-US" dirty="0"/>
              <a:t>Key insight</a:t>
            </a:r>
          </a:p>
        </p:txBody>
      </p:sp>
      <p:sp>
        <p:nvSpPr>
          <p:cNvPr id="3" name="Content Placeholder 2">
            <a:extLst>
              <a:ext uri="{FF2B5EF4-FFF2-40B4-BE49-F238E27FC236}">
                <a16:creationId xmlns:a16="http://schemas.microsoft.com/office/drawing/2014/main" id="{F1ABB01D-76DB-4881-8AC5-330DE0839015}"/>
              </a:ext>
            </a:extLst>
          </p:cNvPr>
          <p:cNvSpPr>
            <a:spLocks noGrp="1"/>
          </p:cNvSpPr>
          <p:nvPr>
            <p:ph idx="4294967295"/>
          </p:nvPr>
        </p:nvSpPr>
        <p:spPr>
          <a:xfrm>
            <a:off x="584200" y="1808163"/>
            <a:ext cx="7486650" cy="4414837"/>
          </a:xfrm>
        </p:spPr>
        <p:txBody>
          <a:bodyPr>
            <a:normAutofit lnSpcReduction="10000"/>
          </a:bodyPr>
          <a:lstStyle/>
          <a:p>
            <a:endParaRPr lang="en-US" dirty="0"/>
          </a:p>
          <a:p>
            <a:r>
              <a:rPr lang="en-US" dirty="0"/>
              <a:t>Unlike legacy programs, mobile </a:t>
            </a:r>
            <a:br>
              <a:rPr lang="en-US" dirty="0"/>
            </a:br>
            <a:r>
              <a:rPr lang="en-US" dirty="0"/>
              <a:t>apps are highly structured</a:t>
            </a:r>
          </a:p>
          <a:p>
            <a:endParaRPr lang="en-US" dirty="0"/>
          </a:p>
          <a:p>
            <a:r>
              <a:rPr lang="en-US" dirty="0"/>
              <a:t>In Android, </a:t>
            </a:r>
            <a:r>
              <a:rPr lang="en-US" dirty="0">
                <a:latin typeface="Consolas" panose="020B0609020204030204" pitchFamily="49" charset="0"/>
              </a:rPr>
              <a:t>Intent</a:t>
            </a:r>
            <a:r>
              <a:rPr lang="en-US" dirty="0"/>
              <a:t> contains the parameters necessary to launch an app page</a:t>
            </a:r>
          </a:p>
          <a:p>
            <a:endParaRPr lang="en-US" dirty="0"/>
          </a:p>
          <a:p>
            <a:r>
              <a:rPr lang="en-US" u="sng" dirty="0"/>
              <a:t>Idea</a:t>
            </a:r>
            <a:r>
              <a:rPr lang="en-US" dirty="0"/>
              <a:t>: capture intents </a:t>
            </a:r>
            <a:r>
              <a:rPr lang="en-US" b="1" dirty="0">
                <a:solidFill>
                  <a:schemeClr val="accent5"/>
                </a:solidFill>
              </a:rPr>
              <a:t>statically </a:t>
            </a:r>
            <a:r>
              <a:rPr lang="en-US" dirty="0"/>
              <a:t>and observe how their parameters </a:t>
            </a:r>
            <a:r>
              <a:rPr lang="en-US" b="1" dirty="0">
                <a:solidFill>
                  <a:schemeClr val="accent5"/>
                </a:solidFill>
              </a:rPr>
              <a:t>flow</a:t>
            </a:r>
            <a:r>
              <a:rPr lang="en-US" dirty="0"/>
              <a:t> in the app</a:t>
            </a:r>
          </a:p>
          <a:p>
            <a:pPr marL="342900" lvl="1" indent="0">
              <a:buNone/>
            </a:pPr>
            <a:r>
              <a:rPr lang="en-US" sz="2100" dirty="0"/>
              <a:t>→ </a:t>
            </a:r>
            <a:r>
              <a:rPr lang="en-US" sz="2400" b="1" dirty="0"/>
              <a:t>App link extraction as </a:t>
            </a:r>
            <a:r>
              <a:rPr lang="en-US" sz="2400" b="1" dirty="0">
                <a:solidFill>
                  <a:schemeClr val="accent5"/>
                </a:solidFill>
              </a:rPr>
              <a:t>static taint analysis</a:t>
            </a:r>
            <a:endParaRPr lang="en-US" sz="2100" b="1" dirty="0"/>
          </a:p>
          <a:p>
            <a:pPr lvl="1"/>
            <a:endParaRPr lang="en-US" dirty="0"/>
          </a:p>
          <a:p>
            <a:endParaRPr lang="en-US" dirty="0"/>
          </a:p>
        </p:txBody>
      </p:sp>
      <p:grpSp>
        <p:nvGrpSpPr>
          <p:cNvPr id="21" name="Group 20">
            <a:extLst>
              <a:ext uri="{FF2B5EF4-FFF2-40B4-BE49-F238E27FC236}">
                <a16:creationId xmlns:a16="http://schemas.microsoft.com/office/drawing/2014/main" id="{1566954D-A46F-4847-A17C-2280EC40EEE1}"/>
              </a:ext>
            </a:extLst>
          </p:cNvPr>
          <p:cNvGrpSpPr/>
          <p:nvPr/>
        </p:nvGrpSpPr>
        <p:grpSpPr>
          <a:xfrm>
            <a:off x="6347026" y="1649539"/>
            <a:ext cx="2894316" cy="1777157"/>
            <a:chOff x="6648108" y="2375236"/>
            <a:chExt cx="5542686" cy="3802362"/>
          </a:xfrm>
        </p:grpSpPr>
        <p:sp>
          <p:nvSpPr>
            <p:cNvPr id="6" name="Rectangle 5">
              <a:extLst>
                <a:ext uri="{FF2B5EF4-FFF2-40B4-BE49-F238E27FC236}">
                  <a16:creationId xmlns:a16="http://schemas.microsoft.com/office/drawing/2014/main" id="{34637B74-852E-4AF6-A01A-D139E91BC692}"/>
                </a:ext>
              </a:extLst>
            </p:cNvPr>
            <p:cNvSpPr/>
            <p:nvPr/>
          </p:nvSpPr>
          <p:spPr>
            <a:xfrm>
              <a:off x="6648108" y="2375236"/>
              <a:ext cx="818094" cy="1782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A1</a:t>
              </a:r>
            </a:p>
          </p:txBody>
        </p:sp>
        <p:sp>
          <p:nvSpPr>
            <p:cNvPr id="7" name="Rectangle 6">
              <a:extLst>
                <a:ext uri="{FF2B5EF4-FFF2-40B4-BE49-F238E27FC236}">
                  <a16:creationId xmlns:a16="http://schemas.microsoft.com/office/drawing/2014/main" id="{9081FCC7-CF40-4CBE-BD5B-5B33173D5EE4}"/>
                </a:ext>
              </a:extLst>
            </p:cNvPr>
            <p:cNvSpPr/>
            <p:nvPr/>
          </p:nvSpPr>
          <p:spPr>
            <a:xfrm>
              <a:off x="7845751" y="2375236"/>
              <a:ext cx="818094" cy="1782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A2</a:t>
              </a:r>
            </a:p>
          </p:txBody>
        </p:sp>
        <p:sp>
          <p:nvSpPr>
            <p:cNvPr id="8" name="Rectangle 7">
              <a:extLst>
                <a:ext uri="{FF2B5EF4-FFF2-40B4-BE49-F238E27FC236}">
                  <a16:creationId xmlns:a16="http://schemas.microsoft.com/office/drawing/2014/main" id="{812B7EAD-BE47-4166-A628-BD32B19FF1C2}"/>
                </a:ext>
              </a:extLst>
            </p:cNvPr>
            <p:cNvSpPr/>
            <p:nvPr/>
          </p:nvSpPr>
          <p:spPr>
            <a:xfrm>
              <a:off x="9043393" y="2375236"/>
              <a:ext cx="818093" cy="1782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A3</a:t>
              </a:r>
            </a:p>
          </p:txBody>
        </p:sp>
        <p:cxnSp>
          <p:nvCxnSpPr>
            <p:cNvPr id="9" name="Straight Arrow Connector 8">
              <a:extLst>
                <a:ext uri="{FF2B5EF4-FFF2-40B4-BE49-F238E27FC236}">
                  <a16:creationId xmlns:a16="http://schemas.microsoft.com/office/drawing/2014/main" id="{3C72AF10-6A48-4022-8959-5C6EC3EC836A}"/>
                </a:ext>
              </a:extLst>
            </p:cNvPr>
            <p:cNvCxnSpPr/>
            <p:nvPr/>
          </p:nvCxnSpPr>
          <p:spPr>
            <a:xfrm>
              <a:off x="7466202" y="3266560"/>
              <a:ext cx="379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6F6CC2E-0C27-4C7E-939D-999C44366BAD}"/>
                </a:ext>
              </a:extLst>
            </p:cNvPr>
            <p:cNvCxnSpPr>
              <a:endCxn id="8" idx="1"/>
            </p:cNvCxnSpPr>
            <p:nvPr/>
          </p:nvCxnSpPr>
          <p:spPr>
            <a:xfrm>
              <a:off x="8663844" y="3266560"/>
              <a:ext cx="379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29E61A1-DBE6-4FB6-8414-00B0F0740AE3}"/>
                </a:ext>
              </a:extLst>
            </p:cNvPr>
            <p:cNvSpPr/>
            <p:nvPr/>
          </p:nvSpPr>
          <p:spPr>
            <a:xfrm>
              <a:off x="6648108" y="5225052"/>
              <a:ext cx="3213379" cy="952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Android Framework</a:t>
              </a:r>
            </a:p>
          </p:txBody>
        </p:sp>
        <p:grpSp>
          <p:nvGrpSpPr>
            <p:cNvPr id="12" name="Group 11">
              <a:extLst>
                <a:ext uri="{FF2B5EF4-FFF2-40B4-BE49-F238E27FC236}">
                  <a16:creationId xmlns:a16="http://schemas.microsoft.com/office/drawing/2014/main" id="{3EFAB368-A59D-4150-9332-72A73FB630F4}"/>
                </a:ext>
              </a:extLst>
            </p:cNvPr>
            <p:cNvGrpSpPr/>
            <p:nvPr/>
          </p:nvGrpSpPr>
          <p:grpSpPr>
            <a:xfrm>
              <a:off x="7026411" y="3994274"/>
              <a:ext cx="2426029" cy="1230779"/>
              <a:chOff x="6881446" y="4436622"/>
              <a:chExt cx="2426029" cy="727786"/>
            </a:xfrm>
          </p:grpSpPr>
          <p:cxnSp>
            <p:nvCxnSpPr>
              <p:cNvPr id="13" name="Straight Arrow Connector 12">
                <a:extLst>
                  <a:ext uri="{FF2B5EF4-FFF2-40B4-BE49-F238E27FC236}">
                    <a16:creationId xmlns:a16="http://schemas.microsoft.com/office/drawing/2014/main" id="{F2E9BCE9-AB7F-4BC2-9BF5-5807AFC633D8}"/>
                  </a:ext>
                </a:extLst>
              </p:cNvPr>
              <p:cNvCxnSpPr>
                <a:cxnSpLocks/>
              </p:cNvCxnSpPr>
              <p:nvPr/>
            </p:nvCxnSpPr>
            <p:spPr>
              <a:xfrm flipV="1">
                <a:off x="6881446" y="4436622"/>
                <a:ext cx="0" cy="717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86809A2-03A4-4BE5-9960-78A07F8F4CED}"/>
                  </a:ext>
                </a:extLst>
              </p:cNvPr>
              <p:cNvCxnSpPr>
                <a:cxnSpLocks/>
              </p:cNvCxnSpPr>
              <p:nvPr/>
            </p:nvCxnSpPr>
            <p:spPr>
              <a:xfrm flipV="1">
                <a:off x="8109832" y="4446585"/>
                <a:ext cx="0" cy="717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62C853C-63EE-42AF-B2C3-2B9B587EC259}"/>
                  </a:ext>
                </a:extLst>
              </p:cNvPr>
              <p:cNvCxnSpPr>
                <a:cxnSpLocks/>
              </p:cNvCxnSpPr>
              <p:nvPr/>
            </p:nvCxnSpPr>
            <p:spPr>
              <a:xfrm flipV="1">
                <a:off x="9307475" y="4436622"/>
                <a:ext cx="0" cy="717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A4D66568-786C-4213-AD20-DED6DC5E4D08}"/>
                </a:ext>
              </a:extLst>
            </p:cNvPr>
            <p:cNvSpPr txBox="1"/>
            <p:nvPr/>
          </p:nvSpPr>
          <p:spPr>
            <a:xfrm>
              <a:off x="7121588" y="4235957"/>
              <a:ext cx="5069206" cy="691436"/>
            </a:xfrm>
            <a:prstGeom prst="rect">
              <a:avLst/>
            </a:prstGeom>
            <a:solidFill>
              <a:schemeClr val="bg1"/>
            </a:solidFill>
          </p:spPr>
          <p:txBody>
            <a:bodyPr wrap="none" rtlCol="0">
              <a:spAutoFit/>
            </a:bodyPr>
            <a:lstStyle/>
            <a:p>
              <a:r>
                <a:rPr lang="en-US" sz="1500" dirty="0" err="1">
                  <a:latin typeface="Consolas" panose="020B0609020204030204" pitchFamily="49" charset="0"/>
                </a:rPr>
                <a:t>startActivity</a:t>
              </a:r>
              <a:r>
                <a:rPr lang="en-US" sz="1500" dirty="0">
                  <a:latin typeface="Consolas" panose="020B0609020204030204" pitchFamily="49" charset="0"/>
                </a:rPr>
                <a:t>(intent)</a:t>
              </a:r>
            </a:p>
          </p:txBody>
        </p:sp>
      </p:grpSp>
    </p:spTree>
    <p:extLst>
      <p:ext uri="{BB962C8B-B14F-4D97-AF65-F5344CB8AC3E}">
        <p14:creationId xmlns:p14="http://schemas.microsoft.com/office/powerpoint/2010/main" val="307853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78FF1A6-0937-6C42-AAC6-C39F879804B7}"/>
              </a:ext>
            </a:extLst>
          </p:cNvPr>
          <p:cNvSpPr>
            <a:spLocks noGrp="1"/>
          </p:cNvSpPr>
          <p:nvPr>
            <p:ph type="title"/>
          </p:nvPr>
        </p:nvSpPr>
        <p:spPr/>
        <p:txBody>
          <a:bodyPr/>
          <a:lstStyle/>
          <a:p>
            <a:r>
              <a:rPr lang="en-US" dirty="0"/>
              <a:t>Modelling app link extraction as a static taint analysis problem </a:t>
            </a:r>
          </a:p>
        </p:txBody>
      </p:sp>
      <p:sp>
        <p:nvSpPr>
          <p:cNvPr id="3" name="Content Placeholder 2">
            <a:extLst>
              <a:ext uri="{FF2B5EF4-FFF2-40B4-BE49-F238E27FC236}">
                <a16:creationId xmlns:a16="http://schemas.microsoft.com/office/drawing/2014/main" id="{CDFFCC96-6566-4AB5-8339-21447B2A0C35}"/>
              </a:ext>
            </a:extLst>
          </p:cNvPr>
          <p:cNvSpPr>
            <a:spLocks noGrp="1"/>
          </p:cNvSpPr>
          <p:nvPr>
            <p:ph idx="4294967295"/>
          </p:nvPr>
        </p:nvSpPr>
        <p:spPr>
          <a:xfrm>
            <a:off x="101600" y="1857375"/>
            <a:ext cx="8318500" cy="3989388"/>
          </a:xfrm>
        </p:spPr>
        <p:txBody>
          <a:bodyPr>
            <a:noAutofit/>
          </a:bodyPr>
          <a:lstStyle/>
          <a:p>
            <a:pPr marL="0" indent="0">
              <a:lnSpc>
                <a:spcPts val="1125"/>
              </a:lnSpc>
              <a:buNone/>
            </a:pPr>
            <a:r>
              <a:rPr lang="en-US" sz="1350" dirty="0">
                <a:solidFill>
                  <a:schemeClr val="accent5"/>
                </a:solidFill>
                <a:latin typeface="Consolas" panose="020B0609020204030204" pitchFamily="49" charset="0"/>
              </a:rPr>
              <a:t>void</a:t>
            </a:r>
            <a:r>
              <a:rPr lang="en-US" sz="1350" dirty="0">
                <a:latin typeface="Consolas" panose="020B0609020204030204" pitchFamily="49" charset="0"/>
              </a:rPr>
              <a:t> </a:t>
            </a:r>
            <a:r>
              <a:rPr lang="en-US" sz="1350" dirty="0" err="1">
                <a:latin typeface="Consolas" panose="020B0609020204030204" pitchFamily="49" charset="0"/>
              </a:rPr>
              <a:t>onCreate</a:t>
            </a:r>
            <a:r>
              <a:rPr lang="en-US" sz="1350" dirty="0">
                <a:latin typeface="Consolas" panose="020B0609020204030204" pitchFamily="49" charset="0"/>
              </a:rPr>
              <a:t>(Bundle </a:t>
            </a:r>
            <a:r>
              <a:rPr lang="en-US" sz="1350" dirty="0" err="1">
                <a:latin typeface="Consolas" panose="020B0609020204030204" pitchFamily="49" charset="0"/>
              </a:rPr>
              <a:t>savedInstanceState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Intent </a:t>
            </a:r>
            <a:r>
              <a:rPr lang="en-US" sz="1350" dirty="0" err="1">
                <a:latin typeface="Consolas" panose="020B0609020204030204" pitchFamily="49" charset="0"/>
              </a:rPr>
              <a:t>intent</a:t>
            </a:r>
            <a:r>
              <a:rPr lang="en-US" sz="1350" dirty="0">
                <a:latin typeface="Consolas" panose="020B0609020204030204" pitchFamily="49" charset="0"/>
              </a:rPr>
              <a:t> = </a:t>
            </a:r>
            <a:r>
              <a:rPr lang="en-US" sz="1350" dirty="0" err="1">
                <a:latin typeface="Consolas" panose="020B0609020204030204" pitchFamily="49" charset="0"/>
              </a:rPr>
              <a:t>getIntent</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Bundle </a:t>
            </a:r>
            <a:r>
              <a:rPr lang="en-US" sz="1350" dirty="0" err="1">
                <a:latin typeface="Consolas" panose="020B0609020204030204" pitchFamily="49" charset="0"/>
              </a:rPr>
              <a:t>bundle</a:t>
            </a:r>
            <a:r>
              <a:rPr lang="en-US" sz="1350" dirty="0">
                <a:latin typeface="Consolas" panose="020B0609020204030204" pitchFamily="49" charset="0"/>
              </a:rPr>
              <a:t> = </a:t>
            </a:r>
            <a:r>
              <a:rPr lang="en-US" sz="1350" dirty="0" err="1">
                <a:latin typeface="Consolas" panose="020B0609020204030204" pitchFamily="49" charset="0"/>
              </a:rPr>
              <a:t>intent.getBundle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50" dirty="0">
                <a:latin typeface="Consolas" panose="020B0609020204030204" pitchFamily="49" charset="0"/>
              </a:rPr>
              <a:t>	</a:t>
            </a:r>
            <a:endParaRPr lang="en-US" sz="1350" dirty="0">
              <a:latin typeface="Consolas" panose="020B0609020204030204" pitchFamily="49" charset="0"/>
            </a:endParaRPr>
          </a:p>
          <a:p>
            <a:pPr marL="0" indent="0">
              <a:lnSpc>
                <a:spcPts val="1125"/>
              </a:lnSpc>
              <a:buNone/>
            </a:pPr>
            <a:r>
              <a:rPr lang="en-US" sz="1350" dirty="0">
                <a:solidFill>
                  <a:schemeClr val="accent5"/>
                </a:solidFill>
                <a:latin typeface="Consolas" panose="020B0609020204030204" pitchFamily="49" charset="0"/>
              </a:rPr>
              <a:t> if </a:t>
            </a:r>
            <a:r>
              <a:rPr lang="en-US" sz="1350" dirty="0">
                <a:latin typeface="Consolas" panose="020B0609020204030204" pitchFamily="49" charset="0"/>
              </a:rPr>
              <a:t>(</a:t>
            </a:r>
            <a:r>
              <a:rPr lang="en-US" sz="1350" dirty="0" err="1">
                <a:latin typeface="Consolas" panose="020B0609020204030204" pitchFamily="49" charset="0"/>
              </a:rPr>
              <a:t>intent.getAction</a:t>
            </a:r>
            <a:r>
              <a:rPr lang="en-US" sz="1350" dirty="0">
                <a:latin typeface="Consolas" panose="020B0609020204030204" pitchFamily="49" charset="0"/>
              </a:rPr>
              <a:t>().equals(</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android.intent.action.VIEW</a:t>
            </a:r>
            <a:r>
              <a:rPr lang="en-US" sz="1350" dirty="0">
                <a:solidFill>
                  <a:srgbClr val="CC00FF"/>
                </a:solidFill>
                <a:latin typeface="Consolas" panose="020B0609020204030204" pitchFamily="49" charset="0"/>
              </a:rPr>
              <a: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Restaurant </a:t>
            </a:r>
            <a:r>
              <a:rPr lang="en-US" sz="1350" dirty="0" err="1">
                <a:latin typeface="Consolas" panose="020B0609020204030204" pitchFamily="49" charset="0"/>
              </a:rPr>
              <a:t>restaurant</a:t>
            </a:r>
            <a:r>
              <a:rPr lang="en-US" sz="1350" dirty="0">
                <a:latin typeface="Consolas" panose="020B0609020204030204" pitchFamily="49" charset="0"/>
              </a:rPr>
              <a:t> = (Restaurant) </a:t>
            </a:r>
            <a:r>
              <a:rPr lang="en-US" sz="1350" dirty="0" err="1">
                <a:latin typeface="Consolas" panose="020B0609020204030204" pitchFamily="49" charset="0"/>
              </a:rPr>
              <a:t>bundle.getSerializable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"restaurant"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err="1">
                <a:solidFill>
                  <a:schemeClr val="accent5"/>
                </a:solidFill>
                <a:latin typeface="Consolas" panose="020B0609020204030204" pitchFamily="49" charset="0"/>
              </a:rPr>
              <a:t>this</a:t>
            </a:r>
            <a:r>
              <a:rPr lang="en-US" sz="1350" dirty="0" err="1">
                <a:latin typeface="Consolas" panose="020B0609020204030204" pitchFamily="49" charset="0"/>
              </a:rPr>
              <a:t>.titleView.setText</a:t>
            </a:r>
            <a:r>
              <a:rPr lang="en-US" sz="1350" dirty="0">
                <a:latin typeface="Consolas" panose="020B0609020204030204" pitchFamily="49" charset="0"/>
              </a:rPr>
              <a:t>(</a:t>
            </a:r>
            <a:r>
              <a:rPr lang="en-US" sz="1350" dirty="0" err="1">
                <a:solidFill>
                  <a:schemeClr val="accent5"/>
                </a:solidFill>
                <a:latin typeface="Consolas" panose="020B0609020204030204" pitchFamily="49" charset="0"/>
              </a:rPr>
              <a:t>this</a:t>
            </a:r>
            <a:r>
              <a:rPr lang="en-US" sz="1350" dirty="0" err="1">
                <a:latin typeface="Consolas" panose="020B0609020204030204" pitchFamily="49" charset="0"/>
              </a:rPr>
              <a:t>.restaurant.getName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err="1">
                <a:latin typeface="Consolas" panose="020B0609020204030204" pitchFamily="49" charset="0"/>
              </a:rPr>
              <a:t>RestaurantLocation</a:t>
            </a:r>
            <a:r>
              <a:rPr lang="en-US" sz="1350" dirty="0">
                <a:latin typeface="Consolas" panose="020B0609020204030204" pitchFamily="49" charset="0"/>
              </a:rPr>
              <a:t> loc = (</a:t>
            </a:r>
            <a:r>
              <a:rPr lang="en-US" sz="1350" dirty="0" err="1">
                <a:latin typeface="Consolas" panose="020B0609020204030204" pitchFamily="49" charset="0"/>
              </a:rPr>
              <a:t>RestaurantLocation</a:t>
            </a:r>
            <a:r>
              <a:rPr lang="en-US" sz="1350" dirty="0">
                <a:latin typeface="Consolas" panose="020B0609020204030204" pitchFamily="49" charset="0"/>
              </a:rPr>
              <a:t>) </a:t>
            </a:r>
            <a:r>
              <a:rPr lang="en-US" sz="1350" dirty="0" err="1">
                <a:latin typeface="Consolas" panose="020B0609020204030204" pitchFamily="49" charset="0"/>
              </a:rPr>
              <a:t>bundle.getParcelable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"location"</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a:t>
            </a:r>
            <a:r>
              <a:rPr lang="en-US" sz="1350" dirty="0" err="1">
                <a:latin typeface="Consolas" panose="020B0609020204030204" pitchFamily="49" charset="0"/>
              </a:rPr>
              <a:t>GoogleMapApi.setLocation</a:t>
            </a:r>
            <a:r>
              <a:rPr lang="en-US" sz="1350" dirty="0">
                <a:latin typeface="Consolas" panose="020B0609020204030204" pitchFamily="49" charset="0"/>
              </a:rPr>
              <a:t>(loc);      </a:t>
            </a:r>
          </a:p>
          <a:p>
            <a:pPr marL="0" indent="0">
              <a:lnSpc>
                <a:spcPts val="1125"/>
              </a:lnSpc>
              <a:buNone/>
            </a:pPr>
            <a:r>
              <a:rPr lang="en-US" sz="1350" dirty="0">
                <a:latin typeface="Consolas" panose="020B0609020204030204" pitchFamily="49" charset="0"/>
              </a:rPr>
              <a:t> } </a:t>
            </a:r>
            <a:r>
              <a:rPr lang="en-US" sz="1350" dirty="0">
                <a:solidFill>
                  <a:schemeClr val="accent5"/>
                </a:solidFill>
                <a:latin typeface="Consolas" panose="020B0609020204030204" pitchFamily="49" charset="0"/>
              </a:rPr>
              <a:t>else if </a:t>
            </a:r>
            <a:r>
              <a:rPr lang="en-US" sz="1350" dirty="0">
                <a:latin typeface="Consolas" panose="020B0609020204030204" pitchFamily="49" charset="0"/>
              </a:rPr>
              <a:t>(</a:t>
            </a:r>
            <a:r>
              <a:rPr lang="en-US" sz="1350" dirty="0" err="1">
                <a:latin typeface="Consolas" panose="020B0609020204030204" pitchFamily="49" charset="0"/>
              </a:rPr>
              <a:t>intent.getAction.equals</a:t>
            </a:r>
            <a:r>
              <a:rPr lang="en-US" sz="1350" dirty="0">
                <a:latin typeface="Consolas" panose="020B0609020204030204" pitchFamily="49" charset="0"/>
              </a:rPr>
              <a:t>(</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android.intent.action.SEARCH</a:t>
            </a:r>
            <a:r>
              <a:rPr lang="en-US" sz="1350" dirty="0">
                <a:solidFill>
                  <a:srgbClr val="CC00FF"/>
                </a:solidFill>
                <a:latin typeface="Consolas" panose="020B0609020204030204" pitchFamily="49" charset="0"/>
              </a:rPr>
              <a: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String query = </a:t>
            </a:r>
            <a:r>
              <a:rPr lang="en-US" sz="1350" dirty="0" err="1">
                <a:latin typeface="Consolas" panose="020B0609020204030204" pitchFamily="49" charset="0"/>
              </a:rPr>
              <a:t>bundle.getString</a:t>
            </a:r>
            <a:r>
              <a:rPr lang="en-US" sz="1350" dirty="0">
                <a:latin typeface="Consolas" panose="020B0609020204030204" pitchFamily="49" charset="0"/>
              </a:rPr>
              <a:t>(</a:t>
            </a:r>
            <a:r>
              <a:rPr lang="en-US" sz="1350" dirty="0">
                <a:solidFill>
                  <a:srgbClr val="CC00FF"/>
                </a:solidFill>
                <a:latin typeface="Consolas" panose="020B0609020204030204" pitchFamily="49" charset="0"/>
              </a:rPr>
              <a:t>"query"</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List&lt;Restaurant&gt; nearby = </a:t>
            </a:r>
            <a:r>
              <a:rPr lang="en-US" sz="1350" dirty="0" err="1">
                <a:latin typeface="Consolas" panose="020B0609020204030204" pitchFamily="49" charset="0"/>
              </a:rPr>
              <a:t>bundle.getParcelable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nearby_restaurants</a:t>
            </a:r>
            <a:r>
              <a:rPr lang="en-US" sz="1350" dirty="0">
                <a:solidFill>
                  <a:srgbClr val="CC00FF"/>
                </a:solidFill>
                <a:latin typeface="Consolas" panose="020B0609020204030204" pitchFamily="49" charset="0"/>
              </a:rPr>
              <a:t>"</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a:t>
            </a:r>
            <a:r>
              <a:rPr lang="en-US" sz="1350" dirty="0">
                <a:solidFill>
                  <a:schemeClr val="accent5"/>
                </a:solidFill>
                <a:latin typeface="Consolas" panose="020B0609020204030204" pitchFamily="49" charset="0"/>
              </a:rPr>
              <a:t>  for </a:t>
            </a:r>
            <a:r>
              <a:rPr lang="en-US" sz="1350" dirty="0">
                <a:latin typeface="Consolas" panose="020B0609020204030204" pitchFamily="49" charset="0"/>
              </a:rPr>
              <a:t>(Restaurant r : nearby) {   </a:t>
            </a:r>
          </a:p>
          <a:p>
            <a:pPr marL="0" indent="0">
              <a:lnSpc>
                <a:spcPts val="1125"/>
              </a:lnSpc>
              <a:buNone/>
            </a:pPr>
            <a:r>
              <a:rPr lang="en-US" sz="1350" dirty="0">
                <a:latin typeface="Consolas" panose="020B0609020204030204" pitchFamily="49" charset="0"/>
              </a:rPr>
              <a:t>       ... // process r </a:t>
            </a:r>
          </a:p>
          <a:p>
            <a:pPr marL="0" indent="0">
              <a:lnSpc>
                <a:spcPts val="1125"/>
              </a:lnSpc>
              <a:buNone/>
            </a:pP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endParaRPr lang="en-US" sz="1350" dirty="0">
              <a:solidFill>
                <a:srgbClr val="B00000"/>
              </a:solidFill>
              <a:latin typeface="Consolas" panose="020B0609020204030204" pitchFamily="49" charset="0"/>
            </a:endParaRPr>
          </a:p>
          <a:p>
            <a:pPr marL="0" indent="0">
              <a:lnSpc>
                <a:spcPts val="1125"/>
              </a:lnSpc>
              <a:buNone/>
            </a:pPr>
            <a:r>
              <a:rPr lang="en-US" sz="1350" dirty="0">
                <a:latin typeface="Consolas" panose="020B0609020204030204" pitchFamily="49" charset="0"/>
              </a:rPr>
              <a:t>}</a:t>
            </a:r>
          </a:p>
        </p:txBody>
      </p:sp>
      <p:sp>
        <p:nvSpPr>
          <p:cNvPr id="7" name="Right Bracket 6">
            <a:extLst>
              <a:ext uri="{FF2B5EF4-FFF2-40B4-BE49-F238E27FC236}">
                <a16:creationId xmlns:a16="http://schemas.microsoft.com/office/drawing/2014/main" id="{B1E692A5-0FF3-4114-8FEE-B911A1981EE1}"/>
              </a:ext>
            </a:extLst>
          </p:cNvPr>
          <p:cNvSpPr/>
          <p:nvPr/>
        </p:nvSpPr>
        <p:spPr>
          <a:xfrm>
            <a:off x="3608225" y="2113126"/>
            <a:ext cx="82617" cy="475943"/>
          </a:xfrm>
          <a:prstGeom prst="rightBracket">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TextBox 7">
            <a:extLst>
              <a:ext uri="{FF2B5EF4-FFF2-40B4-BE49-F238E27FC236}">
                <a16:creationId xmlns:a16="http://schemas.microsoft.com/office/drawing/2014/main" id="{8304D99F-0510-499C-AB8F-AE3B681FE71E}"/>
              </a:ext>
            </a:extLst>
          </p:cNvPr>
          <p:cNvSpPr txBox="1"/>
          <p:nvPr/>
        </p:nvSpPr>
        <p:spPr>
          <a:xfrm>
            <a:off x="3690842" y="2153261"/>
            <a:ext cx="4137739" cy="346249"/>
          </a:xfrm>
          <a:prstGeom prst="rect">
            <a:avLst/>
          </a:prstGeom>
          <a:noFill/>
        </p:spPr>
        <p:txBody>
          <a:bodyPr wrap="square" rtlCol="0">
            <a:spAutoFit/>
          </a:bodyPr>
          <a:lstStyle/>
          <a:p>
            <a:r>
              <a:rPr lang="en-US" sz="1650" b="1" dirty="0">
                <a:solidFill>
                  <a:schemeClr val="accent6"/>
                </a:solidFill>
              </a:rPr>
              <a:t>Receive request parameters in intent/bundle</a:t>
            </a:r>
          </a:p>
        </p:txBody>
      </p:sp>
      <p:sp>
        <p:nvSpPr>
          <p:cNvPr id="9" name="Right Bracket 8">
            <a:extLst>
              <a:ext uri="{FF2B5EF4-FFF2-40B4-BE49-F238E27FC236}">
                <a16:creationId xmlns:a16="http://schemas.microsoft.com/office/drawing/2014/main" id="{478342EA-022A-453F-8694-0A3D3C71733E}"/>
              </a:ext>
            </a:extLst>
          </p:cNvPr>
          <p:cNvSpPr/>
          <p:nvPr/>
        </p:nvSpPr>
        <p:spPr>
          <a:xfrm>
            <a:off x="7973226" y="2866398"/>
            <a:ext cx="158715" cy="1094063"/>
          </a:xfrm>
          <a:prstGeom prst="rightBracket">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 name="TextBox 9">
            <a:extLst>
              <a:ext uri="{FF2B5EF4-FFF2-40B4-BE49-F238E27FC236}">
                <a16:creationId xmlns:a16="http://schemas.microsoft.com/office/drawing/2014/main" id="{4D190DB0-C8B9-43D1-BD57-4E79BDCC3841}"/>
              </a:ext>
            </a:extLst>
          </p:cNvPr>
          <p:cNvSpPr txBox="1"/>
          <p:nvPr/>
        </p:nvSpPr>
        <p:spPr>
          <a:xfrm>
            <a:off x="8144917" y="3045098"/>
            <a:ext cx="1002724" cy="600164"/>
          </a:xfrm>
          <a:prstGeom prst="rect">
            <a:avLst/>
          </a:prstGeom>
          <a:noFill/>
        </p:spPr>
        <p:txBody>
          <a:bodyPr wrap="square" rtlCol="0">
            <a:spAutoFit/>
          </a:bodyPr>
          <a:lstStyle/>
          <a:p>
            <a:r>
              <a:rPr lang="en-US" sz="1650" b="1" dirty="0">
                <a:solidFill>
                  <a:schemeClr val="accent6"/>
                </a:solidFill>
              </a:rPr>
              <a:t>ACTION = view</a:t>
            </a:r>
          </a:p>
        </p:txBody>
      </p:sp>
      <p:sp>
        <p:nvSpPr>
          <p:cNvPr id="11" name="Right Bracket 10">
            <a:extLst>
              <a:ext uri="{FF2B5EF4-FFF2-40B4-BE49-F238E27FC236}">
                <a16:creationId xmlns:a16="http://schemas.microsoft.com/office/drawing/2014/main" id="{ECFB3318-988B-4CF4-A73B-4A08F46B49AB}"/>
              </a:ext>
            </a:extLst>
          </p:cNvPr>
          <p:cNvSpPr/>
          <p:nvPr/>
        </p:nvSpPr>
        <p:spPr>
          <a:xfrm>
            <a:off x="7050492" y="4223908"/>
            <a:ext cx="122220" cy="1104929"/>
          </a:xfrm>
          <a:prstGeom prst="rightBracket">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2" name="TextBox 11">
            <a:extLst>
              <a:ext uri="{FF2B5EF4-FFF2-40B4-BE49-F238E27FC236}">
                <a16:creationId xmlns:a16="http://schemas.microsoft.com/office/drawing/2014/main" id="{7126BEDE-BB60-43CE-8EC2-D51DEEF4145A}"/>
              </a:ext>
            </a:extLst>
          </p:cNvPr>
          <p:cNvSpPr txBox="1"/>
          <p:nvPr/>
        </p:nvSpPr>
        <p:spPr>
          <a:xfrm>
            <a:off x="7250255" y="4574622"/>
            <a:ext cx="1592409" cy="346249"/>
          </a:xfrm>
          <a:prstGeom prst="rect">
            <a:avLst/>
          </a:prstGeom>
          <a:noFill/>
        </p:spPr>
        <p:txBody>
          <a:bodyPr wrap="square" rtlCol="0">
            <a:spAutoFit/>
          </a:bodyPr>
          <a:lstStyle/>
          <a:p>
            <a:r>
              <a:rPr lang="en-US" sz="1650" b="1" dirty="0">
                <a:solidFill>
                  <a:schemeClr val="accent6"/>
                </a:solidFill>
              </a:rPr>
              <a:t>ACTION=search</a:t>
            </a:r>
          </a:p>
        </p:txBody>
      </p:sp>
      <p:sp>
        <p:nvSpPr>
          <p:cNvPr id="14" name="TextBox 13">
            <a:extLst>
              <a:ext uri="{FF2B5EF4-FFF2-40B4-BE49-F238E27FC236}">
                <a16:creationId xmlns:a16="http://schemas.microsoft.com/office/drawing/2014/main" id="{AA63BB2D-7295-40A0-83D9-3514BCC2D79D}"/>
              </a:ext>
            </a:extLst>
          </p:cNvPr>
          <p:cNvSpPr txBox="1"/>
          <p:nvPr/>
        </p:nvSpPr>
        <p:spPr>
          <a:xfrm>
            <a:off x="3190530" y="3360282"/>
            <a:ext cx="1474378" cy="392415"/>
          </a:xfrm>
          <a:prstGeom prst="rect">
            <a:avLst/>
          </a:prstGeom>
          <a:solidFill>
            <a:schemeClr val="accent4">
              <a:lumMod val="40000"/>
              <a:lumOff val="60000"/>
            </a:schemeClr>
          </a:solidFill>
          <a:ln w="38100">
            <a:solidFill>
              <a:schemeClr val="tx1"/>
            </a:solidFill>
          </a:ln>
        </p:spPr>
        <p:txBody>
          <a:bodyPr wrap="none" rtlCol="0">
            <a:spAutoFit/>
          </a:bodyPr>
          <a:lstStyle/>
          <a:p>
            <a:r>
              <a:rPr lang="en-US" sz="1950" dirty="0"/>
              <a:t>First app link</a:t>
            </a:r>
          </a:p>
        </p:txBody>
      </p:sp>
      <p:sp>
        <p:nvSpPr>
          <p:cNvPr id="15" name="TextBox 14">
            <a:extLst>
              <a:ext uri="{FF2B5EF4-FFF2-40B4-BE49-F238E27FC236}">
                <a16:creationId xmlns:a16="http://schemas.microsoft.com/office/drawing/2014/main" id="{18B4A58D-9E00-4F82-B5A2-A2FC1D864D0A}"/>
              </a:ext>
            </a:extLst>
          </p:cNvPr>
          <p:cNvSpPr txBox="1"/>
          <p:nvPr/>
        </p:nvSpPr>
        <p:spPr>
          <a:xfrm>
            <a:off x="3247945" y="4729338"/>
            <a:ext cx="1779205" cy="392415"/>
          </a:xfrm>
          <a:prstGeom prst="rect">
            <a:avLst/>
          </a:prstGeom>
          <a:solidFill>
            <a:schemeClr val="accent4">
              <a:lumMod val="40000"/>
              <a:lumOff val="60000"/>
            </a:schemeClr>
          </a:solidFill>
          <a:ln w="38100">
            <a:solidFill>
              <a:schemeClr val="tx1"/>
            </a:solidFill>
          </a:ln>
        </p:spPr>
        <p:txBody>
          <a:bodyPr wrap="none" rtlCol="0">
            <a:spAutoFit/>
          </a:bodyPr>
          <a:lstStyle/>
          <a:p>
            <a:r>
              <a:rPr lang="en-US" sz="1950" dirty="0"/>
              <a:t>Second app link</a:t>
            </a:r>
          </a:p>
        </p:txBody>
      </p:sp>
      <p:sp>
        <p:nvSpPr>
          <p:cNvPr id="2" name="TextBox 1">
            <a:extLst>
              <a:ext uri="{FF2B5EF4-FFF2-40B4-BE49-F238E27FC236}">
                <a16:creationId xmlns:a16="http://schemas.microsoft.com/office/drawing/2014/main" id="{BABC0158-001C-FD41-B97F-73BB81C6C677}"/>
              </a:ext>
            </a:extLst>
          </p:cNvPr>
          <p:cNvSpPr txBox="1"/>
          <p:nvPr/>
        </p:nvSpPr>
        <p:spPr>
          <a:xfrm>
            <a:off x="905403" y="6150064"/>
            <a:ext cx="6080639" cy="584775"/>
          </a:xfrm>
          <a:prstGeom prst="rect">
            <a:avLst/>
          </a:prstGeom>
          <a:noFill/>
        </p:spPr>
        <p:txBody>
          <a:bodyPr wrap="none" rtlCol="0">
            <a:spAutoFit/>
          </a:bodyPr>
          <a:lstStyle/>
          <a:p>
            <a:r>
              <a:rPr lang="en-US" sz="1600" dirty="0"/>
              <a:t>(path-insensitive) Static analysis would </a:t>
            </a:r>
            <a:r>
              <a:rPr lang="en-US" sz="1600" dirty="0">
                <a:solidFill>
                  <a:srgbClr val="B00000"/>
                </a:solidFill>
              </a:rPr>
              <a:t>merge (conflate) </a:t>
            </a:r>
            <a:r>
              <a:rPr lang="en-US" sz="1600" dirty="0"/>
              <a:t>these branches</a:t>
            </a:r>
          </a:p>
          <a:p>
            <a:r>
              <a:rPr lang="en-US" sz="1600" dirty="0">
                <a:solidFill>
                  <a:srgbClr val="B00000"/>
                </a:solidFill>
              </a:rPr>
              <a:t>Incorrect link: </a:t>
            </a:r>
            <a:r>
              <a:rPr lang="en-US" sz="1600" b="1" dirty="0">
                <a:solidFill>
                  <a:srgbClr val="B00000"/>
                </a:solidFill>
              </a:rPr>
              <a:t>ACTION = view ∨ ACTION = search</a:t>
            </a:r>
            <a:endParaRPr lang="en-US" sz="1600" dirty="0">
              <a:solidFill>
                <a:srgbClr val="B00000"/>
              </a:solidFill>
            </a:endParaRPr>
          </a:p>
        </p:txBody>
      </p:sp>
      <p:sp>
        <p:nvSpPr>
          <p:cNvPr id="4" name="Left Brace 3">
            <a:extLst>
              <a:ext uri="{FF2B5EF4-FFF2-40B4-BE49-F238E27FC236}">
                <a16:creationId xmlns:a16="http://schemas.microsoft.com/office/drawing/2014/main" id="{0DD56B06-C6D6-014A-A646-7EA4CE8F99EB}"/>
              </a:ext>
            </a:extLst>
          </p:cNvPr>
          <p:cNvSpPr/>
          <p:nvPr/>
        </p:nvSpPr>
        <p:spPr>
          <a:xfrm>
            <a:off x="368300" y="3267379"/>
            <a:ext cx="158715" cy="912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6" name="Left Brace 15">
            <a:extLst>
              <a:ext uri="{FF2B5EF4-FFF2-40B4-BE49-F238E27FC236}">
                <a16:creationId xmlns:a16="http://schemas.microsoft.com/office/drawing/2014/main" id="{F53E854B-C548-7041-A245-664446B8D3AE}"/>
              </a:ext>
            </a:extLst>
          </p:cNvPr>
          <p:cNvSpPr/>
          <p:nvPr/>
        </p:nvSpPr>
        <p:spPr>
          <a:xfrm>
            <a:off x="476215" y="4533462"/>
            <a:ext cx="158715" cy="912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Rectangle 4">
            <a:extLst>
              <a:ext uri="{FF2B5EF4-FFF2-40B4-BE49-F238E27FC236}">
                <a16:creationId xmlns:a16="http://schemas.microsoft.com/office/drawing/2014/main" id="{19D579CF-E5A4-3A4E-9779-ECE055FA5E7F}"/>
              </a:ext>
            </a:extLst>
          </p:cNvPr>
          <p:cNvSpPr/>
          <p:nvPr/>
        </p:nvSpPr>
        <p:spPr>
          <a:xfrm>
            <a:off x="491507" y="6211150"/>
            <a:ext cx="413896" cy="369332"/>
          </a:xfrm>
          <a:prstGeom prst="rect">
            <a:avLst/>
          </a:prstGeom>
        </p:spPr>
        <p:txBody>
          <a:bodyPr wrap="none">
            <a:spAutoFit/>
          </a:bodyPr>
          <a:lstStyle/>
          <a:p>
            <a:r>
              <a:rPr lang="en-US" dirty="0">
                <a:solidFill>
                  <a:srgbClr val="B00000"/>
                </a:solidFill>
                <a:latin typeface="Consolas" panose="020B0609020204030204" pitchFamily="49" charset="0"/>
              </a:rPr>
              <a:t>⊗</a:t>
            </a:r>
            <a:endParaRPr lang="en-US" dirty="0"/>
          </a:p>
        </p:txBody>
      </p:sp>
      <p:cxnSp>
        <p:nvCxnSpPr>
          <p:cNvPr id="20" name="Curved Connector 19">
            <a:extLst>
              <a:ext uri="{FF2B5EF4-FFF2-40B4-BE49-F238E27FC236}">
                <a16:creationId xmlns:a16="http://schemas.microsoft.com/office/drawing/2014/main" id="{9A923875-D6EA-EB4C-88A0-4D2443C0A440}"/>
              </a:ext>
            </a:extLst>
          </p:cNvPr>
          <p:cNvCxnSpPr>
            <a:cxnSpLocks/>
            <a:stCxn id="4" idx="1"/>
            <a:endCxn id="5" idx="1"/>
          </p:cNvCxnSpPr>
          <p:nvPr/>
        </p:nvCxnSpPr>
        <p:spPr>
          <a:xfrm rot="10800000" flipH="1" flipV="1">
            <a:off x="368299" y="3723778"/>
            <a:ext cx="123207" cy="2672037"/>
          </a:xfrm>
          <a:prstGeom prst="curvedConnector3">
            <a:avLst>
              <a:gd name="adj1" fmla="val -18554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137D3780-FDCF-6642-A5C0-DE2DEF5C871B}"/>
              </a:ext>
            </a:extLst>
          </p:cNvPr>
          <p:cNvCxnSpPr>
            <a:cxnSpLocks/>
            <a:stCxn id="16" idx="1"/>
            <a:endCxn id="5" idx="1"/>
          </p:cNvCxnSpPr>
          <p:nvPr/>
        </p:nvCxnSpPr>
        <p:spPr>
          <a:xfrm rot="10800000" flipH="1" flipV="1">
            <a:off x="476215" y="4989862"/>
            <a:ext cx="15292" cy="1405954"/>
          </a:xfrm>
          <a:prstGeom prst="curvedConnector3">
            <a:avLst>
              <a:gd name="adj1" fmla="val -1494899"/>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5EF2D51-52AA-B940-B6AD-4DCC9E5A9C06}"/>
              </a:ext>
            </a:extLst>
          </p:cNvPr>
          <p:cNvSpPr/>
          <p:nvPr/>
        </p:nvSpPr>
        <p:spPr>
          <a:xfrm>
            <a:off x="4433859" y="1694287"/>
            <a:ext cx="4572000" cy="523220"/>
          </a:xfrm>
          <a:prstGeom prst="rect">
            <a:avLst/>
          </a:prstGeom>
        </p:spPr>
        <p:txBody>
          <a:bodyPr>
            <a:spAutoFit/>
          </a:bodyPr>
          <a:lstStyle/>
          <a:p>
            <a:r>
              <a:rPr lang="en-US" sz="1400" b="1" dirty="0">
                <a:solidFill>
                  <a:schemeClr val="accent6"/>
                </a:solidFill>
              </a:rPr>
              <a:t>Look at how parameters propagate in the activity code.       Their flow defines the link</a:t>
            </a:r>
          </a:p>
        </p:txBody>
      </p:sp>
    </p:spTree>
    <p:extLst>
      <p:ext uri="{BB962C8B-B14F-4D97-AF65-F5344CB8AC3E}">
        <p14:creationId xmlns:p14="http://schemas.microsoft.com/office/powerpoint/2010/main" val="7015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500"/>
                                        <p:tgtEl>
                                          <p:spTgt spid="3">
                                            <p:txEl>
                                              <p:pRg st="12" end="12"/>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fade">
                                      <p:cBhvr>
                                        <p:cTn id="65" dur="500"/>
                                        <p:tgtEl>
                                          <p:spTgt spid="3">
                                            <p:txEl>
                                              <p:pRg st="14" end="14"/>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15" end="15"/>
                                            </p:txEl>
                                          </p:spTgt>
                                        </p:tgtEl>
                                        <p:attrNameLst>
                                          <p:attrName>style.visibility</p:attrName>
                                        </p:attrNameLst>
                                      </p:cBhvr>
                                      <p:to>
                                        <p:strVal val="visible"/>
                                      </p:to>
                                    </p:set>
                                    <p:animEffect transition="in" filter="fade">
                                      <p:cBhvr>
                                        <p:cTn id="68" dur="500"/>
                                        <p:tgtEl>
                                          <p:spTgt spid="3">
                                            <p:txEl>
                                              <p:pRg st="15" end="15"/>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Effect transition="in" filter="fade">
                                      <p:cBhvr>
                                        <p:cTn id="71" dur="500"/>
                                        <p:tgtEl>
                                          <p:spTgt spid="3">
                                            <p:txEl>
                                              <p:pRg st="16" end="16"/>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4" grpId="0" animBg="1"/>
      <p:bldP spid="15" grpId="0" animBg="1"/>
      <p:bldP spid="2" grpId="0"/>
      <p:bldP spid="4" grpId="0" animBg="1"/>
      <p:bldP spid="16"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7B6D0E-81AE-4C53-A233-296745E24A48}"/>
              </a:ext>
            </a:extLst>
          </p:cNvPr>
          <p:cNvSpPr>
            <a:spLocks noGrp="1"/>
          </p:cNvSpPr>
          <p:nvPr>
            <p:ph type="title"/>
          </p:nvPr>
        </p:nvSpPr>
        <p:spPr/>
        <p:txBody>
          <a:bodyPr/>
          <a:lstStyle/>
          <a:p>
            <a:r>
              <a:rPr lang="en-US" dirty="0"/>
              <a:t>Idea: use </a:t>
            </a:r>
            <a:r>
              <a:rPr lang="en-US" b="1" dirty="0"/>
              <a:t>symbolic execution </a:t>
            </a:r>
            <a:r>
              <a:rPr lang="en-US" dirty="0"/>
              <a:t>to avoid conflation</a:t>
            </a:r>
          </a:p>
        </p:txBody>
      </p:sp>
      <p:sp>
        <p:nvSpPr>
          <p:cNvPr id="3" name="Content Placeholder 2">
            <a:extLst>
              <a:ext uri="{FF2B5EF4-FFF2-40B4-BE49-F238E27FC236}">
                <a16:creationId xmlns:a16="http://schemas.microsoft.com/office/drawing/2014/main" id="{CDFFCC96-6566-4AB5-8339-21447B2A0C35}"/>
              </a:ext>
            </a:extLst>
          </p:cNvPr>
          <p:cNvSpPr>
            <a:spLocks noGrp="1"/>
          </p:cNvSpPr>
          <p:nvPr>
            <p:ph idx="4294967295"/>
          </p:nvPr>
        </p:nvSpPr>
        <p:spPr>
          <a:xfrm>
            <a:off x="101600" y="1857375"/>
            <a:ext cx="8318500" cy="4010025"/>
          </a:xfrm>
        </p:spPr>
        <p:txBody>
          <a:bodyPr>
            <a:noAutofit/>
          </a:bodyPr>
          <a:lstStyle/>
          <a:p>
            <a:pPr marL="0" indent="0">
              <a:lnSpc>
                <a:spcPts val="1125"/>
              </a:lnSpc>
              <a:buNone/>
            </a:pPr>
            <a:r>
              <a:rPr lang="en-US" sz="1350" dirty="0">
                <a:solidFill>
                  <a:schemeClr val="accent5"/>
                </a:solidFill>
                <a:latin typeface="Consolas" panose="020B0609020204030204" pitchFamily="49" charset="0"/>
              </a:rPr>
              <a:t>void</a:t>
            </a:r>
            <a:r>
              <a:rPr lang="en-US" sz="1350" dirty="0">
                <a:latin typeface="Consolas" panose="020B0609020204030204" pitchFamily="49" charset="0"/>
              </a:rPr>
              <a:t> </a:t>
            </a:r>
            <a:r>
              <a:rPr lang="en-US" sz="1350" dirty="0" err="1">
                <a:latin typeface="Consolas" panose="020B0609020204030204" pitchFamily="49" charset="0"/>
              </a:rPr>
              <a:t>onCreate</a:t>
            </a:r>
            <a:r>
              <a:rPr lang="en-US" sz="1350" dirty="0">
                <a:latin typeface="Consolas" panose="020B0609020204030204" pitchFamily="49" charset="0"/>
              </a:rPr>
              <a:t>(Bundle </a:t>
            </a:r>
            <a:r>
              <a:rPr lang="en-US" sz="1350" dirty="0" err="1">
                <a:latin typeface="Consolas" panose="020B0609020204030204" pitchFamily="49" charset="0"/>
              </a:rPr>
              <a:t>savedInstanceState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Intent </a:t>
            </a:r>
            <a:r>
              <a:rPr lang="en-US" sz="1350" dirty="0" err="1">
                <a:latin typeface="Consolas" panose="020B0609020204030204" pitchFamily="49" charset="0"/>
              </a:rPr>
              <a:t>intent</a:t>
            </a:r>
            <a:r>
              <a:rPr lang="en-US" sz="1350" dirty="0">
                <a:latin typeface="Consolas" panose="020B0609020204030204" pitchFamily="49" charset="0"/>
              </a:rPr>
              <a:t> = </a:t>
            </a:r>
            <a:r>
              <a:rPr lang="en-US" sz="1350" dirty="0" err="1">
                <a:latin typeface="Consolas" panose="020B0609020204030204" pitchFamily="49" charset="0"/>
              </a:rPr>
              <a:t>getIntent</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Bundle </a:t>
            </a:r>
            <a:r>
              <a:rPr lang="en-US" sz="1350" dirty="0" err="1">
                <a:latin typeface="Consolas" panose="020B0609020204030204" pitchFamily="49" charset="0"/>
              </a:rPr>
              <a:t>bundle</a:t>
            </a:r>
            <a:r>
              <a:rPr lang="en-US" sz="1350" dirty="0">
                <a:latin typeface="Consolas" panose="020B0609020204030204" pitchFamily="49" charset="0"/>
              </a:rPr>
              <a:t> = </a:t>
            </a:r>
            <a:r>
              <a:rPr lang="en-US" sz="1350" dirty="0" err="1">
                <a:latin typeface="Consolas" panose="020B0609020204030204" pitchFamily="49" charset="0"/>
              </a:rPr>
              <a:t>intent.getBundle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50" dirty="0">
                <a:latin typeface="Consolas" panose="020B0609020204030204" pitchFamily="49" charset="0"/>
              </a:rPr>
              <a:t>	</a:t>
            </a:r>
            <a:endParaRPr lang="en-US" sz="1350" dirty="0">
              <a:latin typeface="Consolas" panose="020B0609020204030204" pitchFamily="49" charset="0"/>
            </a:endParaRPr>
          </a:p>
          <a:p>
            <a:pPr marL="0" indent="0">
              <a:lnSpc>
                <a:spcPts val="1125"/>
              </a:lnSpc>
              <a:buNone/>
            </a:pPr>
            <a:r>
              <a:rPr lang="en-US" sz="1350" dirty="0">
                <a:solidFill>
                  <a:schemeClr val="accent5"/>
                </a:solidFill>
                <a:latin typeface="Consolas" panose="020B0609020204030204" pitchFamily="49" charset="0"/>
              </a:rPr>
              <a:t> if </a:t>
            </a:r>
            <a:r>
              <a:rPr lang="en-US" sz="1350" dirty="0">
                <a:latin typeface="Consolas" panose="020B0609020204030204" pitchFamily="49" charset="0"/>
              </a:rPr>
              <a:t>(</a:t>
            </a:r>
            <a:r>
              <a:rPr lang="en-US" sz="1350" dirty="0" err="1">
                <a:latin typeface="Consolas" panose="020B0609020204030204" pitchFamily="49" charset="0"/>
              </a:rPr>
              <a:t>intent.getAction</a:t>
            </a:r>
            <a:r>
              <a:rPr lang="en-US" sz="1350" dirty="0">
                <a:latin typeface="Consolas" panose="020B0609020204030204" pitchFamily="49" charset="0"/>
              </a:rPr>
              <a:t>().equals(</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android.intent.action.VIEW</a:t>
            </a:r>
            <a:r>
              <a:rPr lang="en-US" sz="1350" dirty="0">
                <a:solidFill>
                  <a:srgbClr val="CC00FF"/>
                </a:solidFill>
                <a:latin typeface="Consolas" panose="020B0609020204030204" pitchFamily="49" charset="0"/>
              </a:rPr>
              <a: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Restaurant </a:t>
            </a:r>
            <a:r>
              <a:rPr lang="en-US" sz="1350" dirty="0" err="1">
                <a:latin typeface="Consolas" panose="020B0609020204030204" pitchFamily="49" charset="0"/>
              </a:rPr>
              <a:t>restaurant</a:t>
            </a:r>
            <a:r>
              <a:rPr lang="en-US" sz="1350" dirty="0">
                <a:latin typeface="Consolas" panose="020B0609020204030204" pitchFamily="49" charset="0"/>
              </a:rPr>
              <a:t> = (Restaurant) </a:t>
            </a:r>
            <a:r>
              <a:rPr lang="en-US" sz="1350" dirty="0" err="1">
                <a:latin typeface="Consolas" panose="020B0609020204030204" pitchFamily="49" charset="0"/>
              </a:rPr>
              <a:t>bundle.getSerializable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"restaurant"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err="1">
                <a:solidFill>
                  <a:schemeClr val="accent5"/>
                </a:solidFill>
                <a:latin typeface="Consolas" panose="020B0609020204030204" pitchFamily="49" charset="0"/>
              </a:rPr>
              <a:t>this</a:t>
            </a:r>
            <a:r>
              <a:rPr lang="en-US" sz="1350" dirty="0" err="1">
                <a:latin typeface="Consolas" panose="020B0609020204030204" pitchFamily="49" charset="0"/>
              </a:rPr>
              <a:t>.titleView.setText</a:t>
            </a:r>
            <a:r>
              <a:rPr lang="en-US" sz="1350" dirty="0">
                <a:latin typeface="Consolas" panose="020B0609020204030204" pitchFamily="49" charset="0"/>
              </a:rPr>
              <a:t>(</a:t>
            </a:r>
            <a:r>
              <a:rPr lang="en-US" sz="1350" dirty="0" err="1">
                <a:solidFill>
                  <a:schemeClr val="accent5"/>
                </a:solidFill>
                <a:latin typeface="Consolas" panose="020B0609020204030204" pitchFamily="49" charset="0"/>
              </a:rPr>
              <a:t>this</a:t>
            </a:r>
            <a:r>
              <a:rPr lang="en-US" sz="1350" dirty="0" err="1">
                <a:latin typeface="Consolas" panose="020B0609020204030204" pitchFamily="49" charset="0"/>
              </a:rPr>
              <a:t>.restaurant.getName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err="1">
                <a:latin typeface="Consolas" panose="020B0609020204030204" pitchFamily="49" charset="0"/>
              </a:rPr>
              <a:t>RestaurantLocation</a:t>
            </a:r>
            <a:r>
              <a:rPr lang="en-US" sz="1350" dirty="0">
                <a:latin typeface="Consolas" panose="020B0609020204030204" pitchFamily="49" charset="0"/>
              </a:rPr>
              <a:t> loc = (</a:t>
            </a:r>
            <a:r>
              <a:rPr lang="en-US" sz="1350" dirty="0" err="1">
                <a:latin typeface="Consolas" panose="020B0609020204030204" pitchFamily="49" charset="0"/>
              </a:rPr>
              <a:t>RestaurantLocation</a:t>
            </a:r>
            <a:r>
              <a:rPr lang="en-US" sz="1350" dirty="0">
                <a:latin typeface="Consolas" panose="020B0609020204030204" pitchFamily="49" charset="0"/>
              </a:rPr>
              <a:t>) </a:t>
            </a:r>
            <a:r>
              <a:rPr lang="en-US" sz="1350" dirty="0" err="1">
                <a:latin typeface="Consolas" panose="020B0609020204030204" pitchFamily="49" charset="0"/>
              </a:rPr>
              <a:t>bundle.getParcelable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"location"</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a:t>
            </a:r>
            <a:r>
              <a:rPr lang="en-US" sz="1350" dirty="0" err="1">
                <a:latin typeface="Consolas" panose="020B0609020204030204" pitchFamily="49" charset="0"/>
              </a:rPr>
              <a:t>GoogleMapApi.setLocation</a:t>
            </a:r>
            <a:r>
              <a:rPr lang="en-US" sz="1350" dirty="0">
                <a:latin typeface="Consolas" panose="020B0609020204030204" pitchFamily="49" charset="0"/>
              </a:rPr>
              <a:t>(loc);      </a:t>
            </a:r>
          </a:p>
          <a:p>
            <a:pPr marL="0" indent="0">
              <a:lnSpc>
                <a:spcPts val="1125"/>
              </a:lnSpc>
              <a:buNone/>
            </a:pPr>
            <a:r>
              <a:rPr lang="en-US" sz="1350" dirty="0">
                <a:latin typeface="Consolas" panose="020B0609020204030204" pitchFamily="49" charset="0"/>
              </a:rPr>
              <a:t> } </a:t>
            </a:r>
            <a:r>
              <a:rPr lang="en-US" sz="1350" dirty="0">
                <a:solidFill>
                  <a:schemeClr val="accent5"/>
                </a:solidFill>
                <a:latin typeface="Consolas" panose="020B0609020204030204" pitchFamily="49" charset="0"/>
              </a:rPr>
              <a:t>else if </a:t>
            </a:r>
            <a:r>
              <a:rPr lang="en-US" sz="1350" dirty="0">
                <a:latin typeface="Consolas" panose="020B0609020204030204" pitchFamily="49" charset="0"/>
              </a:rPr>
              <a:t>(</a:t>
            </a:r>
            <a:r>
              <a:rPr lang="en-US" sz="1350" dirty="0" err="1">
                <a:latin typeface="Consolas" panose="020B0609020204030204" pitchFamily="49" charset="0"/>
              </a:rPr>
              <a:t>intent.getAction.equals</a:t>
            </a:r>
            <a:r>
              <a:rPr lang="en-US" sz="1350" dirty="0">
                <a:latin typeface="Consolas" panose="020B0609020204030204" pitchFamily="49" charset="0"/>
              </a:rPr>
              <a:t>(</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android.intent.action.SEARCH</a:t>
            </a:r>
            <a:r>
              <a:rPr lang="en-US" sz="1350" dirty="0">
                <a:solidFill>
                  <a:srgbClr val="CC00FF"/>
                </a:solidFill>
                <a:latin typeface="Consolas" panose="020B0609020204030204" pitchFamily="49" charset="0"/>
              </a:rPr>
              <a: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String query = </a:t>
            </a:r>
            <a:r>
              <a:rPr lang="en-US" sz="1350" dirty="0" err="1">
                <a:latin typeface="Consolas" panose="020B0609020204030204" pitchFamily="49" charset="0"/>
              </a:rPr>
              <a:t>bundle.getString</a:t>
            </a:r>
            <a:r>
              <a:rPr lang="en-US" sz="1350" dirty="0">
                <a:latin typeface="Consolas" panose="020B0609020204030204" pitchFamily="49" charset="0"/>
              </a:rPr>
              <a:t>(</a:t>
            </a:r>
            <a:r>
              <a:rPr lang="en-US" sz="1350" dirty="0">
                <a:solidFill>
                  <a:srgbClr val="CC00FF"/>
                </a:solidFill>
                <a:latin typeface="Consolas" panose="020B0609020204030204" pitchFamily="49" charset="0"/>
              </a:rPr>
              <a:t>"query"</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List&lt;Restaurant&gt; nearby = </a:t>
            </a:r>
            <a:r>
              <a:rPr lang="en-US" sz="1350" dirty="0" err="1">
                <a:latin typeface="Consolas" panose="020B0609020204030204" pitchFamily="49" charset="0"/>
              </a:rPr>
              <a:t>bundle.getParcelable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nearby_restaurants</a:t>
            </a:r>
            <a:r>
              <a:rPr lang="en-US" sz="1350" dirty="0">
                <a:solidFill>
                  <a:srgbClr val="CC00FF"/>
                </a:solidFill>
                <a:latin typeface="Consolas" panose="020B0609020204030204" pitchFamily="49" charset="0"/>
              </a:rPr>
              <a:t>"</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a:t>
            </a:r>
            <a:r>
              <a:rPr lang="en-US" sz="1350" dirty="0">
                <a:solidFill>
                  <a:schemeClr val="accent5"/>
                </a:solidFill>
                <a:latin typeface="Consolas" panose="020B0609020204030204" pitchFamily="49" charset="0"/>
              </a:rPr>
              <a:t>  for </a:t>
            </a:r>
            <a:r>
              <a:rPr lang="en-US" sz="1350" dirty="0">
                <a:latin typeface="Consolas" panose="020B0609020204030204" pitchFamily="49" charset="0"/>
              </a:rPr>
              <a:t>(Restaurant r : nearby) {   </a:t>
            </a:r>
          </a:p>
          <a:p>
            <a:pPr marL="0" indent="0">
              <a:lnSpc>
                <a:spcPts val="1125"/>
              </a:lnSpc>
              <a:buNone/>
            </a:pPr>
            <a:r>
              <a:rPr lang="en-US" sz="1350" dirty="0">
                <a:latin typeface="Consolas" panose="020B0609020204030204" pitchFamily="49" charset="0"/>
              </a:rPr>
              <a:t>       ... // process r </a:t>
            </a:r>
          </a:p>
          <a:p>
            <a:pPr marL="0" indent="0">
              <a:lnSpc>
                <a:spcPts val="1125"/>
              </a:lnSpc>
              <a:buNone/>
            </a:pP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a:t>
            </a:r>
          </a:p>
        </p:txBody>
      </p:sp>
      <p:sp>
        <p:nvSpPr>
          <p:cNvPr id="14" name="TextBox 13">
            <a:extLst>
              <a:ext uri="{FF2B5EF4-FFF2-40B4-BE49-F238E27FC236}">
                <a16:creationId xmlns:a16="http://schemas.microsoft.com/office/drawing/2014/main" id="{AA63BB2D-7295-40A0-83D9-3514BCC2D79D}"/>
              </a:ext>
            </a:extLst>
          </p:cNvPr>
          <p:cNvSpPr txBox="1"/>
          <p:nvPr/>
        </p:nvSpPr>
        <p:spPr>
          <a:xfrm>
            <a:off x="3584230" y="3068182"/>
            <a:ext cx="1474378" cy="392415"/>
          </a:xfrm>
          <a:prstGeom prst="rect">
            <a:avLst/>
          </a:prstGeom>
          <a:solidFill>
            <a:schemeClr val="accent4">
              <a:lumMod val="40000"/>
              <a:lumOff val="60000"/>
            </a:schemeClr>
          </a:solidFill>
          <a:ln w="38100">
            <a:solidFill>
              <a:schemeClr val="tx1"/>
            </a:solidFill>
          </a:ln>
        </p:spPr>
        <p:txBody>
          <a:bodyPr wrap="none" rtlCol="0">
            <a:spAutoFit/>
          </a:bodyPr>
          <a:lstStyle/>
          <a:p>
            <a:r>
              <a:rPr lang="en-US" sz="1950" dirty="0"/>
              <a:t>First app link</a:t>
            </a:r>
          </a:p>
        </p:txBody>
      </p:sp>
      <p:sp>
        <p:nvSpPr>
          <p:cNvPr id="15" name="TextBox 14">
            <a:extLst>
              <a:ext uri="{FF2B5EF4-FFF2-40B4-BE49-F238E27FC236}">
                <a16:creationId xmlns:a16="http://schemas.microsoft.com/office/drawing/2014/main" id="{18B4A58D-9E00-4F82-B5A2-A2FC1D864D0A}"/>
              </a:ext>
            </a:extLst>
          </p:cNvPr>
          <p:cNvSpPr txBox="1"/>
          <p:nvPr/>
        </p:nvSpPr>
        <p:spPr>
          <a:xfrm>
            <a:off x="3044745" y="4322938"/>
            <a:ext cx="1779205" cy="392415"/>
          </a:xfrm>
          <a:prstGeom prst="rect">
            <a:avLst/>
          </a:prstGeom>
          <a:solidFill>
            <a:schemeClr val="accent4">
              <a:lumMod val="40000"/>
              <a:lumOff val="60000"/>
            </a:schemeClr>
          </a:solidFill>
          <a:ln w="38100">
            <a:solidFill>
              <a:schemeClr val="tx1"/>
            </a:solidFill>
          </a:ln>
        </p:spPr>
        <p:txBody>
          <a:bodyPr wrap="none" rtlCol="0">
            <a:spAutoFit/>
          </a:bodyPr>
          <a:lstStyle/>
          <a:p>
            <a:r>
              <a:rPr lang="en-US" sz="1950" dirty="0"/>
              <a:t>Second app link</a:t>
            </a:r>
          </a:p>
        </p:txBody>
      </p:sp>
      <p:sp>
        <p:nvSpPr>
          <p:cNvPr id="4" name="TextBox 3">
            <a:extLst>
              <a:ext uri="{FF2B5EF4-FFF2-40B4-BE49-F238E27FC236}">
                <a16:creationId xmlns:a16="http://schemas.microsoft.com/office/drawing/2014/main" id="{137AF9A1-2E8F-5A47-87FE-209929987187}"/>
              </a:ext>
            </a:extLst>
          </p:cNvPr>
          <p:cNvSpPr txBox="1"/>
          <p:nvPr/>
        </p:nvSpPr>
        <p:spPr>
          <a:xfrm>
            <a:off x="7683500" y="1555750"/>
            <a:ext cx="1546257" cy="369332"/>
          </a:xfrm>
          <a:prstGeom prst="rect">
            <a:avLst/>
          </a:prstGeom>
          <a:noFill/>
        </p:spPr>
        <p:txBody>
          <a:bodyPr wrap="none" rtlCol="0">
            <a:spAutoFit/>
          </a:bodyPr>
          <a:lstStyle/>
          <a:p>
            <a:r>
              <a:rPr lang="en-US" dirty="0"/>
              <a:t>Path condition</a:t>
            </a:r>
          </a:p>
        </p:txBody>
      </p:sp>
      <p:sp>
        <p:nvSpPr>
          <p:cNvPr id="5" name="TextBox 4">
            <a:extLst>
              <a:ext uri="{FF2B5EF4-FFF2-40B4-BE49-F238E27FC236}">
                <a16:creationId xmlns:a16="http://schemas.microsoft.com/office/drawing/2014/main" id="{0F63F480-50F2-084C-8A6C-122F8D2E03EE}"/>
              </a:ext>
            </a:extLst>
          </p:cNvPr>
          <p:cNvSpPr txBox="1"/>
          <p:nvPr/>
        </p:nvSpPr>
        <p:spPr>
          <a:xfrm>
            <a:off x="8024052" y="2134100"/>
            <a:ext cx="306494" cy="338554"/>
          </a:xfrm>
          <a:prstGeom prst="rect">
            <a:avLst/>
          </a:prstGeom>
          <a:noFill/>
        </p:spPr>
        <p:txBody>
          <a:bodyPr wrap="none" rtlCol="0">
            <a:spAutoFit/>
          </a:bodyPr>
          <a:lstStyle/>
          <a:p>
            <a:r>
              <a:rPr lang="en-US" sz="1600" dirty="0"/>
              <a:t>𝜋</a:t>
            </a:r>
          </a:p>
        </p:txBody>
      </p:sp>
      <p:sp>
        <p:nvSpPr>
          <p:cNvPr id="16" name="TextBox 15">
            <a:extLst>
              <a:ext uri="{FF2B5EF4-FFF2-40B4-BE49-F238E27FC236}">
                <a16:creationId xmlns:a16="http://schemas.microsoft.com/office/drawing/2014/main" id="{3611C548-2029-A64F-ACD6-AE0464A058F9}"/>
              </a:ext>
            </a:extLst>
          </p:cNvPr>
          <p:cNvSpPr txBox="1"/>
          <p:nvPr/>
        </p:nvSpPr>
        <p:spPr>
          <a:xfrm>
            <a:off x="8002593" y="2780025"/>
            <a:ext cx="1147302" cy="830997"/>
          </a:xfrm>
          <a:prstGeom prst="rect">
            <a:avLst/>
          </a:prstGeom>
          <a:noFill/>
        </p:spPr>
        <p:txBody>
          <a:bodyPr wrap="none" rtlCol="0">
            <a:spAutoFit/>
          </a:bodyPr>
          <a:lstStyle/>
          <a:p>
            <a:r>
              <a:rPr lang="en-US" sz="1600" dirty="0"/>
              <a:t>𝜋 ∧ </a:t>
            </a:r>
            <a:br>
              <a:rPr lang="en-US" sz="1600" dirty="0"/>
            </a:br>
            <a:r>
              <a:rPr lang="en-US" sz="1600" dirty="0"/>
              <a:t>I=VIEW ∧ </a:t>
            </a:r>
            <a:br>
              <a:rPr lang="en-US" sz="1600" dirty="0"/>
            </a:br>
            <a:r>
              <a:rPr lang="en-US" sz="1600" dirty="0"/>
              <a:t>⌐ I=SEARCH</a:t>
            </a:r>
          </a:p>
        </p:txBody>
      </p:sp>
      <p:sp>
        <p:nvSpPr>
          <p:cNvPr id="17" name="TextBox 16">
            <a:extLst>
              <a:ext uri="{FF2B5EF4-FFF2-40B4-BE49-F238E27FC236}">
                <a16:creationId xmlns:a16="http://schemas.microsoft.com/office/drawing/2014/main" id="{F8630FEC-94F0-E74F-A218-E9B41C530FE3}"/>
              </a:ext>
            </a:extLst>
          </p:cNvPr>
          <p:cNvSpPr txBox="1"/>
          <p:nvPr/>
        </p:nvSpPr>
        <p:spPr>
          <a:xfrm>
            <a:off x="8024052" y="4148328"/>
            <a:ext cx="1213024" cy="830997"/>
          </a:xfrm>
          <a:prstGeom prst="rect">
            <a:avLst/>
          </a:prstGeom>
          <a:noFill/>
        </p:spPr>
        <p:txBody>
          <a:bodyPr wrap="none" rtlCol="0">
            <a:spAutoFit/>
          </a:bodyPr>
          <a:lstStyle/>
          <a:p>
            <a:r>
              <a:rPr lang="en-US" sz="1600" dirty="0"/>
              <a:t>𝜋 ∧ </a:t>
            </a:r>
            <a:br>
              <a:rPr lang="en-US" sz="1600" dirty="0"/>
            </a:br>
            <a:r>
              <a:rPr lang="en-US" sz="1600" dirty="0"/>
              <a:t>I=SEARCH ∧ </a:t>
            </a:r>
            <a:br>
              <a:rPr lang="en-US" sz="1600" dirty="0"/>
            </a:br>
            <a:r>
              <a:rPr lang="en-US" sz="1600" dirty="0"/>
              <a:t>⌐ I=VIEW</a:t>
            </a:r>
          </a:p>
        </p:txBody>
      </p:sp>
      <p:sp>
        <p:nvSpPr>
          <p:cNvPr id="18" name="TextBox 17">
            <a:extLst>
              <a:ext uri="{FF2B5EF4-FFF2-40B4-BE49-F238E27FC236}">
                <a16:creationId xmlns:a16="http://schemas.microsoft.com/office/drawing/2014/main" id="{8EB6C3D8-D71F-9845-90D6-170A87914E90}"/>
              </a:ext>
            </a:extLst>
          </p:cNvPr>
          <p:cNvSpPr txBox="1"/>
          <p:nvPr/>
        </p:nvSpPr>
        <p:spPr>
          <a:xfrm>
            <a:off x="1265972" y="5834094"/>
            <a:ext cx="6053965" cy="369332"/>
          </a:xfrm>
          <a:prstGeom prst="rect">
            <a:avLst/>
          </a:prstGeom>
          <a:noFill/>
        </p:spPr>
        <p:txBody>
          <a:bodyPr wrap="none" rtlCol="0">
            <a:spAutoFit/>
          </a:bodyPr>
          <a:lstStyle/>
          <a:p>
            <a:r>
              <a:rPr lang="en-US" dirty="0"/>
              <a:t>Fork into two different, mutually exclusive symbolic executions</a:t>
            </a:r>
          </a:p>
        </p:txBody>
      </p:sp>
      <p:sp>
        <p:nvSpPr>
          <p:cNvPr id="21" name="TextBox 20">
            <a:extLst>
              <a:ext uri="{FF2B5EF4-FFF2-40B4-BE49-F238E27FC236}">
                <a16:creationId xmlns:a16="http://schemas.microsoft.com/office/drawing/2014/main" id="{36EA1282-28F4-E04C-BCD2-A8CCF60814AE}"/>
              </a:ext>
            </a:extLst>
          </p:cNvPr>
          <p:cNvSpPr txBox="1"/>
          <p:nvPr/>
        </p:nvSpPr>
        <p:spPr>
          <a:xfrm>
            <a:off x="1549408" y="6197248"/>
            <a:ext cx="2393942" cy="338554"/>
          </a:xfrm>
          <a:prstGeom prst="rect">
            <a:avLst/>
          </a:prstGeom>
          <a:noFill/>
        </p:spPr>
        <p:txBody>
          <a:bodyPr wrap="square" rtlCol="0">
            <a:spAutoFit/>
          </a:bodyPr>
          <a:lstStyle/>
          <a:p>
            <a:r>
              <a:rPr lang="en-US" sz="1600" dirty="0"/>
              <a:t>𝜋 ∧ I=VIEW ∧ ⌐ I=SEARCH</a:t>
            </a:r>
          </a:p>
        </p:txBody>
      </p:sp>
      <p:sp>
        <p:nvSpPr>
          <p:cNvPr id="22" name="TextBox 21">
            <a:extLst>
              <a:ext uri="{FF2B5EF4-FFF2-40B4-BE49-F238E27FC236}">
                <a16:creationId xmlns:a16="http://schemas.microsoft.com/office/drawing/2014/main" id="{3B56F6CF-323D-1E4D-886D-4C6F9F3123CB}"/>
              </a:ext>
            </a:extLst>
          </p:cNvPr>
          <p:cNvSpPr txBox="1"/>
          <p:nvPr/>
        </p:nvSpPr>
        <p:spPr>
          <a:xfrm>
            <a:off x="4459949" y="6172618"/>
            <a:ext cx="2603840" cy="338554"/>
          </a:xfrm>
          <a:prstGeom prst="rect">
            <a:avLst/>
          </a:prstGeom>
          <a:noFill/>
        </p:spPr>
        <p:txBody>
          <a:bodyPr wrap="square" rtlCol="0">
            <a:spAutoFit/>
          </a:bodyPr>
          <a:lstStyle/>
          <a:p>
            <a:r>
              <a:rPr lang="en-US" sz="1600" dirty="0"/>
              <a:t>𝜋 ∧ I=SEARCH ∧ ⌐ I=VIEW</a:t>
            </a:r>
          </a:p>
        </p:txBody>
      </p:sp>
      <p:cxnSp>
        <p:nvCxnSpPr>
          <p:cNvPr id="23" name="Straight Arrow Connector 22">
            <a:extLst>
              <a:ext uri="{FF2B5EF4-FFF2-40B4-BE49-F238E27FC236}">
                <a16:creationId xmlns:a16="http://schemas.microsoft.com/office/drawing/2014/main" id="{72814909-43BD-1F43-8505-633874068361}"/>
              </a:ext>
            </a:extLst>
          </p:cNvPr>
          <p:cNvCxnSpPr>
            <a:cxnSpLocks/>
          </p:cNvCxnSpPr>
          <p:nvPr/>
        </p:nvCxnSpPr>
        <p:spPr>
          <a:xfrm flipV="1">
            <a:off x="4178496" y="6172602"/>
            <a:ext cx="0" cy="29115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9CCA0106-4349-C44B-8DF7-5ED7CF481E4E}"/>
              </a:ext>
            </a:extLst>
          </p:cNvPr>
          <p:cNvSpPr/>
          <p:nvPr/>
        </p:nvSpPr>
        <p:spPr>
          <a:xfrm>
            <a:off x="2450067" y="2579158"/>
            <a:ext cx="4613722" cy="2152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300" dirty="0"/>
              <a:t>Precise but unscalable!</a:t>
            </a:r>
          </a:p>
          <a:p>
            <a:pPr algn="ctr"/>
            <a:r>
              <a:rPr lang="en-US" sz="3300" dirty="0"/>
              <a:t>(“path explosion”)</a:t>
            </a:r>
          </a:p>
        </p:txBody>
      </p:sp>
      <p:grpSp>
        <p:nvGrpSpPr>
          <p:cNvPr id="19" name="Group 18">
            <a:extLst>
              <a:ext uri="{FF2B5EF4-FFF2-40B4-BE49-F238E27FC236}">
                <a16:creationId xmlns:a16="http://schemas.microsoft.com/office/drawing/2014/main" id="{D9197667-81FD-CD4E-B84C-F030EFAF2E9E}"/>
              </a:ext>
            </a:extLst>
          </p:cNvPr>
          <p:cNvGrpSpPr/>
          <p:nvPr/>
        </p:nvGrpSpPr>
        <p:grpSpPr>
          <a:xfrm>
            <a:off x="4141656" y="3925153"/>
            <a:ext cx="1611486" cy="625250"/>
            <a:chOff x="6873792" y="2994019"/>
            <a:chExt cx="1334140" cy="688981"/>
          </a:xfrm>
        </p:grpSpPr>
        <p:cxnSp>
          <p:nvCxnSpPr>
            <p:cNvPr id="20" name="Straight Arrow Connector 19">
              <a:extLst>
                <a:ext uri="{FF2B5EF4-FFF2-40B4-BE49-F238E27FC236}">
                  <a16:creationId xmlns:a16="http://schemas.microsoft.com/office/drawing/2014/main" id="{20350578-BC20-E04F-AC79-3920C6453BF6}"/>
                </a:ext>
              </a:extLst>
            </p:cNvPr>
            <p:cNvCxnSpPr>
              <a:cxnSpLocks/>
            </p:cNvCxnSpPr>
            <p:nvPr/>
          </p:nvCxnSpPr>
          <p:spPr>
            <a:xfrm flipH="1">
              <a:off x="7132029" y="2994019"/>
              <a:ext cx="357675" cy="228600"/>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4EEEDDBB-0358-6046-AF08-69BDB4AF2CC4}"/>
                </a:ext>
              </a:extLst>
            </p:cNvPr>
            <p:cNvCxnSpPr>
              <a:cxnSpLocks/>
            </p:cNvCxnSpPr>
            <p:nvPr/>
          </p:nvCxnSpPr>
          <p:spPr>
            <a:xfrm>
              <a:off x="7489704" y="2994019"/>
              <a:ext cx="328199" cy="222250"/>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E8B38A8-B8A9-8D4B-8310-19290150E08C}"/>
                </a:ext>
              </a:extLst>
            </p:cNvPr>
            <p:cNvCxnSpPr>
              <a:cxnSpLocks/>
            </p:cNvCxnSpPr>
            <p:nvPr/>
          </p:nvCxnSpPr>
          <p:spPr>
            <a:xfrm flipH="1">
              <a:off x="7001733" y="3222619"/>
              <a:ext cx="156085" cy="274395"/>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A7C9BBE-7CFC-9B46-9756-561E158B17CF}"/>
                </a:ext>
              </a:extLst>
            </p:cNvPr>
            <p:cNvCxnSpPr>
              <a:cxnSpLocks/>
            </p:cNvCxnSpPr>
            <p:nvPr/>
          </p:nvCxnSpPr>
          <p:spPr>
            <a:xfrm>
              <a:off x="7162862" y="3222619"/>
              <a:ext cx="192755" cy="274395"/>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B6DF334-EE4F-7D4C-8934-D11385A59A5F}"/>
                </a:ext>
              </a:extLst>
            </p:cNvPr>
            <p:cNvCxnSpPr>
              <a:cxnSpLocks/>
            </p:cNvCxnSpPr>
            <p:nvPr/>
          </p:nvCxnSpPr>
          <p:spPr>
            <a:xfrm flipH="1">
              <a:off x="7608550" y="3214696"/>
              <a:ext cx="199674" cy="282318"/>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D0A2AD1A-8ED4-2944-AD65-43CDD9DC87C1}"/>
                </a:ext>
              </a:extLst>
            </p:cNvPr>
            <p:cNvCxnSpPr>
              <a:cxnSpLocks/>
            </p:cNvCxnSpPr>
            <p:nvPr/>
          </p:nvCxnSpPr>
          <p:spPr>
            <a:xfrm>
              <a:off x="7817904" y="3221046"/>
              <a:ext cx="243419" cy="260075"/>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071E36DD-FE57-034C-86FE-86EFB8A6D894}"/>
                </a:ext>
              </a:extLst>
            </p:cNvPr>
            <p:cNvCxnSpPr>
              <a:cxnSpLocks/>
            </p:cNvCxnSpPr>
            <p:nvPr/>
          </p:nvCxnSpPr>
          <p:spPr>
            <a:xfrm flipH="1">
              <a:off x="6873792" y="3488467"/>
              <a:ext cx="137064" cy="194533"/>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D45D463-5E82-1B4A-A0A7-0BCFAA5EE8DB}"/>
                </a:ext>
              </a:extLst>
            </p:cNvPr>
            <p:cNvCxnSpPr>
              <a:cxnSpLocks/>
            </p:cNvCxnSpPr>
            <p:nvPr/>
          </p:nvCxnSpPr>
          <p:spPr>
            <a:xfrm>
              <a:off x="7022525" y="3488467"/>
              <a:ext cx="76586" cy="194533"/>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79530FD-6568-A54F-A4DA-E6FC1F2CC9A0}"/>
                </a:ext>
              </a:extLst>
            </p:cNvPr>
            <p:cNvCxnSpPr>
              <a:cxnSpLocks/>
            </p:cNvCxnSpPr>
            <p:nvPr/>
          </p:nvCxnSpPr>
          <p:spPr>
            <a:xfrm flipH="1">
              <a:off x="7916810" y="3481121"/>
              <a:ext cx="130032" cy="201879"/>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7142D460-F3B7-2D4F-8CEA-456725806755}"/>
                </a:ext>
              </a:extLst>
            </p:cNvPr>
            <p:cNvCxnSpPr>
              <a:cxnSpLocks/>
            </p:cNvCxnSpPr>
            <p:nvPr/>
          </p:nvCxnSpPr>
          <p:spPr>
            <a:xfrm>
              <a:off x="8056521" y="3481121"/>
              <a:ext cx="151411" cy="201879"/>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8183377-6FE7-1244-999B-7003658AA9BF}"/>
                </a:ext>
              </a:extLst>
            </p:cNvPr>
            <p:cNvCxnSpPr>
              <a:cxnSpLocks/>
            </p:cNvCxnSpPr>
            <p:nvPr/>
          </p:nvCxnSpPr>
          <p:spPr>
            <a:xfrm flipH="1">
              <a:off x="7223408" y="3481121"/>
              <a:ext cx="136845" cy="201879"/>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81D74414-743B-CE4E-A532-4E64F6A85BA2}"/>
                </a:ext>
              </a:extLst>
            </p:cNvPr>
            <p:cNvCxnSpPr>
              <a:cxnSpLocks/>
            </p:cNvCxnSpPr>
            <p:nvPr/>
          </p:nvCxnSpPr>
          <p:spPr>
            <a:xfrm>
              <a:off x="7357200" y="3497002"/>
              <a:ext cx="96187" cy="185998"/>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F9BE30C1-36F8-D44D-BA1F-1F5DE097EA8D}"/>
                </a:ext>
              </a:extLst>
            </p:cNvPr>
            <p:cNvCxnSpPr>
              <a:cxnSpLocks/>
            </p:cNvCxnSpPr>
            <p:nvPr/>
          </p:nvCxnSpPr>
          <p:spPr>
            <a:xfrm flipH="1">
              <a:off x="7499964" y="3487471"/>
              <a:ext cx="113894" cy="195529"/>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9A855ED2-A975-B441-A6DB-3091F37EB993}"/>
                </a:ext>
              </a:extLst>
            </p:cNvPr>
            <p:cNvCxnSpPr>
              <a:cxnSpLocks/>
            </p:cNvCxnSpPr>
            <p:nvPr/>
          </p:nvCxnSpPr>
          <p:spPr>
            <a:xfrm>
              <a:off x="7631402" y="3492668"/>
              <a:ext cx="141733" cy="185998"/>
            </a:xfrm>
            <a:prstGeom prst="straightConnector1">
              <a:avLst/>
            </a:prstGeom>
            <a:ln>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811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21" grpId="0"/>
      <p:bldP spid="22"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7B6D0E-81AE-4C53-A233-296745E24A48}"/>
              </a:ext>
            </a:extLst>
          </p:cNvPr>
          <p:cNvSpPr>
            <a:spLocks noGrp="1"/>
          </p:cNvSpPr>
          <p:nvPr>
            <p:ph type="title"/>
          </p:nvPr>
        </p:nvSpPr>
        <p:spPr/>
        <p:txBody>
          <a:bodyPr/>
          <a:lstStyle/>
          <a:p>
            <a:r>
              <a:rPr lang="en-US" dirty="0"/>
              <a:t>Taming path explosion: </a:t>
            </a:r>
            <a:r>
              <a:rPr lang="en-US" b="1" dirty="0"/>
              <a:t>path-selective taint tracking </a:t>
            </a:r>
          </a:p>
        </p:txBody>
      </p:sp>
      <p:sp>
        <p:nvSpPr>
          <p:cNvPr id="3" name="Content Placeholder 2">
            <a:extLst>
              <a:ext uri="{FF2B5EF4-FFF2-40B4-BE49-F238E27FC236}">
                <a16:creationId xmlns:a16="http://schemas.microsoft.com/office/drawing/2014/main" id="{CDFFCC96-6566-4AB5-8339-21447B2A0C35}"/>
              </a:ext>
            </a:extLst>
          </p:cNvPr>
          <p:cNvSpPr>
            <a:spLocks noGrp="1"/>
          </p:cNvSpPr>
          <p:nvPr>
            <p:ph idx="4294967295"/>
          </p:nvPr>
        </p:nvSpPr>
        <p:spPr>
          <a:xfrm>
            <a:off x="88900" y="1857375"/>
            <a:ext cx="8807450" cy="4010025"/>
          </a:xfrm>
        </p:spPr>
        <p:txBody>
          <a:bodyPr>
            <a:noAutofit/>
          </a:bodyPr>
          <a:lstStyle/>
          <a:p>
            <a:pPr marL="0" indent="0">
              <a:lnSpc>
                <a:spcPts val="1125"/>
              </a:lnSpc>
              <a:buNone/>
            </a:pPr>
            <a:r>
              <a:rPr lang="en-US" sz="1350" dirty="0">
                <a:solidFill>
                  <a:schemeClr val="accent5"/>
                </a:solidFill>
                <a:latin typeface="Consolas" panose="020B0609020204030204" pitchFamily="49" charset="0"/>
              </a:rPr>
              <a:t>void</a:t>
            </a:r>
            <a:r>
              <a:rPr lang="en-US" sz="1350" dirty="0">
                <a:latin typeface="Consolas" panose="020B0609020204030204" pitchFamily="49" charset="0"/>
              </a:rPr>
              <a:t> </a:t>
            </a:r>
            <a:r>
              <a:rPr lang="en-US" sz="1350" dirty="0" err="1">
                <a:latin typeface="Consolas" panose="020B0609020204030204" pitchFamily="49" charset="0"/>
              </a:rPr>
              <a:t>onCreate</a:t>
            </a:r>
            <a:r>
              <a:rPr lang="en-US" sz="1350" dirty="0">
                <a:latin typeface="Consolas" panose="020B0609020204030204" pitchFamily="49" charset="0"/>
              </a:rPr>
              <a:t>(Bundle </a:t>
            </a:r>
            <a:r>
              <a:rPr lang="en-US" sz="1350" dirty="0" err="1">
                <a:latin typeface="Consolas" panose="020B0609020204030204" pitchFamily="49" charset="0"/>
              </a:rPr>
              <a:t>savedInstanceState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Intent </a:t>
            </a:r>
            <a:r>
              <a:rPr lang="en-US" sz="1350" dirty="0" err="1">
                <a:latin typeface="Consolas" panose="020B0609020204030204" pitchFamily="49" charset="0"/>
              </a:rPr>
              <a:t>intent</a:t>
            </a:r>
            <a:r>
              <a:rPr lang="en-US" sz="1350" dirty="0">
                <a:latin typeface="Consolas" panose="020B0609020204030204" pitchFamily="49" charset="0"/>
              </a:rPr>
              <a:t> = </a:t>
            </a:r>
            <a:r>
              <a:rPr lang="en-US" sz="1350" dirty="0" err="1">
                <a:latin typeface="Consolas" panose="020B0609020204030204" pitchFamily="49" charset="0"/>
              </a:rPr>
              <a:t>getIntent</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Bundle </a:t>
            </a:r>
            <a:r>
              <a:rPr lang="en-US" sz="1350" dirty="0" err="1">
                <a:latin typeface="Consolas" panose="020B0609020204030204" pitchFamily="49" charset="0"/>
              </a:rPr>
              <a:t>bundle</a:t>
            </a:r>
            <a:r>
              <a:rPr lang="en-US" sz="1350" dirty="0">
                <a:latin typeface="Consolas" panose="020B0609020204030204" pitchFamily="49" charset="0"/>
              </a:rPr>
              <a:t> = </a:t>
            </a:r>
            <a:r>
              <a:rPr lang="en-US" sz="1350" dirty="0" err="1">
                <a:latin typeface="Consolas" panose="020B0609020204030204" pitchFamily="49" charset="0"/>
              </a:rPr>
              <a:t>intent.getBundle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a:solidFill>
                  <a:schemeClr val="accent5"/>
                </a:solidFill>
                <a:latin typeface="Consolas" panose="020B0609020204030204" pitchFamily="49" charset="0"/>
              </a:rPr>
              <a:t>if</a:t>
            </a:r>
            <a:r>
              <a:rPr lang="en-US" sz="1350" dirty="0">
                <a:latin typeface="Consolas" panose="020B0609020204030204" pitchFamily="49" charset="0"/>
              </a:rPr>
              <a:t> (</a:t>
            </a:r>
            <a:r>
              <a:rPr lang="en-US" sz="1350" dirty="0" err="1">
                <a:latin typeface="Consolas" panose="020B0609020204030204" pitchFamily="49" charset="0"/>
              </a:rPr>
              <a:t>savedInstanceState</a:t>
            </a:r>
            <a:r>
              <a:rPr lang="en-US" sz="1350" dirty="0">
                <a:latin typeface="Consolas" panose="020B0609020204030204" pitchFamily="49" charset="0"/>
              </a:rPr>
              <a:t> != null) // branch not tainted, MERGE </a:t>
            </a:r>
          </a:p>
          <a:p>
            <a:pPr marL="0" indent="0">
              <a:lnSpc>
                <a:spcPts val="1125"/>
              </a:lnSpc>
              <a:buNone/>
            </a:pPr>
            <a:r>
              <a:rPr lang="en-US" sz="1350" dirty="0">
                <a:latin typeface="Consolas" panose="020B0609020204030204" pitchFamily="49" charset="0"/>
              </a:rPr>
              <a:t>    bundle = </a:t>
            </a:r>
            <a:r>
              <a:rPr lang="en-US" sz="1350" dirty="0" err="1">
                <a:latin typeface="Consolas" panose="020B0609020204030204" pitchFamily="49" charset="0"/>
              </a:rPr>
              <a:t>si</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a:solidFill>
                  <a:schemeClr val="accent5"/>
                </a:solidFill>
                <a:latin typeface="Consolas" panose="020B0609020204030204" pitchFamily="49" charset="0"/>
              </a:rPr>
              <a:t>else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bundle = </a:t>
            </a:r>
            <a:r>
              <a:rPr lang="en-US" sz="1350" dirty="0" err="1">
                <a:latin typeface="Consolas" panose="020B0609020204030204" pitchFamily="49" charset="0"/>
              </a:rPr>
              <a:t>intent.getBundle</a:t>
            </a:r>
            <a:r>
              <a:rPr lang="en-US" sz="1350" dirty="0">
                <a:latin typeface="Consolas" panose="020B0609020204030204" pitchFamily="49" charset="0"/>
              </a:rPr>
              <a:t>(); </a:t>
            </a:r>
            <a:r>
              <a:rPr lang="en-US" sz="150" dirty="0">
                <a:latin typeface="Consolas" panose="020B0609020204030204" pitchFamily="49" charset="0"/>
              </a:rPr>
              <a:t>	</a:t>
            </a:r>
            <a:endParaRPr lang="en-US" sz="1350" dirty="0">
              <a:latin typeface="Consolas" panose="020B0609020204030204" pitchFamily="49" charset="0"/>
            </a:endParaRPr>
          </a:p>
          <a:p>
            <a:pPr marL="0" indent="0">
              <a:lnSpc>
                <a:spcPts val="1125"/>
              </a:lnSpc>
              <a:buNone/>
            </a:pPr>
            <a:r>
              <a:rPr lang="en-US" sz="1350" dirty="0">
                <a:solidFill>
                  <a:schemeClr val="accent5"/>
                </a:solidFill>
                <a:latin typeface="Consolas" panose="020B0609020204030204" pitchFamily="49" charset="0"/>
              </a:rPr>
              <a:t> if </a:t>
            </a:r>
            <a:r>
              <a:rPr lang="en-US" sz="1350" dirty="0">
                <a:latin typeface="Consolas" panose="020B0609020204030204" pitchFamily="49" charset="0"/>
              </a:rPr>
              <a:t>(</a:t>
            </a:r>
            <a:r>
              <a:rPr lang="en-US" sz="1350" dirty="0" err="1">
                <a:latin typeface="Consolas" panose="020B0609020204030204" pitchFamily="49" charset="0"/>
              </a:rPr>
              <a:t>intent.getAction</a:t>
            </a:r>
            <a:r>
              <a:rPr lang="en-US" sz="1350" dirty="0">
                <a:latin typeface="Consolas" panose="020B0609020204030204" pitchFamily="49" charset="0"/>
              </a:rPr>
              <a:t>().equals(</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android.intent.action.VIEW</a:t>
            </a:r>
            <a:r>
              <a:rPr lang="en-US" sz="1350" dirty="0">
                <a:solidFill>
                  <a:srgbClr val="CC00FF"/>
                </a:solidFill>
                <a:latin typeface="Consolas" panose="020B0609020204030204" pitchFamily="49" charset="0"/>
              </a:rPr>
              <a:t>"</a:t>
            </a:r>
            <a:r>
              <a:rPr lang="en-US" sz="1350" dirty="0">
                <a:latin typeface="Consolas" panose="020B0609020204030204" pitchFamily="49" charset="0"/>
              </a:rPr>
              <a:t>)) {// branch tainted, NO MERGE </a:t>
            </a:r>
          </a:p>
          <a:p>
            <a:pPr marL="0" indent="0">
              <a:lnSpc>
                <a:spcPts val="1125"/>
              </a:lnSpc>
              <a:buNone/>
            </a:pPr>
            <a:r>
              <a:rPr lang="en-US" sz="1350" dirty="0">
                <a:latin typeface="Consolas" panose="020B0609020204030204" pitchFamily="49" charset="0"/>
              </a:rPr>
              <a:t>     Restaurant </a:t>
            </a:r>
            <a:r>
              <a:rPr lang="en-US" sz="1350" dirty="0" err="1">
                <a:latin typeface="Consolas" panose="020B0609020204030204" pitchFamily="49" charset="0"/>
              </a:rPr>
              <a:t>restaurant</a:t>
            </a:r>
            <a:r>
              <a:rPr lang="en-US" sz="1350" dirty="0">
                <a:latin typeface="Consolas" panose="020B0609020204030204" pitchFamily="49" charset="0"/>
              </a:rPr>
              <a:t> = (Restaurant) </a:t>
            </a:r>
            <a:r>
              <a:rPr lang="en-US" sz="1350" dirty="0" err="1">
                <a:latin typeface="Consolas" panose="020B0609020204030204" pitchFamily="49" charset="0"/>
              </a:rPr>
              <a:t>bundle.getSerializable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"restaurant"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err="1">
                <a:solidFill>
                  <a:schemeClr val="accent5"/>
                </a:solidFill>
                <a:latin typeface="Consolas" panose="020B0609020204030204" pitchFamily="49" charset="0"/>
              </a:rPr>
              <a:t>this</a:t>
            </a:r>
            <a:r>
              <a:rPr lang="en-US" sz="1350" dirty="0" err="1">
                <a:latin typeface="Consolas" panose="020B0609020204030204" pitchFamily="49" charset="0"/>
              </a:rPr>
              <a:t>.titleView.setText</a:t>
            </a:r>
            <a:r>
              <a:rPr lang="en-US" sz="1350" dirty="0">
                <a:latin typeface="Consolas" panose="020B0609020204030204" pitchFamily="49" charset="0"/>
              </a:rPr>
              <a:t>(</a:t>
            </a:r>
            <a:r>
              <a:rPr lang="en-US" sz="1350" dirty="0" err="1">
                <a:solidFill>
                  <a:schemeClr val="accent5"/>
                </a:solidFill>
                <a:latin typeface="Consolas" panose="020B0609020204030204" pitchFamily="49" charset="0"/>
              </a:rPr>
              <a:t>this</a:t>
            </a:r>
            <a:r>
              <a:rPr lang="en-US" sz="1350" dirty="0" err="1">
                <a:latin typeface="Consolas" panose="020B0609020204030204" pitchFamily="49" charset="0"/>
              </a:rPr>
              <a:t>.restaurant.getName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err="1">
                <a:latin typeface="Consolas" panose="020B0609020204030204" pitchFamily="49" charset="0"/>
              </a:rPr>
              <a:t>RestaurantLocation</a:t>
            </a:r>
            <a:r>
              <a:rPr lang="en-US" sz="1350" dirty="0">
                <a:latin typeface="Consolas" panose="020B0609020204030204" pitchFamily="49" charset="0"/>
              </a:rPr>
              <a:t> loc = (</a:t>
            </a:r>
            <a:r>
              <a:rPr lang="en-US" sz="1350" dirty="0" err="1">
                <a:latin typeface="Consolas" panose="020B0609020204030204" pitchFamily="49" charset="0"/>
              </a:rPr>
              <a:t>RestaurantLocation</a:t>
            </a:r>
            <a:r>
              <a:rPr lang="en-US" sz="1350" dirty="0">
                <a:latin typeface="Consolas" panose="020B0609020204030204" pitchFamily="49" charset="0"/>
              </a:rPr>
              <a:t>) </a:t>
            </a:r>
            <a:r>
              <a:rPr lang="en-US" sz="1350" dirty="0" err="1">
                <a:latin typeface="Consolas" panose="020B0609020204030204" pitchFamily="49" charset="0"/>
              </a:rPr>
              <a:t>bundle.getParcelable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"location"</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a:t>
            </a:r>
            <a:r>
              <a:rPr lang="en-US" sz="1350" dirty="0" err="1">
                <a:latin typeface="Consolas" panose="020B0609020204030204" pitchFamily="49" charset="0"/>
              </a:rPr>
              <a:t>GoogleMapApi.setLocation</a:t>
            </a:r>
            <a:r>
              <a:rPr lang="en-US" sz="1350" dirty="0">
                <a:latin typeface="Consolas" panose="020B0609020204030204" pitchFamily="49" charset="0"/>
              </a:rPr>
              <a:t>(loc);      </a:t>
            </a:r>
          </a:p>
          <a:p>
            <a:pPr marL="0" indent="0">
              <a:lnSpc>
                <a:spcPts val="1125"/>
              </a:lnSpc>
              <a:buNone/>
            </a:pPr>
            <a:r>
              <a:rPr lang="en-US" sz="1350" dirty="0">
                <a:latin typeface="Consolas" panose="020B0609020204030204" pitchFamily="49" charset="0"/>
              </a:rPr>
              <a:t> } </a:t>
            </a:r>
            <a:r>
              <a:rPr lang="en-US" sz="1350" dirty="0">
                <a:solidFill>
                  <a:schemeClr val="accent5"/>
                </a:solidFill>
                <a:latin typeface="Consolas" panose="020B0609020204030204" pitchFamily="49" charset="0"/>
              </a:rPr>
              <a:t>else if </a:t>
            </a:r>
            <a:r>
              <a:rPr lang="en-US" sz="1350" dirty="0">
                <a:latin typeface="Consolas" panose="020B0609020204030204" pitchFamily="49" charset="0"/>
              </a:rPr>
              <a:t>(</a:t>
            </a:r>
            <a:r>
              <a:rPr lang="en-US" sz="1350" dirty="0" err="1">
                <a:latin typeface="Consolas" panose="020B0609020204030204" pitchFamily="49" charset="0"/>
              </a:rPr>
              <a:t>intent.getAction.equals</a:t>
            </a:r>
            <a:r>
              <a:rPr lang="en-US" sz="1350" dirty="0">
                <a:latin typeface="Consolas" panose="020B0609020204030204" pitchFamily="49" charset="0"/>
              </a:rPr>
              <a:t>(</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android.intent.action.SEARCH</a:t>
            </a:r>
            <a:r>
              <a:rPr lang="en-US" sz="1350" dirty="0">
                <a:solidFill>
                  <a:srgbClr val="CC00FF"/>
                </a:solidFill>
                <a:latin typeface="Consolas" panose="020B0609020204030204" pitchFamily="49" charset="0"/>
              </a:rPr>
              <a: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String query = </a:t>
            </a:r>
            <a:r>
              <a:rPr lang="en-US" sz="1350" dirty="0" err="1">
                <a:latin typeface="Consolas" panose="020B0609020204030204" pitchFamily="49" charset="0"/>
              </a:rPr>
              <a:t>bundle.getString</a:t>
            </a:r>
            <a:r>
              <a:rPr lang="en-US" sz="1350" dirty="0">
                <a:latin typeface="Consolas" panose="020B0609020204030204" pitchFamily="49" charset="0"/>
              </a:rPr>
              <a:t>(</a:t>
            </a:r>
            <a:r>
              <a:rPr lang="en-US" sz="1350" dirty="0">
                <a:solidFill>
                  <a:srgbClr val="CC00FF"/>
                </a:solidFill>
                <a:latin typeface="Consolas" panose="020B0609020204030204" pitchFamily="49" charset="0"/>
              </a:rPr>
              <a:t>"query"</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List&lt;Restaurant&gt; nearby = </a:t>
            </a:r>
            <a:r>
              <a:rPr lang="en-US" sz="1350" dirty="0" err="1">
                <a:latin typeface="Consolas" panose="020B0609020204030204" pitchFamily="49" charset="0"/>
              </a:rPr>
              <a:t>bundle.getParcelable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nearby_restaurants</a:t>
            </a:r>
            <a:r>
              <a:rPr lang="en-US" sz="1350" dirty="0">
                <a:solidFill>
                  <a:srgbClr val="CC00FF"/>
                </a:solidFill>
                <a:latin typeface="Consolas" panose="020B0609020204030204" pitchFamily="49" charset="0"/>
              </a:rPr>
              <a:t>"</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a:t>
            </a:r>
            <a:r>
              <a:rPr lang="en-US" sz="1350" dirty="0">
                <a:solidFill>
                  <a:schemeClr val="accent5"/>
                </a:solidFill>
                <a:latin typeface="Consolas" panose="020B0609020204030204" pitchFamily="49" charset="0"/>
              </a:rPr>
              <a:t>  for </a:t>
            </a:r>
            <a:r>
              <a:rPr lang="en-US" sz="1350" dirty="0">
                <a:latin typeface="Consolas" panose="020B0609020204030204" pitchFamily="49" charset="0"/>
              </a:rPr>
              <a:t>(Restaurant r : nearby) {   </a:t>
            </a:r>
          </a:p>
          <a:p>
            <a:pPr marL="0" indent="0">
              <a:lnSpc>
                <a:spcPts val="1125"/>
              </a:lnSpc>
              <a:buNone/>
            </a:pPr>
            <a:r>
              <a:rPr lang="en-US" sz="1350" dirty="0">
                <a:latin typeface="Consolas" panose="020B0609020204030204" pitchFamily="49" charset="0"/>
              </a:rPr>
              <a:t>       ... // process r </a:t>
            </a:r>
          </a:p>
          <a:p>
            <a:pPr marL="0" indent="0">
              <a:lnSpc>
                <a:spcPts val="1125"/>
              </a:lnSpc>
              <a:buNone/>
            </a:pP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a:t>
            </a:r>
          </a:p>
        </p:txBody>
      </p:sp>
      <p:sp>
        <p:nvSpPr>
          <p:cNvPr id="4" name="TextBox 3">
            <a:extLst>
              <a:ext uri="{FF2B5EF4-FFF2-40B4-BE49-F238E27FC236}">
                <a16:creationId xmlns:a16="http://schemas.microsoft.com/office/drawing/2014/main" id="{137AF9A1-2E8F-5A47-87FE-209929987187}"/>
              </a:ext>
            </a:extLst>
          </p:cNvPr>
          <p:cNvSpPr txBox="1"/>
          <p:nvPr/>
        </p:nvSpPr>
        <p:spPr>
          <a:xfrm>
            <a:off x="7632700" y="1555750"/>
            <a:ext cx="1546257" cy="369332"/>
          </a:xfrm>
          <a:prstGeom prst="rect">
            <a:avLst/>
          </a:prstGeom>
          <a:noFill/>
        </p:spPr>
        <p:txBody>
          <a:bodyPr wrap="none" rtlCol="0">
            <a:spAutoFit/>
          </a:bodyPr>
          <a:lstStyle/>
          <a:p>
            <a:r>
              <a:rPr lang="en-US" dirty="0"/>
              <a:t>Path condition</a:t>
            </a:r>
          </a:p>
        </p:txBody>
      </p:sp>
      <p:sp>
        <p:nvSpPr>
          <p:cNvPr id="5" name="TextBox 4">
            <a:extLst>
              <a:ext uri="{FF2B5EF4-FFF2-40B4-BE49-F238E27FC236}">
                <a16:creationId xmlns:a16="http://schemas.microsoft.com/office/drawing/2014/main" id="{0F63F480-50F2-084C-8A6C-122F8D2E03EE}"/>
              </a:ext>
            </a:extLst>
          </p:cNvPr>
          <p:cNvSpPr txBox="1"/>
          <p:nvPr/>
        </p:nvSpPr>
        <p:spPr>
          <a:xfrm>
            <a:off x="8074852" y="2134100"/>
            <a:ext cx="306494" cy="338554"/>
          </a:xfrm>
          <a:prstGeom prst="rect">
            <a:avLst/>
          </a:prstGeom>
          <a:noFill/>
        </p:spPr>
        <p:txBody>
          <a:bodyPr wrap="none" rtlCol="0">
            <a:spAutoFit/>
          </a:bodyPr>
          <a:lstStyle/>
          <a:p>
            <a:r>
              <a:rPr lang="en-US" sz="1600" dirty="0"/>
              <a:t>𝜋</a:t>
            </a:r>
          </a:p>
        </p:txBody>
      </p:sp>
      <p:sp>
        <p:nvSpPr>
          <p:cNvPr id="38" name="Rounded Rectangle 37">
            <a:extLst>
              <a:ext uri="{FF2B5EF4-FFF2-40B4-BE49-F238E27FC236}">
                <a16:creationId xmlns:a16="http://schemas.microsoft.com/office/drawing/2014/main" id="{BD16E92D-8D1C-B34A-9E20-94203A8EF323}"/>
              </a:ext>
            </a:extLst>
          </p:cNvPr>
          <p:cNvSpPr/>
          <p:nvPr/>
        </p:nvSpPr>
        <p:spPr>
          <a:xfrm>
            <a:off x="262082" y="2617421"/>
            <a:ext cx="5646593" cy="276999"/>
          </a:xfrm>
          <a:prstGeom prst="roundRect">
            <a:avLst/>
          </a:prstGeom>
          <a:solidFill>
            <a:srgbClr val="00B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Rounded Rectangle 38">
            <a:extLst>
              <a:ext uri="{FF2B5EF4-FFF2-40B4-BE49-F238E27FC236}">
                <a16:creationId xmlns:a16="http://schemas.microsoft.com/office/drawing/2014/main" id="{EA7D9FEC-541E-8947-A28E-F935FC375035}"/>
              </a:ext>
            </a:extLst>
          </p:cNvPr>
          <p:cNvSpPr/>
          <p:nvPr/>
        </p:nvSpPr>
        <p:spPr>
          <a:xfrm>
            <a:off x="211282" y="3664346"/>
            <a:ext cx="8504093" cy="276999"/>
          </a:xfrm>
          <a:prstGeom prst="round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0AB4B4ED-F798-E84A-BA80-14BC06169DA0}"/>
              </a:ext>
            </a:extLst>
          </p:cNvPr>
          <p:cNvSpPr/>
          <p:nvPr/>
        </p:nvSpPr>
        <p:spPr>
          <a:xfrm>
            <a:off x="8011766" y="3074987"/>
            <a:ext cx="356188" cy="300082"/>
          </a:xfrm>
          <a:prstGeom prst="rect">
            <a:avLst/>
          </a:prstGeom>
        </p:spPr>
        <p:txBody>
          <a:bodyPr wrap="none">
            <a:spAutoFit/>
          </a:bodyPr>
          <a:lstStyle/>
          <a:p>
            <a:r>
              <a:rPr lang="en-US" sz="1350" dirty="0">
                <a:solidFill>
                  <a:srgbClr val="00B050"/>
                </a:solidFill>
                <a:latin typeface="Consolas" panose="020B0609020204030204" pitchFamily="49" charset="0"/>
              </a:rPr>
              <a:t>⊗</a:t>
            </a:r>
            <a:endParaRPr lang="en-US" sz="1350" dirty="0">
              <a:solidFill>
                <a:srgbClr val="00B050"/>
              </a:solidFill>
            </a:endParaRPr>
          </a:p>
        </p:txBody>
      </p:sp>
      <p:cxnSp>
        <p:nvCxnSpPr>
          <p:cNvPr id="40" name="Straight Arrow Connector 39">
            <a:extLst>
              <a:ext uri="{FF2B5EF4-FFF2-40B4-BE49-F238E27FC236}">
                <a16:creationId xmlns:a16="http://schemas.microsoft.com/office/drawing/2014/main" id="{4A8AD5BE-94C3-5C48-A0DA-750E8E9CD5E7}"/>
              </a:ext>
            </a:extLst>
          </p:cNvPr>
          <p:cNvCxnSpPr>
            <a:cxnSpLocks/>
            <a:stCxn id="22" idx="3"/>
            <a:endCxn id="2" idx="1"/>
          </p:cNvCxnSpPr>
          <p:nvPr/>
        </p:nvCxnSpPr>
        <p:spPr>
          <a:xfrm>
            <a:off x="6896474" y="3183743"/>
            <a:ext cx="1115292" cy="41285"/>
          </a:xfrm>
          <a:prstGeom prst="straightConnector1">
            <a:avLst/>
          </a:prstGeom>
          <a:ln>
            <a:solidFill>
              <a:srgbClr val="00B05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CA745DAB-C217-5742-923D-95B748425AA1}"/>
              </a:ext>
            </a:extLst>
          </p:cNvPr>
          <p:cNvCxnSpPr>
            <a:cxnSpLocks/>
            <a:stCxn id="23" idx="3"/>
            <a:endCxn id="2" idx="1"/>
          </p:cNvCxnSpPr>
          <p:nvPr/>
        </p:nvCxnSpPr>
        <p:spPr>
          <a:xfrm flipV="1">
            <a:off x="6877424" y="3225028"/>
            <a:ext cx="1134342" cy="396865"/>
          </a:xfrm>
          <a:prstGeom prst="straightConnector1">
            <a:avLst/>
          </a:prstGeom>
          <a:ln>
            <a:solidFill>
              <a:srgbClr val="00B05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A9639012-4956-0140-8C70-F1692B9B69E0}"/>
              </a:ext>
            </a:extLst>
          </p:cNvPr>
          <p:cNvCxnSpPr>
            <a:cxnSpLocks/>
          </p:cNvCxnSpPr>
          <p:nvPr/>
        </p:nvCxnSpPr>
        <p:spPr>
          <a:xfrm>
            <a:off x="8246293" y="4505384"/>
            <a:ext cx="0" cy="1465570"/>
          </a:xfrm>
          <a:prstGeom prst="straightConnector1">
            <a:avLst/>
          </a:prstGeom>
          <a:ln>
            <a:solidFill>
              <a:srgbClr val="C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903C4EDB-C730-7045-9970-4D64B4F050AC}"/>
              </a:ext>
            </a:extLst>
          </p:cNvPr>
          <p:cNvCxnSpPr>
            <a:cxnSpLocks/>
          </p:cNvCxnSpPr>
          <p:nvPr/>
        </p:nvCxnSpPr>
        <p:spPr>
          <a:xfrm>
            <a:off x="5730875" y="5913142"/>
            <a:ext cx="0" cy="233169"/>
          </a:xfrm>
          <a:prstGeom prst="straightConnector1">
            <a:avLst/>
          </a:prstGeom>
          <a:ln>
            <a:solidFill>
              <a:srgbClr val="C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Rectangle: Rounded Corners 1">
            <a:extLst>
              <a:ext uri="{FF2B5EF4-FFF2-40B4-BE49-F238E27FC236}">
                <a16:creationId xmlns:a16="http://schemas.microsoft.com/office/drawing/2014/main" id="{9ABDECE6-D70B-3647-8BFE-C96ACCC1488A}"/>
              </a:ext>
            </a:extLst>
          </p:cNvPr>
          <p:cNvSpPr/>
          <p:nvPr/>
        </p:nvSpPr>
        <p:spPr>
          <a:xfrm>
            <a:off x="1697916" y="2067622"/>
            <a:ext cx="1305194" cy="265742"/>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8">
            <a:extLst>
              <a:ext uri="{FF2B5EF4-FFF2-40B4-BE49-F238E27FC236}">
                <a16:creationId xmlns:a16="http://schemas.microsoft.com/office/drawing/2014/main" id="{94CD8039-944C-C041-9101-3B1161ACCAB1}"/>
              </a:ext>
            </a:extLst>
          </p:cNvPr>
          <p:cNvSpPr/>
          <p:nvPr/>
        </p:nvSpPr>
        <p:spPr>
          <a:xfrm>
            <a:off x="569992" y="3698250"/>
            <a:ext cx="1808457" cy="29391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E7EA2523-BEBD-9A4A-B446-22813140FE96}"/>
              </a:ext>
            </a:extLst>
          </p:cNvPr>
          <p:cNvSpPr txBox="1"/>
          <p:nvPr/>
        </p:nvSpPr>
        <p:spPr>
          <a:xfrm>
            <a:off x="4406900" y="6159148"/>
            <a:ext cx="2324100" cy="338554"/>
          </a:xfrm>
          <a:prstGeom prst="rect">
            <a:avLst/>
          </a:prstGeom>
          <a:noFill/>
        </p:spPr>
        <p:txBody>
          <a:bodyPr wrap="square" rtlCol="0">
            <a:spAutoFit/>
          </a:bodyPr>
          <a:lstStyle/>
          <a:p>
            <a:r>
              <a:rPr lang="en-US" sz="1600" dirty="0"/>
              <a:t>𝜋 ∧ I=VIEW ∧ ⌐ I=SEARCH</a:t>
            </a:r>
          </a:p>
        </p:txBody>
      </p:sp>
      <p:sp>
        <p:nvSpPr>
          <p:cNvPr id="19" name="TextBox 18">
            <a:extLst>
              <a:ext uri="{FF2B5EF4-FFF2-40B4-BE49-F238E27FC236}">
                <a16:creationId xmlns:a16="http://schemas.microsoft.com/office/drawing/2014/main" id="{21A33E29-41E4-1641-94B3-CB5DA352200A}"/>
              </a:ext>
            </a:extLst>
          </p:cNvPr>
          <p:cNvSpPr txBox="1"/>
          <p:nvPr/>
        </p:nvSpPr>
        <p:spPr>
          <a:xfrm>
            <a:off x="6888824" y="6144043"/>
            <a:ext cx="2509175" cy="338554"/>
          </a:xfrm>
          <a:prstGeom prst="rect">
            <a:avLst/>
          </a:prstGeom>
          <a:noFill/>
        </p:spPr>
        <p:txBody>
          <a:bodyPr wrap="square" rtlCol="0">
            <a:spAutoFit/>
          </a:bodyPr>
          <a:lstStyle/>
          <a:p>
            <a:r>
              <a:rPr lang="en-US" sz="1600" dirty="0"/>
              <a:t>𝜋 ∧ I=SEARCH ∧ ⌐ I=VIEW</a:t>
            </a:r>
          </a:p>
        </p:txBody>
      </p:sp>
      <p:cxnSp>
        <p:nvCxnSpPr>
          <p:cNvPr id="20" name="Straight Arrow Connector 19">
            <a:extLst>
              <a:ext uri="{FF2B5EF4-FFF2-40B4-BE49-F238E27FC236}">
                <a16:creationId xmlns:a16="http://schemas.microsoft.com/office/drawing/2014/main" id="{9A1C570C-2287-F847-A07B-D923C5754FBD}"/>
              </a:ext>
            </a:extLst>
          </p:cNvPr>
          <p:cNvCxnSpPr>
            <a:cxnSpLocks/>
          </p:cNvCxnSpPr>
          <p:nvPr/>
        </p:nvCxnSpPr>
        <p:spPr>
          <a:xfrm flipV="1">
            <a:off x="6839146" y="6134502"/>
            <a:ext cx="0" cy="29115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5EF1BB8-A582-F941-B24D-3C1652963619}"/>
              </a:ext>
            </a:extLst>
          </p:cNvPr>
          <p:cNvSpPr txBox="1"/>
          <p:nvPr/>
        </p:nvSpPr>
        <p:spPr>
          <a:xfrm>
            <a:off x="8084377" y="3324725"/>
            <a:ext cx="306494" cy="338554"/>
          </a:xfrm>
          <a:prstGeom prst="rect">
            <a:avLst/>
          </a:prstGeom>
          <a:noFill/>
        </p:spPr>
        <p:txBody>
          <a:bodyPr wrap="none" rtlCol="0">
            <a:spAutoFit/>
          </a:bodyPr>
          <a:lstStyle/>
          <a:p>
            <a:r>
              <a:rPr lang="en-US" sz="1600" dirty="0"/>
              <a:t>𝜋</a:t>
            </a:r>
          </a:p>
        </p:txBody>
      </p:sp>
      <p:sp>
        <p:nvSpPr>
          <p:cNvPr id="22" name="TextBox 21">
            <a:extLst>
              <a:ext uri="{FF2B5EF4-FFF2-40B4-BE49-F238E27FC236}">
                <a16:creationId xmlns:a16="http://schemas.microsoft.com/office/drawing/2014/main" id="{1A2E830E-1DF7-CC47-9E75-26B80C871CBA}"/>
              </a:ext>
            </a:extLst>
          </p:cNvPr>
          <p:cNvSpPr txBox="1"/>
          <p:nvPr/>
        </p:nvSpPr>
        <p:spPr>
          <a:xfrm>
            <a:off x="3213092" y="2891355"/>
            <a:ext cx="3683382" cy="584775"/>
          </a:xfrm>
          <a:prstGeom prst="rect">
            <a:avLst/>
          </a:prstGeom>
          <a:noFill/>
        </p:spPr>
        <p:txBody>
          <a:bodyPr wrap="square" rtlCol="0">
            <a:spAutoFit/>
          </a:bodyPr>
          <a:lstStyle/>
          <a:p>
            <a:r>
              <a:rPr lang="en-US" sz="1600" dirty="0"/>
              <a:t>𝜋 ∧ </a:t>
            </a:r>
            <a:r>
              <a:rPr lang="en-US" sz="1600" dirty="0" err="1">
                <a:latin typeface="Consolas" panose="020B0609020204030204" pitchFamily="49" charset="0"/>
              </a:rPr>
              <a:t>savedInstanceState</a:t>
            </a:r>
            <a:r>
              <a:rPr lang="en-US" sz="1600" dirty="0">
                <a:latin typeface="Consolas" panose="020B0609020204030204" pitchFamily="49" charset="0"/>
              </a:rPr>
              <a:t> != null</a:t>
            </a:r>
            <a:r>
              <a:rPr lang="en-US" sz="1600" dirty="0"/>
              <a:t> </a:t>
            </a:r>
          </a:p>
        </p:txBody>
      </p:sp>
      <p:sp>
        <p:nvSpPr>
          <p:cNvPr id="23" name="TextBox 22">
            <a:extLst>
              <a:ext uri="{FF2B5EF4-FFF2-40B4-BE49-F238E27FC236}">
                <a16:creationId xmlns:a16="http://schemas.microsoft.com/office/drawing/2014/main" id="{F4EC58ED-D1DF-7743-B129-1D9A1F69E57D}"/>
              </a:ext>
            </a:extLst>
          </p:cNvPr>
          <p:cNvSpPr txBox="1"/>
          <p:nvPr/>
        </p:nvSpPr>
        <p:spPr>
          <a:xfrm>
            <a:off x="3194042" y="3329505"/>
            <a:ext cx="3683382" cy="584775"/>
          </a:xfrm>
          <a:prstGeom prst="rect">
            <a:avLst/>
          </a:prstGeom>
          <a:noFill/>
        </p:spPr>
        <p:txBody>
          <a:bodyPr wrap="square" rtlCol="0">
            <a:spAutoFit/>
          </a:bodyPr>
          <a:lstStyle/>
          <a:p>
            <a:r>
              <a:rPr lang="en-US" sz="1600" dirty="0"/>
              <a:t>𝜋 ∧ </a:t>
            </a:r>
            <a:r>
              <a:rPr lang="en-US" sz="1600" dirty="0" err="1">
                <a:latin typeface="Consolas" panose="020B0609020204030204" pitchFamily="49" charset="0"/>
              </a:rPr>
              <a:t>savedInstanceState</a:t>
            </a:r>
            <a:r>
              <a:rPr lang="en-US" sz="1600" dirty="0">
                <a:latin typeface="Consolas" panose="020B0609020204030204" pitchFamily="49" charset="0"/>
              </a:rPr>
              <a:t> = null</a:t>
            </a:r>
            <a:r>
              <a:rPr lang="en-US" sz="1600" dirty="0"/>
              <a:t> </a:t>
            </a:r>
          </a:p>
        </p:txBody>
      </p:sp>
      <p:sp>
        <p:nvSpPr>
          <p:cNvPr id="24" name="TextBox 23">
            <a:extLst>
              <a:ext uri="{FF2B5EF4-FFF2-40B4-BE49-F238E27FC236}">
                <a16:creationId xmlns:a16="http://schemas.microsoft.com/office/drawing/2014/main" id="{EFC9B23A-AC7F-1946-ADFA-716EDEC997E1}"/>
              </a:ext>
            </a:extLst>
          </p:cNvPr>
          <p:cNvSpPr txBox="1"/>
          <p:nvPr/>
        </p:nvSpPr>
        <p:spPr>
          <a:xfrm>
            <a:off x="3578686" y="2047971"/>
            <a:ext cx="4409992" cy="534158"/>
          </a:xfrm>
          <a:prstGeom prst="rect">
            <a:avLst/>
          </a:prstGeom>
          <a:solidFill>
            <a:schemeClr val="bg1">
              <a:lumMod val="95000"/>
            </a:schemeClr>
          </a:solidFill>
          <a:ln w="28575">
            <a:solidFill>
              <a:schemeClr val="accent1"/>
            </a:solidFill>
          </a:ln>
        </p:spPr>
        <p:txBody>
          <a:bodyPr wrap="square" rtlCol="0" anchor="ctr">
            <a:spAutoFit/>
          </a:bodyPr>
          <a:lstStyle/>
          <a:p>
            <a:r>
              <a:rPr lang="en-US" dirty="0"/>
              <a:t>Static taint analysis tracks the propagation of information from a </a:t>
            </a:r>
            <a:r>
              <a:rPr lang="en-US" b="1" dirty="0">
                <a:solidFill>
                  <a:schemeClr val="accent4"/>
                </a:solidFill>
                <a:effectLst>
                  <a:outerShdw blurRad="38100" dist="38100" dir="2700000" algn="tl">
                    <a:srgbClr val="000000">
                      <a:alpha val="43137"/>
                    </a:srgbClr>
                  </a:outerShdw>
                </a:effectLst>
              </a:rPr>
              <a:t>SOURCE</a:t>
            </a:r>
            <a:r>
              <a:rPr lang="en-US" dirty="0"/>
              <a:t> to a </a:t>
            </a:r>
            <a:r>
              <a:rPr lang="en-US" b="1" dirty="0">
                <a:solidFill>
                  <a:srgbClr val="EC701C"/>
                </a:solidFill>
                <a:effectLst>
                  <a:outerShdw blurRad="38100" dist="38100" dir="2700000" algn="tl">
                    <a:srgbClr val="000000">
                      <a:alpha val="43137"/>
                    </a:srgbClr>
                  </a:outerShdw>
                </a:effectLst>
              </a:rPr>
              <a:t>SINK</a:t>
            </a:r>
          </a:p>
        </p:txBody>
      </p:sp>
    </p:spTree>
    <p:extLst>
      <p:ext uri="{BB962C8B-B14F-4D97-AF65-F5344CB8AC3E}">
        <p14:creationId xmlns:p14="http://schemas.microsoft.com/office/powerpoint/2010/main" val="379116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animBg="1"/>
      <p:bldP spid="39" grpId="0" animBg="1"/>
      <p:bldP spid="2" grpId="0"/>
      <p:bldP spid="18" grpId="0"/>
      <p:bldP spid="19"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7B6D0E-81AE-4C53-A233-296745E24A48}"/>
              </a:ext>
            </a:extLst>
          </p:cNvPr>
          <p:cNvSpPr>
            <a:spLocks noGrp="1"/>
          </p:cNvSpPr>
          <p:nvPr>
            <p:ph type="title"/>
          </p:nvPr>
        </p:nvSpPr>
        <p:spPr/>
        <p:txBody>
          <a:bodyPr/>
          <a:lstStyle/>
          <a:p>
            <a:r>
              <a:rPr lang="en-US" dirty="0"/>
              <a:t>Result: extracted app links</a:t>
            </a:r>
          </a:p>
        </p:txBody>
      </p:sp>
      <p:sp>
        <p:nvSpPr>
          <p:cNvPr id="3" name="Content Placeholder 2">
            <a:extLst>
              <a:ext uri="{FF2B5EF4-FFF2-40B4-BE49-F238E27FC236}">
                <a16:creationId xmlns:a16="http://schemas.microsoft.com/office/drawing/2014/main" id="{CDFFCC96-6566-4AB5-8339-21447B2A0C35}"/>
              </a:ext>
            </a:extLst>
          </p:cNvPr>
          <p:cNvSpPr>
            <a:spLocks noGrp="1"/>
          </p:cNvSpPr>
          <p:nvPr>
            <p:ph idx="4294967295"/>
          </p:nvPr>
        </p:nvSpPr>
        <p:spPr>
          <a:xfrm>
            <a:off x="0" y="1766888"/>
            <a:ext cx="8318500" cy="4006850"/>
          </a:xfrm>
        </p:spPr>
        <p:txBody>
          <a:bodyPr>
            <a:noAutofit/>
          </a:bodyPr>
          <a:lstStyle/>
          <a:p>
            <a:pPr marL="0" indent="0">
              <a:lnSpc>
                <a:spcPts val="1125"/>
              </a:lnSpc>
              <a:buNone/>
            </a:pPr>
            <a:r>
              <a:rPr lang="en-US" sz="1350" dirty="0">
                <a:solidFill>
                  <a:schemeClr val="accent5"/>
                </a:solidFill>
                <a:latin typeface="Consolas" panose="020B0609020204030204" pitchFamily="49" charset="0"/>
              </a:rPr>
              <a:t>void</a:t>
            </a:r>
            <a:r>
              <a:rPr lang="en-US" sz="1350" dirty="0">
                <a:latin typeface="Consolas" panose="020B0609020204030204" pitchFamily="49" charset="0"/>
              </a:rPr>
              <a:t> </a:t>
            </a:r>
            <a:r>
              <a:rPr lang="en-US" sz="1350" dirty="0" err="1">
                <a:latin typeface="Consolas" panose="020B0609020204030204" pitchFamily="49" charset="0"/>
              </a:rPr>
              <a:t>onCreate</a:t>
            </a:r>
            <a:r>
              <a:rPr lang="en-US" sz="1350" dirty="0">
                <a:latin typeface="Consolas" panose="020B0609020204030204" pitchFamily="49" charset="0"/>
              </a:rPr>
              <a:t>(Bundle </a:t>
            </a:r>
            <a:r>
              <a:rPr lang="en-US" sz="1350" dirty="0" err="1">
                <a:latin typeface="Consolas" panose="020B0609020204030204" pitchFamily="49" charset="0"/>
              </a:rPr>
              <a:t>savedInstanceState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Intent </a:t>
            </a:r>
            <a:r>
              <a:rPr lang="en-US" sz="1350" dirty="0" err="1">
                <a:latin typeface="Consolas" panose="020B0609020204030204" pitchFamily="49" charset="0"/>
              </a:rPr>
              <a:t>intent</a:t>
            </a:r>
            <a:r>
              <a:rPr lang="en-US" sz="1350" dirty="0">
                <a:latin typeface="Consolas" panose="020B0609020204030204" pitchFamily="49" charset="0"/>
              </a:rPr>
              <a:t> = </a:t>
            </a:r>
            <a:r>
              <a:rPr lang="en-US" sz="1350" dirty="0" err="1">
                <a:latin typeface="Consolas" panose="020B0609020204030204" pitchFamily="49" charset="0"/>
              </a:rPr>
              <a:t>getIntent</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Bundle </a:t>
            </a:r>
            <a:r>
              <a:rPr lang="en-US" sz="1350" dirty="0" err="1">
                <a:latin typeface="Consolas" panose="020B0609020204030204" pitchFamily="49" charset="0"/>
              </a:rPr>
              <a:t>bundle</a:t>
            </a:r>
            <a:r>
              <a:rPr lang="en-US" sz="1350" dirty="0">
                <a:latin typeface="Consolas" panose="020B0609020204030204" pitchFamily="49" charset="0"/>
              </a:rPr>
              <a:t> = </a:t>
            </a:r>
            <a:r>
              <a:rPr lang="en-US" sz="1350" dirty="0">
                <a:solidFill>
                  <a:schemeClr val="accent5"/>
                </a:solidFill>
                <a:latin typeface="Consolas" panose="020B0609020204030204" pitchFamily="49" charset="0"/>
              </a:rPr>
              <a:t>null</a:t>
            </a:r>
            <a:r>
              <a:rPr lang="en-US" sz="1350" dirty="0">
                <a:latin typeface="Consolas" panose="020B0609020204030204" pitchFamily="49" charset="0"/>
              </a:rPr>
              <a:t>;</a:t>
            </a:r>
          </a:p>
          <a:p>
            <a:pPr marL="0" indent="0">
              <a:lnSpc>
                <a:spcPts val="1125"/>
              </a:lnSpc>
              <a:buNone/>
            </a:pPr>
            <a:r>
              <a:rPr lang="en-US" sz="1350" dirty="0">
                <a:solidFill>
                  <a:schemeClr val="accent5"/>
                </a:solidFill>
                <a:latin typeface="Consolas" panose="020B0609020204030204" pitchFamily="49" charset="0"/>
              </a:rPr>
              <a:t>if </a:t>
            </a:r>
            <a:r>
              <a:rPr lang="en-US" sz="1350" dirty="0">
                <a:latin typeface="Consolas" panose="020B0609020204030204" pitchFamily="49" charset="0"/>
              </a:rPr>
              <a:t>(</a:t>
            </a:r>
            <a:r>
              <a:rPr lang="en-US" sz="1350" dirty="0" err="1">
                <a:latin typeface="Consolas" panose="020B0609020204030204" pitchFamily="49" charset="0"/>
              </a:rPr>
              <a:t>intent.getAction</a:t>
            </a:r>
            <a:r>
              <a:rPr lang="en-US" sz="1350" dirty="0">
                <a:latin typeface="Consolas" panose="020B0609020204030204" pitchFamily="49" charset="0"/>
              </a:rPr>
              <a:t>().equals(</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android.intent.action.VIEW</a:t>
            </a:r>
            <a:r>
              <a:rPr lang="en-US" sz="1350" dirty="0">
                <a:solidFill>
                  <a:srgbClr val="CC00FF"/>
                </a:solidFill>
                <a:latin typeface="Consolas" panose="020B0609020204030204" pitchFamily="49" charset="0"/>
              </a:rPr>
              <a: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Restaurant </a:t>
            </a:r>
            <a:r>
              <a:rPr lang="en-US" sz="1350" dirty="0" err="1">
                <a:latin typeface="Consolas" panose="020B0609020204030204" pitchFamily="49" charset="0"/>
              </a:rPr>
              <a:t>restaurant</a:t>
            </a:r>
            <a:r>
              <a:rPr lang="en-US" sz="1350" dirty="0">
                <a:latin typeface="Consolas" panose="020B0609020204030204" pitchFamily="49" charset="0"/>
              </a:rPr>
              <a:t> = (Restaurant) </a:t>
            </a:r>
            <a:r>
              <a:rPr lang="en-US" sz="1350" dirty="0" err="1">
                <a:latin typeface="Consolas" panose="020B0609020204030204" pitchFamily="49" charset="0"/>
              </a:rPr>
              <a:t>bundle.getSerializable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"restaurant"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err="1">
                <a:solidFill>
                  <a:schemeClr val="accent5"/>
                </a:solidFill>
                <a:latin typeface="Consolas" panose="020B0609020204030204" pitchFamily="49" charset="0"/>
              </a:rPr>
              <a:t>this</a:t>
            </a:r>
            <a:r>
              <a:rPr lang="en-US" sz="1350" dirty="0" err="1">
                <a:latin typeface="Consolas" panose="020B0609020204030204" pitchFamily="49" charset="0"/>
              </a:rPr>
              <a:t>.titleView.setText</a:t>
            </a:r>
            <a:r>
              <a:rPr lang="en-US" sz="1350" dirty="0">
                <a:latin typeface="Consolas" panose="020B0609020204030204" pitchFamily="49" charset="0"/>
              </a:rPr>
              <a:t>(</a:t>
            </a:r>
            <a:r>
              <a:rPr lang="en-US" sz="1350" dirty="0" err="1">
                <a:solidFill>
                  <a:schemeClr val="accent5"/>
                </a:solidFill>
                <a:latin typeface="Consolas" panose="020B0609020204030204" pitchFamily="49" charset="0"/>
              </a:rPr>
              <a:t>this</a:t>
            </a:r>
            <a:r>
              <a:rPr lang="en-US" sz="1350" dirty="0" err="1">
                <a:latin typeface="Consolas" panose="020B0609020204030204" pitchFamily="49" charset="0"/>
              </a:rPr>
              <a:t>.restaurant.getName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err="1">
                <a:latin typeface="Consolas" panose="020B0609020204030204" pitchFamily="49" charset="0"/>
              </a:rPr>
              <a:t>RestaurantLocation</a:t>
            </a:r>
            <a:r>
              <a:rPr lang="en-US" sz="1350" dirty="0">
                <a:latin typeface="Consolas" panose="020B0609020204030204" pitchFamily="49" charset="0"/>
              </a:rPr>
              <a:t> </a:t>
            </a:r>
            <a:r>
              <a:rPr lang="en-US" sz="1350" dirty="0" err="1">
                <a:latin typeface="Consolas" panose="020B0609020204030204" pitchFamily="49" charset="0"/>
              </a:rPr>
              <a:t>loc</a:t>
            </a:r>
            <a:r>
              <a:rPr lang="en-US" sz="1350" dirty="0">
                <a:latin typeface="Consolas" panose="020B0609020204030204" pitchFamily="49" charset="0"/>
              </a:rPr>
              <a:t> = (</a:t>
            </a:r>
            <a:r>
              <a:rPr lang="en-US" sz="1350" dirty="0" err="1">
                <a:latin typeface="Consolas" panose="020B0609020204030204" pitchFamily="49" charset="0"/>
              </a:rPr>
              <a:t>RestaurantLocation</a:t>
            </a:r>
            <a:r>
              <a:rPr lang="en-US" sz="1350" dirty="0">
                <a:latin typeface="Consolas" panose="020B0609020204030204" pitchFamily="49" charset="0"/>
              </a:rPr>
              <a:t>) </a:t>
            </a:r>
            <a:r>
              <a:rPr lang="en-US" sz="1350" dirty="0" err="1">
                <a:latin typeface="Consolas" panose="020B0609020204030204" pitchFamily="49" charset="0"/>
              </a:rPr>
              <a:t>bundle.getParcelable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"location"</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a:t>
            </a:r>
            <a:r>
              <a:rPr lang="en-US" sz="1350" dirty="0" err="1">
                <a:latin typeface="Consolas" panose="020B0609020204030204" pitchFamily="49" charset="0"/>
              </a:rPr>
              <a:t>GoogleMapApi.setLocation</a:t>
            </a:r>
            <a:r>
              <a:rPr lang="en-US" sz="1350" dirty="0">
                <a:latin typeface="Consolas" panose="020B0609020204030204" pitchFamily="49" charset="0"/>
              </a:rPr>
              <a:t>(</a:t>
            </a:r>
            <a:r>
              <a:rPr lang="en-US" sz="1350" dirty="0" err="1">
                <a:latin typeface="Consolas" panose="020B0609020204030204" pitchFamily="49" charset="0"/>
              </a:rPr>
              <a:t>loc</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 </a:t>
            </a:r>
            <a:r>
              <a:rPr lang="en-US" sz="1350" dirty="0">
                <a:solidFill>
                  <a:schemeClr val="accent5"/>
                </a:solidFill>
                <a:latin typeface="Consolas" panose="020B0609020204030204" pitchFamily="49" charset="0"/>
              </a:rPr>
              <a:t>else if </a:t>
            </a:r>
            <a:r>
              <a:rPr lang="en-US" sz="1350" dirty="0">
                <a:latin typeface="Consolas" panose="020B0609020204030204" pitchFamily="49" charset="0"/>
              </a:rPr>
              <a:t>(</a:t>
            </a:r>
            <a:r>
              <a:rPr lang="en-US" sz="1350" dirty="0" err="1">
                <a:latin typeface="Consolas" panose="020B0609020204030204" pitchFamily="49" charset="0"/>
              </a:rPr>
              <a:t>intent.getAction.equals</a:t>
            </a:r>
            <a:r>
              <a:rPr lang="en-US" sz="1350" dirty="0">
                <a:latin typeface="Consolas" panose="020B0609020204030204" pitchFamily="49" charset="0"/>
              </a:rPr>
              <a:t>(</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android.intent.action.SEARCH</a:t>
            </a:r>
            <a:r>
              <a:rPr lang="en-US" sz="1350" dirty="0">
                <a:solidFill>
                  <a:srgbClr val="CC00FF"/>
                </a:solidFill>
                <a:latin typeface="Consolas" panose="020B0609020204030204" pitchFamily="49" charset="0"/>
              </a:rPr>
              <a: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String query = </a:t>
            </a:r>
            <a:r>
              <a:rPr lang="en-US" sz="1350" dirty="0" err="1">
                <a:latin typeface="Consolas" panose="020B0609020204030204" pitchFamily="49" charset="0"/>
              </a:rPr>
              <a:t>bundle.getString</a:t>
            </a:r>
            <a:r>
              <a:rPr lang="en-US" sz="1350" dirty="0">
                <a:latin typeface="Consolas" panose="020B0609020204030204" pitchFamily="49" charset="0"/>
              </a:rPr>
              <a:t>(</a:t>
            </a:r>
            <a:r>
              <a:rPr lang="en-US" sz="1350" dirty="0">
                <a:solidFill>
                  <a:srgbClr val="CC00FF"/>
                </a:solidFill>
                <a:latin typeface="Consolas" panose="020B0609020204030204" pitchFamily="49" charset="0"/>
              </a:rPr>
              <a:t>"query"</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List&lt;Restaurant&gt; nearby = </a:t>
            </a:r>
            <a:r>
              <a:rPr lang="en-US" sz="1350" dirty="0" err="1">
                <a:latin typeface="Consolas" panose="020B0609020204030204" pitchFamily="49" charset="0"/>
              </a:rPr>
              <a:t>bundle.getParcelable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nearby_restaurants</a:t>
            </a:r>
            <a:r>
              <a:rPr lang="en-US" sz="1350" dirty="0">
                <a:solidFill>
                  <a:srgbClr val="CC00FF"/>
                </a:solidFill>
                <a:latin typeface="Consolas" panose="020B0609020204030204" pitchFamily="49" charset="0"/>
              </a:rPr>
              <a:t>"</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a:t>
            </a:r>
            <a:r>
              <a:rPr lang="en-US" sz="1350" dirty="0">
                <a:solidFill>
                  <a:schemeClr val="accent5"/>
                </a:solidFill>
                <a:latin typeface="Consolas" panose="020B0609020204030204" pitchFamily="49" charset="0"/>
              </a:rPr>
              <a:t> for </a:t>
            </a:r>
            <a:r>
              <a:rPr lang="en-US" sz="1350" dirty="0">
                <a:latin typeface="Consolas" panose="020B0609020204030204" pitchFamily="49" charset="0"/>
              </a:rPr>
              <a:t>(Restaurant r : nearby) {   </a:t>
            </a:r>
          </a:p>
          <a:p>
            <a:pPr marL="0" indent="0">
              <a:lnSpc>
                <a:spcPts val="1125"/>
              </a:lnSpc>
              <a:buNone/>
            </a:pPr>
            <a:r>
              <a:rPr lang="en-US" sz="1350" dirty="0">
                <a:latin typeface="Consolas" panose="020B0609020204030204" pitchFamily="49" charset="0"/>
              </a:rPr>
              <a:t>       ... // process r </a:t>
            </a:r>
          </a:p>
          <a:p>
            <a:pPr marL="0" indent="0">
              <a:lnSpc>
                <a:spcPts val="1125"/>
              </a:lnSpc>
              <a:buNone/>
            </a:pPr>
            <a:r>
              <a:rPr lang="en-US" sz="1350" dirty="0">
                <a:latin typeface="Consolas" panose="020B0609020204030204" pitchFamily="49" charset="0"/>
              </a:rPr>
              <a:t>    }</a:t>
            </a:r>
          </a:p>
          <a:p>
            <a:pPr marL="0" indent="0">
              <a:lnSpc>
                <a:spcPts val="1125"/>
              </a:lnSpc>
              <a:buNone/>
            </a:pPr>
            <a:endParaRPr lang="en-US" sz="1350" dirty="0">
              <a:latin typeface="Consolas" panose="020B0609020204030204" pitchFamily="49" charset="0"/>
            </a:endParaRPr>
          </a:p>
        </p:txBody>
      </p:sp>
      <p:sp>
        <p:nvSpPr>
          <p:cNvPr id="13" name="Rectangle: Rounded Corners 12">
            <a:extLst>
              <a:ext uri="{FF2B5EF4-FFF2-40B4-BE49-F238E27FC236}">
                <a16:creationId xmlns:a16="http://schemas.microsoft.com/office/drawing/2014/main" id="{0739812F-F74E-4D18-AD8F-FBC44C96F3B7}"/>
              </a:ext>
            </a:extLst>
          </p:cNvPr>
          <p:cNvSpPr/>
          <p:nvPr/>
        </p:nvSpPr>
        <p:spPr>
          <a:xfrm>
            <a:off x="2476729" y="4118915"/>
            <a:ext cx="1039094" cy="28313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68F7E7E-D543-4430-9D77-8CD7453B1CDF}"/>
              </a:ext>
            </a:extLst>
          </p:cNvPr>
          <p:cNvSpPr/>
          <p:nvPr/>
        </p:nvSpPr>
        <p:spPr>
          <a:xfrm>
            <a:off x="3515822" y="4344834"/>
            <a:ext cx="1350815" cy="29391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E416CED6-2AF4-4A2C-A636-CAD7EF226EC0}"/>
              </a:ext>
            </a:extLst>
          </p:cNvPr>
          <p:cNvSpPr/>
          <p:nvPr/>
        </p:nvSpPr>
        <p:spPr>
          <a:xfrm>
            <a:off x="5345889" y="3270124"/>
            <a:ext cx="1413167" cy="29391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Rounded Corners 16">
            <a:extLst>
              <a:ext uri="{FF2B5EF4-FFF2-40B4-BE49-F238E27FC236}">
                <a16:creationId xmlns:a16="http://schemas.microsoft.com/office/drawing/2014/main" id="{2B814806-A4C2-4146-9DCE-B183447E4931}"/>
              </a:ext>
            </a:extLst>
          </p:cNvPr>
          <p:cNvSpPr/>
          <p:nvPr/>
        </p:nvSpPr>
        <p:spPr>
          <a:xfrm>
            <a:off x="4571765" y="2769073"/>
            <a:ext cx="1548248" cy="29391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4EA29425-C3B1-4CB5-8A76-D60F694AD0CC}"/>
              </a:ext>
            </a:extLst>
          </p:cNvPr>
          <p:cNvSpPr/>
          <p:nvPr/>
        </p:nvSpPr>
        <p:spPr>
          <a:xfrm>
            <a:off x="1042941" y="2520325"/>
            <a:ext cx="1122910" cy="29391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9BF5DC89-8028-492E-9A7A-B28BF7816415}"/>
              </a:ext>
            </a:extLst>
          </p:cNvPr>
          <p:cNvSpPr/>
          <p:nvPr/>
        </p:nvSpPr>
        <p:spPr>
          <a:xfrm>
            <a:off x="1803368" y="3878896"/>
            <a:ext cx="1016071" cy="26610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9F0ED14E-F326-D94A-A27F-738232182974}"/>
              </a:ext>
            </a:extLst>
          </p:cNvPr>
          <p:cNvSpPr/>
          <p:nvPr/>
        </p:nvSpPr>
        <p:spPr>
          <a:xfrm>
            <a:off x="62342" y="5732237"/>
            <a:ext cx="4651895" cy="900246"/>
          </a:xfrm>
          <a:prstGeom prst="rect">
            <a:avLst/>
          </a:prstGeom>
        </p:spPr>
        <p:txBody>
          <a:bodyPr wrap="square">
            <a:spAutoFit/>
          </a:bodyPr>
          <a:lstStyle/>
          <a:p>
            <a:r>
              <a:rPr lang="en-US" sz="1050" dirty="0">
                <a:latin typeface="Consolas" panose="020B0609020204030204" pitchFamily="49" charset="0"/>
              </a:rPr>
              <a:t>Link 1</a:t>
            </a:r>
          </a:p>
          <a:p>
            <a:r>
              <a:rPr lang="en-US" sz="1050" dirty="0">
                <a:latin typeface="Consolas" panose="020B0609020204030204" pitchFamily="49" charset="0"/>
              </a:rPr>
              <a:t>Path constraint: </a:t>
            </a:r>
            <a:r>
              <a:rPr lang="en-US" sz="1050" dirty="0" err="1">
                <a:latin typeface="Consolas" panose="020B0609020204030204" pitchFamily="49" charset="0"/>
              </a:rPr>
              <a:t>android.intent.action</a:t>
            </a:r>
            <a:r>
              <a:rPr lang="en-US" sz="1050" dirty="0">
                <a:latin typeface="Consolas" panose="020B0609020204030204" pitchFamily="49" charset="0"/>
              </a:rPr>
              <a:t> == "VIEW"</a:t>
            </a:r>
          </a:p>
          <a:p>
            <a:r>
              <a:rPr lang="en-US" sz="1050" dirty="0">
                <a:latin typeface="Consolas" panose="020B0609020204030204" pitchFamily="49" charset="0"/>
              </a:rPr>
              <a:t>p1: </a:t>
            </a:r>
            <a:r>
              <a:rPr lang="en-US" sz="1050" dirty="0" err="1">
                <a:latin typeface="Consolas" panose="020B0609020204030204" pitchFamily="49" charset="0"/>
              </a:rPr>
              <a:t>string:android.intent.action</a:t>
            </a:r>
            <a:endParaRPr lang="en-US" sz="1050" dirty="0">
              <a:latin typeface="Consolas" panose="020B0609020204030204" pitchFamily="49" charset="0"/>
            </a:endParaRPr>
          </a:p>
          <a:p>
            <a:r>
              <a:rPr lang="en-US" sz="1050" dirty="0">
                <a:latin typeface="Consolas" panose="020B0609020204030204" pitchFamily="49" charset="0"/>
              </a:rPr>
              <a:t>p2: </a:t>
            </a:r>
            <a:r>
              <a:rPr lang="en-US" sz="1050" dirty="0" err="1">
                <a:latin typeface="Consolas" panose="020B0609020204030204" pitchFamily="49" charset="0"/>
              </a:rPr>
              <a:t>Serializable:restaurant</a:t>
            </a:r>
            <a:r>
              <a:rPr lang="en-US" sz="1050" dirty="0">
                <a:latin typeface="Consolas" panose="020B0609020204030204" pitchFamily="49" charset="0"/>
              </a:rPr>
              <a:t> // complex object reduction</a:t>
            </a:r>
          </a:p>
          <a:p>
            <a:r>
              <a:rPr lang="en-US" sz="1050" dirty="0">
                <a:latin typeface="Consolas" panose="020B0609020204030204" pitchFamily="49" charset="0"/>
              </a:rPr>
              <a:t>p3: </a:t>
            </a:r>
            <a:r>
              <a:rPr lang="en-US" sz="1050" dirty="0" err="1">
                <a:latin typeface="Consolas" panose="020B0609020204030204" pitchFamily="49" charset="0"/>
              </a:rPr>
              <a:t>Parcelable</a:t>
            </a:r>
            <a:r>
              <a:rPr lang="en-US" sz="1050" dirty="0">
                <a:latin typeface="Consolas" panose="020B0609020204030204" pitchFamily="49" charset="0"/>
              </a:rPr>
              <a:t>: location</a:t>
            </a:r>
          </a:p>
        </p:txBody>
      </p:sp>
      <p:sp>
        <p:nvSpPr>
          <p:cNvPr id="12" name="Rectangle 11">
            <a:extLst>
              <a:ext uri="{FF2B5EF4-FFF2-40B4-BE49-F238E27FC236}">
                <a16:creationId xmlns:a16="http://schemas.microsoft.com/office/drawing/2014/main" id="{C971C362-153C-E948-B83D-90679FA50271}"/>
              </a:ext>
            </a:extLst>
          </p:cNvPr>
          <p:cNvSpPr/>
          <p:nvPr/>
        </p:nvSpPr>
        <p:spPr>
          <a:xfrm>
            <a:off x="5070322" y="5644480"/>
            <a:ext cx="4073678" cy="954107"/>
          </a:xfrm>
          <a:prstGeom prst="rect">
            <a:avLst/>
          </a:prstGeom>
        </p:spPr>
        <p:txBody>
          <a:bodyPr wrap="square">
            <a:spAutoFit/>
          </a:bodyPr>
          <a:lstStyle/>
          <a:p>
            <a:r>
              <a:rPr lang="en-US" sz="1400" dirty="0">
                <a:latin typeface="+mj-lt"/>
              </a:rPr>
              <a:t>Link 2</a:t>
            </a:r>
          </a:p>
          <a:p>
            <a:r>
              <a:rPr lang="en-US" sz="1050" dirty="0">
                <a:latin typeface="Consolas" panose="020B0609020204030204" pitchFamily="49" charset="0"/>
              </a:rPr>
              <a:t>Path constraint: </a:t>
            </a:r>
            <a:r>
              <a:rPr lang="en-US" sz="1050" dirty="0" err="1">
                <a:latin typeface="Consolas" panose="020B0609020204030204" pitchFamily="49" charset="0"/>
              </a:rPr>
              <a:t>android.intent.action</a:t>
            </a:r>
            <a:r>
              <a:rPr lang="en-US" sz="1050" dirty="0">
                <a:latin typeface="Consolas" panose="020B0609020204030204" pitchFamily="49" charset="0"/>
              </a:rPr>
              <a:t> == "SEARCH"</a:t>
            </a:r>
          </a:p>
          <a:p>
            <a:r>
              <a:rPr lang="en-US" sz="1050" dirty="0">
                <a:latin typeface="Consolas" panose="020B0609020204030204" pitchFamily="49" charset="0"/>
              </a:rPr>
              <a:t>p1: </a:t>
            </a:r>
            <a:r>
              <a:rPr lang="en-US" sz="1050" dirty="0" err="1">
                <a:latin typeface="Consolas" panose="020B0609020204030204" pitchFamily="49" charset="0"/>
              </a:rPr>
              <a:t>string:android.intent.action</a:t>
            </a:r>
            <a:endParaRPr lang="en-US" sz="1050" dirty="0">
              <a:latin typeface="Consolas" panose="020B0609020204030204" pitchFamily="49" charset="0"/>
            </a:endParaRPr>
          </a:p>
          <a:p>
            <a:r>
              <a:rPr lang="en-US" sz="1050" dirty="0">
                <a:latin typeface="Consolas" panose="020B0609020204030204" pitchFamily="49" charset="0"/>
              </a:rPr>
              <a:t>p2: </a:t>
            </a:r>
            <a:r>
              <a:rPr lang="en-US" sz="1050" dirty="0" err="1">
                <a:latin typeface="Consolas" panose="020B0609020204030204" pitchFamily="49" charset="0"/>
              </a:rPr>
              <a:t>string:query</a:t>
            </a:r>
            <a:endParaRPr lang="en-US" sz="1050" dirty="0">
              <a:latin typeface="Consolas" panose="020B0609020204030204" pitchFamily="49" charset="0"/>
            </a:endParaRPr>
          </a:p>
          <a:p>
            <a:r>
              <a:rPr lang="en-US" sz="1050" dirty="0">
                <a:latin typeface="Consolas" panose="020B0609020204030204" pitchFamily="49" charset="0"/>
              </a:rPr>
              <a:t>p3: </a:t>
            </a:r>
            <a:r>
              <a:rPr lang="en-US" sz="1050" dirty="0" err="1">
                <a:latin typeface="Consolas" panose="020B0609020204030204" pitchFamily="49" charset="0"/>
              </a:rPr>
              <a:t>Parcelable</a:t>
            </a:r>
            <a:r>
              <a:rPr lang="en-US" sz="1050" dirty="0">
                <a:latin typeface="Consolas" panose="020B0609020204030204" pitchFamily="49" charset="0"/>
              </a:rPr>
              <a:t>: </a:t>
            </a:r>
            <a:r>
              <a:rPr lang="en-US" sz="1050" dirty="0" err="1">
                <a:latin typeface="Consolas" panose="020B0609020204030204" pitchFamily="49" charset="0"/>
              </a:rPr>
              <a:t>nearby_restaurants</a:t>
            </a:r>
            <a:endParaRPr lang="en-US" sz="1050" dirty="0">
              <a:latin typeface="Consolas" panose="020B0609020204030204" pitchFamily="49" charset="0"/>
            </a:endParaRPr>
          </a:p>
        </p:txBody>
      </p:sp>
    </p:spTree>
    <p:extLst>
      <p:ext uri="{BB962C8B-B14F-4D97-AF65-F5344CB8AC3E}">
        <p14:creationId xmlns:p14="http://schemas.microsoft.com/office/powerpoint/2010/main" val="21590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9" grpId="0" animBg="1"/>
      <p:bldP spid="20" grpId="0" animBg="1"/>
      <p:bldP spid="1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C509-2889-475A-A6F5-02EC3F5C1085}"/>
              </a:ext>
            </a:extLst>
          </p:cNvPr>
          <p:cNvSpPr>
            <a:spLocks noGrp="1"/>
          </p:cNvSpPr>
          <p:nvPr>
            <p:ph type="title"/>
          </p:nvPr>
        </p:nvSpPr>
        <p:spPr>
          <a:xfrm>
            <a:off x="234315" y="365126"/>
            <a:ext cx="8675370" cy="1325563"/>
          </a:xfrm>
        </p:spPr>
        <p:txBody>
          <a:bodyPr/>
          <a:lstStyle/>
          <a:p>
            <a:r>
              <a:rPr lang="en-US" dirty="0"/>
              <a:t>Examples of </a:t>
            </a:r>
            <a:r>
              <a:rPr lang="en-US" dirty="0" err="1"/>
              <a:t>Elix</a:t>
            </a:r>
            <a:r>
              <a:rPr lang="en-US" dirty="0"/>
              <a:t>-extracted app links</a:t>
            </a:r>
          </a:p>
        </p:txBody>
      </p:sp>
      <p:sp>
        <p:nvSpPr>
          <p:cNvPr id="4" name="Rectangle 3">
            <a:extLst>
              <a:ext uri="{FF2B5EF4-FFF2-40B4-BE49-F238E27FC236}">
                <a16:creationId xmlns:a16="http://schemas.microsoft.com/office/drawing/2014/main" id="{3BDDAF19-A190-4BDB-8266-EE73B9F27D79}"/>
              </a:ext>
            </a:extLst>
          </p:cNvPr>
          <p:cNvSpPr/>
          <p:nvPr/>
        </p:nvSpPr>
        <p:spPr>
          <a:xfrm>
            <a:off x="777586" y="1629309"/>
            <a:ext cx="8506691" cy="5293757"/>
          </a:xfrm>
          <a:prstGeom prst="rect">
            <a:avLst/>
          </a:prstGeom>
        </p:spPr>
        <p:txBody>
          <a:bodyPr wrap="square">
            <a:spAutoFit/>
          </a:bodyPr>
          <a:lstStyle/>
          <a:p>
            <a:r>
              <a:rPr lang="en-US" sz="2400" dirty="0"/>
              <a:t>OpenTable - view restaurant information on a map</a:t>
            </a:r>
            <a:br>
              <a:rPr lang="en-US" sz="2400" dirty="0"/>
            </a:br>
            <a:r>
              <a:rPr lang="en-US" sz="1600" dirty="0">
                <a:latin typeface="Consolas" panose="020B0609020204030204" pitchFamily="49" charset="0"/>
              </a:rPr>
              <a:t>Activity: </a:t>
            </a:r>
            <a:r>
              <a:rPr lang="en-US" sz="1600" dirty="0" err="1">
                <a:latin typeface="Consolas" panose="020B0609020204030204" pitchFamily="49" charset="0"/>
              </a:rPr>
              <a:t>com.opentable.activities.restaurant.info.MapActivity</a:t>
            </a:r>
            <a:endParaRPr lang="en-US" sz="1600" dirty="0">
              <a:latin typeface="Consolas" panose="020B0609020204030204" pitchFamily="49" charset="0"/>
            </a:endParaRPr>
          </a:p>
          <a:p>
            <a:r>
              <a:rPr lang="en-US" sz="1600" dirty="0">
                <a:latin typeface="Consolas" panose="020B0609020204030204" pitchFamily="49" charset="0"/>
              </a:rPr>
              <a:t>p1: string:(</a:t>
            </a:r>
            <a:r>
              <a:rPr lang="en-US" sz="1600" dirty="0" err="1">
                <a:latin typeface="Consolas" panose="020B0609020204030204" pitchFamily="49" charset="0"/>
              </a:rPr>
              <a:t>com.opentable.models.Restaurant</a:t>
            </a:r>
            <a:r>
              <a:rPr lang="en-US" sz="1600" dirty="0">
                <a:latin typeface="Consolas" panose="020B0609020204030204" pitchFamily="49" charset="0"/>
              </a:rPr>
              <a:t>)_restaurant{</a:t>
            </a:r>
            <a:r>
              <a:rPr lang="en-US" sz="1600" dirty="0" err="1">
                <a:latin typeface="Consolas" panose="020B0609020204030204" pitchFamily="49" charset="0"/>
              </a:rPr>
              <a:t>restaurantName</a:t>
            </a:r>
            <a:r>
              <a:rPr lang="en-US" sz="1600" dirty="0">
                <a:latin typeface="Consolas" panose="020B0609020204030204" pitchFamily="49" charset="0"/>
              </a:rPr>
              <a:t>}</a:t>
            </a:r>
          </a:p>
          <a:p>
            <a:r>
              <a:rPr lang="en-US" sz="1600" dirty="0">
                <a:latin typeface="Consolas" panose="020B0609020204030204" pitchFamily="49" charset="0"/>
              </a:rPr>
              <a:t>    // complex object reduction: only expose </a:t>
            </a:r>
            <a:r>
              <a:rPr lang="en-US" sz="1600" dirty="0">
                <a:solidFill>
                  <a:schemeClr val="accent1">
                    <a:lumMod val="75000"/>
                  </a:schemeClr>
                </a:solidFill>
                <a:latin typeface="Consolas" panose="020B0609020204030204" pitchFamily="49" charset="0"/>
              </a:rPr>
              <a:t>used params</a:t>
            </a:r>
            <a:r>
              <a:rPr lang="en-US" sz="1600" dirty="0">
                <a:latin typeface="Consolas" panose="020B0609020204030204" pitchFamily="49" charset="0"/>
              </a:rPr>
              <a:t>, see paper</a:t>
            </a:r>
          </a:p>
          <a:p>
            <a:r>
              <a:rPr lang="en-US" sz="1600" dirty="0">
                <a:latin typeface="Consolas" panose="020B0609020204030204" pitchFamily="49" charset="0"/>
              </a:rPr>
              <a:t>p2: </a:t>
            </a:r>
            <a:r>
              <a:rPr lang="en-US" sz="1600" dirty="0" err="1">
                <a:latin typeface="Consolas" panose="020B0609020204030204" pitchFamily="49" charset="0"/>
              </a:rPr>
              <a:t>bool:EXTRA_ENABLE_DINING_MODE_UI</a:t>
            </a:r>
            <a:endParaRPr lang="en-US" sz="1600" dirty="0">
              <a:latin typeface="Consolas" panose="020B0609020204030204" pitchFamily="49" charset="0"/>
            </a:endParaRPr>
          </a:p>
          <a:p>
            <a:r>
              <a:rPr lang="en-US" sz="1600" dirty="0">
                <a:latin typeface="Consolas" panose="020B0609020204030204" pitchFamily="49" charset="0"/>
              </a:rPr>
              <a:t>p3: </a:t>
            </a:r>
            <a:r>
              <a:rPr lang="en-US" sz="1600" dirty="0" err="1">
                <a:latin typeface="Consolas" panose="020B0609020204030204" pitchFamily="49" charset="0"/>
              </a:rPr>
              <a:t>bool:streetViewExtra</a:t>
            </a:r>
            <a:endParaRPr lang="en-US" sz="1600" dirty="0">
              <a:latin typeface="Consolas" panose="020B0609020204030204" pitchFamily="49" charset="0"/>
            </a:endParaRPr>
          </a:p>
          <a:p>
            <a:endParaRPr lang="en-US" sz="1600" dirty="0">
              <a:latin typeface="Consolas" panose="020B0609020204030204" pitchFamily="49" charset="0"/>
            </a:endParaRPr>
          </a:p>
          <a:p>
            <a:endParaRPr lang="en-US" sz="1600" dirty="0">
              <a:latin typeface="Consolas" panose="020B0609020204030204" pitchFamily="49" charset="0"/>
            </a:endParaRPr>
          </a:p>
          <a:p>
            <a:r>
              <a:rPr lang="en-US" sz="2400" dirty="0"/>
              <a:t>Airbnb – search room listings</a:t>
            </a:r>
            <a:br>
              <a:rPr lang="en-US" sz="2400" dirty="0"/>
            </a:br>
            <a:r>
              <a:rPr lang="en-US" sz="1600" dirty="0">
                <a:latin typeface="Consolas" panose="020B0609020204030204" pitchFamily="49" charset="0"/>
              </a:rPr>
              <a:t>Activity: </a:t>
            </a:r>
            <a:r>
              <a:rPr lang="en-US" sz="1600" dirty="0" err="1">
                <a:latin typeface="Consolas" panose="020B0609020204030204" pitchFamily="49" charset="0"/>
              </a:rPr>
              <a:t>com.airbnb.activities.ManageListingActivity</a:t>
            </a:r>
            <a:endParaRPr lang="en-US" sz="1600" dirty="0">
              <a:latin typeface="Consolas" panose="020B0609020204030204" pitchFamily="49" charset="0"/>
            </a:endParaRPr>
          </a:p>
          <a:p>
            <a:r>
              <a:rPr lang="en-US" sz="1600" dirty="0">
                <a:latin typeface="Consolas" panose="020B0609020204030204" pitchFamily="49" charset="0"/>
              </a:rPr>
              <a:t>p1: </a:t>
            </a:r>
            <a:r>
              <a:rPr lang="en-US" sz="1600" dirty="0" err="1">
                <a:latin typeface="Consolas" panose="020B0609020204030204" pitchFamily="49" charset="0"/>
              </a:rPr>
              <a:t>string:android.intent.action</a:t>
            </a:r>
            <a:endParaRPr lang="en-US" sz="1600" dirty="0">
              <a:latin typeface="Consolas" panose="020B0609020204030204" pitchFamily="49" charset="0"/>
            </a:endParaRPr>
          </a:p>
          <a:p>
            <a:endParaRPr lang="en-US" sz="1600" dirty="0">
              <a:latin typeface="Consolas" panose="020B0609020204030204" pitchFamily="49" charset="0"/>
            </a:endParaRPr>
          </a:p>
          <a:p>
            <a:endParaRPr lang="en-US" sz="1600" dirty="0">
              <a:latin typeface="Consolas" panose="020B0609020204030204" pitchFamily="49" charset="0"/>
            </a:endParaRPr>
          </a:p>
          <a:p>
            <a:r>
              <a:rPr lang="en-US" sz="2400" dirty="0"/>
              <a:t>IMDB - view showtimes for a movie on a day </a:t>
            </a:r>
            <a:endParaRPr lang="en-US" sz="2000" dirty="0"/>
          </a:p>
          <a:p>
            <a:r>
              <a:rPr lang="en-US" sz="1600" dirty="0"/>
              <a:t>Activity: </a:t>
            </a:r>
            <a:r>
              <a:rPr lang="en-US" sz="1600" dirty="0" err="1"/>
              <a:t>com.imdb.mobile.showtimes.ShowtimesActivity</a:t>
            </a:r>
            <a:r>
              <a:rPr lang="en-US" sz="1600" dirty="0"/>
              <a:t> </a:t>
            </a:r>
            <a:br>
              <a:rPr lang="en-US" sz="1600" dirty="0"/>
            </a:br>
            <a:r>
              <a:rPr lang="en-US" sz="1600" dirty="0"/>
              <a:t>p1: </a:t>
            </a:r>
            <a:r>
              <a:rPr lang="en-US" sz="1600" dirty="0" err="1"/>
              <a:t>string:com.imdb.mobile.tconst</a:t>
            </a:r>
            <a:br>
              <a:rPr lang="en-US" sz="1600" dirty="0"/>
            </a:br>
            <a:r>
              <a:rPr lang="en-US" sz="1600" dirty="0"/>
              <a:t>p2: </a:t>
            </a:r>
            <a:r>
              <a:rPr lang="en-US" sz="1600" dirty="0" err="1"/>
              <a:t>string:com.imdb.mobile.date</a:t>
            </a:r>
            <a:br>
              <a:rPr lang="en-US" dirty="0"/>
            </a:br>
            <a:endParaRPr lang="en-US" sz="1600" dirty="0"/>
          </a:p>
          <a:p>
            <a:endParaRPr lang="en-US" sz="1600" dirty="0">
              <a:latin typeface="Consolas" panose="020B0609020204030204" pitchFamily="49" charset="0"/>
            </a:endParaRPr>
          </a:p>
        </p:txBody>
      </p:sp>
      <p:pic>
        <p:nvPicPr>
          <p:cNvPr id="1026" name="Picture 2" descr="Cover art">
            <a:extLst>
              <a:ext uri="{FF2B5EF4-FFF2-40B4-BE49-F238E27FC236}">
                <a16:creationId xmlns:a16="http://schemas.microsoft.com/office/drawing/2014/main" id="{B1A33C35-6AB6-894C-84BE-6B01101A5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2" y="1790087"/>
            <a:ext cx="661013" cy="661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er art">
            <a:extLst>
              <a:ext uri="{FF2B5EF4-FFF2-40B4-BE49-F238E27FC236}">
                <a16:creationId xmlns:a16="http://schemas.microsoft.com/office/drawing/2014/main" id="{786BDE30-124A-5E47-97F0-B9DE864FA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62" y="3819257"/>
            <a:ext cx="661013" cy="6610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er art">
            <a:extLst>
              <a:ext uri="{FF2B5EF4-FFF2-40B4-BE49-F238E27FC236}">
                <a16:creationId xmlns:a16="http://schemas.microsoft.com/office/drawing/2014/main" id="{DF20FDC9-96C9-4349-9884-97E398E19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431" y="5188714"/>
            <a:ext cx="585934" cy="58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870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5942-8060-4B92-88D4-748CFBB22583}"/>
              </a:ext>
            </a:extLst>
          </p:cNvPr>
          <p:cNvSpPr>
            <a:spLocks noGrp="1"/>
          </p:cNvSpPr>
          <p:nvPr>
            <p:ph type="title"/>
          </p:nvPr>
        </p:nvSpPr>
        <p:spPr>
          <a:xfrm>
            <a:off x="628650" y="1834880"/>
            <a:ext cx="7886700" cy="792019"/>
          </a:xfrm>
        </p:spPr>
        <p:txBody>
          <a:bodyPr/>
          <a:lstStyle/>
          <a:p>
            <a:r>
              <a:rPr lang="en-US" dirty="0"/>
              <a:t>Implementation &amp; Evaluation</a:t>
            </a:r>
          </a:p>
        </p:txBody>
      </p:sp>
    </p:spTree>
    <p:extLst>
      <p:ext uri="{BB962C8B-B14F-4D97-AF65-F5344CB8AC3E}">
        <p14:creationId xmlns:p14="http://schemas.microsoft.com/office/powerpoint/2010/main" val="101226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AE51-E22C-437A-998F-01EDF920802A}"/>
              </a:ext>
            </a:extLst>
          </p:cNvPr>
          <p:cNvSpPr>
            <a:spLocks noGrp="1"/>
          </p:cNvSpPr>
          <p:nvPr>
            <p:ph type="title"/>
          </p:nvPr>
        </p:nvSpPr>
        <p:spPr/>
        <p:txBody>
          <a:bodyPr/>
          <a:lstStyle/>
          <a:p>
            <a:r>
              <a:rPr lang="en-US" dirty="0"/>
              <a:t>Testbed</a:t>
            </a:r>
          </a:p>
        </p:txBody>
      </p:sp>
      <p:sp>
        <p:nvSpPr>
          <p:cNvPr id="3" name="Content Placeholder 2">
            <a:extLst>
              <a:ext uri="{FF2B5EF4-FFF2-40B4-BE49-F238E27FC236}">
                <a16:creationId xmlns:a16="http://schemas.microsoft.com/office/drawing/2014/main" id="{A2F9465E-DA4B-4DA7-A016-2B312174109C}"/>
              </a:ext>
            </a:extLst>
          </p:cNvPr>
          <p:cNvSpPr>
            <a:spLocks noGrp="1"/>
          </p:cNvSpPr>
          <p:nvPr>
            <p:ph idx="1"/>
          </p:nvPr>
        </p:nvSpPr>
        <p:spPr>
          <a:xfrm>
            <a:off x="364048" y="2174955"/>
            <a:ext cx="4419939" cy="3655093"/>
          </a:xfrm>
        </p:spPr>
        <p:txBody>
          <a:bodyPr>
            <a:normAutofit fontScale="92500" lnSpcReduction="10000"/>
          </a:bodyPr>
          <a:lstStyle/>
          <a:p>
            <a:r>
              <a:rPr lang="en-US" dirty="0"/>
              <a:t>Static app </a:t>
            </a:r>
            <a:r>
              <a:rPr lang="en-US" b="1" dirty="0">
                <a:solidFill>
                  <a:schemeClr val="accent1">
                    <a:lumMod val="75000"/>
                  </a:schemeClr>
                </a:solidFill>
              </a:rPr>
              <a:t>link extractor</a:t>
            </a:r>
          </a:p>
          <a:p>
            <a:r>
              <a:rPr lang="en-US" b="1" dirty="0">
                <a:solidFill>
                  <a:schemeClr val="accent1">
                    <a:lumMod val="75000"/>
                  </a:schemeClr>
                </a:solidFill>
              </a:rPr>
              <a:t>Link executor</a:t>
            </a:r>
            <a:r>
              <a:rPr lang="en-US" dirty="0">
                <a:solidFill>
                  <a:schemeClr val="accent1">
                    <a:lumMod val="75000"/>
                  </a:schemeClr>
                </a:solidFill>
              </a:rPr>
              <a:t> </a:t>
            </a:r>
            <a:r>
              <a:rPr lang="en-US" dirty="0"/>
              <a:t>installed on device</a:t>
            </a:r>
          </a:p>
          <a:p>
            <a:r>
              <a:rPr lang="en-US" dirty="0"/>
              <a:t>Testing infrastructure </a:t>
            </a:r>
          </a:p>
          <a:p>
            <a:pPr lvl="1"/>
            <a:r>
              <a:rPr lang="en-US" dirty="0"/>
              <a:t>Dynamic analysis for link parameterization</a:t>
            </a:r>
          </a:p>
          <a:p>
            <a:pPr lvl="1"/>
            <a:r>
              <a:rPr lang="en-US" dirty="0"/>
              <a:t>Phones + Azure VMs</a:t>
            </a:r>
          </a:p>
          <a:p>
            <a:pPr marL="342900" lvl="1" indent="0">
              <a:buNone/>
            </a:pPr>
            <a:r>
              <a:rPr lang="en-US" dirty="0"/>
              <a:t> </a:t>
            </a:r>
          </a:p>
          <a:p>
            <a:pPr marL="0" indent="0">
              <a:buNone/>
            </a:pPr>
            <a:r>
              <a:rPr lang="en-US" dirty="0">
                <a:solidFill>
                  <a:schemeClr val="accent1">
                    <a:lumMod val="75000"/>
                  </a:schemeClr>
                </a:solidFill>
              </a:rPr>
              <a:t>Tested on top-1007</a:t>
            </a:r>
            <a:br>
              <a:rPr lang="en-US" dirty="0">
                <a:solidFill>
                  <a:schemeClr val="accent1">
                    <a:lumMod val="75000"/>
                  </a:schemeClr>
                </a:solidFill>
              </a:rPr>
            </a:br>
            <a:r>
              <a:rPr lang="en-US" dirty="0">
                <a:solidFill>
                  <a:schemeClr val="accent1">
                    <a:lumMod val="75000"/>
                  </a:schemeClr>
                </a:solidFill>
              </a:rPr>
              <a:t>Google Play apps</a:t>
            </a:r>
          </a:p>
        </p:txBody>
      </p:sp>
      <p:grpSp>
        <p:nvGrpSpPr>
          <p:cNvPr id="4" name="Group 3">
            <a:extLst>
              <a:ext uri="{FF2B5EF4-FFF2-40B4-BE49-F238E27FC236}">
                <a16:creationId xmlns:a16="http://schemas.microsoft.com/office/drawing/2014/main" id="{2A0BB8F1-7698-4999-8BDE-B5E0C9D7B261}"/>
              </a:ext>
            </a:extLst>
          </p:cNvPr>
          <p:cNvGrpSpPr/>
          <p:nvPr/>
        </p:nvGrpSpPr>
        <p:grpSpPr>
          <a:xfrm>
            <a:off x="4745182" y="2329296"/>
            <a:ext cx="4393356" cy="3349136"/>
            <a:chOff x="295307" y="-312315"/>
            <a:chExt cx="10277542" cy="7724364"/>
          </a:xfrm>
        </p:grpSpPr>
        <p:sp>
          <p:nvSpPr>
            <p:cNvPr id="5" name="Rectangle 4">
              <a:extLst>
                <a:ext uri="{FF2B5EF4-FFF2-40B4-BE49-F238E27FC236}">
                  <a16:creationId xmlns:a16="http://schemas.microsoft.com/office/drawing/2014/main" id="{7F15902F-A3EA-4961-9A75-BDE3D568AC2C}"/>
                </a:ext>
              </a:extLst>
            </p:cNvPr>
            <p:cNvSpPr/>
            <p:nvPr/>
          </p:nvSpPr>
          <p:spPr>
            <a:xfrm>
              <a:off x="1793025" y="151992"/>
              <a:ext cx="1767525" cy="2964279"/>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Link extraction </a:t>
              </a:r>
            </a:p>
            <a:p>
              <a:pPr algn="ctr"/>
              <a:r>
                <a:rPr lang="en-US" sz="1050" dirty="0">
                  <a:solidFill>
                    <a:schemeClr val="tx1"/>
                  </a:solidFill>
                </a:rPr>
                <a:t>(Static analysis)</a:t>
              </a: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p:txBody>
        </p:sp>
        <p:pic>
          <p:nvPicPr>
            <p:cNvPr id="6" name="Graphic 5" descr="Gears">
              <a:extLst>
                <a:ext uri="{FF2B5EF4-FFF2-40B4-BE49-F238E27FC236}">
                  <a16:creationId xmlns:a16="http://schemas.microsoft.com/office/drawing/2014/main" id="{4122F4A0-CE78-4AE5-8574-40B8602E7F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3887" y="2082842"/>
              <a:ext cx="914400" cy="914400"/>
            </a:xfrm>
            <a:prstGeom prst="rect">
              <a:avLst/>
            </a:prstGeom>
          </p:spPr>
        </p:pic>
        <p:pic>
          <p:nvPicPr>
            <p:cNvPr id="7" name="Graphic 6" descr="Checklist">
              <a:extLst>
                <a:ext uri="{FF2B5EF4-FFF2-40B4-BE49-F238E27FC236}">
                  <a16:creationId xmlns:a16="http://schemas.microsoft.com/office/drawing/2014/main" id="{AED20F9B-10FF-4CF5-84F2-8A54C411D4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33967" y="2025321"/>
              <a:ext cx="914400" cy="914399"/>
            </a:xfrm>
            <a:prstGeom prst="rect">
              <a:avLst/>
            </a:prstGeom>
          </p:spPr>
        </p:pic>
        <p:pic>
          <p:nvPicPr>
            <p:cNvPr id="8" name="Graphic 7" descr="List">
              <a:extLst>
                <a:ext uri="{FF2B5EF4-FFF2-40B4-BE49-F238E27FC236}">
                  <a16:creationId xmlns:a16="http://schemas.microsoft.com/office/drawing/2014/main" id="{DA128204-51E6-4F6D-B95B-1EA1AA0046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1181" y="469937"/>
              <a:ext cx="792695" cy="745689"/>
            </a:xfrm>
            <a:prstGeom prst="rect">
              <a:avLst/>
            </a:prstGeom>
          </p:spPr>
        </p:pic>
        <p:pic>
          <p:nvPicPr>
            <p:cNvPr id="9" name="Graphic 8" descr="List">
              <a:extLst>
                <a:ext uri="{FF2B5EF4-FFF2-40B4-BE49-F238E27FC236}">
                  <a16:creationId xmlns:a16="http://schemas.microsoft.com/office/drawing/2014/main" id="{83164230-3071-4751-A25F-CA69A02566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1181" y="1201788"/>
              <a:ext cx="792695" cy="745689"/>
            </a:xfrm>
            <a:prstGeom prst="rect">
              <a:avLst/>
            </a:prstGeom>
          </p:spPr>
        </p:pic>
        <p:pic>
          <p:nvPicPr>
            <p:cNvPr id="10" name="Graphic 9" descr="List">
              <a:extLst>
                <a:ext uri="{FF2B5EF4-FFF2-40B4-BE49-F238E27FC236}">
                  <a16:creationId xmlns:a16="http://schemas.microsoft.com/office/drawing/2014/main" id="{4671FB87-D1C8-474E-8D20-AAC7D581F0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1181" y="1944790"/>
              <a:ext cx="792695" cy="745689"/>
            </a:xfrm>
            <a:prstGeom prst="rect">
              <a:avLst/>
            </a:prstGeom>
          </p:spPr>
        </p:pic>
        <p:sp>
          <p:nvSpPr>
            <p:cNvPr id="11" name="Rectangle 10">
              <a:extLst>
                <a:ext uri="{FF2B5EF4-FFF2-40B4-BE49-F238E27FC236}">
                  <a16:creationId xmlns:a16="http://schemas.microsoft.com/office/drawing/2014/main" id="{00C5B551-35E4-498B-9C8E-C2618719D960}"/>
                </a:ext>
              </a:extLst>
            </p:cNvPr>
            <p:cNvSpPr/>
            <p:nvPr/>
          </p:nvSpPr>
          <p:spPr>
            <a:xfrm>
              <a:off x="1790151" y="3896654"/>
              <a:ext cx="1773275" cy="249306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a:p>
              <a:pPr algn="ctr"/>
              <a:r>
                <a:rPr lang="en-US" sz="1050" dirty="0">
                  <a:solidFill>
                    <a:schemeClr val="tx1"/>
                  </a:solidFill>
                </a:rPr>
                <a:t>Input collection</a:t>
              </a: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p:txBody>
        </p:sp>
        <p:pic>
          <p:nvPicPr>
            <p:cNvPr id="12" name="Picture 11">
              <a:extLst>
                <a:ext uri="{FF2B5EF4-FFF2-40B4-BE49-F238E27FC236}">
                  <a16:creationId xmlns:a16="http://schemas.microsoft.com/office/drawing/2014/main" id="{670A81F8-E1C5-4DED-B6D8-6F017034598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967" t="15669" r="2202" b="10998"/>
            <a:stretch/>
          </p:blipFill>
          <p:spPr>
            <a:xfrm>
              <a:off x="2249881" y="4796963"/>
              <a:ext cx="788598" cy="754311"/>
            </a:xfrm>
            <a:prstGeom prst="rect">
              <a:avLst/>
            </a:prstGeom>
          </p:spPr>
        </p:pic>
        <p:pic>
          <p:nvPicPr>
            <p:cNvPr id="13" name="Graphic 12" descr="Smart Phone">
              <a:extLst>
                <a:ext uri="{FF2B5EF4-FFF2-40B4-BE49-F238E27FC236}">
                  <a16:creationId xmlns:a16="http://schemas.microsoft.com/office/drawing/2014/main" id="{8B96A4F1-1619-43D8-B66C-EF730EB2A6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76981" y="5652863"/>
              <a:ext cx="561057" cy="561057"/>
            </a:xfrm>
            <a:prstGeom prst="rect">
              <a:avLst/>
            </a:prstGeom>
          </p:spPr>
        </p:pic>
        <p:pic>
          <p:nvPicPr>
            <p:cNvPr id="14" name="Picture 13">
              <a:extLst>
                <a:ext uri="{FF2B5EF4-FFF2-40B4-BE49-F238E27FC236}">
                  <a16:creationId xmlns:a16="http://schemas.microsoft.com/office/drawing/2014/main" id="{70BD159F-5ADF-44F5-9985-937F2991740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10163" y="5661636"/>
              <a:ext cx="588126" cy="541398"/>
            </a:xfrm>
            <a:prstGeom prst="rect">
              <a:avLst/>
            </a:prstGeom>
          </p:spPr>
        </p:pic>
        <p:sp>
          <p:nvSpPr>
            <p:cNvPr id="15" name="TextBox 14">
              <a:extLst>
                <a:ext uri="{FF2B5EF4-FFF2-40B4-BE49-F238E27FC236}">
                  <a16:creationId xmlns:a16="http://schemas.microsoft.com/office/drawing/2014/main" id="{37BD8ABA-22A8-47D2-A0FF-0B3ADADD94AA}"/>
                </a:ext>
              </a:extLst>
            </p:cNvPr>
            <p:cNvSpPr txBox="1"/>
            <p:nvPr/>
          </p:nvSpPr>
          <p:spPr>
            <a:xfrm>
              <a:off x="2312427" y="5425132"/>
              <a:ext cx="589494" cy="585626"/>
            </a:xfrm>
            <a:prstGeom prst="rect">
              <a:avLst/>
            </a:prstGeom>
            <a:noFill/>
          </p:spPr>
          <p:txBody>
            <a:bodyPr wrap="none" rtlCol="0">
              <a:spAutoFit/>
            </a:bodyPr>
            <a:lstStyle/>
            <a:p>
              <a:r>
                <a:rPr lang="en-US" sz="1050" b="1" dirty="0"/>
                <a:t>+</a:t>
              </a:r>
            </a:p>
          </p:txBody>
        </p:sp>
        <p:pic>
          <p:nvPicPr>
            <p:cNvPr id="16" name="Picture 15">
              <a:extLst>
                <a:ext uri="{FF2B5EF4-FFF2-40B4-BE49-F238E27FC236}">
                  <a16:creationId xmlns:a16="http://schemas.microsoft.com/office/drawing/2014/main" id="{EC5BD87A-3111-44C3-84EB-40DF4A6CD27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24058" y="3944590"/>
              <a:ext cx="486941" cy="594247"/>
            </a:xfrm>
            <a:prstGeom prst="rect">
              <a:avLst/>
            </a:prstGeom>
          </p:spPr>
        </p:pic>
        <p:pic>
          <p:nvPicPr>
            <p:cNvPr id="17" name="Picture 16">
              <a:extLst>
                <a:ext uri="{FF2B5EF4-FFF2-40B4-BE49-F238E27FC236}">
                  <a16:creationId xmlns:a16="http://schemas.microsoft.com/office/drawing/2014/main" id="{42AED4C3-7830-47EF-9AB5-6A8CF7B816F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24058" y="4641766"/>
              <a:ext cx="486941" cy="594247"/>
            </a:xfrm>
            <a:prstGeom prst="rect">
              <a:avLst/>
            </a:prstGeom>
          </p:spPr>
        </p:pic>
        <p:pic>
          <p:nvPicPr>
            <p:cNvPr id="18" name="Picture 17">
              <a:extLst>
                <a:ext uri="{FF2B5EF4-FFF2-40B4-BE49-F238E27FC236}">
                  <a16:creationId xmlns:a16="http://schemas.microsoft.com/office/drawing/2014/main" id="{314E7DD7-1AE7-4C6D-819A-CAC3811513D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24058" y="5381360"/>
              <a:ext cx="486941" cy="594247"/>
            </a:xfrm>
            <a:prstGeom prst="rect">
              <a:avLst/>
            </a:prstGeom>
          </p:spPr>
        </p:pic>
        <p:sp>
          <p:nvSpPr>
            <p:cNvPr id="19" name="TextBox 18">
              <a:extLst>
                <a:ext uri="{FF2B5EF4-FFF2-40B4-BE49-F238E27FC236}">
                  <a16:creationId xmlns:a16="http://schemas.microsoft.com/office/drawing/2014/main" id="{FF621D39-989A-4D9D-BF12-12A7D449A83D}"/>
                </a:ext>
              </a:extLst>
            </p:cNvPr>
            <p:cNvSpPr txBox="1"/>
            <p:nvPr/>
          </p:nvSpPr>
          <p:spPr>
            <a:xfrm>
              <a:off x="3707334" y="2971825"/>
              <a:ext cx="589494" cy="585626"/>
            </a:xfrm>
            <a:prstGeom prst="rect">
              <a:avLst/>
            </a:prstGeom>
            <a:noFill/>
          </p:spPr>
          <p:txBody>
            <a:bodyPr wrap="none" rtlCol="0">
              <a:spAutoFit/>
            </a:bodyPr>
            <a:lstStyle/>
            <a:p>
              <a:r>
                <a:rPr lang="en-US" sz="1050" b="1" dirty="0"/>
                <a:t>+</a:t>
              </a:r>
            </a:p>
          </p:txBody>
        </p:sp>
        <p:sp>
          <p:nvSpPr>
            <p:cNvPr id="20" name="TextBox 19">
              <a:extLst>
                <a:ext uri="{FF2B5EF4-FFF2-40B4-BE49-F238E27FC236}">
                  <a16:creationId xmlns:a16="http://schemas.microsoft.com/office/drawing/2014/main" id="{2DBB5F31-FAB7-4DD8-9A27-E0B6D2B169A2}"/>
                </a:ext>
              </a:extLst>
            </p:cNvPr>
            <p:cNvSpPr txBox="1"/>
            <p:nvPr/>
          </p:nvSpPr>
          <p:spPr>
            <a:xfrm rot="5400000">
              <a:off x="3719557" y="2592114"/>
              <a:ext cx="735980" cy="647994"/>
            </a:xfrm>
            <a:prstGeom prst="rect">
              <a:avLst/>
            </a:prstGeom>
            <a:noFill/>
          </p:spPr>
          <p:txBody>
            <a:bodyPr wrap="square" rtlCol="0">
              <a:spAutoFit/>
            </a:bodyPr>
            <a:lstStyle/>
            <a:p>
              <a:r>
                <a:rPr lang="en-US" sz="1200" b="1" dirty="0"/>
                <a:t>...</a:t>
              </a:r>
            </a:p>
          </p:txBody>
        </p:sp>
        <p:sp>
          <p:nvSpPr>
            <p:cNvPr id="21" name="TextBox 20">
              <a:extLst>
                <a:ext uri="{FF2B5EF4-FFF2-40B4-BE49-F238E27FC236}">
                  <a16:creationId xmlns:a16="http://schemas.microsoft.com/office/drawing/2014/main" id="{D2C3160D-D46B-4083-8C0E-A377464004FB}"/>
                </a:ext>
              </a:extLst>
            </p:cNvPr>
            <p:cNvSpPr txBox="1"/>
            <p:nvPr/>
          </p:nvSpPr>
          <p:spPr>
            <a:xfrm rot="5400000">
              <a:off x="3685286" y="6036346"/>
              <a:ext cx="735980" cy="647994"/>
            </a:xfrm>
            <a:prstGeom prst="rect">
              <a:avLst/>
            </a:prstGeom>
            <a:noFill/>
          </p:spPr>
          <p:txBody>
            <a:bodyPr wrap="square" rtlCol="0">
              <a:spAutoFit/>
            </a:bodyPr>
            <a:lstStyle/>
            <a:p>
              <a:r>
                <a:rPr lang="en-US" sz="1200" b="1" dirty="0"/>
                <a:t>...</a:t>
              </a:r>
            </a:p>
          </p:txBody>
        </p:sp>
        <p:sp>
          <p:nvSpPr>
            <p:cNvPr id="22" name="TextBox 21">
              <a:extLst>
                <a:ext uri="{FF2B5EF4-FFF2-40B4-BE49-F238E27FC236}">
                  <a16:creationId xmlns:a16="http://schemas.microsoft.com/office/drawing/2014/main" id="{395EE9E6-B34A-46DA-8DFC-7AA4BE94B28E}"/>
                </a:ext>
              </a:extLst>
            </p:cNvPr>
            <p:cNvSpPr txBox="1"/>
            <p:nvPr/>
          </p:nvSpPr>
          <p:spPr>
            <a:xfrm>
              <a:off x="3269819" y="-312315"/>
              <a:ext cx="1378691" cy="958294"/>
            </a:xfrm>
            <a:prstGeom prst="rect">
              <a:avLst/>
            </a:prstGeom>
            <a:noFill/>
          </p:spPr>
          <p:txBody>
            <a:bodyPr wrap="square" rtlCol="0">
              <a:spAutoFit/>
            </a:bodyPr>
            <a:lstStyle/>
            <a:p>
              <a:pPr algn="ctr"/>
              <a:r>
                <a:rPr lang="en-US" sz="1050" dirty="0"/>
                <a:t>app links</a:t>
              </a:r>
            </a:p>
          </p:txBody>
        </p:sp>
        <p:sp>
          <p:nvSpPr>
            <p:cNvPr id="23" name="TextBox 22">
              <a:extLst>
                <a:ext uri="{FF2B5EF4-FFF2-40B4-BE49-F238E27FC236}">
                  <a16:creationId xmlns:a16="http://schemas.microsoft.com/office/drawing/2014/main" id="{45BE4AB7-A715-4946-AF43-5770D3ADD74C}"/>
                </a:ext>
              </a:extLst>
            </p:cNvPr>
            <p:cNvSpPr txBox="1"/>
            <p:nvPr/>
          </p:nvSpPr>
          <p:spPr>
            <a:xfrm>
              <a:off x="2986285" y="6453755"/>
              <a:ext cx="1945768" cy="958294"/>
            </a:xfrm>
            <a:prstGeom prst="rect">
              <a:avLst/>
            </a:prstGeom>
            <a:noFill/>
          </p:spPr>
          <p:txBody>
            <a:bodyPr wrap="square" rtlCol="0">
              <a:spAutoFit/>
            </a:bodyPr>
            <a:lstStyle/>
            <a:p>
              <a:pPr algn="ctr"/>
              <a:r>
                <a:rPr lang="en-US" sz="1050" dirty="0"/>
                <a:t>Monkey logs</a:t>
              </a:r>
            </a:p>
          </p:txBody>
        </p:sp>
        <p:cxnSp>
          <p:nvCxnSpPr>
            <p:cNvPr id="24" name="Straight Arrow Connector 23">
              <a:extLst>
                <a:ext uri="{FF2B5EF4-FFF2-40B4-BE49-F238E27FC236}">
                  <a16:creationId xmlns:a16="http://schemas.microsoft.com/office/drawing/2014/main" id="{213CC8E8-FCDF-484F-90B2-597724B32313}"/>
                </a:ext>
              </a:extLst>
            </p:cNvPr>
            <p:cNvCxnSpPr>
              <a:cxnSpLocks/>
            </p:cNvCxnSpPr>
            <p:nvPr/>
          </p:nvCxnSpPr>
          <p:spPr>
            <a:xfrm flipV="1">
              <a:off x="4155909" y="3424774"/>
              <a:ext cx="542537" cy="5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2881E3F9-5D44-4688-A99C-34C979D4D5FA}"/>
                </a:ext>
              </a:extLst>
            </p:cNvPr>
            <p:cNvGrpSpPr/>
            <p:nvPr/>
          </p:nvGrpSpPr>
          <p:grpSpPr>
            <a:xfrm>
              <a:off x="9214840" y="2947621"/>
              <a:ext cx="933530" cy="914400"/>
              <a:chOff x="9858992" y="3496472"/>
              <a:chExt cx="933530" cy="914400"/>
            </a:xfrm>
          </p:grpSpPr>
          <p:pic>
            <p:nvPicPr>
              <p:cNvPr id="98" name="Graphic 97" descr="Checklist">
                <a:extLst>
                  <a:ext uri="{FF2B5EF4-FFF2-40B4-BE49-F238E27FC236}">
                    <a16:creationId xmlns:a16="http://schemas.microsoft.com/office/drawing/2014/main" id="{2B55C1C7-41E4-4FB6-85B7-FFE09F7D96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78122" y="3496472"/>
                <a:ext cx="914400" cy="914400"/>
              </a:xfrm>
              <a:prstGeom prst="rect">
                <a:avLst/>
              </a:prstGeom>
            </p:spPr>
          </p:pic>
          <p:sp>
            <p:nvSpPr>
              <p:cNvPr id="99" name="Rectangle 98">
                <a:extLst>
                  <a:ext uri="{FF2B5EF4-FFF2-40B4-BE49-F238E27FC236}">
                    <a16:creationId xmlns:a16="http://schemas.microsoft.com/office/drawing/2014/main" id="{5C707362-4907-4B8A-834A-84A98BDE85A0}"/>
                  </a:ext>
                </a:extLst>
              </p:cNvPr>
              <p:cNvSpPr/>
              <p:nvPr/>
            </p:nvSpPr>
            <p:spPr>
              <a:xfrm>
                <a:off x="9858992" y="3800749"/>
                <a:ext cx="191641" cy="129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x</a:t>
                </a:r>
              </a:p>
            </p:txBody>
          </p:sp>
          <p:sp>
            <p:nvSpPr>
              <p:cNvPr id="100" name="Rectangle 99">
                <a:extLst>
                  <a:ext uri="{FF2B5EF4-FFF2-40B4-BE49-F238E27FC236}">
                    <a16:creationId xmlns:a16="http://schemas.microsoft.com/office/drawing/2014/main" id="{76274FD1-6C81-4BDD-8242-E9A8B67FCBC2}"/>
                  </a:ext>
                </a:extLst>
              </p:cNvPr>
              <p:cNvSpPr/>
              <p:nvPr/>
            </p:nvSpPr>
            <p:spPr>
              <a:xfrm>
                <a:off x="9865422" y="4095576"/>
                <a:ext cx="191641" cy="129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x</a:t>
                </a:r>
              </a:p>
            </p:txBody>
          </p:sp>
        </p:grpSp>
        <p:grpSp>
          <p:nvGrpSpPr>
            <p:cNvPr id="26" name="Group 25">
              <a:extLst>
                <a:ext uri="{FF2B5EF4-FFF2-40B4-BE49-F238E27FC236}">
                  <a16:creationId xmlns:a16="http://schemas.microsoft.com/office/drawing/2014/main" id="{EA734FAA-5D8A-4501-80F3-85D32B5C900A}"/>
                </a:ext>
              </a:extLst>
            </p:cNvPr>
            <p:cNvGrpSpPr/>
            <p:nvPr/>
          </p:nvGrpSpPr>
          <p:grpSpPr>
            <a:xfrm>
              <a:off x="9214840" y="3869921"/>
              <a:ext cx="933530" cy="914400"/>
              <a:chOff x="10639078" y="3638376"/>
              <a:chExt cx="933530" cy="914400"/>
            </a:xfrm>
          </p:grpSpPr>
          <p:pic>
            <p:nvPicPr>
              <p:cNvPr id="96" name="Graphic 95" descr="Checklist">
                <a:extLst>
                  <a:ext uri="{FF2B5EF4-FFF2-40B4-BE49-F238E27FC236}">
                    <a16:creationId xmlns:a16="http://schemas.microsoft.com/office/drawing/2014/main" id="{3D5E710F-6C1F-457D-B63C-08330E4A4E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58208" y="3638376"/>
                <a:ext cx="914400" cy="914400"/>
              </a:xfrm>
              <a:prstGeom prst="rect">
                <a:avLst/>
              </a:prstGeom>
            </p:spPr>
          </p:pic>
          <p:sp>
            <p:nvSpPr>
              <p:cNvPr id="97" name="Rectangle 96">
                <a:extLst>
                  <a:ext uri="{FF2B5EF4-FFF2-40B4-BE49-F238E27FC236}">
                    <a16:creationId xmlns:a16="http://schemas.microsoft.com/office/drawing/2014/main" id="{B4D98EB1-4656-4EAD-9769-A525CEC59AE7}"/>
                  </a:ext>
                </a:extLst>
              </p:cNvPr>
              <p:cNvSpPr/>
              <p:nvPr/>
            </p:nvSpPr>
            <p:spPr>
              <a:xfrm>
                <a:off x="10639078" y="3942653"/>
                <a:ext cx="191641" cy="129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x</a:t>
                </a:r>
              </a:p>
            </p:txBody>
          </p:sp>
        </p:grpSp>
        <p:sp>
          <p:nvSpPr>
            <p:cNvPr id="27" name="TextBox 26">
              <a:extLst>
                <a:ext uri="{FF2B5EF4-FFF2-40B4-BE49-F238E27FC236}">
                  <a16:creationId xmlns:a16="http://schemas.microsoft.com/office/drawing/2014/main" id="{575B27BA-D3F3-4975-9B4D-2AA2E46A8830}"/>
                </a:ext>
              </a:extLst>
            </p:cNvPr>
            <p:cNvSpPr txBox="1"/>
            <p:nvPr/>
          </p:nvSpPr>
          <p:spPr>
            <a:xfrm rot="5400000">
              <a:off x="9429704" y="4836217"/>
              <a:ext cx="735980" cy="647994"/>
            </a:xfrm>
            <a:prstGeom prst="rect">
              <a:avLst/>
            </a:prstGeom>
            <a:noFill/>
          </p:spPr>
          <p:txBody>
            <a:bodyPr wrap="square" rtlCol="0">
              <a:spAutoFit/>
            </a:bodyPr>
            <a:lstStyle/>
            <a:p>
              <a:r>
                <a:rPr lang="en-US" sz="1200" b="1" dirty="0"/>
                <a:t>...</a:t>
              </a:r>
            </a:p>
          </p:txBody>
        </p:sp>
        <p:sp>
          <p:nvSpPr>
            <p:cNvPr id="28" name="TextBox 27">
              <a:extLst>
                <a:ext uri="{FF2B5EF4-FFF2-40B4-BE49-F238E27FC236}">
                  <a16:creationId xmlns:a16="http://schemas.microsoft.com/office/drawing/2014/main" id="{EB079332-DA15-454A-92A2-A8946D2D5CDA}"/>
                </a:ext>
              </a:extLst>
            </p:cNvPr>
            <p:cNvSpPr txBox="1"/>
            <p:nvPr/>
          </p:nvSpPr>
          <p:spPr>
            <a:xfrm>
              <a:off x="8809480" y="1062248"/>
              <a:ext cx="1763369" cy="958294"/>
            </a:xfrm>
            <a:prstGeom prst="rect">
              <a:avLst/>
            </a:prstGeom>
            <a:noFill/>
          </p:spPr>
          <p:txBody>
            <a:bodyPr wrap="square" rtlCol="0">
              <a:spAutoFit/>
            </a:bodyPr>
            <a:lstStyle/>
            <a:p>
              <a:pPr algn="ctr"/>
              <a:r>
                <a:rPr lang="en-US" sz="1050" dirty="0"/>
                <a:t>Validated </a:t>
              </a:r>
            </a:p>
            <a:p>
              <a:pPr algn="ctr"/>
              <a:r>
                <a:rPr lang="en-US" sz="1050" dirty="0"/>
                <a:t>app links</a:t>
              </a:r>
            </a:p>
          </p:txBody>
        </p:sp>
        <p:cxnSp>
          <p:nvCxnSpPr>
            <p:cNvPr id="29" name="Straight Arrow Connector 28">
              <a:extLst>
                <a:ext uri="{FF2B5EF4-FFF2-40B4-BE49-F238E27FC236}">
                  <a16:creationId xmlns:a16="http://schemas.microsoft.com/office/drawing/2014/main" id="{998126D7-1A76-4082-98D4-C4C2704E93FE}"/>
                </a:ext>
              </a:extLst>
            </p:cNvPr>
            <p:cNvCxnSpPr/>
            <p:nvPr/>
          </p:nvCxnSpPr>
          <p:spPr>
            <a:xfrm>
              <a:off x="8477016" y="3425367"/>
              <a:ext cx="7582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43119CD-8AD8-4BB3-AC3B-03FFB7AEC3CF}"/>
                </a:ext>
              </a:extLst>
            </p:cNvPr>
            <p:cNvSpPr/>
            <p:nvPr/>
          </p:nvSpPr>
          <p:spPr>
            <a:xfrm>
              <a:off x="4722091" y="1944789"/>
              <a:ext cx="4055059" cy="2703960"/>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Testing infrastructure</a:t>
              </a: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p:txBody>
        </p:sp>
        <p:sp>
          <p:nvSpPr>
            <p:cNvPr id="31" name="Rectangle 30">
              <a:extLst>
                <a:ext uri="{FF2B5EF4-FFF2-40B4-BE49-F238E27FC236}">
                  <a16:creationId xmlns:a16="http://schemas.microsoft.com/office/drawing/2014/main" id="{C0CFCD83-0865-4E95-BF7F-34F1D5CB19D1}"/>
                </a:ext>
              </a:extLst>
            </p:cNvPr>
            <p:cNvSpPr/>
            <p:nvPr/>
          </p:nvSpPr>
          <p:spPr>
            <a:xfrm>
              <a:off x="5017609" y="2793037"/>
              <a:ext cx="1605307" cy="1634726"/>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Execution</a:t>
              </a:r>
            </a:p>
            <a:p>
              <a:pPr algn="ctr"/>
              <a:endParaRPr lang="en-US" sz="900" dirty="0">
                <a:solidFill>
                  <a:schemeClr val="tx1"/>
                </a:solidFill>
              </a:endParaRPr>
            </a:p>
            <a:p>
              <a:pPr algn="ctr"/>
              <a:endParaRPr lang="en-US" sz="900" dirty="0">
                <a:solidFill>
                  <a:schemeClr val="tx1"/>
                </a:solidFill>
              </a:endParaRPr>
            </a:p>
            <a:p>
              <a:pPr algn="ctr"/>
              <a:endParaRPr lang="en-US" sz="900" dirty="0">
                <a:solidFill>
                  <a:schemeClr val="tx1"/>
                </a:solidFill>
              </a:endParaRPr>
            </a:p>
          </p:txBody>
        </p:sp>
        <p:pic>
          <p:nvPicPr>
            <p:cNvPr id="32" name="Graphic 31" descr="Smart Phone">
              <a:extLst>
                <a:ext uri="{FF2B5EF4-FFF2-40B4-BE49-F238E27FC236}">
                  <a16:creationId xmlns:a16="http://schemas.microsoft.com/office/drawing/2014/main" id="{138B4666-4E0B-42E9-B23D-C0CF86D519B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45477" y="3737651"/>
              <a:ext cx="610496" cy="610496"/>
            </a:xfrm>
            <a:prstGeom prst="rect">
              <a:avLst/>
            </a:prstGeom>
          </p:spPr>
        </p:pic>
        <p:pic>
          <p:nvPicPr>
            <p:cNvPr id="33" name="Picture 32">
              <a:extLst>
                <a:ext uri="{FF2B5EF4-FFF2-40B4-BE49-F238E27FC236}">
                  <a16:creationId xmlns:a16="http://schemas.microsoft.com/office/drawing/2014/main" id="{A8FDE72C-24CF-4EA9-8284-971E8B1709D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30137" y="3737651"/>
              <a:ext cx="613060" cy="599610"/>
            </a:xfrm>
            <a:prstGeom prst="rect">
              <a:avLst/>
            </a:prstGeom>
          </p:spPr>
        </p:pic>
        <p:sp>
          <p:nvSpPr>
            <p:cNvPr id="34" name="TextBox 33">
              <a:extLst>
                <a:ext uri="{FF2B5EF4-FFF2-40B4-BE49-F238E27FC236}">
                  <a16:creationId xmlns:a16="http://schemas.microsoft.com/office/drawing/2014/main" id="{2CF31F71-792A-4609-94F0-9F124FDC7C65}"/>
                </a:ext>
              </a:extLst>
            </p:cNvPr>
            <p:cNvSpPr txBox="1"/>
            <p:nvPr/>
          </p:nvSpPr>
          <p:spPr>
            <a:xfrm>
              <a:off x="5495631" y="3559358"/>
              <a:ext cx="589494" cy="585626"/>
            </a:xfrm>
            <a:prstGeom prst="rect">
              <a:avLst/>
            </a:prstGeom>
            <a:noFill/>
          </p:spPr>
          <p:txBody>
            <a:bodyPr wrap="none" rtlCol="0">
              <a:spAutoFit/>
            </a:bodyPr>
            <a:lstStyle/>
            <a:p>
              <a:r>
                <a:rPr lang="en-US" sz="1050" b="1" dirty="0"/>
                <a:t>+</a:t>
              </a:r>
            </a:p>
          </p:txBody>
        </p:sp>
        <p:cxnSp>
          <p:nvCxnSpPr>
            <p:cNvPr id="35" name="Straight Arrow Connector 34">
              <a:extLst>
                <a:ext uri="{FF2B5EF4-FFF2-40B4-BE49-F238E27FC236}">
                  <a16:creationId xmlns:a16="http://schemas.microsoft.com/office/drawing/2014/main" id="{4B111FF1-B37A-42B0-B92B-987425B6BDB9}"/>
                </a:ext>
              </a:extLst>
            </p:cNvPr>
            <p:cNvCxnSpPr>
              <a:cxnSpLocks/>
            </p:cNvCxnSpPr>
            <p:nvPr/>
          </p:nvCxnSpPr>
          <p:spPr>
            <a:xfrm>
              <a:off x="6616019" y="3450732"/>
              <a:ext cx="4794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74694A3-8069-4DBB-8FC8-F189713AA5ED}"/>
                </a:ext>
              </a:extLst>
            </p:cNvPr>
            <p:cNvSpPr/>
            <p:nvPr/>
          </p:nvSpPr>
          <p:spPr>
            <a:xfrm>
              <a:off x="7057136" y="2793038"/>
              <a:ext cx="1332990" cy="1634726"/>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Log analysis</a:t>
              </a:r>
            </a:p>
            <a:p>
              <a:pPr algn="ctr"/>
              <a:endParaRPr lang="en-US" sz="900" dirty="0">
                <a:solidFill>
                  <a:schemeClr val="tx1"/>
                </a:solidFill>
              </a:endParaRPr>
            </a:p>
            <a:p>
              <a:pPr algn="ctr"/>
              <a:endParaRPr lang="en-US" sz="900" dirty="0">
                <a:solidFill>
                  <a:schemeClr val="tx1"/>
                </a:solidFill>
              </a:endParaRPr>
            </a:p>
            <a:p>
              <a:pPr algn="ctr"/>
              <a:endParaRPr lang="en-US" sz="900" dirty="0">
                <a:solidFill>
                  <a:schemeClr val="tx1"/>
                </a:solidFill>
              </a:endParaRPr>
            </a:p>
          </p:txBody>
        </p:sp>
        <p:pic>
          <p:nvPicPr>
            <p:cNvPr id="37" name="Graphic 36" descr="Bar chart">
              <a:extLst>
                <a:ext uri="{FF2B5EF4-FFF2-40B4-BE49-F238E27FC236}">
                  <a16:creationId xmlns:a16="http://schemas.microsoft.com/office/drawing/2014/main" id="{441D238C-70E2-494C-BED3-EC03CE8BFB7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33329" y="3506732"/>
              <a:ext cx="914400" cy="914400"/>
            </a:xfrm>
            <a:prstGeom prst="rect">
              <a:avLst/>
            </a:prstGeom>
          </p:spPr>
        </p:pic>
        <p:grpSp>
          <p:nvGrpSpPr>
            <p:cNvPr id="38" name="Group 37">
              <a:extLst>
                <a:ext uri="{FF2B5EF4-FFF2-40B4-BE49-F238E27FC236}">
                  <a16:creationId xmlns:a16="http://schemas.microsoft.com/office/drawing/2014/main" id="{C6F74D9F-9030-4042-9C26-C3CE68D87635}"/>
                </a:ext>
              </a:extLst>
            </p:cNvPr>
            <p:cNvGrpSpPr/>
            <p:nvPr/>
          </p:nvGrpSpPr>
          <p:grpSpPr>
            <a:xfrm>
              <a:off x="491242" y="2106156"/>
              <a:ext cx="617301" cy="564703"/>
              <a:chOff x="769434" y="814039"/>
              <a:chExt cx="617301" cy="705411"/>
            </a:xfrm>
          </p:grpSpPr>
          <p:sp>
            <p:nvSpPr>
              <p:cNvPr id="79" name="Rectangle: Rounded Corners 78">
                <a:extLst>
                  <a:ext uri="{FF2B5EF4-FFF2-40B4-BE49-F238E27FC236}">
                    <a16:creationId xmlns:a16="http://schemas.microsoft.com/office/drawing/2014/main" id="{A8E594D9-DA39-4DF5-9355-453603DD5D94}"/>
                  </a:ext>
                </a:extLst>
              </p:cNvPr>
              <p:cNvSpPr/>
              <p:nvPr/>
            </p:nvSpPr>
            <p:spPr>
              <a:xfrm>
                <a:off x="769434" y="814039"/>
                <a:ext cx="617301" cy="7054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80" name="Group 79">
                <a:extLst>
                  <a:ext uri="{FF2B5EF4-FFF2-40B4-BE49-F238E27FC236}">
                    <a16:creationId xmlns:a16="http://schemas.microsoft.com/office/drawing/2014/main" id="{BBB0CA0D-0912-4387-98E2-2F5CBAF26168}"/>
                  </a:ext>
                </a:extLst>
              </p:cNvPr>
              <p:cNvGrpSpPr/>
              <p:nvPr/>
            </p:nvGrpSpPr>
            <p:grpSpPr>
              <a:xfrm>
                <a:off x="822120" y="861227"/>
                <a:ext cx="471788" cy="602159"/>
                <a:chOff x="8050973" y="1131305"/>
                <a:chExt cx="544089" cy="428454"/>
              </a:xfrm>
            </p:grpSpPr>
            <p:grpSp>
              <p:nvGrpSpPr>
                <p:cNvPr id="81" name="Group 80">
                  <a:extLst>
                    <a:ext uri="{FF2B5EF4-FFF2-40B4-BE49-F238E27FC236}">
                      <a16:creationId xmlns:a16="http://schemas.microsoft.com/office/drawing/2014/main" id="{4EB57502-3405-4B7F-A595-53DB6CCB4941}"/>
                    </a:ext>
                  </a:extLst>
                </p:cNvPr>
                <p:cNvGrpSpPr/>
                <p:nvPr/>
              </p:nvGrpSpPr>
              <p:grpSpPr>
                <a:xfrm>
                  <a:off x="8050973" y="1131305"/>
                  <a:ext cx="334281" cy="428454"/>
                  <a:chOff x="7885105" y="645107"/>
                  <a:chExt cx="500149" cy="914652"/>
                </a:xfrm>
              </p:grpSpPr>
              <p:sp>
                <p:nvSpPr>
                  <p:cNvPr id="86" name="Rectangle 85">
                    <a:extLst>
                      <a:ext uri="{FF2B5EF4-FFF2-40B4-BE49-F238E27FC236}">
                        <a16:creationId xmlns:a16="http://schemas.microsoft.com/office/drawing/2014/main" id="{C8CA5BD8-DD97-4FA4-8F1A-F070378090EE}"/>
                      </a:ext>
                    </a:extLst>
                  </p:cNvPr>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7" name="Oval 86">
                    <a:extLst>
                      <a:ext uri="{FF2B5EF4-FFF2-40B4-BE49-F238E27FC236}">
                        <a16:creationId xmlns:a16="http://schemas.microsoft.com/office/drawing/2014/main" id="{CF009D70-F804-4195-9A21-8F549A486633}"/>
                      </a:ext>
                    </a:extLst>
                  </p:cNvPr>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8" name="Oval 87">
                    <a:extLst>
                      <a:ext uri="{FF2B5EF4-FFF2-40B4-BE49-F238E27FC236}">
                        <a16:creationId xmlns:a16="http://schemas.microsoft.com/office/drawing/2014/main" id="{9D3D7492-4D5E-46BB-813F-4474317803FD}"/>
                      </a:ext>
                    </a:extLst>
                  </p:cNvPr>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9" name="Rectangle 88">
                    <a:extLst>
                      <a:ext uri="{FF2B5EF4-FFF2-40B4-BE49-F238E27FC236}">
                        <a16:creationId xmlns:a16="http://schemas.microsoft.com/office/drawing/2014/main" id="{ADD043E5-C2B1-4645-9B83-25DC9582B4CB}"/>
                      </a:ext>
                    </a:extLst>
                  </p:cNvPr>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0" name="Rectangle 89">
                    <a:extLst>
                      <a:ext uri="{FF2B5EF4-FFF2-40B4-BE49-F238E27FC236}">
                        <a16:creationId xmlns:a16="http://schemas.microsoft.com/office/drawing/2014/main" id="{0FF7148B-6C1B-47EF-9CFD-CD4288D517A3}"/>
                      </a:ext>
                    </a:extLst>
                  </p:cNvPr>
                  <p:cNvSpPr/>
                  <p:nvPr/>
                </p:nvSpPr>
                <p:spPr>
                  <a:xfrm>
                    <a:off x="7988421" y="1406650"/>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91" name="Straight Connector 90">
                    <a:extLst>
                      <a:ext uri="{FF2B5EF4-FFF2-40B4-BE49-F238E27FC236}">
                        <a16:creationId xmlns:a16="http://schemas.microsoft.com/office/drawing/2014/main" id="{34420FEF-F5B3-48D0-BF87-CE4052D7E460}"/>
                      </a:ext>
                    </a:extLst>
                  </p:cNvPr>
                  <p:cNvCxnSpPr>
                    <a:stCxn id="86" idx="2"/>
                    <a:endCxn id="87"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7F4C709-F278-4DED-9E18-0D47BA88F495}"/>
                      </a:ext>
                    </a:extLst>
                  </p:cNvPr>
                  <p:cNvCxnSpPr>
                    <a:cxnSpLocks/>
                    <a:stCxn id="86" idx="2"/>
                    <a:endCxn id="88"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C600CAA-9CC7-4881-AB46-2CEA826B48EB}"/>
                      </a:ext>
                    </a:extLst>
                  </p:cNvPr>
                  <p:cNvCxnSpPr>
                    <a:cxnSpLocks/>
                    <a:stCxn id="87" idx="4"/>
                    <a:endCxn id="89"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83AC4D4-B2DE-46AC-9EAC-D21AAE479588}"/>
                      </a:ext>
                    </a:extLst>
                  </p:cNvPr>
                  <p:cNvCxnSpPr>
                    <a:cxnSpLocks/>
                    <a:stCxn id="88"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C939196-F4C1-4036-A486-044837C10022}"/>
                      </a:ext>
                    </a:extLst>
                  </p:cNvPr>
                  <p:cNvCxnSpPr>
                    <a:cxnSpLocks/>
                    <a:stCxn id="89" idx="2"/>
                    <a:endCxn id="90" idx="0"/>
                  </p:cNvCxnSpPr>
                  <p:nvPr/>
                </p:nvCxnSpPr>
                <p:spPr>
                  <a:xfrm>
                    <a:off x="8144307" y="1335456"/>
                    <a:ext cx="0" cy="71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Oval 81">
                  <a:extLst>
                    <a:ext uri="{FF2B5EF4-FFF2-40B4-BE49-F238E27FC236}">
                      <a16:creationId xmlns:a16="http://schemas.microsoft.com/office/drawing/2014/main" id="{F4E0CB9A-170B-4080-9C11-A0B9203418C1}"/>
                    </a:ext>
                  </a:extLst>
                </p:cNvPr>
                <p:cNvSpPr/>
                <p:nvPr/>
              </p:nvSpPr>
              <p:spPr>
                <a:xfrm>
                  <a:off x="8432591" y="1373741"/>
                  <a:ext cx="138106" cy="795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3" name="Straight Connector 82">
                  <a:extLst>
                    <a:ext uri="{FF2B5EF4-FFF2-40B4-BE49-F238E27FC236}">
                      <a16:creationId xmlns:a16="http://schemas.microsoft.com/office/drawing/2014/main" id="{1C4D6AE2-5956-467A-8D0E-50A8A95577C8}"/>
                    </a:ext>
                  </a:extLst>
                </p:cNvPr>
                <p:cNvCxnSpPr>
                  <a:cxnSpLocks/>
                </p:cNvCxnSpPr>
                <p:nvPr/>
              </p:nvCxnSpPr>
              <p:spPr>
                <a:xfrm>
                  <a:off x="8499951" y="1458233"/>
                  <a:ext cx="0" cy="3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CB1065C-BC9C-4612-A338-18E8ABCCA588}"/>
                    </a:ext>
                  </a:extLst>
                </p:cNvPr>
                <p:cNvCxnSpPr>
                  <a:cxnSpLocks/>
                </p:cNvCxnSpPr>
                <p:nvPr/>
              </p:nvCxnSpPr>
              <p:spPr>
                <a:xfrm flipH="1">
                  <a:off x="8320454" y="1523703"/>
                  <a:ext cx="106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81E368F2-BE48-4D42-97D5-73F933F7838E}"/>
                    </a:ext>
                  </a:extLst>
                </p:cNvPr>
                <p:cNvSpPr/>
                <p:nvPr/>
              </p:nvSpPr>
              <p:spPr>
                <a:xfrm>
                  <a:off x="8386685" y="1488038"/>
                  <a:ext cx="208377" cy="717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nvGrpSpPr>
            <p:cNvPr id="39" name="Group 38">
              <a:extLst>
                <a:ext uri="{FF2B5EF4-FFF2-40B4-BE49-F238E27FC236}">
                  <a16:creationId xmlns:a16="http://schemas.microsoft.com/office/drawing/2014/main" id="{662202A0-157D-4851-8F3E-D8234D610635}"/>
                </a:ext>
              </a:extLst>
            </p:cNvPr>
            <p:cNvGrpSpPr/>
            <p:nvPr/>
          </p:nvGrpSpPr>
          <p:grpSpPr>
            <a:xfrm>
              <a:off x="475841" y="2838007"/>
              <a:ext cx="617301" cy="564703"/>
              <a:chOff x="769434" y="814039"/>
              <a:chExt cx="617301" cy="705411"/>
            </a:xfrm>
          </p:grpSpPr>
          <p:sp>
            <p:nvSpPr>
              <p:cNvPr id="62" name="Rectangle: Rounded Corners 61">
                <a:extLst>
                  <a:ext uri="{FF2B5EF4-FFF2-40B4-BE49-F238E27FC236}">
                    <a16:creationId xmlns:a16="http://schemas.microsoft.com/office/drawing/2014/main" id="{8C3C4BD4-E388-453B-BBFF-F1943E38AEE4}"/>
                  </a:ext>
                </a:extLst>
              </p:cNvPr>
              <p:cNvSpPr/>
              <p:nvPr/>
            </p:nvSpPr>
            <p:spPr>
              <a:xfrm>
                <a:off x="769434" y="814039"/>
                <a:ext cx="617301" cy="7054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63" name="Group 62">
                <a:extLst>
                  <a:ext uri="{FF2B5EF4-FFF2-40B4-BE49-F238E27FC236}">
                    <a16:creationId xmlns:a16="http://schemas.microsoft.com/office/drawing/2014/main" id="{2E7C02AD-778E-4B00-B51D-00F69E5CFBDF}"/>
                  </a:ext>
                </a:extLst>
              </p:cNvPr>
              <p:cNvGrpSpPr/>
              <p:nvPr/>
            </p:nvGrpSpPr>
            <p:grpSpPr>
              <a:xfrm>
                <a:off x="822120" y="861227"/>
                <a:ext cx="471788" cy="602159"/>
                <a:chOff x="8050973" y="1131305"/>
                <a:chExt cx="544089" cy="428454"/>
              </a:xfrm>
            </p:grpSpPr>
            <p:grpSp>
              <p:nvGrpSpPr>
                <p:cNvPr id="64" name="Group 63">
                  <a:extLst>
                    <a:ext uri="{FF2B5EF4-FFF2-40B4-BE49-F238E27FC236}">
                      <a16:creationId xmlns:a16="http://schemas.microsoft.com/office/drawing/2014/main" id="{1BB43171-2CB6-45EC-B15B-410BB1B8A662}"/>
                    </a:ext>
                  </a:extLst>
                </p:cNvPr>
                <p:cNvGrpSpPr/>
                <p:nvPr/>
              </p:nvGrpSpPr>
              <p:grpSpPr>
                <a:xfrm>
                  <a:off x="8050973" y="1131305"/>
                  <a:ext cx="334281" cy="428454"/>
                  <a:chOff x="7885105" y="645107"/>
                  <a:chExt cx="500149" cy="914652"/>
                </a:xfrm>
              </p:grpSpPr>
              <p:sp>
                <p:nvSpPr>
                  <p:cNvPr id="69" name="Rectangle 68">
                    <a:extLst>
                      <a:ext uri="{FF2B5EF4-FFF2-40B4-BE49-F238E27FC236}">
                        <a16:creationId xmlns:a16="http://schemas.microsoft.com/office/drawing/2014/main" id="{8817DB1A-D983-4803-B43A-5DEF43042410}"/>
                      </a:ext>
                    </a:extLst>
                  </p:cNvPr>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0" name="Oval 69">
                    <a:extLst>
                      <a:ext uri="{FF2B5EF4-FFF2-40B4-BE49-F238E27FC236}">
                        <a16:creationId xmlns:a16="http://schemas.microsoft.com/office/drawing/2014/main" id="{C57D0217-B16B-4927-A2F6-E6D9D5A3AE69}"/>
                      </a:ext>
                    </a:extLst>
                  </p:cNvPr>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1" name="Oval 70">
                    <a:extLst>
                      <a:ext uri="{FF2B5EF4-FFF2-40B4-BE49-F238E27FC236}">
                        <a16:creationId xmlns:a16="http://schemas.microsoft.com/office/drawing/2014/main" id="{65560822-F6A4-44FD-99AC-E8D089BE03A7}"/>
                      </a:ext>
                    </a:extLst>
                  </p:cNvPr>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2" name="Rectangle 71">
                    <a:extLst>
                      <a:ext uri="{FF2B5EF4-FFF2-40B4-BE49-F238E27FC236}">
                        <a16:creationId xmlns:a16="http://schemas.microsoft.com/office/drawing/2014/main" id="{037642A1-A9DF-4F1D-9D7B-1763CB758F52}"/>
                      </a:ext>
                    </a:extLst>
                  </p:cNvPr>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3" name="Rectangle 72">
                    <a:extLst>
                      <a:ext uri="{FF2B5EF4-FFF2-40B4-BE49-F238E27FC236}">
                        <a16:creationId xmlns:a16="http://schemas.microsoft.com/office/drawing/2014/main" id="{E1BCCE10-8839-4105-8ADC-703115CD4722}"/>
                      </a:ext>
                    </a:extLst>
                  </p:cNvPr>
                  <p:cNvSpPr/>
                  <p:nvPr/>
                </p:nvSpPr>
                <p:spPr>
                  <a:xfrm>
                    <a:off x="7988421" y="1406650"/>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4" name="Straight Connector 73">
                    <a:extLst>
                      <a:ext uri="{FF2B5EF4-FFF2-40B4-BE49-F238E27FC236}">
                        <a16:creationId xmlns:a16="http://schemas.microsoft.com/office/drawing/2014/main" id="{558E034A-581F-419D-9015-AE5C31308112}"/>
                      </a:ext>
                    </a:extLst>
                  </p:cNvPr>
                  <p:cNvCxnSpPr>
                    <a:stCxn id="69" idx="2"/>
                    <a:endCxn id="70"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B758156-6D21-4D6A-B51C-1B2BBAD93449}"/>
                      </a:ext>
                    </a:extLst>
                  </p:cNvPr>
                  <p:cNvCxnSpPr>
                    <a:cxnSpLocks/>
                    <a:stCxn id="69" idx="2"/>
                    <a:endCxn id="71"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5782C93-C83C-4351-A83F-A71C7D92DCCE}"/>
                      </a:ext>
                    </a:extLst>
                  </p:cNvPr>
                  <p:cNvCxnSpPr>
                    <a:cxnSpLocks/>
                    <a:stCxn id="70" idx="4"/>
                    <a:endCxn id="72"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C90482A-9795-4725-B028-B20F9784EF0C}"/>
                      </a:ext>
                    </a:extLst>
                  </p:cNvPr>
                  <p:cNvCxnSpPr>
                    <a:cxnSpLocks/>
                    <a:stCxn id="71"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0F9B55A-01D2-47AC-AB1C-FBBE9C6AAE78}"/>
                      </a:ext>
                    </a:extLst>
                  </p:cNvPr>
                  <p:cNvCxnSpPr>
                    <a:cxnSpLocks/>
                    <a:stCxn id="72" idx="2"/>
                    <a:endCxn id="73" idx="0"/>
                  </p:cNvCxnSpPr>
                  <p:nvPr/>
                </p:nvCxnSpPr>
                <p:spPr>
                  <a:xfrm>
                    <a:off x="8144307" y="1335456"/>
                    <a:ext cx="0" cy="71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Oval 64">
                  <a:extLst>
                    <a:ext uri="{FF2B5EF4-FFF2-40B4-BE49-F238E27FC236}">
                      <a16:creationId xmlns:a16="http://schemas.microsoft.com/office/drawing/2014/main" id="{E59E6CFC-3116-4E7D-BD80-C0C8B402E74F}"/>
                    </a:ext>
                  </a:extLst>
                </p:cNvPr>
                <p:cNvSpPr/>
                <p:nvPr/>
              </p:nvSpPr>
              <p:spPr>
                <a:xfrm>
                  <a:off x="8432591" y="1373741"/>
                  <a:ext cx="138106" cy="795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66" name="Straight Connector 65">
                  <a:extLst>
                    <a:ext uri="{FF2B5EF4-FFF2-40B4-BE49-F238E27FC236}">
                      <a16:creationId xmlns:a16="http://schemas.microsoft.com/office/drawing/2014/main" id="{E9F8B401-08A8-45EB-9189-D6E4EF287686}"/>
                    </a:ext>
                  </a:extLst>
                </p:cNvPr>
                <p:cNvCxnSpPr>
                  <a:cxnSpLocks/>
                </p:cNvCxnSpPr>
                <p:nvPr/>
              </p:nvCxnSpPr>
              <p:spPr>
                <a:xfrm>
                  <a:off x="8499951" y="1458233"/>
                  <a:ext cx="0" cy="3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D687F6E-8154-4A04-8621-9E467A777294}"/>
                    </a:ext>
                  </a:extLst>
                </p:cNvPr>
                <p:cNvCxnSpPr>
                  <a:cxnSpLocks/>
                </p:cNvCxnSpPr>
                <p:nvPr/>
              </p:nvCxnSpPr>
              <p:spPr>
                <a:xfrm flipH="1">
                  <a:off x="8320454" y="1523703"/>
                  <a:ext cx="106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24E5DA1B-569D-42E7-B4EC-B769242D43A0}"/>
                    </a:ext>
                  </a:extLst>
                </p:cNvPr>
                <p:cNvSpPr/>
                <p:nvPr/>
              </p:nvSpPr>
              <p:spPr>
                <a:xfrm>
                  <a:off x="8386685" y="1488038"/>
                  <a:ext cx="208377" cy="717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nvGrpSpPr>
            <p:cNvPr id="40" name="Group 39">
              <a:extLst>
                <a:ext uri="{FF2B5EF4-FFF2-40B4-BE49-F238E27FC236}">
                  <a16:creationId xmlns:a16="http://schemas.microsoft.com/office/drawing/2014/main" id="{30CDEBEB-F17F-471A-A4CA-69ED84E6E177}"/>
                </a:ext>
              </a:extLst>
            </p:cNvPr>
            <p:cNvGrpSpPr/>
            <p:nvPr/>
          </p:nvGrpSpPr>
          <p:grpSpPr>
            <a:xfrm>
              <a:off x="490898" y="3584651"/>
              <a:ext cx="617301" cy="564703"/>
              <a:chOff x="769434" y="814039"/>
              <a:chExt cx="617301" cy="705411"/>
            </a:xfrm>
          </p:grpSpPr>
          <p:sp>
            <p:nvSpPr>
              <p:cNvPr id="45" name="Rectangle: Rounded Corners 44">
                <a:extLst>
                  <a:ext uri="{FF2B5EF4-FFF2-40B4-BE49-F238E27FC236}">
                    <a16:creationId xmlns:a16="http://schemas.microsoft.com/office/drawing/2014/main" id="{40CAB3D8-A576-4FAF-9604-EC047A26F807}"/>
                  </a:ext>
                </a:extLst>
              </p:cNvPr>
              <p:cNvSpPr/>
              <p:nvPr/>
            </p:nvSpPr>
            <p:spPr>
              <a:xfrm>
                <a:off x="769434" y="814039"/>
                <a:ext cx="617301" cy="7054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46" name="Group 45">
                <a:extLst>
                  <a:ext uri="{FF2B5EF4-FFF2-40B4-BE49-F238E27FC236}">
                    <a16:creationId xmlns:a16="http://schemas.microsoft.com/office/drawing/2014/main" id="{3B4532F2-BA95-4F7D-B073-7C170A622CB2}"/>
                  </a:ext>
                </a:extLst>
              </p:cNvPr>
              <p:cNvGrpSpPr/>
              <p:nvPr/>
            </p:nvGrpSpPr>
            <p:grpSpPr>
              <a:xfrm>
                <a:off x="822120" y="861227"/>
                <a:ext cx="471788" cy="602159"/>
                <a:chOff x="8050973" y="1131305"/>
                <a:chExt cx="544089" cy="428454"/>
              </a:xfrm>
            </p:grpSpPr>
            <p:grpSp>
              <p:nvGrpSpPr>
                <p:cNvPr id="47" name="Group 46">
                  <a:extLst>
                    <a:ext uri="{FF2B5EF4-FFF2-40B4-BE49-F238E27FC236}">
                      <a16:creationId xmlns:a16="http://schemas.microsoft.com/office/drawing/2014/main" id="{75FE500C-BAB0-4F10-ADDB-349BA19F533E}"/>
                    </a:ext>
                  </a:extLst>
                </p:cNvPr>
                <p:cNvGrpSpPr/>
                <p:nvPr/>
              </p:nvGrpSpPr>
              <p:grpSpPr>
                <a:xfrm>
                  <a:off x="8050973" y="1131305"/>
                  <a:ext cx="334281" cy="428454"/>
                  <a:chOff x="7885105" y="645107"/>
                  <a:chExt cx="500149" cy="914652"/>
                </a:xfrm>
              </p:grpSpPr>
              <p:sp>
                <p:nvSpPr>
                  <p:cNvPr id="52" name="Rectangle 51">
                    <a:extLst>
                      <a:ext uri="{FF2B5EF4-FFF2-40B4-BE49-F238E27FC236}">
                        <a16:creationId xmlns:a16="http://schemas.microsoft.com/office/drawing/2014/main" id="{77D4D540-32A3-48B1-87EC-E680129E7B00}"/>
                      </a:ext>
                    </a:extLst>
                  </p:cNvPr>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3" name="Oval 52">
                    <a:extLst>
                      <a:ext uri="{FF2B5EF4-FFF2-40B4-BE49-F238E27FC236}">
                        <a16:creationId xmlns:a16="http://schemas.microsoft.com/office/drawing/2014/main" id="{CEDE682D-C035-4E25-B568-F63F09B431E6}"/>
                      </a:ext>
                    </a:extLst>
                  </p:cNvPr>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4" name="Oval 53">
                    <a:extLst>
                      <a:ext uri="{FF2B5EF4-FFF2-40B4-BE49-F238E27FC236}">
                        <a16:creationId xmlns:a16="http://schemas.microsoft.com/office/drawing/2014/main" id="{599E66EF-C9FB-4EE5-A9B3-04CEBCD77CED}"/>
                      </a:ext>
                    </a:extLst>
                  </p:cNvPr>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5" name="Rectangle 54">
                    <a:extLst>
                      <a:ext uri="{FF2B5EF4-FFF2-40B4-BE49-F238E27FC236}">
                        <a16:creationId xmlns:a16="http://schemas.microsoft.com/office/drawing/2014/main" id="{5B175A74-C25D-4753-A1DC-2CE6226BE08F}"/>
                      </a:ext>
                    </a:extLst>
                  </p:cNvPr>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6" name="Rectangle 55">
                    <a:extLst>
                      <a:ext uri="{FF2B5EF4-FFF2-40B4-BE49-F238E27FC236}">
                        <a16:creationId xmlns:a16="http://schemas.microsoft.com/office/drawing/2014/main" id="{61AC8EA1-AF1D-48CA-8C85-BF8F102E9FC9}"/>
                      </a:ext>
                    </a:extLst>
                  </p:cNvPr>
                  <p:cNvSpPr/>
                  <p:nvPr/>
                </p:nvSpPr>
                <p:spPr>
                  <a:xfrm>
                    <a:off x="7988421" y="1406650"/>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57" name="Straight Connector 56">
                    <a:extLst>
                      <a:ext uri="{FF2B5EF4-FFF2-40B4-BE49-F238E27FC236}">
                        <a16:creationId xmlns:a16="http://schemas.microsoft.com/office/drawing/2014/main" id="{3616BD86-FB05-47A3-8856-F2422897695B}"/>
                      </a:ext>
                    </a:extLst>
                  </p:cNvPr>
                  <p:cNvCxnSpPr>
                    <a:stCxn id="52" idx="2"/>
                    <a:endCxn id="53"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8B794B2-D8B5-46FC-89DF-8A5E321D0841}"/>
                      </a:ext>
                    </a:extLst>
                  </p:cNvPr>
                  <p:cNvCxnSpPr>
                    <a:cxnSpLocks/>
                    <a:stCxn id="52" idx="2"/>
                    <a:endCxn id="54"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0E56B7-4E0F-46FE-A7D1-56AC0DE2E22D}"/>
                      </a:ext>
                    </a:extLst>
                  </p:cNvPr>
                  <p:cNvCxnSpPr>
                    <a:cxnSpLocks/>
                    <a:stCxn id="53" idx="4"/>
                    <a:endCxn id="55"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C9DB0A6-6870-4F78-A715-8F4D511CE15C}"/>
                      </a:ext>
                    </a:extLst>
                  </p:cNvPr>
                  <p:cNvCxnSpPr>
                    <a:cxnSpLocks/>
                    <a:stCxn id="54"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FEB407E-6FB8-4DC7-968C-2333762F8495}"/>
                      </a:ext>
                    </a:extLst>
                  </p:cNvPr>
                  <p:cNvCxnSpPr>
                    <a:cxnSpLocks/>
                    <a:stCxn id="55" idx="2"/>
                    <a:endCxn id="56" idx="0"/>
                  </p:cNvCxnSpPr>
                  <p:nvPr/>
                </p:nvCxnSpPr>
                <p:spPr>
                  <a:xfrm>
                    <a:off x="8144307" y="1335456"/>
                    <a:ext cx="0" cy="71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Oval 47">
                  <a:extLst>
                    <a:ext uri="{FF2B5EF4-FFF2-40B4-BE49-F238E27FC236}">
                      <a16:creationId xmlns:a16="http://schemas.microsoft.com/office/drawing/2014/main" id="{70AE8D24-F306-479E-9A98-6A817F18FEB9}"/>
                    </a:ext>
                  </a:extLst>
                </p:cNvPr>
                <p:cNvSpPr/>
                <p:nvPr/>
              </p:nvSpPr>
              <p:spPr>
                <a:xfrm>
                  <a:off x="8432591" y="1373741"/>
                  <a:ext cx="138106" cy="795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49" name="Straight Connector 48">
                  <a:extLst>
                    <a:ext uri="{FF2B5EF4-FFF2-40B4-BE49-F238E27FC236}">
                      <a16:creationId xmlns:a16="http://schemas.microsoft.com/office/drawing/2014/main" id="{DCE9E033-7D59-4F08-BD2D-460367F4C9B2}"/>
                    </a:ext>
                  </a:extLst>
                </p:cNvPr>
                <p:cNvCxnSpPr>
                  <a:cxnSpLocks/>
                </p:cNvCxnSpPr>
                <p:nvPr/>
              </p:nvCxnSpPr>
              <p:spPr>
                <a:xfrm>
                  <a:off x="8499951" y="1458233"/>
                  <a:ext cx="0" cy="3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6114164-B362-45FD-8033-8841CD7129CA}"/>
                    </a:ext>
                  </a:extLst>
                </p:cNvPr>
                <p:cNvCxnSpPr>
                  <a:cxnSpLocks/>
                </p:cNvCxnSpPr>
                <p:nvPr/>
              </p:nvCxnSpPr>
              <p:spPr>
                <a:xfrm flipH="1">
                  <a:off x="8320454" y="1523703"/>
                  <a:ext cx="106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33F753B-815E-4BE1-9EBC-0C1F15756F55}"/>
                    </a:ext>
                  </a:extLst>
                </p:cNvPr>
                <p:cNvSpPr/>
                <p:nvPr/>
              </p:nvSpPr>
              <p:spPr>
                <a:xfrm>
                  <a:off x="8386685" y="1488038"/>
                  <a:ext cx="208377" cy="717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41" name="TextBox 40">
              <a:extLst>
                <a:ext uri="{FF2B5EF4-FFF2-40B4-BE49-F238E27FC236}">
                  <a16:creationId xmlns:a16="http://schemas.microsoft.com/office/drawing/2014/main" id="{4839C6D4-B04A-4A77-9004-AF38C4D8551F}"/>
                </a:ext>
              </a:extLst>
            </p:cNvPr>
            <p:cNvSpPr txBox="1"/>
            <p:nvPr/>
          </p:nvSpPr>
          <p:spPr>
            <a:xfrm rot="5400000">
              <a:off x="515608" y="4222666"/>
              <a:ext cx="735980" cy="647994"/>
            </a:xfrm>
            <a:prstGeom prst="rect">
              <a:avLst/>
            </a:prstGeom>
            <a:noFill/>
          </p:spPr>
          <p:txBody>
            <a:bodyPr wrap="square" rtlCol="0">
              <a:spAutoFit/>
            </a:bodyPr>
            <a:lstStyle/>
            <a:p>
              <a:r>
                <a:rPr lang="en-US" sz="1200" b="1" dirty="0"/>
                <a:t>...</a:t>
              </a:r>
            </a:p>
          </p:txBody>
        </p:sp>
        <p:sp>
          <p:nvSpPr>
            <p:cNvPr id="42" name="TextBox 41">
              <a:extLst>
                <a:ext uri="{FF2B5EF4-FFF2-40B4-BE49-F238E27FC236}">
                  <a16:creationId xmlns:a16="http://schemas.microsoft.com/office/drawing/2014/main" id="{86993DBD-9726-40C4-BFBD-27EAA546651F}"/>
                </a:ext>
              </a:extLst>
            </p:cNvPr>
            <p:cNvSpPr txBox="1"/>
            <p:nvPr/>
          </p:nvSpPr>
          <p:spPr>
            <a:xfrm>
              <a:off x="295307" y="1573629"/>
              <a:ext cx="1014012" cy="958294"/>
            </a:xfrm>
            <a:prstGeom prst="rect">
              <a:avLst/>
            </a:prstGeom>
            <a:noFill/>
          </p:spPr>
          <p:txBody>
            <a:bodyPr wrap="square" rtlCol="0">
              <a:spAutoFit/>
            </a:bodyPr>
            <a:lstStyle/>
            <a:p>
              <a:pPr algn="ctr"/>
              <a:r>
                <a:rPr lang="en-US" sz="1050" dirty="0"/>
                <a:t>apps</a:t>
              </a:r>
            </a:p>
          </p:txBody>
        </p:sp>
        <p:cxnSp>
          <p:nvCxnSpPr>
            <p:cNvPr id="43" name="Straight Arrow Connector 42">
              <a:extLst>
                <a:ext uri="{FF2B5EF4-FFF2-40B4-BE49-F238E27FC236}">
                  <a16:creationId xmlns:a16="http://schemas.microsoft.com/office/drawing/2014/main" id="{577CA751-73E2-40FA-A64C-2D5B17FDDB79}"/>
                </a:ext>
              </a:extLst>
            </p:cNvPr>
            <p:cNvCxnSpPr>
              <a:cxnSpLocks/>
            </p:cNvCxnSpPr>
            <p:nvPr/>
          </p:nvCxnSpPr>
          <p:spPr>
            <a:xfrm flipV="1">
              <a:off x="1252672" y="2684111"/>
              <a:ext cx="511400" cy="4746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CBB834E-DCE5-4B8C-9839-478809E79F08}"/>
                </a:ext>
              </a:extLst>
            </p:cNvPr>
            <p:cNvCxnSpPr>
              <a:cxnSpLocks/>
            </p:cNvCxnSpPr>
            <p:nvPr/>
          </p:nvCxnSpPr>
          <p:spPr>
            <a:xfrm>
              <a:off x="1226570" y="3766592"/>
              <a:ext cx="496052" cy="432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578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074403-02BD-B146-867D-7517DD9EB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612" y="985197"/>
            <a:ext cx="1964110" cy="4250826"/>
          </a:xfrm>
          <a:prstGeom prst="rect">
            <a:avLst/>
          </a:prstGeom>
        </p:spPr>
      </p:pic>
      <p:grpSp>
        <p:nvGrpSpPr>
          <p:cNvPr id="12" name="Group 11">
            <a:extLst>
              <a:ext uri="{FF2B5EF4-FFF2-40B4-BE49-F238E27FC236}">
                <a16:creationId xmlns:a16="http://schemas.microsoft.com/office/drawing/2014/main" id="{57F6F2FE-EB54-A244-B39D-E959EBC97A75}"/>
              </a:ext>
            </a:extLst>
          </p:cNvPr>
          <p:cNvGrpSpPr/>
          <p:nvPr/>
        </p:nvGrpSpPr>
        <p:grpSpPr>
          <a:xfrm>
            <a:off x="476264" y="954307"/>
            <a:ext cx="1785554" cy="4427346"/>
            <a:chOff x="4708532" y="238592"/>
            <a:chExt cx="2380739" cy="5903128"/>
          </a:xfrm>
        </p:grpSpPr>
        <p:pic>
          <p:nvPicPr>
            <p:cNvPr id="5" name="Picture 4">
              <a:extLst>
                <a:ext uri="{FF2B5EF4-FFF2-40B4-BE49-F238E27FC236}">
                  <a16:creationId xmlns:a16="http://schemas.microsoft.com/office/drawing/2014/main" id="{9CDA1D6C-E6BC-F544-9094-83688658C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532" y="238592"/>
              <a:ext cx="2380739" cy="5152516"/>
            </a:xfrm>
            <a:prstGeom prst="rect">
              <a:avLst/>
            </a:prstGeom>
          </p:spPr>
        </p:pic>
        <p:pic>
          <p:nvPicPr>
            <p:cNvPr id="9" name="Picture 8">
              <a:extLst>
                <a:ext uri="{FF2B5EF4-FFF2-40B4-BE49-F238E27FC236}">
                  <a16:creationId xmlns:a16="http://schemas.microsoft.com/office/drawing/2014/main" id="{D41D0340-8F09-2949-9BF1-F7D9E422E8BA}"/>
                </a:ext>
              </a:extLst>
            </p:cNvPr>
            <p:cNvPicPr>
              <a:picLocks noChangeAspect="1"/>
            </p:cNvPicPr>
            <p:nvPr/>
          </p:nvPicPr>
          <p:blipFill rotWithShape="1">
            <a:blip r:embed="rId5">
              <a:extLst>
                <a:ext uri="{28A0092B-C50C-407E-A947-70E740481C1C}">
                  <a14:useLocalDpi xmlns:a14="http://schemas.microsoft.com/office/drawing/2010/main" val="0"/>
                </a:ext>
              </a:extLst>
            </a:blip>
            <a:srcRect t="30073"/>
            <a:stretch/>
          </p:blipFill>
          <p:spPr>
            <a:xfrm>
              <a:off x="4708532" y="2538711"/>
              <a:ext cx="2380739" cy="3603009"/>
            </a:xfrm>
            <a:prstGeom prst="rect">
              <a:avLst/>
            </a:prstGeom>
          </p:spPr>
        </p:pic>
      </p:grpSp>
      <p:pic>
        <p:nvPicPr>
          <p:cNvPr id="11" name="Picture 10">
            <a:extLst>
              <a:ext uri="{FF2B5EF4-FFF2-40B4-BE49-F238E27FC236}">
                <a16:creationId xmlns:a16="http://schemas.microsoft.com/office/drawing/2014/main" id="{07E6BAE7-BF5C-EE42-972C-608D6BBD4CFD}"/>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3383523" y="954307"/>
            <a:ext cx="1964110" cy="4250826"/>
          </a:xfrm>
          <a:prstGeom prst="rect">
            <a:avLst/>
          </a:prstGeom>
        </p:spPr>
      </p:pic>
      <p:cxnSp>
        <p:nvCxnSpPr>
          <p:cNvPr id="13" name="Straight Arrow Connector 12">
            <a:extLst>
              <a:ext uri="{FF2B5EF4-FFF2-40B4-BE49-F238E27FC236}">
                <a16:creationId xmlns:a16="http://schemas.microsoft.com/office/drawing/2014/main" id="{14B66E25-256E-A042-A410-7ABDD36DF85C}"/>
              </a:ext>
            </a:extLst>
          </p:cNvPr>
          <p:cNvCxnSpPr>
            <a:cxnSpLocks/>
          </p:cNvCxnSpPr>
          <p:nvPr/>
        </p:nvCxnSpPr>
        <p:spPr>
          <a:xfrm>
            <a:off x="2369290" y="5238778"/>
            <a:ext cx="3939891" cy="0"/>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C7B7E3D-F63F-424B-BF77-6801F8A9F072}"/>
              </a:ext>
            </a:extLst>
          </p:cNvPr>
          <p:cNvSpPr/>
          <p:nvPr/>
        </p:nvSpPr>
        <p:spPr>
          <a:xfrm>
            <a:off x="2325433" y="5483038"/>
            <a:ext cx="4224233" cy="338554"/>
          </a:xfrm>
          <a:prstGeom prst="rect">
            <a:avLst/>
          </a:prstGeom>
        </p:spPr>
        <p:txBody>
          <a:bodyPr wrap="none">
            <a:spAutoFit/>
          </a:bodyPr>
          <a:lstStyle/>
          <a:p>
            <a:r>
              <a:rPr lang="en-US" sz="1600" dirty="0" err="1">
                <a:latin typeface="Consolas" panose="020B0609020204030204" pitchFamily="49" charset="0"/>
              </a:rPr>
              <a:t>m.yelp.com</a:t>
            </a:r>
            <a:r>
              <a:rPr lang="en-US" sz="1600" dirty="0">
                <a:latin typeface="Consolas" panose="020B0609020204030204" pitchFamily="49" charset="0"/>
              </a:rPr>
              <a:t>/biz/</a:t>
            </a:r>
            <a:r>
              <a:rPr lang="en-US" sz="1600" dirty="0">
                <a:highlight>
                  <a:srgbClr val="C0C0C0"/>
                </a:highlight>
                <a:latin typeface="Consolas" panose="020B0609020204030204" pitchFamily="49" charset="0"/>
              </a:rPr>
              <a:t>sushi-</a:t>
            </a:r>
            <a:r>
              <a:rPr lang="en-US" sz="1600" dirty="0" err="1">
                <a:highlight>
                  <a:srgbClr val="C0C0C0"/>
                </a:highlight>
                <a:latin typeface="Consolas" panose="020B0609020204030204" pitchFamily="49" charset="0"/>
              </a:rPr>
              <a:t>yasaka</a:t>
            </a:r>
            <a:r>
              <a:rPr lang="en-US" sz="1600" dirty="0">
                <a:highlight>
                  <a:srgbClr val="C0C0C0"/>
                </a:highlight>
                <a:latin typeface="Consolas" panose="020B0609020204030204" pitchFamily="49" charset="0"/>
              </a:rPr>
              <a:t>-new-</a:t>
            </a:r>
            <a:r>
              <a:rPr lang="en-US" sz="1600" dirty="0" err="1">
                <a:highlight>
                  <a:srgbClr val="C0C0C0"/>
                </a:highlight>
                <a:latin typeface="Consolas" panose="020B0609020204030204" pitchFamily="49" charset="0"/>
              </a:rPr>
              <a:t>york</a:t>
            </a:r>
            <a:endParaRPr lang="en-US" sz="1600" dirty="0">
              <a:latin typeface="Consolas" panose="020B0609020204030204" pitchFamily="49" charset="0"/>
            </a:endParaRPr>
          </a:p>
        </p:txBody>
      </p:sp>
      <p:sp>
        <p:nvSpPr>
          <p:cNvPr id="3" name="TextBox 2">
            <a:extLst>
              <a:ext uri="{FF2B5EF4-FFF2-40B4-BE49-F238E27FC236}">
                <a16:creationId xmlns:a16="http://schemas.microsoft.com/office/drawing/2014/main" id="{3BCBEF43-E22D-6C46-B66F-48F4145ABEBE}"/>
              </a:ext>
            </a:extLst>
          </p:cNvPr>
          <p:cNvSpPr txBox="1"/>
          <p:nvPr/>
        </p:nvSpPr>
        <p:spPr>
          <a:xfrm>
            <a:off x="709706" y="5483038"/>
            <a:ext cx="1232004" cy="338554"/>
          </a:xfrm>
          <a:prstGeom prst="rect">
            <a:avLst/>
          </a:prstGeom>
          <a:noFill/>
        </p:spPr>
        <p:txBody>
          <a:bodyPr wrap="none" rtlCol="0">
            <a:spAutoFit/>
          </a:bodyPr>
          <a:lstStyle/>
          <a:p>
            <a:r>
              <a:rPr lang="en-US" sz="1600" i="1" dirty="0"/>
              <a:t>Browser app</a:t>
            </a:r>
          </a:p>
        </p:txBody>
      </p:sp>
      <p:sp>
        <p:nvSpPr>
          <p:cNvPr id="4" name="TextBox 3">
            <a:extLst>
              <a:ext uri="{FF2B5EF4-FFF2-40B4-BE49-F238E27FC236}">
                <a16:creationId xmlns:a16="http://schemas.microsoft.com/office/drawing/2014/main" id="{A4B3C610-9390-1645-9A62-14683CC6CBF3}"/>
              </a:ext>
            </a:extLst>
          </p:cNvPr>
          <p:cNvSpPr txBox="1"/>
          <p:nvPr/>
        </p:nvSpPr>
        <p:spPr>
          <a:xfrm>
            <a:off x="6798516" y="5483038"/>
            <a:ext cx="883575" cy="338554"/>
          </a:xfrm>
          <a:prstGeom prst="rect">
            <a:avLst/>
          </a:prstGeom>
          <a:noFill/>
        </p:spPr>
        <p:txBody>
          <a:bodyPr wrap="none" rtlCol="0">
            <a:spAutoFit/>
          </a:bodyPr>
          <a:lstStyle/>
          <a:p>
            <a:r>
              <a:rPr lang="en-US" sz="1600" i="1" dirty="0"/>
              <a:t>Yelp app</a:t>
            </a:r>
          </a:p>
        </p:txBody>
      </p:sp>
      <p:sp>
        <p:nvSpPr>
          <p:cNvPr id="6" name="TextBox 5">
            <a:extLst>
              <a:ext uri="{FF2B5EF4-FFF2-40B4-BE49-F238E27FC236}">
                <a16:creationId xmlns:a16="http://schemas.microsoft.com/office/drawing/2014/main" id="{2370DF10-E6B2-8D46-92C6-F3EEFA47849F}"/>
              </a:ext>
            </a:extLst>
          </p:cNvPr>
          <p:cNvSpPr txBox="1"/>
          <p:nvPr/>
        </p:nvSpPr>
        <p:spPr>
          <a:xfrm>
            <a:off x="3091422" y="5730054"/>
            <a:ext cx="1613262" cy="338554"/>
          </a:xfrm>
          <a:prstGeom prst="rect">
            <a:avLst/>
          </a:prstGeom>
          <a:noFill/>
        </p:spPr>
        <p:txBody>
          <a:bodyPr wrap="none" rtlCol="0">
            <a:spAutoFit/>
          </a:bodyPr>
          <a:lstStyle/>
          <a:p>
            <a:r>
              <a:rPr lang="en-US" sz="1600" dirty="0"/>
              <a:t>App (“deep”) link</a:t>
            </a:r>
          </a:p>
        </p:txBody>
      </p:sp>
    </p:spTree>
    <p:extLst>
      <p:ext uri="{BB962C8B-B14F-4D97-AF65-F5344CB8AC3E}">
        <p14:creationId xmlns:p14="http://schemas.microsoft.com/office/powerpoint/2010/main" val="169028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B7A8-2EAC-4FEF-BF40-C905B1DE4F21}"/>
              </a:ext>
            </a:extLst>
          </p:cNvPr>
          <p:cNvSpPr>
            <a:spLocks noGrp="1"/>
          </p:cNvSpPr>
          <p:nvPr>
            <p:ph type="title"/>
          </p:nvPr>
        </p:nvSpPr>
        <p:spPr/>
        <p:txBody>
          <a:bodyPr/>
          <a:lstStyle/>
          <a:p>
            <a:r>
              <a:rPr lang="en-US" dirty="0"/>
              <a:t>Static analysis performance </a:t>
            </a:r>
          </a:p>
        </p:txBody>
      </p:sp>
      <p:pic>
        <p:nvPicPr>
          <p:cNvPr id="9" name="Picture 8">
            <a:extLst>
              <a:ext uri="{FF2B5EF4-FFF2-40B4-BE49-F238E27FC236}">
                <a16:creationId xmlns:a16="http://schemas.microsoft.com/office/drawing/2014/main" id="{9DD3034C-9DC3-49D4-8C3A-7376F8524C57}"/>
              </a:ext>
            </a:extLst>
          </p:cNvPr>
          <p:cNvPicPr>
            <a:picLocks noChangeAspect="1"/>
          </p:cNvPicPr>
          <p:nvPr/>
        </p:nvPicPr>
        <p:blipFill>
          <a:blip r:embed="rId3"/>
          <a:stretch>
            <a:fillRect/>
          </a:stretch>
        </p:blipFill>
        <p:spPr>
          <a:xfrm>
            <a:off x="356084" y="1973281"/>
            <a:ext cx="4178580" cy="3135925"/>
          </a:xfrm>
          <a:prstGeom prst="rect">
            <a:avLst/>
          </a:prstGeom>
        </p:spPr>
      </p:pic>
      <p:sp>
        <p:nvSpPr>
          <p:cNvPr id="10" name="TextBox 9">
            <a:extLst>
              <a:ext uri="{FF2B5EF4-FFF2-40B4-BE49-F238E27FC236}">
                <a16:creationId xmlns:a16="http://schemas.microsoft.com/office/drawing/2014/main" id="{E9B59AEC-FF52-4125-BB59-641F1B9EB6D8}"/>
              </a:ext>
            </a:extLst>
          </p:cNvPr>
          <p:cNvSpPr txBox="1"/>
          <p:nvPr/>
        </p:nvSpPr>
        <p:spPr>
          <a:xfrm>
            <a:off x="4534665" y="2177556"/>
            <a:ext cx="4646671" cy="2562240"/>
          </a:xfrm>
          <a:prstGeom prst="rect">
            <a:avLst/>
          </a:prstGeom>
          <a:noFill/>
        </p:spPr>
        <p:txBody>
          <a:bodyPr wrap="square" rtlCol="0">
            <a:spAutoFit/>
          </a:bodyPr>
          <a:lstStyle/>
          <a:p>
            <a:r>
              <a:rPr lang="en-US" sz="2100" dirty="0"/>
              <a:t>Total of 38,419 activities analyzed </a:t>
            </a:r>
          </a:p>
          <a:p>
            <a:pPr marL="342900" indent="-342900">
              <a:buFont typeface="Arial" panose="020B0604020202020204" pitchFamily="34" charset="0"/>
              <a:buChar char="•"/>
            </a:pPr>
            <a:r>
              <a:rPr lang="en-US" dirty="0">
                <a:solidFill>
                  <a:schemeClr val="accent1">
                    <a:lumMod val="75000"/>
                  </a:schemeClr>
                </a:solidFill>
              </a:rPr>
              <a:t>89% succeeded</a:t>
            </a:r>
          </a:p>
          <a:p>
            <a:pPr marL="342900" indent="-342900">
              <a:buFont typeface="Arial" panose="020B0604020202020204" pitchFamily="34" charset="0"/>
              <a:buChar char="•"/>
            </a:pPr>
            <a:r>
              <a:rPr lang="en-US" dirty="0"/>
              <a:t>10% timed out; 1% failed</a:t>
            </a:r>
          </a:p>
          <a:p>
            <a:pPr marL="342900" lvl="1"/>
            <a:r>
              <a:rPr lang="en-US" dirty="0"/>
              <a:t>	   (</a:t>
            </a:r>
            <a:r>
              <a:rPr lang="en-US" dirty="0" err="1"/>
              <a:t>FlowDroid</a:t>
            </a:r>
            <a:r>
              <a:rPr lang="en-US" dirty="0"/>
              <a:t>, symbolic executor)</a:t>
            </a:r>
          </a:p>
          <a:p>
            <a:pPr marL="342900" indent="-342900">
              <a:buFont typeface="Arial" panose="020B0604020202020204" pitchFamily="34" charset="0"/>
              <a:buChar char="•"/>
            </a:pPr>
            <a:endParaRPr lang="en-US" sz="2250" dirty="0"/>
          </a:p>
          <a:p>
            <a:r>
              <a:rPr lang="en-US" sz="2100" dirty="0"/>
              <a:t>Avg proc time per activity = 104 sec</a:t>
            </a:r>
          </a:p>
          <a:p>
            <a:endParaRPr lang="en-US" sz="2100" dirty="0">
              <a:solidFill>
                <a:schemeClr val="accent1">
                  <a:lumMod val="75000"/>
                </a:schemeClr>
              </a:solidFill>
            </a:endParaRPr>
          </a:p>
          <a:p>
            <a:r>
              <a:rPr lang="en-US" sz="2100" dirty="0">
                <a:solidFill>
                  <a:schemeClr val="accent1">
                    <a:lumMod val="75000"/>
                  </a:schemeClr>
                </a:solidFill>
              </a:rPr>
              <a:t>57,750 links extracted (1.7 per activity)</a:t>
            </a:r>
          </a:p>
        </p:txBody>
      </p:sp>
      <p:sp>
        <p:nvSpPr>
          <p:cNvPr id="11" name="Rectangle 10">
            <a:extLst>
              <a:ext uri="{FF2B5EF4-FFF2-40B4-BE49-F238E27FC236}">
                <a16:creationId xmlns:a16="http://schemas.microsoft.com/office/drawing/2014/main" id="{7923D139-1B6D-45C6-9F8C-406A8FF3B378}"/>
              </a:ext>
            </a:extLst>
          </p:cNvPr>
          <p:cNvSpPr/>
          <p:nvPr/>
        </p:nvSpPr>
        <p:spPr>
          <a:xfrm>
            <a:off x="5400111" y="3654727"/>
            <a:ext cx="3115240" cy="300082"/>
          </a:xfrm>
          <a:prstGeom prst="rect">
            <a:avLst/>
          </a:prstGeom>
        </p:spPr>
        <p:txBody>
          <a:bodyPr wrap="square">
            <a:spAutoFit/>
          </a:bodyPr>
          <a:lstStyle/>
          <a:p>
            <a:endParaRPr lang="en-US" sz="1350" dirty="0"/>
          </a:p>
        </p:txBody>
      </p:sp>
    </p:spTree>
    <p:extLst>
      <p:ext uri="{BB962C8B-B14F-4D97-AF65-F5344CB8AC3E}">
        <p14:creationId xmlns:p14="http://schemas.microsoft.com/office/powerpoint/2010/main" val="126800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5848-D2E5-4C9E-9720-5A475DF4D653}"/>
              </a:ext>
            </a:extLst>
          </p:cNvPr>
          <p:cNvSpPr>
            <a:spLocks noGrp="1"/>
          </p:cNvSpPr>
          <p:nvPr>
            <p:ph type="title"/>
          </p:nvPr>
        </p:nvSpPr>
        <p:spPr/>
        <p:txBody>
          <a:bodyPr/>
          <a:lstStyle/>
          <a:p>
            <a:r>
              <a:rPr lang="en-US" dirty="0"/>
              <a:t>App coverage</a:t>
            </a:r>
          </a:p>
        </p:txBody>
      </p:sp>
      <p:sp>
        <p:nvSpPr>
          <p:cNvPr id="10" name="TextBox 9">
            <a:extLst>
              <a:ext uri="{FF2B5EF4-FFF2-40B4-BE49-F238E27FC236}">
                <a16:creationId xmlns:a16="http://schemas.microsoft.com/office/drawing/2014/main" id="{78C1174B-DD54-4114-A40F-D2F1480878CA}"/>
              </a:ext>
            </a:extLst>
          </p:cNvPr>
          <p:cNvSpPr txBox="1"/>
          <p:nvPr/>
        </p:nvSpPr>
        <p:spPr>
          <a:xfrm>
            <a:off x="176536" y="5502939"/>
            <a:ext cx="8853032" cy="1077218"/>
          </a:xfrm>
          <a:prstGeom prst="rect">
            <a:avLst/>
          </a:prstGeom>
          <a:noFill/>
        </p:spPr>
        <p:txBody>
          <a:bodyPr wrap="square" rtlCol="0">
            <a:spAutoFit/>
          </a:bodyPr>
          <a:lstStyle/>
          <a:p>
            <a:r>
              <a:rPr lang="en-US" sz="3200" dirty="0" err="1">
                <a:solidFill>
                  <a:schemeClr val="accent1">
                    <a:lumMod val="75000"/>
                  </a:schemeClr>
                </a:solidFill>
              </a:rPr>
              <a:t>Elix</a:t>
            </a:r>
            <a:r>
              <a:rPr lang="en-US" sz="3200" dirty="0">
                <a:solidFill>
                  <a:schemeClr val="accent1">
                    <a:lumMod val="75000"/>
                  </a:schemeClr>
                </a:solidFill>
              </a:rPr>
              <a:t> increases coverage of link-enabled apps and link-enabled pages in an app</a:t>
            </a:r>
          </a:p>
        </p:txBody>
      </p:sp>
      <p:pic>
        <p:nvPicPr>
          <p:cNvPr id="12" name="Picture 11">
            <a:extLst>
              <a:ext uri="{FF2B5EF4-FFF2-40B4-BE49-F238E27FC236}">
                <a16:creationId xmlns:a16="http://schemas.microsoft.com/office/drawing/2014/main" id="{2B57EC91-E666-4385-8BF3-6020DF128F77}"/>
              </a:ext>
            </a:extLst>
          </p:cNvPr>
          <p:cNvPicPr>
            <a:picLocks noChangeAspect="1"/>
          </p:cNvPicPr>
          <p:nvPr/>
        </p:nvPicPr>
        <p:blipFill>
          <a:blip r:embed="rId3"/>
          <a:stretch>
            <a:fillRect/>
          </a:stretch>
        </p:blipFill>
        <p:spPr>
          <a:xfrm>
            <a:off x="4554108" y="2080174"/>
            <a:ext cx="3961242" cy="2954026"/>
          </a:xfrm>
          <a:prstGeom prst="rect">
            <a:avLst/>
          </a:prstGeom>
        </p:spPr>
      </p:pic>
      <p:sp>
        <p:nvSpPr>
          <p:cNvPr id="3" name="TextBox 2">
            <a:extLst>
              <a:ext uri="{FF2B5EF4-FFF2-40B4-BE49-F238E27FC236}">
                <a16:creationId xmlns:a16="http://schemas.microsoft.com/office/drawing/2014/main" id="{B13E6D3B-1300-4744-BD1C-6A164641018F}"/>
              </a:ext>
            </a:extLst>
          </p:cNvPr>
          <p:cNvSpPr txBox="1"/>
          <p:nvPr/>
        </p:nvSpPr>
        <p:spPr>
          <a:xfrm>
            <a:off x="176536" y="1921952"/>
            <a:ext cx="4268464" cy="2862322"/>
          </a:xfrm>
          <a:prstGeom prst="rect">
            <a:avLst/>
          </a:prstGeom>
          <a:noFill/>
        </p:spPr>
        <p:txBody>
          <a:bodyPr wrap="square" rtlCol="0">
            <a:spAutoFit/>
          </a:bodyPr>
          <a:lstStyle/>
          <a:p>
            <a:r>
              <a:rPr lang="en-US" sz="2000" dirty="0"/>
              <a:t>Status quo, top-1007 Android apps</a:t>
            </a:r>
          </a:p>
          <a:p>
            <a:r>
              <a:rPr lang="en-US" sz="2000" dirty="0"/>
              <a:t>   Only 45% apps the expose &gt;1 link</a:t>
            </a:r>
            <a:br>
              <a:rPr lang="en-US" sz="2000" dirty="0"/>
            </a:br>
            <a:r>
              <a:rPr lang="en-US" sz="2000" dirty="0"/>
              <a:t>   Only 25% apps expose &gt;2 links</a:t>
            </a:r>
          </a:p>
          <a:p>
            <a:endParaRPr lang="en-US" sz="2000" dirty="0"/>
          </a:p>
          <a:p>
            <a:endParaRPr lang="en-US" sz="2000" dirty="0"/>
          </a:p>
          <a:p>
            <a:r>
              <a:rPr lang="en-US" sz="2000" dirty="0" err="1"/>
              <a:t>Elix</a:t>
            </a:r>
            <a:r>
              <a:rPr lang="en-US" sz="2000" dirty="0"/>
              <a:t> extracts </a:t>
            </a:r>
          </a:p>
          <a:p>
            <a:r>
              <a:rPr lang="en-US" sz="2000" dirty="0"/>
              <a:t>   &gt;2 links for 98% of apps</a:t>
            </a:r>
            <a:br>
              <a:rPr lang="en-US" sz="2000" dirty="0"/>
            </a:br>
            <a:r>
              <a:rPr lang="en-US" sz="2000" dirty="0"/>
              <a:t>   &gt;25 links for 50% of apps </a:t>
            </a:r>
          </a:p>
          <a:p>
            <a:endParaRPr lang="en-US" sz="2000" dirty="0"/>
          </a:p>
        </p:txBody>
      </p:sp>
    </p:spTree>
    <p:extLst>
      <p:ext uri="{BB962C8B-B14F-4D97-AF65-F5344CB8AC3E}">
        <p14:creationId xmlns:p14="http://schemas.microsoft.com/office/powerpoint/2010/main" val="199133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F8C0-D315-42D1-AEB0-47DDC83D57CF}"/>
              </a:ext>
            </a:extLst>
          </p:cNvPr>
          <p:cNvSpPr>
            <a:spLocks noGrp="1"/>
          </p:cNvSpPr>
          <p:nvPr>
            <p:ph type="title"/>
          </p:nvPr>
        </p:nvSpPr>
        <p:spPr/>
        <p:txBody>
          <a:bodyPr/>
          <a:lstStyle/>
          <a:p>
            <a:r>
              <a:rPr lang="en-US" dirty="0"/>
              <a:t>Execution success rate</a:t>
            </a:r>
          </a:p>
        </p:txBody>
      </p:sp>
      <p:sp>
        <p:nvSpPr>
          <p:cNvPr id="3" name="Content Placeholder 2">
            <a:extLst>
              <a:ext uri="{FF2B5EF4-FFF2-40B4-BE49-F238E27FC236}">
                <a16:creationId xmlns:a16="http://schemas.microsoft.com/office/drawing/2014/main" id="{43BAA255-2CC4-48A5-B40A-3275C49537D4}"/>
              </a:ext>
            </a:extLst>
          </p:cNvPr>
          <p:cNvSpPr>
            <a:spLocks noGrp="1"/>
          </p:cNvSpPr>
          <p:nvPr>
            <p:ph idx="1"/>
          </p:nvPr>
        </p:nvSpPr>
        <p:spPr>
          <a:xfrm>
            <a:off x="209550" y="1644399"/>
            <a:ext cx="8616950" cy="1390954"/>
          </a:xfrm>
        </p:spPr>
        <p:txBody>
          <a:bodyPr>
            <a:normAutofit fontScale="70000" lnSpcReduction="20000"/>
          </a:bodyPr>
          <a:lstStyle/>
          <a:p>
            <a:r>
              <a:rPr lang="en-US" dirty="0"/>
              <a:t>Run app with Monkey, intercept intent params, link-execute w/those params</a:t>
            </a:r>
          </a:p>
          <a:p>
            <a:r>
              <a:rPr lang="en-US" dirty="0"/>
              <a:t>Executed 1,386 links in 100 apps; check logs &amp; GUIs</a:t>
            </a:r>
          </a:p>
          <a:p>
            <a:r>
              <a:rPr lang="en-US" dirty="0"/>
              <a:t>For 80% apps, success rate=67%; for 50% apps, success rate=92%</a:t>
            </a:r>
          </a:p>
          <a:p>
            <a:pPr marL="0" indent="0">
              <a:buNone/>
            </a:pPr>
            <a:r>
              <a:rPr lang="en-US" dirty="0">
                <a:solidFill>
                  <a:schemeClr val="accent1">
                    <a:lumMod val="75000"/>
                  </a:schemeClr>
                </a:solidFill>
              </a:rPr>
              <a:t>   (84% avg success rate per app) </a:t>
            </a:r>
          </a:p>
          <a:p>
            <a:endParaRPr lang="en-US" dirty="0"/>
          </a:p>
        </p:txBody>
      </p:sp>
      <p:graphicFrame>
        <p:nvGraphicFramePr>
          <p:cNvPr id="4" name="Table 3">
            <a:extLst>
              <a:ext uri="{FF2B5EF4-FFF2-40B4-BE49-F238E27FC236}">
                <a16:creationId xmlns:a16="http://schemas.microsoft.com/office/drawing/2014/main" id="{0D91EA3B-09B1-9744-AE9D-10CDF3A6958B}"/>
              </a:ext>
            </a:extLst>
          </p:cNvPr>
          <p:cNvGraphicFramePr>
            <a:graphicFrameLocks noGrp="1"/>
          </p:cNvGraphicFramePr>
          <p:nvPr>
            <p:extLst>
              <p:ext uri="{D42A27DB-BD31-4B8C-83A1-F6EECF244321}">
                <p14:modId xmlns:p14="http://schemas.microsoft.com/office/powerpoint/2010/main" val="1602245173"/>
              </p:ext>
            </p:extLst>
          </p:nvPr>
        </p:nvGraphicFramePr>
        <p:xfrm>
          <a:off x="990600" y="3032125"/>
          <a:ext cx="7569198" cy="2674620"/>
        </p:xfrm>
        <a:graphic>
          <a:graphicData uri="http://schemas.openxmlformats.org/drawingml/2006/table">
            <a:tbl>
              <a:tblPr firstRow="1" bandRow="1">
                <a:tableStyleId>{5C22544A-7EE6-4342-B048-85BDC9FD1C3A}</a:tableStyleId>
              </a:tblPr>
              <a:tblGrid>
                <a:gridCol w="1261533">
                  <a:extLst>
                    <a:ext uri="{9D8B030D-6E8A-4147-A177-3AD203B41FA5}">
                      <a16:colId xmlns:a16="http://schemas.microsoft.com/office/drawing/2014/main" val="1000656076"/>
                    </a:ext>
                  </a:extLst>
                </a:gridCol>
                <a:gridCol w="1261533">
                  <a:extLst>
                    <a:ext uri="{9D8B030D-6E8A-4147-A177-3AD203B41FA5}">
                      <a16:colId xmlns:a16="http://schemas.microsoft.com/office/drawing/2014/main" val="2343523615"/>
                    </a:ext>
                  </a:extLst>
                </a:gridCol>
                <a:gridCol w="1553634">
                  <a:extLst>
                    <a:ext uri="{9D8B030D-6E8A-4147-A177-3AD203B41FA5}">
                      <a16:colId xmlns:a16="http://schemas.microsoft.com/office/drawing/2014/main" val="912344050"/>
                    </a:ext>
                  </a:extLst>
                </a:gridCol>
                <a:gridCol w="1257300">
                  <a:extLst>
                    <a:ext uri="{9D8B030D-6E8A-4147-A177-3AD203B41FA5}">
                      <a16:colId xmlns:a16="http://schemas.microsoft.com/office/drawing/2014/main" val="1655875519"/>
                    </a:ext>
                  </a:extLst>
                </a:gridCol>
                <a:gridCol w="1168400">
                  <a:extLst>
                    <a:ext uri="{9D8B030D-6E8A-4147-A177-3AD203B41FA5}">
                      <a16:colId xmlns:a16="http://schemas.microsoft.com/office/drawing/2014/main" val="220324784"/>
                    </a:ext>
                  </a:extLst>
                </a:gridCol>
                <a:gridCol w="1066798">
                  <a:extLst>
                    <a:ext uri="{9D8B030D-6E8A-4147-A177-3AD203B41FA5}">
                      <a16:colId xmlns:a16="http://schemas.microsoft.com/office/drawing/2014/main" val="119215336"/>
                    </a:ext>
                  </a:extLst>
                </a:gridCol>
              </a:tblGrid>
              <a:tr h="525780">
                <a:tc>
                  <a:txBody>
                    <a:bodyPr/>
                    <a:lstStyle/>
                    <a:p>
                      <a:r>
                        <a:rPr lang="en-US" sz="1800" dirty="0"/>
                        <a:t>App</a:t>
                      </a:r>
                    </a:p>
                  </a:txBody>
                  <a:tcPr marL="68580" marR="68580" marT="34290" marB="34290"/>
                </a:tc>
                <a:tc gridSpan="2">
                  <a:txBody>
                    <a:bodyPr/>
                    <a:lstStyle/>
                    <a:p>
                      <a:pPr algn="ctr"/>
                      <a:r>
                        <a:rPr lang="en-US" sz="1800" dirty="0"/>
                        <a:t>Activities</a:t>
                      </a:r>
                    </a:p>
                    <a:p>
                      <a:r>
                        <a:rPr lang="en-US" sz="1800" dirty="0"/>
                        <a:t>Total                   With Links</a:t>
                      </a:r>
                    </a:p>
                  </a:txBody>
                  <a:tcPr marL="68580" marR="68580" marT="34290" marB="34290"/>
                </a:tc>
                <a:tc hMerge="1">
                  <a:txBody>
                    <a:bodyPr/>
                    <a:lstStyle/>
                    <a:p>
                      <a:endParaRPr lang="en-US" dirty="0"/>
                    </a:p>
                  </a:txBody>
                  <a:tcPr/>
                </a:tc>
                <a:tc>
                  <a:txBody>
                    <a:bodyPr/>
                    <a:lstStyle/>
                    <a:p>
                      <a:r>
                        <a:rPr lang="en-US" sz="1800" dirty="0"/>
                        <a:t>Tested links</a:t>
                      </a:r>
                    </a:p>
                  </a:txBody>
                  <a:tcPr marL="68580" marR="68580" marT="34290" marB="34290"/>
                </a:tc>
                <a:tc>
                  <a:txBody>
                    <a:bodyPr/>
                    <a:lstStyle/>
                    <a:p>
                      <a:r>
                        <a:rPr lang="en-US" sz="1800" dirty="0"/>
                        <a:t>Success</a:t>
                      </a:r>
                    </a:p>
                  </a:txBody>
                  <a:tcPr marL="68580" marR="68580" marT="34290" marB="34290"/>
                </a:tc>
                <a:tc>
                  <a:txBody>
                    <a:bodyPr/>
                    <a:lstStyle/>
                    <a:p>
                      <a:r>
                        <a:rPr lang="en-US" sz="1800" dirty="0"/>
                        <a:t>Fail</a:t>
                      </a:r>
                    </a:p>
                  </a:txBody>
                  <a:tcPr marL="68580" marR="68580" marT="34290" marB="34290"/>
                </a:tc>
                <a:extLst>
                  <a:ext uri="{0D108BD9-81ED-4DB2-BD59-A6C34878D82A}">
                    <a16:rowId xmlns:a16="http://schemas.microsoft.com/office/drawing/2014/main" val="3999999415"/>
                  </a:ext>
                </a:extLst>
              </a:tr>
              <a:tr h="297180">
                <a:tc>
                  <a:txBody>
                    <a:bodyPr/>
                    <a:lstStyle/>
                    <a:p>
                      <a:r>
                        <a:rPr lang="en-US" sz="1800" dirty="0"/>
                        <a:t>IMDB</a:t>
                      </a:r>
                    </a:p>
                  </a:txBody>
                  <a:tcPr marL="68580" marR="68580" marT="34290" marB="34290"/>
                </a:tc>
                <a:tc>
                  <a:txBody>
                    <a:bodyPr/>
                    <a:lstStyle/>
                    <a:p>
                      <a:pPr algn="r"/>
                      <a:r>
                        <a:rPr lang="en-US" sz="1800" dirty="0"/>
                        <a:t>67</a:t>
                      </a:r>
                    </a:p>
                  </a:txBody>
                  <a:tcPr marL="68580" marR="68580" marT="34290" marB="34290"/>
                </a:tc>
                <a:tc>
                  <a:txBody>
                    <a:bodyPr/>
                    <a:lstStyle/>
                    <a:p>
                      <a:pPr algn="r"/>
                      <a:r>
                        <a:rPr lang="en-US" sz="1800" dirty="0"/>
                        <a:t>67</a:t>
                      </a:r>
                    </a:p>
                  </a:txBody>
                  <a:tcPr marL="68580" marR="68580" marT="34290" marB="34290"/>
                </a:tc>
                <a:tc>
                  <a:txBody>
                    <a:bodyPr/>
                    <a:lstStyle/>
                    <a:p>
                      <a:pPr algn="r"/>
                      <a:r>
                        <a:rPr lang="en-US" sz="1800" dirty="0"/>
                        <a:t>14</a:t>
                      </a:r>
                    </a:p>
                  </a:txBody>
                  <a:tcPr marL="68580" marR="68580" marT="34290" marB="34290"/>
                </a:tc>
                <a:tc>
                  <a:txBody>
                    <a:bodyPr/>
                    <a:lstStyle/>
                    <a:p>
                      <a:pPr algn="r"/>
                      <a:r>
                        <a:rPr lang="en-US" sz="1800" dirty="0"/>
                        <a:t>12</a:t>
                      </a:r>
                    </a:p>
                  </a:txBody>
                  <a:tcPr marL="68580" marR="68580" marT="34290" marB="34290"/>
                </a:tc>
                <a:tc>
                  <a:txBody>
                    <a:bodyPr/>
                    <a:lstStyle/>
                    <a:p>
                      <a:pPr algn="r"/>
                      <a:r>
                        <a:rPr lang="en-US" sz="1800" dirty="0"/>
                        <a:t>2</a:t>
                      </a:r>
                    </a:p>
                  </a:txBody>
                  <a:tcPr marL="68580" marR="68580" marT="34290" marB="34290"/>
                </a:tc>
                <a:extLst>
                  <a:ext uri="{0D108BD9-81ED-4DB2-BD59-A6C34878D82A}">
                    <a16:rowId xmlns:a16="http://schemas.microsoft.com/office/drawing/2014/main" val="3542113463"/>
                  </a:ext>
                </a:extLst>
              </a:tr>
              <a:tr h="297180">
                <a:tc>
                  <a:txBody>
                    <a:bodyPr/>
                    <a:lstStyle/>
                    <a:p>
                      <a:r>
                        <a:rPr lang="en-US" sz="1800" dirty="0"/>
                        <a:t>Netflix</a:t>
                      </a:r>
                    </a:p>
                  </a:txBody>
                  <a:tcPr marL="68580" marR="68580" marT="34290" marB="34290"/>
                </a:tc>
                <a:tc>
                  <a:txBody>
                    <a:bodyPr/>
                    <a:lstStyle/>
                    <a:p>
                      <a:pPr algn="r"/>
                      <a:r>
                        <a:rPr lang="en-US" sz="1800" dirty="0"/>
                        <a:t>47</a:t>
                      </a:r>
                    </a:p>
                  </a:txBody>
                  <a:tcPr marL="68580" marR="68580" marT="34290" marB="34290"/>
                </a:tc>
                <a:tc>
                  <a:txBody>
                    <a:bodyPr/>
                    <a:lstStyle/>
                    <a:p>
                      <a:pPr algn="r"/>
                      <a:r>
                        <a:rPr lang="en-US" sz="1800" dirty="0"/>
                        <a:t>45</a:t>
                      </a:r>
                    </a:p>
                  </a:txBody>
                  <a:tcPr marL="68580" marR="68580" marT="34290" marB="34290"/>
                </a:tc>
                <a:tc>
                  <a:txBody>
                    <a:bodyPr/>
                    <a:lstStyle/>
                    <a:p>
                      <a:pPr algn="r"/>
                      <a:r>
                        <a:rPr lang="en-US" sz="1800" dirty="0"/>
                        <a:t>10</a:t>
                      </a:r>
                    </a:p>
                  </a:txBody>
                  <a:tcPr marL="68580" marR="68580" marT="34290" marB="34290"/>
                </a:tc>
                <a:tc>
                  <a:txBody>
                    <a:bodyPr/>
                    <a:lstStyle/>
                    <a:p>
                      <a:pPr algn="r"/>
                      <a:r>
                        <a:rPr lang="en-US" sz="1800" dirty="0"/>
                        <a:t>9</a:t>
                      </a:r>
                    </a:p>
                  </a:txBody>
                  <a:tcPr marL="68580" marR="68580" marT="34290" marB="34290"/>
                </a:tc>
                <a:tc>
                  <a:txBody>
                    <a:bodyPr/>
                    <a:lstStyle/>
                    <a:p>
                      <a:pPr algn="r"/>
                      <a:r>
                        <a:rPr lang="en-US" sz="1800" dirty="0"/>
                        <a:t>1</a:t>
                      </a:r>
                    </a:p>
                  </a:txBody>
                  <a:tcPr marL="68580" marR="68580" marT="34290" marB="34290"/>
                </a:tc>
                <a:extLst>
                  <a:ext uri="{0D108BD9-81ED-4DB2-BD59-A6C34878D82A}">
                    <a16:rowId xmlns:a16="http://schemas.microsoft.com/office/drawing/2014/main" val="3024569546"/>
                  </a:ext>
                </a:extLst>
              </a:tr>
              <a:tr h="297180">
                <a:tc>
                  <a:txBody>
                    <a:bodyPr/>
                    <a:lstStyle/>
                    <a:p>
                      <a:r>
                        <a:rPr lang="en-US" sz="1800" dirty="0"/>
                        <a:t>Spotify</a:t>
                      </a:r>
                    </a:p>
                  </a:txBody>
                  <a:tcPr marL="68580" marR="68580" marT="34290" marB="34290"/>
                </a:tc>
                <a:tc>
                  <a:txBody>
                    <a:bodyPr/>
                    <a:lstStyle/>
                    <a:p>
                      <a:pPr algn="r"/>
                      <a:r>
                        <a:rPr lang="en-US" sz="1800" dirty="0"/>
                        <a:t>82</a:t>
                      </a:r>
                    </a:p>
                  </a:txBody>
                  <a:tcPr marL="68580" marR="68580" marT="34290" marB="34290"/>
                </a:tc>
                <a:tc>
                  <a:txBody>
                    <a:bodyPr/>
                    <a:lstStyle/>
                    <a:p>
                      <a:pPr algn="r"/>
                      <a:r>
                        <a:rPr lang="en-US" sz="1800" dirty="0"/>
                        <a:t>53</a:t>
                      </a:r>
                    </a:p>
                  </a:txBody>
                  <a:tcPr marL="68580" marR="68580" marT="34290" marB="34290"/>
                </a:tc>
                <a:tc>
                  <a:txBody>
                    <a:bodyPr/>
                    <a:lstStyle/>
                    <a:p>
                      <a:pPr algn="r"/>
                      <a:r>
                        <a:rPr lang="en-US" sz="1800" dirty="0"/>
                        <a:t>27</a:t>
                      </a:r>
                    </a:p>
                  </a:txBody>
                  <a:tcPr marL="68580" marR="68580" marT="34290" marB="34290"/>
                </a:tc>
                <a:tc>
                  <a:txBody>
                    <a:bodyPr/>
                    <a:lstStyle/>
                    <a:p>
                      <a:pPr algn="r"/>
                      <a:r>
                        <a:rPr lang="en-US" sz="1800" dirty="0"/>
                        <a:t>22</a:t>
                      </a:r>
                    </a:p>
                  </a:txBody>
                  <a:tcPr marL="68580" marR="68580" marT="34290" marB="34290"/>
                </a:tc>
                <a:tc>
                  <a:txBody>
                    <a:bodyPr/>
                    <a:lstStyle/>
                    <a:p>
                      <a:pPr algn="r"/>
                      <a:r>
                        <a:rPr lang="en-US" sz="1800" dirty="0"/>
                        <a:t>5</a:t>
                      </a:r>
                    </a:p>
                  </a:txBody>
                  <a:tcPr marL="68580" marR="68580" marT="34290" marB="34290"/>
                </a:tc>
                <a:extLst>
                  <a:ext uri="{0D108BD9-81ED-4DB2-BD59-A6C34878D82A}">
                    <a16:rowId xmlns:a16="http://schemas.microsoft.com/office/drawing/2014/main" val="3791935223"/>
                  </a:ext>
                </a:extLst>
              </a:tr>
              <a:tr h="297180">
                <a:tc>
                  <a:txBody>
                    <a:bodyPr/>
                    <a:lstStyle/>
                    <a:p>
                      <a:r>
                        <a:rPr lang="en-US" sz="1800" dirty="0"/>
                        <a:t>OpenTable</a:t>
                      </a:r>
                    </a:p>
                  </a:txBody>
                  <a:tcPr marL="68580" marR="68580" marT="34290" marB="34290"/>
                </a:tc>
                <a:tc>
                  <a:txBody>
                    <a:bodyPr/>
                    <a:lstStyle/>
                    <a:p>
                      <a:pPr algn="r"/>
                      <a:r>
                        <a:rPr lang="en-US" sz="1800" dirty="0"/>
                        <a:t>54</a:t>
                      </a:r>
                    </a:p>
                  </a:txBody>
                  <a:tcPr marL="68580" marR="68580" marT="34290" marB="34290"/>
                </a:tc>
                <a:tc>
                  <a:txBody>
                    <a:bodyPr/>
                    <a:lstStyle/>
                    <a:p>
                      <a:pPr algn="r"/>
                      <a:r>
                        <a:rPr lang="en-US" sz="1800" dirty="0"/>
                        <a:t>52</a:t>
                      </a:r>
                    </a:p>
                  </a:txBody>
                  <a:tcPr marL="68580" marR="68580" marT="34290" marB="34290"/>
                </a:tc>
                <a:tc>
                  <a:txBody>
                    <a:bodyPr/>
                    <a:lstStyle/>
                    <a:p>
                      <a:pPr algn="r"/>
                      <a:r>
                        <a:rPr lang="en-US" sz="1800" dirty="0"/>
                        <a:t>13</a:t>
                      </a:r>
                    </a:p>
                  </a:txBody>
                  <a:tcPr marL="68580" marR="68580" marT="34290" marB="34290"/>
                </a:tc>
                <a:tc>
                  <a:txBody>
                    <a:bodyPr/>
                    <a:lstStyle/>
                    <a:p>
                      <a:pPr algn="r"/>
                      <a:r>
                        <a:rPr lang="en-US" sz="1800" dirty="0"/>
                        <a:t>12</a:t>
                      </a:r>
                    </a:p>
                  </a:txBody>
                  <a:tcPr marL="68580" marR="68580" marT="34290" marB="34290"/>
                </a:tc>
                <a:tc>
                  <a:txBody>
                    <a:bodyPr/>
                    <a:lstStyle/>
                    <a:p>
                      <a:pPr algn="r"/>
                      <a:r>
                        <a:rPr lang="en-US" sz="1800" dirty="0"/>
                        <a:t>1</a:t>
                      </a:r>
                    </a:p>
                  </a:txBody>
                  <a:tcPr marL="68580" marR="68580" marT="34290" marB="34290"/>
                </a:tc>
                <a:extLst>
                  <a:ext uri="{0D108BD9-81ED-4DB2-BD59-A6C34878D82A}">
                    <a16:rowId xmlns:a16="http://schemas.microsoft.com/office/drawing/2014/main" val="17108706"/>
                  </a:ext>
                </a:extLst>
              </a:tr>
              <a:tr h="297180">
                <a:tc>
                  <a:txBody>
                    <a:bodyPr/>
                    <a:lstStyle/>
                    <a:p>
                      <a:r>
                        <a:rPr lang="en-US" sz="1800" dirty="0"/>
                        <a:t>CNN News</a:t>
                      </a:r>
                    </a:p>
                  </a:txBody>
                  <a:tcPr marL="68580" marR="68580" marT="34290" marB="34290"/>
                </a:tc>
                <a:tc>
                  <a:txBody>
                    <a:bodyPr/>
                    <a:lstStyle/>
                    <a:p>
                      <a:pPr algn="r"/>
                      <a:r>
                        <a:rPr lang="en-US" sz="1800" dirty="0"/>
                        <a:t>31</a:t>
                      </a:r>
                    </a:p>
                  </a:txBody>
                  <a:tcPr marL="68580" marR="68580" marT="34290" marB="34290"/>
                </a:tc>
                <a:tc>
                  <a:txBody>
                    <a:bodyPr/>
                    <a:lstStyle/>
                    <a:p>
                      <a:pPr algn="r"/>
                      <a:r>
                        <a:rPr lang="en-US" sz="1800" dirty="0"/>
                        <a:t>28</a:t>
                      </a:r>
                    </a:p>
                  </a:txBody>
                  <a:tcPr marL="68580" marR="68580" marT="34290" marB="34290"/>
                </a:tc>
                <a:tc>
                  <a:txBody>
                    <a:bodyPr/>
                    <a:lstStyle/>
                    <a:p>
                      <a:pPr algn="r"/>
                      <a:r>
                        <a:rPr lang="en-US" sz="1800" dirty="0"/>
                        <a:t>10</a:t>
                      </a:r>
                    </a:p>
                  </a:txBody>
                  <a:tcPr marL="68580" marR="68580" marT="34290" marB="34290"/>
                </a:tc>
                <a:tc>
                  <a:txBody>
                    <a:bodyPr/>
                    <a:lstStyle/>
                    <a:p>
                      <a:pPr algn="r"/>
                      <a:r>
                        <a:rPr lang="en-US" sz="1800" dirty="0"/>
                        <a:t>9</a:t>
                      </a:r>
                    </a:p>
                  </a:txBody>
                  <a:tcPr marL="68580" marR="68580" marT="34290" marB="34290"/>
                </a:tc>
                <a:tc>
                  <a:txBody>
                    <a:bodyPr/>
                    <a:lstStyle/>
                    <a:p>
                      <a:pPr algn="r"/>
                      <a:r>
                        <a:rPr lang="en-US" sz="1800" dirty="0"/>
                        <a:t>1</a:t>
                      </a:r>
                    </a:p>
                  </a:txBody>
                  <a:tcPr marL="68580" marR="68580" marT="34290" marB="34290"/>
                </a:tc>
                <a:extLst>
                  <a:ext uri="{0D108BD9-81ED-4DB2-BD59-A6C34878D82A}">
                    <a16:rowId xmlns:a16="http://schemas.microsoft.com/office/drawing/2014/main" val="198139145"/>
                  </a:ext>
                </a:extLst>
              </a:tr>
              <a:tr h="297180">
                <a:tc>
                  <a:txBody>
                    <a:bodyPr/>
                    <a:lstStyle/>
                    <a:p>
                      <a:r>
                        <a:rPr lang="en-US" sz="1800" dirty="0"/>
                        <a:t>Instagram</a:t>
                      </a:r>
                    </a:p>
                  </a:txBody>
                  <a:tcPr marL="68580" marR="68580" marT="34290" marB="34290"/>
                </a:tc>
                <a:tc>
                  <a:txBody>
                    <a:bodyPr/>
                    <a:lstStyle/>
                    <a:p>
                      <a:pPr algn="r"/>
                      <a:r>
                        <a:rPr lang="en-US" sz="1800" dirty="0"/>
                        <a:t>24</a:t>
                      </a:r>
                    </a:p>
                  </a:txBody>
                  <a:tcPr marL="68580" marR="68580" marT="34290" marB="34290"/>
                </a:tc>
                <a:tc>
                  <a:txBody>
                    <a:bodyPr/>
                    <a:lstStyle/>
                    <a:p>
                      <a:pPr algn="r"/>
                      <a:r>
                        <a:rPr lang="en-US" sz="1800" dirty="0"/>
                        <a:t>22</a:t>
                      </a:r>
                    </a:p>
                  </a:txBody>
                  <a:tcPr marL="68580" marR="68580" marT="34290" marB="34290"/>
                </a:tc>
                <a:tc>
                  <a:txBody>
                    <a:bodyPr/>
                    <a:lstStyle/>
                    <a:p>
                      <a:pPr algn="r"/>
                      <a:r>
                        <a:rPr lang="en-US" sz="1800" dirty="0"/>
                        <a:t>13</a:t>
                      </a:r>
                    </a:p>
                  </a:txBody>
                  <a:tcPr marL="68580" marR="68580" marT="34290" marB="34290"/>
                </a:tc>
                <a:tc>
                  <a:txBody>
                    <a:bodyPr/>
                    <a:lstStyle/>
                    <a:p>
                      <a:pPr algn="r"/>
                      <a:r>
                        <a:rPr lang="en-US" sz="1800" dirty="0"/>
                        <a:t>8</a:t>
                      </a:r>
                    </a:p>
                  </a:txBody>
                  <a:tcPr marL="68580" marR="68580" marT="34290" marB="34290"/>
                </a:tc>
                <a:tc>
                  <a:txBody>
                    <a:bodyPr/>
                    <a:lstStyle/>
                    <a:p>
                      <a:pPr algn="r"/>
                      <a:r>
                        <a:rPr lang="en-US" sz="1800" dirty="0"/>
                        <a:t>5</a:t>
                      </a:r>
                    </a:p>
                  </a:txBody>
                  <a:tcPr marL="68580" marR="68580" marT="34290" marB="34290"/>
                </a:tc>
                <a:extLst>
                  <a:ext uri="{0D108BD9-81ED-4DB2-BD59-A6C34878D82A}">
                    <a16:rowId xmlns:a16="http://schemas.microsoft.com/office/drawing/2014/main" val="3954325380"/>
                  </a:ext>
                </a:extLst>
              </a:tr>
            </a:tbl>
          </a:graphicData>
        </a:graphic>
      </p:graphicFrame>
      <p:sp>
        <p:nvSpPr>
          <p:cNvPr id="5" name="TextBox 4">
            <a:extLst>
              <a:ext uri="{FF2B5EF4-FFF2-40B4-BE49-F238E27FC236}">
                <a16:creationId xmlns:a16="http://schemas.microsoft.com/office/drawing/2014/main" id="{134BAED7-1BEC-ED43-8B1B-10ED0E0D6C51}"/>
              </a:ext>
            </a:extLst>
          </p:cNvPr>
          <p:cNvSpPr txBox="1"/>
          <p:nvPr/>
        </p:nvSpPr>
        <p:spPr>
          <a:xfrm>
            <a:off x="786639" y="6342833"/>
            <a:ext cx="5988371" cy="300082"/>
          </a:xfrm>
          <a:prstGeom prst="rect">
            <a:avLst/>
          </a:prstGeom>
          <a:noFill/>
        </p:spPr>
        <p:txBody>
          <a:bodyPr wrap="none" rtlCol="0">
            <a:spAutoFit/>
          </a:bodyPr>
          <a:lstStyle/>
          <a:p>
            <a:r>
              <a:rPr lang="en-US" sz="1350" dirty="0"/>
              <a:t>Failure causes: missed param due to Dependency Injection, serialization, fragments</a:t>
            </a:r>
          </a:p>
        </p:txBody>
      </p:sp>
      <p:pic>
        <p:nvPicPr>
          <p:cNvPr id="2050" name="Picture 2" descr="Cover art">
            <a:extLst>
              <a:ext uri="{FF2B5EF4-FFF2-40B4-BE49-F238E27FC236}">
                <a16:creationId xmlns:a16="http://schemas.microsoft.com/office/drawing/2014/main" id="{FA996251-DED5-9642-A819-8810878BC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14" y="3563114"/>
            <a:ext cx="373125" cy="37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ver art">
            <a:extLst>
              <a:ext uri="{FF2B5EF4-FFF2-40B4-BE49-F238E27FC236}">
                <a16:creationId xmlns:a16="http://schemas.microsoft.com/office/drawing/2014/main" id="{32A1C413-0243-854A-83D1-05EBC5DA0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14" y="3916174"/>
            <a:ext cx="373125" cy="37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ver art">
            <a:extLst>
              <a:ext uri="{FF2B5EF4-FFF2-40B4-BE49-F238E27FC236}">
                <a16:creationId xmlns:a16="http://schemas.microsoft.com/office/drawing/2014/main" id="{A1A308CE-4E90-CD47-BBB7-3262C450F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14" y="4269234"/>
            <a:ext cx="373125" cy="37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ver art">
            <a:extLst>
              <a:ext uri="{FF2B5EF4-FFF2-40B4-BE49-F238E27FC236}">
                <a16:creationId xmlns:a16="http://schemas.microsoft.com/office/drawing/2014/main" id="{ECA1A057-77B9-6449-9D11-DC12CDE006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314" y="4622294"/>
            <a:ext cx="373125" cy="373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ver art">
            <a:extLst>
              <a:ext uri="{FF2B5EF4-FFF2-40B4-BE49-F238E27FC236}">
                <a16:creationId xmlns:a16="http://schemas.microsoft.com/office/drawing/2014/main" id="{DF8A4BC1-CB19-BC45-9B93-52644B099B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314" y="4975354"/>
            <a:ext cx="373125" cy="3731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over art">
            <a:extLst>
              <a:ext uri="{FF2B5EF4-FFF2-40B4-BE49-F238E27FC236}">
                <a16:creationId xmlns:a16="http://schemas.microsoft.com/office/drawing/2014/main" id="{69F61C7D-7D6A-B046-B6FB-2EFB4F3EFE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314" y="5328414"/>
            <a:ext cx="373125" cy="373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11F932A-69F6-C943-87D7-4BB7AE4981F3}"/>
              </a:ext>
            </a:extLst>
          </p:cNvPr>
          <p:cNvSpPr/>
          <p:nvPr/>
        </p:nvSpPr>
        <p:spPr>
          <a:xfrm>
            <a:off x="2260600" y="3603566"/>
            <a:ext cx="2808340" cy="2141725"/>
          </a:xfrm>
          <a:prstGeom prst="rect">
            <a:avLst/>
          </a:prstGeom>
          <a:solidFill>
            <a:srgbClr val="F5E0D8">
              <a:alpha val="36000"/>
            </a:srgbClr>
          </a:solidFill>
          <a:ln w="381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6CC1B8-35E9-4D4E-8CF7-7A5D529396A0}"/>
              </a:ext>
            </a:extLst>
          </p:cNvPr>
          <p:cNvSpPr/>
          <p:nvPr/>
        </p:nvSpPr>
        <p:spPr>
          <a:xfrm>
            <a:off x="5068940" y="3603566"/>
            <a:ext cx="1229074" cy="2141725"/>
          </a:xfrm>
          <a:prstGeom prst="rect">
            <a:avLst/>
          </a:prstGeom>
          <a:solidFill>
            <a:srgbClr val="F5E0D8">
              <a:alpha val="36000"/>
            </a:srgbClr>
          </a:solidFill>
          <a:ln w="381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F71B72-D12D-734F-8C25-99B26D618A5F}"/>
              </a:ext>
            </a:extLst>
          </p:cNvPr>
          <p:cNvSpPr/>
          <p:nvPr/>
        </p:nvSpPr>
        <p:spPr>
          <a:xfrm>
            <a:off x="6310341" y="3603566"/>
            <a:ext cx="1157632" cy="2141725"/>
          </a:xfrm>
          <a:prstGeom prst="rect">
            <a:avLst/>
          </a:prstGeom>
          <a:solidFill>
            <a:srgbClr val="F5E0D8">
              <a:alpha val="36000"/>
            </a:srgbClr>
          </a:solidFill>
          <a:ln w="381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49F40E-FF19-5A40-A04A-10D47A12CC57}"/>
              </a:ext>
            </a:extLst>
          </p:cNvPr>
          <p:cNvSpPr/>
          <p:nvPr/>
        </p:nvSpPr>
        <p:spPr>
          <a:xfrm>
            <a:off x="7480300" y="3603566"/>
            <a:ext cx="1067171" cy="2141725"/>
          </a:xfrm>
          <a:prstGeom prst="rect">
            <a:avLst/>
          </a:prstGeom>
          <a:solidFill>
            <a:srgbClr val="F5E0D8">
              <a:alpha val="36000"/>
            </a:srgbClr>
          </a:solidFill>
          <a:ln w="381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5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F268-6406-48A7-934A-2FC3508CEAD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71713BF-837B-4F34-B09C-4FF4F79CF61E}"/>
              </a:ext>
            </a:extLst>
          </p:cNvPr>
          <p:cNvSpPr>
            <a:spLocks noGrp="1"/>
          </p:cNvSpPr>
          <p:nvPr>
            <p:ph idx="1"/>
          </p:nvPr>
        </p:nvSpPr>
        <p:spPr>
          <a:xfrm>
            <a:off x="336550" y="1990725"/>
            <a:ext cx="6242050" cy="4351338"/>
          </a:xfrm>
        </p:spPr>
        <p:txBody>
          <a:bodyPr/>
          <a:lstStyle/>
          <a:p>
            <a:r>
              <a:rPr lang="en-US" dirty="0"/>
              <a:t>Automatically extracting app links is </a:t>
            </a:r>
            <a:r>
              <a:rPr lang="en-US" dirty="0">
                <a:solidFill>
                  <a:schemeClr val="accent1">
                    <a:lumMod val="75000"/>
                  </a:schemeClr>
                </a:solidFill>
              </a:rPr>
              <a:t>technically feasible </a:t>
            </a:r>
          </a:p>
          <a:p>
            <a:pPr lvl="1"/>
            <a:r>
              <a:rPr lang="en-US" dirty="0"/>
              <a:t>89% activities processed successfully</a:t>
            </a:r>
          </a:p>
          <a:p>
            <a:pPr lvl="1"/>
            <a:r>
              <a:rPr lang="en-US" dirty="0"/>
              <a:t>84% apps extracted &amp; tested successfully </a:t>
            </a:r>
          </a:p>
          <a:p>
            <a:pPr lvl="1"/>
            <a:endParaRPr lang="en-US" dirty="0"/>
          </a:p>
          <a:p>
            <a:r>
              <a:rPr lang="en-US" dirty="0"/>
              <a:t>Many possible applications for </a:t>
            </a:r>
            <a:r>
              <a:rPr lang="en-US" dirty="0" err="1"/>
              <a:t>Elix</a:t>
            </a:r>
            <a:endParaRPr lang="en-US" dirty="0"/>
          </a:p>
          <a:p>
            <a:pPr lvl="1"/>
            <a:r>
              <a:rPr lang="en-US" dirty="0"/>
              <a:t>Search engines</a:t>
            </a:r>
          </a:p>
          <a:p>
            <a:pPr lvl="1"/>
            <a:r>
              <a:rPr lang="en-US" dirty="0"/>
              <a:t>In-house app developers</a:t>
            </a:r>
          </a:p>
          <a:p>
            <a:pPr lvl="1"/>
            <a:r>
              <a:rPr lang="en-US" dirty="0"/>
              <a:t>App stores</a:t>
            </a:r>
          </a:p>
          <a:p>
            <a:endParaRPr lang="en-US" dirty="0"/>
          </a:p>
          <a:p>
            <a:endParaRPr lang="en-US" dirty="0"/>
          </a:p>
        </p:txBody>
      </p:sp>
      <p:pic>
        <p:nvPicPr>
          <p:cNvPr id="4" name="Picture 3">
            <a:extLst>
              <a:ext uri="{FF2B5EF4-FFF2-40B4-BE49-F238E27FC236}">
                <a16:creationId xmlns:a16="http://schemas.microsoft.com/office/drawing/2014/main" id="{01E4B6D6-2AA2-B14D-AC46-8B3909A82486}"/>
              </a:ext>
            </a:extLst>
          </p:cNvPr>
          <p:cNvPicPr>
            <a:picLocks noChangeAspect="1"/>
          </p:cNvPicPr>
          <p:nvPr/>
        </p:nvPicPr>
        <p:blipFill>
          <a:blip r:embed="rId2"/>
          <a:stretch>
            <a:fillRect/>
          </a:stretch>
        </p:blipFill>
        <p:spPr>
          <a:xfrm>
            <a:off x="6305888" y="1856219"/>
            <a:ext cx="2705582" cy="2017640"/>
          </a:xfrm>
          <a:prstGeom prst="rect">
            <a:avLst/>
          </a:prstGeom>
        </p:spPr>
      </p:pic>
    </p:spTree>
    <p:extLst>
      <p:ext uri="{BB962C8B-B14F-4D97-AF65-F5344CB8AC3E}">
        <p14:creationId xmlns:p14="http://schemas.microsoft.com/office/powerpoint/2010/main" val="204718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5112-DF62-4528-8919-4312FC0060FA}"/>
              </a:ext>
            </a:extLst>
          </p:cNvPr>
          <p:cNvSpPr>
            <a:spLocks noGrp="1"/>
          </p:cNvSpPr>
          <p:nvPr>
            <p:ph type="ctrTitle"/>
          </p:nvPr>
        </p:nvSpPr>
        <p:spPr/>
        <p:txBody>
          <a:bodyPr/>
          <a:lstStyle/>
          <a:p>
            <a:r>
              <a:rPr lang="en-US" dirty="0"/>
              <a:t>Backup</a:t>
            </a:r>
          </a:p>
        </p:txBody>
      </p:sp>
      <p:sp>
        <p:nvSpPr>
          <p:cNvPr id="3" name="Subtitle 2">
            <a:extLst>
              <a:ext uri="{FF2B5EF4-FFF2-40B4-BE49-F238E27FC236}">
                <a16:creationId xmlns:a16="http://schemas.microsoft.com/office/drawing/2014/main" id="{553BB5FE-9BF2-44F6-B77D-1014F796F0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1101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200">
            <a:extLst>
              <a:ext uri="{FF2B5EF4-FFF2-40B4-BE49-F238E27FC236}">
                <a16:creationId xmlns:a16="http://schemas.microsoft.com/office/drawing/2014/main" id="{94756317-8509-4786-91C0-9C1CF3B3D929}"/>
              </a:ext>
            </a:extLst>
          </p:cNvPr>
          <p:cNvSpPr/>
          <p:nvPr/>
        </p:nvSpPr>
        <p:spPr>
          <a:xfrm>
            <a:off x="370847" y="3906768"/>
            <a:ext cx="1548128" cy="1436758"/>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tx1"/>
                </a:solidFill>
              </a:rPr>
              <a:t>Activity_1.link</a:t>
            </a:r>
          </a:p>
          <a:p>
            <a:pPr algn="ctr"/>
            <a:r>
              <a:rPr lang="en-US" sz="1575" dirty="0">
                <a:solidFill>
                  <a:schemeClr val="tx1"/>
                </a:solidFill>
              </a:rPr>
              <a:t>Activity_2.link</a:t>
            </a:r>
          </a:p>
          <a:p>
            <a:pPr algn="ctr"/>
            <a:endParaRPr lang="en-US" sz="1575" dirty="0">
              <a:solidFill>
                <a:schemeClr val="tx1"/>
              </a:solidFill>
            </a:endParaRPr>
          </a:p>
          <a:p>
            <a:pPr algn="ctr"/>
            <a:endParaRPr lang="en-US" sz="1575" dirty="0">
              <a:solidFill>
                <a:schemeClr val="tx1"/>
              </a:solidFill>
            </a:endParaRPr>
          </a:p>
          <a:p>
            <a:pPr algn="ctr"/>
            <a:r>
              <a:rPr lang="en-US" sz="1575" dirty="0" err="1">
                <a:solidFill>
                  <a:schemeClr val="tx1"/>
                </a:solidFill>
              </a:rPr>
              <a:t>Activity_n.link</a:t>
            </a:r>
            <a:endParaRPr lang="en-US" sz="1575" dirty="0">
              <a:solidFill>
                <a:schemeClr val="tx1"/>
              </a:solidFill>
            </a:endParaRPr>
          </a:p>
        </p:txBody>
      </p:sp>
      <p:sp>
        <p:nvSpPr>
          <p:cNvPr id="5" name="Rectangle 4"/>
          <p:cNvSpPr/>
          <p:nvPr/>
        </p:nvSpPr>
        <p:spPr>
          <a:xfrm>
            <a:off x="1405025" y="2133649"/>
            <a:ext cx="1163970" cy="67663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tx1"/>
                </a:solidFill>
              </a:rPr>
              <a:t>Harness generation</a:t>
            </a:r>
          </a:p>
        </p:txBody>
      </p:sp>
      <p:sp>
        <p:nvSpPr>
          <p:cNvPr id="24" name="Rectangle 23"/>
          <p:cNvSpPr/>
          <p:nvPr/>
        </p:nvSpPr>
        <p:spPr>
          <a:xfrm>
            <a:off x="2663533" y="3696095"/>
            <a:ext cx="1639121" cy="81375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Static symbolic execution</a:t>
            </a:r>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053" y="1390896"/>
            <a:ext cx="365206" cy="445685"/>
          </a:xfrm>
          <a:prstGeom prst="rect">
            <a:avLst/>
          </a:prstGeom>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7577" y="1390896"/>
            <a:ext cx="365206" cy="445685"/>
          </a:xfrm>
          <a:prstGeom prst="rect">
            <a:avLst/>
          </a:prstGeom>
        </p:spPr>
      </p:pic>
      <p:sp>
        <p:nvSpPr>
          <p:cNvPr id="46" name="TextBox 45"/>
          <p:cNvSpPr txBox="1"/>
          <p:nvPr/>
        </p:nvSpPr>
        <p:spPr>
          <a:xfrm rot="5400000">
            <a:off x="3450832" y="2367192"/>
            <a:ext cx="617729" cy="334707"/>
          </a:xfrm>
          <a:prstGeom prst="rect">
            <a:avLst/>
          </a:prstGeom>
          <a:noFill/>
        </p:spPr>
        <p:txBody>
          <a:bodyPr wrap="square" rtlCol="0">
            <a:spAutoFit/>
          </a:bodyPr>
          <a:lstStyle/>
          <a:p>
            <a:r>
              <a:rPr lang="en-US" sz="1575" b="1" dirty="0"/>
              <a:t>...</a:t>
            </a:r>
          </a:p>
        </p:txBody>
      </p:sp>
      <p:sp>
        <p:nvSpPr>
          <p:cNvPr id="49" name="TextBox 48"/>
          <p:cNvSpPr txBox="1"/>
          <p:nvPr/>
        </p:nvSpPr>
        <p:spPr>
          <a:xfrm>
            <a:off x="5224947" y="1068904"/>
            <a:ext cx="1459325" cy="334707"/>
          </a:xfrm>
          <a:prstGeom prst="rect">
            <a:avLst/>
          </a:prstGeom>
          <a:noFill/>
        </p:spPr>
        <p:txBody>
          <a:bodyPr wrap="square" rtlCol="0">
            <a:spAutoFit/>
          </a:bodyPr>
          <a:lstStyle/>
          <a:p>
            <a:pPr algn="ctr"/>
            <a:r>
              <a:rPr lang="en-US" sz="1575" dirty="0"/>
              <a:t>sources     sinks</a:t>
            </a:r>
          </a:p>
        </p:txBody>
      </p:sp>
      <p:cxnSp>
        <p:nvCxnSpPr>
          <p:cNvPr id="51" name="Straight Arrow Connector 50"/>
          <p:cNvCxnSpPr>
            <a:cxnSpLocks/>
          </p:cNvCxnSpPr>
          <p:nvPr/>
        </p:nvCxnSpPr>
        <p:spPr>
          <a:xfrm>
            <a:off x="6272687" y="1838096"/>
            <a:ext cx="0" cy="2955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551407" y="5308035"/>
            <a:ext cx="143731" cy="97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b="1" dirty="0">
              <a:solidFill>
                <a:schemeClr val="tx1"/>
              </a:solidFill>
            </a:endParaRPr>
          </a:p>
        </p:txBody>
      </p:sp>
      <p:sp>
        <p:nvSpPr>
          <p:cNvPr id="73" name="TextBox 72"/>
          <p:cNvSpPr txBox="1"/>
          <p:nvPr/>
        </p:nvSpPr>
        <p:spPr>
          <a:xfrm rot="5400000" flipH="1">
            <a:off x="953303" y="4687378"/>
            <a:ext cx="586917" cy="334707"/>
          </a:xfrm>
          <a:prstGeom prst="rect">
            <a:avLst/>
          </a:prstGeom>
          <a:noFill/>
        </p:spPr>
        <p:txBody>
          <a:bodyPr wrap="square" rtlCol="0">
            <a:spAutoFit/>
          </a:bodyPr>
          <a:lstStyle/>
          <a:p>
            <a:r>
              <a:rPr lang="en-US" sz="1575" b="1" dirty="0"/>
              <a:t>...</a:t>
            </a:r>
          </a:p>
        </p:txBody>
      </p:sp>
      <p:cxnSp>
        <p:nvCxnSpPr>
          <p:cNvPr id="75" name="Straight Arrow Connector 74"/>
          <p:cNvCxnSpPr>
            <a:cxnSpLocks/>
          </p:cNvCxnSpPr>
          <p:nvPr/>
        </p:nvCxnSpPr>
        <p:spPr>
          <a:xfrm flipH="1">
            <a:off x="7070574" y="4560767"/>
            <a:ext cx="314325" cy="8468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379516" y="3719445"/>
            <a:ext cx="1225094" cy="778571"/>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tx1"/>
                </a:solidFill>
              </a:rPr>
              <a:t>Tainted complex objects</a:t>
            </a:r>
          </a:p>
        </p:txBody>
      </p:sp>
      <p:grpSp>
        <p:nvGrpSpPr>
          <p:cNvPr id="113" name="Group 112"/>
          <p:cNvGrpSpPr/>
          <p:nvPr/>
        </p:nvGrpSpPr>
        <p:grpSpPr>
          <a:xfrm>
            <a:off x="396686" y="2151275"/>
            <a:ext cx="462976" cy="464656"/>
            <a:chOff x="769434" y="814039"/>
            <a:chExt cx="617301" cy="705411"/>
          </a:xfrm>
        </p:grpSpPr>
        <p:sp>
          <p:nvSpPr>
            <p:cNvPr id="4" name="Rectangle: Rounded Corners 3"/>
            <p:cNvSpPr/>
            <p:nvPr/>
          </p:nvSpPr>
          <p:spPr>
            <a:xfrm>
              <a:off x="769434" y="814039"/>
              <a:ext cx="617301" cy="7054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grpSp>
          <p:nvGrpSpPr>
            <p:cNvPr id="112" name="Group 111"/>
            <p:cNvGrpSpPr/>
            <p:nvPr/>
          </p:nvGrpSpPr>
          <p:grpSpPr>
            <a:xfrm>
              <a:off x="822120" y="861227"/>
              <a:ext cx="471788" cy="602159"/>
              <a:chOff x="8050973" y="1131305"/>
              <a:chExt cx="544089" cy="428454"/>
            </a:xfrm>
          </p:grpSpPr>
          <p:grpSp>
            <p:nvGrpSpPr>
              <p:cNvPr id="105" name="Group 104"/>
              <p:cNvGrpSpPr/>
              <p:nvPr/>
            </p:nvGrpSpPr>
            <p:grpSpPr>
              <a:xfrm>
                <a:off x="8050973" y="1131305"/>
                <a:ext cx="334281" cy="428454"/>
                <a:chOff x="7885105" y="645107"/>
                <a:chExt cx="500149" cy="914652"/>
              </a:xfrm>
            </p:grpSpPr>
            <p:sp>
              <p:nvSpPr>
                <p:cNvPr id="85" name="Rectangle 84"/>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86" name="Oval 85"/>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87" name="Oval 86"/>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89" name="Rectangle 88"/>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90" name="Rectangle 89"/>
                <p:cNvSpPr/>
                <p:nvPr/>
              </p:nvSpPr>
              <p:spPr>
                <a:xfrm>
                  <a:off x="7988421" y="1406650"/>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cxnSp>
              <p:nvCxnSpPr>
                <p:cNvPr id="92" name="Straight Connector 91"/>
                <p:cNvCxnSpPr>
                  <a:stCxn id="85" idx="2"/>
                  <a:endCxn id="86"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a:stCxn id="85" idx="2"/>
                  <a:endCxn id="87"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a:stCxn id="86" idx="4"/>
                  <a:endCxn id="89"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a:stCxn id="87"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a:stCxn id="89" idx="2"/>
                  <a:endCxn id="90" idx="0"/>
                </p:cNvCxnSpPr>
                <p:nvPr/>
              </p:nvCxnSpPr>
              <p:spPr>
                <a:xfrm>
                  <a:off x="8144307" y="1335456"/>
                  <a:ext cx="0" cy="71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Oval 105"/>
              <p:cNvSpPr/>
              <p:nvPr/>
            </p:nvSpPr>
            <p:spPr>
              <a:xfrm>
                <a:off x="8432591" y="1373741"/>
                <a:ext cx="138106" cy="795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cxnSp>
            <p:nvCxnSpPr>
              <p:cNvPr id="108" name="Straight Connector 107"/>
              <p:cNvCxnSpPr>
                <a:cxnSpLocks/>
              </p:cNvCxnSpPr>
              <p:nvPr/>
            </p:nvCxnSpPr>
            <p:spPr>
              <a:xfrm>
                <a:off x="8499951" y="1458233"/>
                <a:ext cx="0" cy="3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cxnSpLocks/>
              </p:cNvCxnSpPr>
              <p:nvPr/>
            </p:nvCxnSpPr>
            <p:spPr>
              <a:xfrm flipH="1">
                <a:off x="8320454" y="1523703"/>
                <a:ext cx="106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8386685" y="1488038"/>
                <a:ext cx="208377" cy="717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grpSp>
      </p:grpSp>
      <p:grpSp>
        <p:nvGrpSpPr>
          <p:cNvPr id="114" name="Group 113"/>
          <p:cNvGrpSpPr/>
          <p:nvPr/>
        </p:nvGrpSpPr>
        <p:grpSpPr>
          <a:xfrm>
            <a:off x="385135" y="2700163"/>
            <a:ext cx="462976" cy="464656"/>
            <a:chOff x="769434" y="814039"/>
            <a:chExt cx="617301" cy="705411"/>
          </a:xfrm>
        </p:grpSpPr>
        <p:sp>
          <p:nvSpPr>
            <p:cNvPr id="115" name="Rectangle: Rounded Corners 114"/>
            <p:cNvSpPr/>
            <p:nvPr/>
          </p:nvSpPr>
          <p:spPr>
            <a:xfrm>
              <a:off x="769434" y="814039"/>
              <a:ext cx="617301" cy="7054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grpSp>
          <p:nvGrpSpPr>
            <p:cNvPr id="116" name="Group 115"/>
            <p:cNvGrpSpPr/>
            <p:nvPr/>
          </p:nvGrpSpPr>
          <p:grpSpPr>
            <a:xfrm>
              <a:off x="822120" y="861227"/>
              <a:ext cx="471788" cy="602159"/>
              <a:chOff x="8050973" y="1131305"/>
              <a:chExt cx="544089" cy="428454"/>
            </a:xfrm>
          </p:grpSpPr>
          <p:grpSp>
            <p:nvGrpSpPr>
              <p:cNvPr id="117" name="Group 116"/>
              <p:cNvGrpSpPr/>
              <p:nvPr/>
            </p:nvGrpSpPr>
            <p:grpSpPr>
              <a:xfrm>
                <a:off x="8050973" y="1131305"/>
                <a:ext cx="334281" cy="428454"/>
                <a:chOff x="7885105" y="645107"/>
                <a:chExt cx="500149" cy="914652"/>
              </a:xfrm>
            </p:grpSpPr>
            <p:sp>
              <p:nvSpPr>
                <p:cNvPr id="122" name="Rectangle 121"/>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23" name="Oval 122"/>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24" name="Oval 123"/>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25" name="Rectangle 124"/>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26" name="Rectangle 125"/>
                <p:cNvSpPr/>
                <p:nvPr/>
              </p:nvSpPr>
              <p:spPr>
                <a:xfrm>
                  <a:off x="7988421" y="1406650"/>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cxnSp>
              <p:nvCxnSpPr>
                <p:cNvPr id="127" name="Straight Connector 126"/>
                <p:cNvCxnSpPr>
                  <a:stCxn id="122" idx="2"/>
                  <a:endCxn id="123"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cxnSpLocks/>
                  <a:stCxn id="122" idx="2"/>
                  <a:endCxn id="124"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cxnSpLocks/>
                  <a:stCxn id="123" idx="4"/>
                  <a:endCxn id="125"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cxnSpLocks/>
                  <a:stCxn id="124"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cxnSpLocks/>
                  <a:stCxn id="125" idx="2"/>
                  <a:endCxn id="126" idx="0"/>
                </p:cNvCxnSpPr>
                <p:nvPr/>
              </p:nvCxnSpPr>
              <p:spPr>
                <a:xfrm>
                  <a:off x="8144307" y="1335456"/>
                  <a:ext cx="0" cy="71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Oval 117"/>
              <p:cNvSpPr/>
              <p:nvPr/>
            </p:nvSpPr>
            <p:spPr>
              <a:xfrm>
                <a:off x="8432591" y="1373741"/>
                <a:ext cx="138106" cy="795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cxnSp>
            <p:nvCxnSpPr>
              <p:cNvPr id="119" name="Straight Connector 118"/>
              <p:cNvCxnSpPr>
                <a:cxnSpLocks/>
              </p:cNvCxnSpPr>
              <p:nvPr/>
            </p:nvCxnSpPr>
            <p:spPr>
              <a:xfrm>
                <a:off x="8499951" y="1458233"/>
                <a:ext cx="0" cy="3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cxnSpLocks/>
              </p:cNvCxnSpPr>
              <p:nvPr/>
            </p:nvCxnSpPr>
            <p:spPr>
              <a:xfrm flipH="1">
                <a:off x="8320454" y="1523703"/>
                <a:ext cx="106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8386685" y="1488038"/>
                <a:ext cx="208377" cy="717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grpSp>
      </p:grpSp>
      <p:sp>
        <p:nvSpPr>
          <p:cNvPr id="168" name="TextBox 167"/>
          <p:cNvSpPr txBox="1"/>
          <p:nvPr/>
        </p:nvSpPr>
        <p:spPr>
          <a:xfrm rot="5400000">
            <a:off x="361808" y="3279451"/>
            <a:ext cx="590394" cy="334707"/>
          </a:xfrm>
          <a:prstGeom prst="rect">
            <a:avLst/>
          </a:prstGeom>
          <a:noFill/>
        </p:spPr>
        <p:txBody>
          <a:bodyPr wrap="square" rtlCol="0">
            <a:spAutoFit/>
          </a:bodyPr>
          <a:lstStyle/>
          <a:p>
            <a:r>
              <a:rPr lang="en-US" sz="1575" b="1" dirty="0"/>
              <a:t>...</a:t>
            </a:r>
          </a:p>
        </p:txBody>
      </p:sp>
      <p:sp>
        <p:nvSpPr>
          <p:cNvPr id="169" name="TextBox 168"/>
          <p:cNvSpPr txBox="1"/>
          <p:nvPr/>
        </p:nvSpPr>
        <p:spPr>
          <a:xfrm>
            <a:off x="278310" y="1793005"/>
            <a:ext cx="760510" cy="334707"/>
          </a:xfrm>
          <a:prstGeom prst="rect">
            <a:avLst/>
          </a:prstGeom>
          <a:noFill/>
        </p:spPr>
        <p:txBody>
          <a:bodyPr wrap="square" rtlCol="0">
            <a:spAutoFit/>
          </a:bodyPr>
          <a:lstStyle/>
          <a:p>
            <a:pPr algn="ctr"/>
            <a:r>
              <a:rPr lang="en-US" sz="1575" dirty="0"/>
              <a:t>APKs</a:t>
            </a:r>
          </a:p>
        </p:txBody>
      </p:sp>
      <p:cxnSp>
        <p:nvCxnSpPr>
          <p:cNvPr id="170" name="Straight Arrow Connector 169"/>
          <p:cNvCxnSpPr>
            <a:cxnSpLocks/>
          </p:cNvCxnSpPr>
          <p:nvPr/>
        </p:nvCxnSpPr>
        <p:spPr>
          <a:xfrm flipV="1">
            <a:off x="946507" y="2381600"/>
            <a:ext cx="403127" cy="47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14C4CB0-9136-4C76-8B3F-32B90F4A2A1B}"/>
              </a:ext>
            </a:extLst>
          </p:cNvPr>
          <p:cNvGrpSpPr/>
          <p:nvPr/>
        </p:nvGrpSpPr>
        <p:grpSpPr>
          <a:xfrm>
            <a:off x="3065148" y="1642501"/>
            <a:ext cx="1400922" cy="423527"/>
            <a:chOff x="4380504" y="856457"/>
            <a:chExt cx="1867896" cy="564703"/>
          </a:xfrm>
        </p:grpSpPr>
        <p:sp>
          <p:nvSpPr>
            <p:cNvPr id="110" name="Rectangle: Rounded Corners 109">
              <a:extLst>
                <a:ext uri="{FF2B5EF4-FFF2-40B4-BE49-F238E27FC236}">
                  <a16:creationId xmlns:a16="http://schemas.microsoft.com/office/drawing/2014/main" id="{10BEC9C8-B7A4-4EE1-A117-2208DBE98D3B}"/>
                </a:ext>
              </a:extLst>
            </p:cNvPr>
            <p:cNvSpPr/>
            <p:nvPr/>
          </p:nvSpPr>
          <p:spPr>
            <a:xfrm>
              <a:off x="4380504" y="856457"/>
              <a:ext cx="1867896" cy="56470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75" dirty="0">
                  <a:solidFill>
                    <a:schemeClr val="tx1"/>
                  </a:solidFill>
                </a:rPr>
                <a:t>activity_1 </a:t>
              </a:r>
            </a:p>
          </p:txBody>
        </p:sp>
        <p:grpSp>
          <p:nvGrpSpPr>
            <p:cNvPr id="150" name="Group 149">
              <a:extLst>
                <a:ext uri="{FF2B5EF4-FFF2-40B4-BE49-F238E27FC236}">
                  <a16:creationId xmlns:a16="http://schemas.microsoft.com/office/drawing/2014/main" id="{11E32E8C-3D9B-471A-A9B4-0A34FEF00E25}"/>
                </a:ext>
              </a:extLst>
            </p:cNvPr>
            <p:cNvGrpSpPr/>
            <p:nvPr/>
          </p:nvGrpSpPr>
          <p:grpSpPr>
            <a:xfrm>
              <a:off x="5747466" y="940400"/>
              <a:ext cx="409909" cy="373001"/>
              <a:chOff x="7885105" y="645107"/>
              <a:chExt cx="500149" cy="690349"/>
            </a:xfrm>
          </p:grpSpPr>
          <p:sp>
            <p:nvSpPr>
              <p:cNvPr id="155" name="Rectangle 154">
                <a:extLst>
                  <a:ext uri="{FF2B5EF4-FFF2-40B4-BE49-F238E27FC236}">
                    <a16:creationId xmlns:a16="http://schemas.microsoft.com/office/drawing/2014/main" id="{65CF5516-295F-476F-8C13-F2120E3B5D39}"/>
                  </a:ext>
                </a:extLst>
              </p:cNvPr>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56" name="Oval 155">
                <a:extLst>
                  <a:ext uri="{FF2B5EF4-FFF2-40B4-BE49-F238E27FC236}">
                    <a16:creationId xmlns:a16="http://schemas.microsoft.com/office/drawing/2014/main" id="{1C4C1D5B-4BBB-4A36-95E3-45C307640916}"/>
                  </a:ext>
                </a:extLst>
              </p:cNvPr>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57" name="Oval 156">
                <a:extLst>
                  <a:ext uri="{FF2B5EF4-FFF2-40B4-BE49-F238E27FC236}">
                    <a16:creationId xmlns:a16="http://schemas.microsoft.com/office/drawing/2014/main" id="{7D114A98-01C9-4AEE-BE80-860112154C86}"/>
                  </a:ext>
                </a:extLst>
              </p:cNvPr>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58" name="Rectangle 157">
                <a:extLst>
                  <a:ext uri="{FF2B5EF4-FFF2-40B4-BE49-F238E27FC236}">
                    <a16:creationId xmlns:a16="http://schemas.microsoft.com/office/drawing/2014/main" id="{430F7094-592C-4557-BE91-10A6876217C6}"/>
                  </a:ext>
                </a:extLst>
              </p:cNvPr>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cxnSp>
            <p:nvCxnSpPr>
              <p:cNvPr id="160" name="Straight Connector 159">
                <a:extLst>
                  <a:ext uri="{FF2B5EF4-FFF2-40B4-BE49-F238E27FC236}">
                    <a16:creationId xmlns:a16="http://schemas.microsoft.com/office/drawing/2014/main" id="{7F78B847-4080-4D63-8B4C-75CAF20FE953}"/>
                  </a:ext>
                </a:extLst>
              </p:cNvPr>
              <p:cNvCxnSpPr>
                <a:cxnSpLocks/>
                <a:stCxn id="155" idx="2"/>
                <a:endCxn id="156"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B441C660-1889-41A0-97B5-54B040C61381}"/>
                  </a:ext>
                </a:extLst>
              </p:cNvPr>
              <p:cNvCxnSpPr>
                <a:cxnSpLocks/>
                <a:stCxn id="155" idx="2"/>
                <a:endCxn id="157"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91947F7-2EB9-47F8-944B-771F3D684EEC}"/>
                  </a:ext>
                </a:extLst>
              </p:cNvPr>
              <p:cNvCxnSpPr>
                <a:cxnSpLocks/>
                <a:stCxn id="156" idx="4"/>
                <a:endCxn id="158"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294FE2B-5DFB-4D32-8467-7B5A7AA0835A}"/>
                  </a:ext>
                </a:extLst>
              </p:cNvPr>
              <p:cNvCxnSpPr>
                <a:cxnSpLocks/>
                <a:stCxn id="157"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5" name="Group 164">
            <a:extLst>
              <a:ext uri="{FF2B5EF4-FFF2-40B4-BE49-F238E27FC236}">
                <a16:creationId xmlns:a16="http://schemas.microsoft.com/office/drawing/2014/main" id="{7C1A9BA5-1C2B-4FC5-9647-3B7285F3DE6C}"/>
              </a:ext>
            </a:extLst>
          </p:cNvPr>
          <p:cNvGrpSpPr/>
          <p:nvPr/>
        </p:nvGrpSpPr>
        <p:grpSpPr>
          <a:xfrm>
            <a:off x="3065148" y="2810284"/>
            <a:ext cx="1400922" cy="423527"/>
            <a:chOff x="4380504" y="856457"/>
            <a:chExt cx="1867896" cy="564703"/>
          </a:xfrm>
        </p:grpSpPr>
        <p:sp>
          <p:nvSpPr>
            <p:cNvPr id="166" name="Rectangle: Rounded Corners 165">
              <a:extLst>
                <a:ext uri="{FF2B5EF4-FFF2-40B4-BE49-F238E27FC236}">
                  <a16:creationId xmlns:a16="http://schemas.microsoft.com/office/drawing/2014/main" id="{3AFA3485-DC74-4259-A8BC-23F08C28CA01}"/>
                </a:ext>
              </a:extLst>
            </p:cNvPr>
            <p:cNvSpPr/>
            <p:nvPr/>
          </p:nvSpPr>
          <p:spPr>
            <a:xfrm>
              <a:off x="4380504" y="856457"/>
              <a:ext cx="1867896" cy="56470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75" dirty="0" err="1">
                  <a:solidFill>
                    <a:schemeClr val="tx1"/>
                  </a:solidFill>
                </a:rPr>
                <a:t>activity_n</a:t>
              </a:r>
              <a:r>
                <a:rPr lang="en-US" sz="1575" dirty="0">
                  <a:solidFill>
                    <a:schemeClr val="tx1"/>
                  </a:solidFill>
                </a:rPr>
                <a:t> </a:t>
              </a:r>
            </a:p>
          </p:txBody>
        </p:sp>
        <p:grpSp>
          <p:nvGrpSpPr>
            <p:cNvPr id="167" name="Group 166">
              <a:extLst>
                <a:ext uri="{FF2B5EF4-FFF2-40B4-BE49-F238E27FC236}">
                  <a16:creationId xmlns:a16="http://schemas.microsoft.com/office/drawing/2014/main" id="{99E9312B-C1DE-4AB8-87E8-29B20B827790}"/>
                </a:ext>
              </a:extLst>
            </p:cNvPr>
            <p:cNvGrpSpPr/>
            <p:nvPr/>
          </p:nvGrpSpPr>
          <p:grpSpPr>
            <a:xfrm>
              <a:off x="5747466" y="940400"/>
              <a:ext cx="409909" cy="373001"/>
              <a:chOff x="7885105" y="645107"/>
              <a:chExt cx="500149" cy="690349"/>
            </a:xfrm>
          </p:grpSpPr>
          <p:sp>
            <p:nvSpPr>
              <p:cNvPr id="171" name="Rectangle 170">
                <a:extLst>
                  <a:ext uri="{FF2B5EF4-FFF2-40B4-BE49-F238E27FC236}">
                    <a16:creationId xmlns:a16="http://schemas.microsoft.com/office/drawing/2014/main" id="{EDF0AEF7-6629-4264-BCFC-CDB45FF31C29}"/>
                  </a:ext>
                </a:extLst>
              </p:cNvPr>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73" name="Oval 172">
                <a:extLst>
                  <a:ext uri="{FF2B5EF4-FFF2-40B4-BE49-F238E27FC236}">
                    <a16:creationId xmlns:a16="http://schemas.microsoft.com/office/drawing/2014/main" id="{D52B7815-75A4-4EE7-9348-6B5E21D72629}"/>
                  </a:ext>
                </a:extLst>
              </p:cNvPr>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74" name="Oval 173">
                <a:extLst>
                  <a:ext uri="{FF2B5EF4-FFF2-40B4-BE49-F238E27FC236}">
                    <a16:creationId xmlns:a16="http://schemas.microsoft.com/office/drawing/2014/main" id="{802858C8-ABC6-4C92-918C-E1EBBCEF64EB}"/>
                  </a:ext>
                </a:extLst>
              </p:cNvPr>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75" name="Rectangle 174">
                <a:extLst>
                  <a:ext uri="{FF2B5EF4-FFF2-40B4-BE49-F238E27FC236}">
                    <a16:creationId xmlns:a16="http://schemas.microsoft.com/office/drawing/2014/main" id="{5932A2EF-F429-4654-890F-D064B19BDA7D}"/>
                  </a:ext>
                </a:extLst>
              </p:cNvPr>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cxnSp>
            <p:nvCxnSpPr>
              <p:cNvPr id="176" name="Straight Connector 175">
                <a:extLst>
                  <a:ext uri="{FF2B5EF4-FFF2-40B4-BE49-F238E27FC236}">
                    <a16:creationId xmlns:a16="http://schemas.microsoft.com/office/drawing/2014/main" id="{2006E168-225C-4C8A-8268-628E4EC0E45C}"/>
                  </a:ext>
                </a:extLst>
              </p:cNvPr>
              <p:cNvCxnSpPr>
                <a:cxnSpLocks/>
                <a:stCxn id="171" idx="2"/>
                <a:endCxn id="173"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A7B30F4-D8EC-45A9-911E-8767BB99FA31}"/>
                  </a:ext>
                </a:extLst>
              </p:cNvPr>
              <p:cNvCxnSpPr>
                <a:cxnSpLocks/>
                <a:stCxn id="171" idx="2"/>
                <a:endCxn id="174"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FAB5315-2481-44B0-8297-827CA8807FB6}"/>
                  </a:ext>
                </a:extLst>
              </p:cNvPr>
              <p:cNvCxnSpPr>
                <a:cxnSpLocks/>
                <a:stCxn id="173" idx="4"/>
                <a:endCxn id="175"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039E6ED-84AD-49F8-8096-72A169B22A32}"/>
                  </a:ext>
                </a:extLst>
              </p:cNvPr>
              <p:cNvCxnSpPr>
                <a:cxnSpLocks/>
                <a:stCxn id="174"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1" name="Rectangle 190">
            <a:extLst>
              <a:ext uri="{FF2B5EF4-FFF2-40B4-BE49-F238E27FC236}">
                <a16:creationId xmlns:a16="http://schemas.microsoft.com/office/drawing/2014/main" id="{F8B7F500-3043-411F-8471-36BA6262D673}"/>
              </a:ext>
            </a:extLst>
          </p:cNvPr>
          <p:cNvSpPr/>
          <p:nvPr/>
        </p:nvSpPr>
        <p:spPr>
          <a:xfrm>
            <a:off x="4976245" y="2165161"/>
            <a:ext cx="1908534" cy="80230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Taint </a:t>
            </a:r>
          </a:p>
          <a:p>
            <a:pPr algn="ctr"/>
            <a:r>
              <a:rPr lang="en-US" b="1" dirty="0">
                <a:solidFill>
                  <a:schemeClr val="tx1"/>
                </a:solidFill>
              </a:rPr>
              <a:t>propagation</a:t>
            </a:r>
          </a:p>
        </p:txBody>
      </p:sp>
      <p:sp>
        <p:nvSpPr>
          <p:cNvPr id="192" name="Rectangle 191">
            <a:extLst>
              <a:ext uri="{FF2B5EF4-FFF2-40B4-BE49-F238E27FC236}">
                <a16:creationId xmlns:a16="http://schemas.microsoft.com/office/drawing/2014/main" id="{E4B4A361-87B9-450E-8A1E-929733DE8425}"/>
              </a:ext>
            </a:extLst>
          </p:cNvPr>
          <p:cNvSpPr/>
          <p:nvPr/>
        </p:nvSpPr>
        <p:spPr>
          <a:xfrm>
            <a:off x="2639143" y="5061365"/>
            <a:ext cx="1663511" cy="6875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tx1"/>
                </a:solidFill>
              </a:rPr>
              <a:t>Complex object reduction</a:t>
            </a:r>
          </a:p>
        </p:txBody>
      </p:sp>
      <p:cxnSp>
        <p:nvCxnSpPr>
          <p:cNvPr id="193" name="Straight Arrow Connector 192">
            <a:extLst>
              <a:ext uri="{FF2B5EF4-FFF2-40B4-BE49-F238E27FC236}">
                <a16:creationId xmlns:a16="http://schemas.microsoft.com/office/drawing/2014/main" id="{45E0DEC1-83E1-43F8-9412-B300CE83E506}"/>
              </a:ext>
            </a:extLst>
          </p:cNvPr>
          <p:cNvCxnSpPr>
            <a:cxnSpLocks/>
          </p:cNvCxnSpPr>
          <p:nvPr/>
        </p:nvCxnSpPr>
        <p:spPr>
          <a:xfrm>
            <a:off x="5648758" y="3068871"/>
            <a:ext cx="1" cy="6175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469D9785-9D4F-41FF-A19D-90D12FF8EEA4}"/>
              </a:ext>
            </a:extLst>
          </p:cNvPr>
          <p:cNvCxnSpPr>
            <a:cxnSpLocks/>
          </p:cNvCxnSpPr>
          <p:nvPr/>
        </p:nvCxnSpPr>
        <p:spPr>
          <a:xfrm>
            <a:off x="6082071" y="3068870"/>
            <a:ext cx="909992" cy="5878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5" name="Rectangle 194">
            <a:extLst>
              <a:ext uri="{FF2B5EF4-FFF2-40B4-BE49-F238E27FC236}">
                <a16:creationId xmlns:a16="http://schemas.microsoft.com/office/drawing/2014/main" id="{4A355DC3-55A7-4D12-B97F-F04B0BBE1CC1}"/>
              </a:ext>
            </a:extLst>
          </p:cNvPr>
          <p:cNvSpPr/>
          <p:nvPr/>
        </p:nvSpPr>
        <p:spPr>
          <a:xfrm>
            <a:off x="5054756" y="4973150"/>
            <a:ext cx="1937308" cy="80230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r>
              <a:rPr lang="en-US" b="1" baseline="30000" dirty="0">
                <a:solidFill>
                  <a:schemeClr val="tx1"/>
                </a:solidFill>
              </a:rPr>
              <a:t>nd</a:t>
            </a:r>
            <a:r>
              <a:rPr lang="en-US" b="1" dirty="0">
                <a:solidFill>
                  <a:schemeClr val="tx1"/>
                </a:solidFill>
              </a:rPr>
              <a:t> round taint propagation</a:t>
            </a:r>
          </a:p>
        </p:txBody>
      </p:sp>
      <p:cxnSp>
        <p:nvCxnSpPr>
          <p:cNvPr id="196" name="Straight Arrow Connector 195">
            <a:extLst>
              <a:ext uri="{FF2B5EF4-FFF2-40B4-BE49-F238E27FC236}">
                <a16:creationId xmlns:a16="http://schemas.microsoft.com/office/drawing/2014/main" id="{1B7E46B1-5C1D-426A-B764-4B0DAD9354D8}"/>
              </a:ext>
            </a:extLst>
          </p:cNvPr>
          <p:cNvCxnSpPr>
            <a:cxnSpLocks/>
          </p:cNvCxnSpPr>
          <p:nvPr/>
        </p:nvCxnSpPr>
        <p:spPr>
          <a:xfrm flipH="1">
            <a:off x="4349867" y="5405138"/>
            <a:ext cx="64066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189A5AF4-512F-4FC2-A1AA-351D2938523F}"/>
              </a:ext>
            </a:extLst>
          </p:cNvPr>
          <p:cNvCxnSpPr>
            <a:cxnSpLocks/>
          </p:cNvCxnSpPr>
          <p:nvPr/>
        </p:nvCxnSpPr>
        <p:spPr>
          <a:xfrm flipV="1">
            <a:off x="2620945" y="1914526"/>
            <a:ext cx="336568" cy="4382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76066884-3FB1-4D27-A32B-84307199E65C}"/>
              </a:ext>
            </a:extLst>
          </p:cNvPr>
          <p:cNvCxnSpPr>
            <a:cxnSpLocks/>
          </p:cNvCxnSpPr>
          <p:nvPr/>
        </p:nvCxnSpPr>
        <p:spPr>
          <a:xfrm>
            <a:off x="2606208" y="2551386"/>
            <a:ext cx="383143" cy="4575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EB833BA5-9138-4D5C-8115-AFC6B1799613}"/>
              </a:ext>
            </a:extLst>
          </p:cNvPr>
          <p:cNvCxnSpPr>
            <a:cxnSpLocks/>
          </p:cNvCxnSpPr>
          <p:nvPr/>
        </p:nvCxnSpPr>
        <p:spPr>
          <a:xfrm>
            <a:off x="4496406" y="1922344"/>
            <a:ext cx="383143" cy="4575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98DF298D-ED63-4003-A5EA-0D1B1D90B92D}"/>
              </a:ext>
            </a:extLst>
          </p:cNvPr>
          <p:cNvCxnSpPr>
            <a:cxnSpLocks/>
          </p:cNvCxnSpPr>
          <p:nvPr/>
        </p:nvCxnSpPr>
        <p:spPr>
          <a:xfrm flipV="1">
            <a:off x="4534347" y="2581699"/>
            <a:ext cx="336568" cy="4382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1FA1D6FF-E06D-4989-BAA9-CDAB8A42403A}"/>
              </a:ext>
            </a:extLst>
          </p:cNvPr>
          <p:cNvCxnSpPr>
            <a:cxnSpLocks/>
          </p:cNvCxnSpPr>
          <p:nvPr/>
        </p:nvCxnSpPr>
        <p:spPr>
          <a:xfrm flipH="1">
            <a:off x="1987010" y="4102970"/>
            <a:ext cx="58198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94311B9C-6F83-49C8-BB12-7C39F0FDB044}"/>
              </a:ext>
            </a:extLst>
          </p:cNvPr>
          <p:cNvCxnSpPr>
            <a:cxnSpLocks/>
          </p:cNvCxnSpPr>
          <p:nvPr/>
        </p:nvCxnSpPr>
        <p:spPr>
          <a:xfrm flipH="1" flipV="1">
            <a:off x="1987011" y="4999764"/>
            <a:ext cx="584740" cy="3437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043B8CA8-896A-4C1E-995A-31332B6C3717}"/>
              </a:ext>
            </a:extLst>
          </p:cNvPr>
          <p:cNvCxnSpPr>
            <a:cxnSpLocks/>
          </p:cNvCxnSpPr>
          <p:nvPr/>
        </p:nvCxnSpPr>
        <p:spPr>
          <a:xfrm>
            <a:off x="5620532" y="1854495"/>
            <a:ext cx="0" cy="2955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54D948EB-6703-41E8-82DF-B13E43506805}"/>
              </a:ext>
            </a:extLst>
          </p:cNvPr>
          <p:cNvCxnSpPr>
            <a:cxnSpLocks/>
          </p:cNvCxnSpPr>
          <p:nvPr/>
        </p:nvCxnSpPr>
        <p:spPr>
          <a:xfrm flipH="1">
            <a:off x="4360258" y="4102970"/>
            <a:ext cx="60501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054756" y="3731230"/>
            <a:ext cx="1094527" cy="778616"/>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tx1"/>
                </a:solidFill>
              </a:rPr>
              <a:t>Taint summary</a:t>
            </a:r>
          </a:p>
        </p:txBody>
      </p:sp>
    </p:spTree>
    <p:extLst>
      <p:ext uri="{BB962C8B-B14F-4D97-AF65-F5344CB8AC3E}">
        <p14:creationId xmlns:p14="http://schemas.microsoft.com/office/powerpoint/2010/main" val="3609510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4196AC-9172-4068-9E61-9BCFBF50C017}"/>
              </a:ext>
            </a:extLst>
          </p:cNvPr>
          <p:cNvGrpSpPr/>
          <p:nvPr/>
        </p:nvGrpSpPr>
        <p:grpSpPr>
          <a:xfrm>
            <a:off x="221480" y="898081"/>
            <a:ext cx="7390844" cy="5145734"/>
            <a:chOff x="295307" y="54440"/>
            <a:chExt cx="9854458" cy="6860979"/>
          </a:xfrm>
        </p:grpSpPr>
        <p:sp>
          <p:nvSpPr>
            <p:cNvPr id="5" name="Rectangle 4"/>
            <p:cNvSpPr/>
            <p:nvPr/>
          </p:nvSpPr>
          <p:spPr>
            <a:xfrm>
              <a:off x="1873367" y="543026"/>
              <a:ext cx="1606840" cy="2573243"/>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Link extraction </a:t>
              </a:r>
            </a:p>
            <a:p>
              <a:pPr algn="ctr"/>
              <a:r>
                <a:rPr lang="en-US" sz="1500" dirty="0">
                  <a:solidFill>
                    <a:schemeClr val="tx1"/>
                  </a:solidFill>
                </a:rPr>
                <a:t>(Static analysis)</a:t>
              </a:r>
            </a:p>
            <a:p>
              <a:pPr algn="ctr"/>
              <a:endParaRPr lang="en-US" sz="1650" dirty="0">
                <a:solidFill>
                  <a:schemeClr val="tx1"/>
                </a:solidFill>
              </a:endParaRPr>
            </a:p>
            <a:p>
              <a:pPr algn="ctr"/>
              <a:endParaRPr lang="en-US" sz="1650" dirty="0">
                <a:solidFill>
                  <a:schemeClr val="tx1"/>
                </a:solidFill>
              </a:endParaRPr>
            </a:p>
            <a:p>
              <a:pPr algn="ctr"/>
              <a:endParaRPr lang="en-US" sz="1650" dirty="0">
                <a:solidFill>
                  <a:schemeClr val="tx1"/>
                </a:solidFill>
              </a:endParaRPr>
            </a:p>
          </p:txBody>
        </p:sp>
        <p:pic>
          <p:nvPicPr>
            <p:cNvPr id="9" name="Graphic 8" descr="Gears"/>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3887" y="2082842"/>
              <a:ext cx="914400" cy="914400"/>
            </a:xfrm>
            <a:prstGeom prst="rect">
              <a:avLst/>
            </a:prstGeom>
          </p:spPr>
        </p:pic>
        <p:pic>
          <p:nvPicPr>
            <p:cNvPr id="11" name="Graphic 10" descr="Checklist"/>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6581" y="2025321"/>
              <a:ext cx="914400" cy="914400"/>
            </a:xfrm>
            <a:prstGeom prst="rect">
              <a:avLst/>
            </a:prstGeom>
          </p:spPr>
        </p:pic>
        <p:pic>
          <p:nvPicPr>
            <p:cNvPr id="13" name="Graphic 12" descr="List"/>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71181" y="469937"/>
              <a:ext cx="792695" cy="745689"/>
            </a:xfrm>
            <a:prstGeom prst="rect">
              <a:avLst/>
            </a:prstGeom>
          </p:spPr>
        </p:pic>
        <p:pic>
          <p:nvPicPr>
            <p:cNvPr id="22" name="Graphic 21" descr="List"/>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71181" y="1201788"/>
              <a:ext cx="792695" cy="745689"/>
            </a:xfrm>
            <a:prstGeom prst="rect">
              <a:avLst/>
            </a:prstGeom>
          </p:spPr>
        </p:pic>
        <p:pic>
          <p:nvPicPr>
            <p:cNvPr id="23" name="Graphic 22" descr="List"/>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71181" y="1944790"/>
              <a:ext cx="792695" cy="745689"/>
            </a:xfrm>
            <a:prstGeom prst="rect">
              <a:avLst/>
            </a:prstGeom>
          </p:spPr>
        </p:pic>
        <p:sp>
          <p:nvSpPr>
            <p:cNvPr id="24" name="Rectangle 23"/>
            <p:cNvSpPr/>
            <p:nvPr/>
          </p:nvSpPr>
          <p:spPr>
            <a:xfrm>
              <a:off x="1870754" y="3896653"/>
              <a:ext cx="1612067" cy="24930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Input collection</a:t>
              </a:r>
            </a:p>
            <a:p>
              <a:pPr algn="ctr"/>
              <a:endParaRPr lang="en-US" sz="1350" dirty="0">
                <a:solidFill>
                  <a:schemeClr val="tx1"/>
                </a:solidFill>
              </a:endParaRPr>
            </a:p>
            <a:p>
              <a:pPr algn="ctr"/>
              <a:endParaRPr lang="en-US" sz="1350" dirty="0">
                <a:solidFill>
                  <a:schemeClr val="tx1"/>
                </a:solidFill>
              </a:endParaRPr>
            </a:p>
            <a:p>
              <a:pPr algn="ctr"/>
              <a:endParaRPr lang="en-US" sz="1350" dirty="0">
                <a:solidFill>
                  <a:schemeClr val="tx1"/>
                </a:solidFill>
              </a:endParaRPr>
            </a:p>
            <a:p>
              <a:pPr algn="ctr"/>
              <a:endParaRPr lang="en-US" sz="1350" dirty="0">
                <a:solidFill>
                  <a:schemeClr val="tx1"/>
                </a:solidFill>
              </a:endParaRPr>
            </a:p>
            <a:p>
              <a:pPr algn="ctr"/>
              <a:endParaRPr lang="en-US" sz="1350" dirty="0">
                <a:solidFill>
                  <a:schemeClr val="tx1"/>
                </a:solidFill>
              </a:endParaRPr>
            </a:p>
            <a:p>
              <a:pPr algn="ctr"/>
              <a:endParaRPr lang="en-US" sz="1350" dirty="0">
                <a:solidFill>
                  <a:schemeClr val="tx1"/>
                </a:solidFill>
              </a:endParaRPr>
            </a:p>
          </p:txBody>
        </p:sp>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967" t="15669" r="2202" b="10998"/>
            <a:stretch/>
          </p:blipFill>
          <p:spPr>
            <a:xfrm>
              <a:off x="2249881" y="4796963"/>
              <a:ext cx="788598" cy="754311"/>
            </a:xfrm>
            <a:prstGeom prst="rect">
              <a:avLst/>
            </a:prstGeom>
          </p:spPr>
        </p:pic>
        <p:pic>
          <p:nvPicPr>
            <p:cNvPr id="7" name="Graphic 6" descr="Smart Phone"/>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76981" y="5652863"/>
              <a:ext cx="561057" cy="56105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10163" y="5661636"/>
              <a:ext cx="588126" cy="541398"/>
            </a:xfrm>
            <a:prstGeom prst="rect">
              <a:avLst/>
            </a:prstGeom>
          </p:spPr>
        </p:pic>
        <p:sp>
          <p:nvSpPr>
            <p:cNvPr id="28" name="TextBox 27"/>
            <p:cNvSpPr txBox="1"/>
            <p:nvPr/>
          </p:nvSpPr>
          <p:spPr>
            <a:xfrm>
              <a:off x="2312424" y="5425131"/>
              <a:ext cx="564685" cy="892552"/>
            </a:xfrm>
            <a:prstGeom prst="rect">
              <a:avLst/>
            </a:prstGeom>
            <a:noFill/>
          </p:spPr>
          <p:txBody>
            <a:bodyPr wrap="none" rtlCol="0">
              <a:spAutoFit/>
            </a:bodyPr>
            <a:lstStyle/>
            <a:p>
              <a:r>
                <a:rPr lang="en-US" sz="3750" b="1" dirty="0"/>
                <a:t>+</a:t>
              </a:r>
            </a:p>
          </p:txBody>
        </p:sp>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24058" y="3944590"/>
              <a:ext cx="486941" cy="594247"/>
            </a:xfrm>
            <a:prstGeom prst="rect">
              <a:avLst/>
            </a:prstGeom>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24058" y="4641766"/>
              <a:ext cx="486941" cy="594247"/>
            </a:xfrm>
            <a:prstGeom prst="rect">
              <a:avLst/>
            </a:prstGeom>
          </p:spPr>
        </p:pic>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24058" y="5381360"/>
              <a:ext cx="486941" cy="594247"/>
            </a:xfrm>
            <a:prstGeom prst="rect">
              <a:avLst/>
            </a:prstGeom>
          </p:spPr>
        </p:pic>
        <p:sp>
          <p:nvSpPr>
            <p:cNvPr id="42" name="TextBox 41"/>
            <p:cNvSpPr txBox="1"/>
            <p:nvPr/>
          </p:nvSpPr>
          <p:spPr>
            <a:xfrm>
              <a:off x="3707335" y="2971825"/>
              <a:ext cx="564685" cy="892552"/>
            </a:xfrm>
            <a:prstGeom prst="rect">
              <a:avLst/>
            </a:prstGeom>
            <a:noFill/>
          </p:spPr>
          <p:txBody>
            <a:bodyPr wrap="none" rtlCol="0">
              <a:spAutoFit/>
            </a:bodyPr>
            <a:lstStyle/>
            <a:p>
              <a:r>
                <a:rPr lang="en-US" sz="3750" b="1" dirty="0"/>
                <a:t>+</a:t>
              </a:r>
            </a:p>
          </p:txBody>
        </p:sp>
        <p:sp>
          <p:nvSpPr>
            <p:cNvPr id="46" name="TextBox 45"/>
            <p:cNvSpPr txBox="1"/>
            <p:nvPr/>
          </p:nvSpPr>
          <p:spPr>
            <a:xfrm rot="5400000">
              <a:off x="3688751" y="2670075"/>
              <a:ext cx="735981" cy="661720"/>
            </a:xfrm>
            <a:prstGeom prst="rect">
              <a:avLst/>
            </a:prstGeom>
            <a:noFill/>
          </p:spPr>
          <p:txBody>
            <a:bodyPr wrap="square" rtlCol="0">
              <a:spAutoFit/>
            </a:bodyPr>
            <a:lstStyle/>
            <a:p>
              <a:r>
                <a:rPr lang="en-US" sz="2625" b="1" dirty="0"/>
                <a:t>...</a:t>
              </a:r>
            </a:p>
          </p:txBody>
        </p:sp>
        <p:sp>
          <p:nvSpPr>
            <p:cNvPr id="47" name="TextBox 46"/>
            <p:cNvSpPr txBox="1"/>
            <p:nvPr/>
          </p:nvSpPr>
          <p:spPr>
            <a:xfrm rot="5400000">
              <a:off x="3685284" y="6029478"/>
              <a:ext cx="735981" cy="661720"/>
            </a:xfrm>
            <a:prstGeom prst="rect">
              <a:avLst/>
            </a:prstGeom>
            <a:noFill/>
          </p:spPr>
          <p:txBody>
            <a:bodyPr wrap="square" rtlCol="0">
              <a:spAutoFit/>
            </a:bodyPr>
            <a:lstStyle/>
            <a:p>
              <a:r>
                <a:rPr lang="en-US" sz="2625" b="1" dirty="0"/>
                <a:t>...</a:t>
              </a:r>
            </a:p>
          </p:txBody>
        </p:sp>
        <p:sp>
          <p:nvSpPr>
            <p:cNvPr id="48" name="TextBox 47"/>
            <p:cNvSpPr txBox="1"/>
            <p:nvPr/>
          </p:nvSpPr>
          <p:spPr>
            <a:xfrm>
              <a:off x="3133419" y="54440"/>
              <a:ext cx="1668217" cy="461665"/>
            </a:xfrm>
            <a:prstGeom prst="rect">
              <a:avLst/>
            </a:prstGeom>
            <a:noFill/>
          </p:spPr>
          <p:txBody>
            <a:bodyPr wrap="square" rtlCol="0">
              <a:spAutoFit/>
            </a:bodyPr>
            <a:lstStyle/>
            <a:p>
              <a:pPr algn="ctr"/>
              <a:r>
                <a:rPr lang="en-US" sz="1650" dirty="0"/>
                <a:t>app links</a:t>
              </a:r>
            </a:p>
          </p:txBody>
        </p:sp>
        <p:sp>
          <p:nvSpPr>
            <p:cNvPr id="49" name="TextBox 48"/>
            <p:cNvSpPr txBox="1"/>
            <p:nvPr/>
          </p:nvSpPr>
          <p:spPr>
            <a:xfrm>
              <a:off x="2986284" y="6453754"/>
              <a:ext cx="1945767" cy="461665"/>
            </a:xfrm>
            <a:prstGeom prst="rect">
              <a:avLst/>
            </a:prstGeom>
            <a:noFill/>
          </p:spPr>
          <p:txBody>
            <a:bodyPr wrap="square" rtlCol="0">
              <a:spAutoFit/>
            </a:bodyPr>
            <a:lstStyle/>
            <a:p>
              <a:pPr algn="ctr"/>
              <a:r>
                <a:rPr lang="en-US" sz="1650" dirty="0"/>
                <a:t>monkey logs</a:t>
              </a:r>
            </a:p>
          </p:txBody>
        </p:sp>
        <p:cxnSp>
          <p:nvCxnSpPr>
            <p:cNvPr id="51" name="Straight Arrow Connector 50"/>
            <p:cNvCxnSpPr>
              <a:cxnSpLocks/>
            </p:cNvCxnSpPr>
            <p:nvPr/>
          </p:nvCxnSpPr>
          <p:spPr>
            <a:xfrm flipV="1">
              <a:off x="4363876" y="3424773"/>
              <a:ext cx="542536" cy="59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8966581" y="2947621"/>
              <a:ext cx="914400" cy="914400"/>
              <a:chOff x="9610733" y="3496472"/>
              <a:chExt cx="914400" cy="914400"/>
            </a:xfrm>
          </p:grpSpPr>
          <p:pic>
            <p:nvPicPr>
              <p:cNvPr id="59" name="Graphic 58" descr="Checklist"/>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10733" y="3496472"/>
                <a:ext cx="914400" cy="914400"/>
              </a:xfrm>
              <a:prstGeom prst="rect">
                <a:avLst/>
              </a:prstGeom>
            </p:spPr>
          </p:pic>
          <p:sp>
            <p:nvSpPr>
              <p:cNvPr id="62" name="Rectangle 61"/>
              <p:cNvSpPr/>
              <p:nvPr/>
            </p:nvSpPr>
            <p:spPr>
              <a:xfrm>
                <a:off x="9858992" y="3800749"/>
                <a:ext cx="191641" cy="129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x</a:t>
                </a:r>
              </a:p>
            </p:txBody>
          </p:sp>
          <p:sp>
            <p:nvSpPr>
              <p:cNvPr id="63" name="Rectangle 62"/>
              <p:cNvSpPr/>
              <p:nvPr/>
            </p:nvSpPr>
            <p:spPr>
              <a:xfrm>
                <a:off x="9865422" y="4095576"/>
                <a:ext cx="191641" cy="129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x</a:t>
                </a:r>
              </a:p>
            </p:txBody>
          </p:sp>
        </p:grpSp>
        <p:grpSp>
          <p:nvGrpSpPr>
            <p:cNvPr id="69" name="Group 68"/>
            <p:cNvGrpSpPr/>
            <p:nvPr/>
          </p:nvGrpSpPr>
          <p:grpSpPr>
            <a:xfrm>
              <a:off x="8966581" y="3869921"/>
              <a:ext cx="914400" cy="914400"/>
              <a:chOff x="10390819" y="3638376"/>
              <a:chExt cx="914400" cy="914400"/>
            </a:xfrm>
          </p:grpSpPr>
          <p:pic>
            <p:nvPicPr>
              <p:cNvPr id="65" name="Graphic 64" descr="Checklist"/>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0819" y="3638376"/>
                <a:ext cx="914400" cy="914400"/>
              </a:xfrm>
              <a:prstGeom prst="rect">
                <a:avLst/>
              </a:prstGeom>
            </p:spPr>
          </p:pic>
          <p:sp>
            <p:nvSpPr>
              <p:cNvPr id="66" name="Rectangle 65"/>
              <p:cNvSpPr/>
              <p:nvPr/>
            </p:nvSpPr>
            <p:spPr>
              <a:xfrm>
                <a:off x="10639078" y="3942653"/>
                <a:ext cx="191641" cy="129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x</a:t>
                </a:r>
              </a:p>
            </p:txBody>
          </p:sp>
        </p:grpSp>
        <p:sp>
          <p:nvSpPr>
            <p:cNvPr id="73" name="TextBox 72"/>
            <p:cNvSpPr txBox="1"/>
            <p:nvPr/>
          </p:nvSpPr>
          <p:spPr>
            <a:xfrm rot="5400000">
              <a:off x="9162320" y="4829352"/>
              <a:ext cx="735981" cy="661720"/>
            </a:xfrm>
            <a:prstGeom prst="rect">
              <a:avLst/>
            </a:prstGeom>
            <a:noFill/>
          </p:spPr>
          <p:txBody>
            <a:bodyPr wrap="square" rtlCol="0">
              <a:spAutoFit/>
            </a:bodyPr>
            <a:lstStyle/>
            <a:p>
              <a:r>
                <a:rPr lang="en-US" sz="2625" b="1" dirty="0"/>
                <a:t>...</a:t>
              </a:r>
            </a:p>
          </p:txBody>
        </p:sp>
        <p:sp>
          <p:nvSpPr>
            <p:cNvPr id="74" name="TextBox 73"/>
            <p:cNvSpPr txBox="1"/>
            <p:nvPr/>
          </p:nvSpPr>
          <p:spPr>
            <a:xfrm>
              <a:off x="8648190" y="1313401"/>
              <a:ext cx="1501575" cy="800219"/>
            </a:xfrm>
            <a:prstGeom prst="rect">
              <a:avLst/>
            </a:prstGeom>
            <a:noFill/>
          </p:spPr>
          <p:txBody>
            <a:bodyPr wrap="square" rtlCol="0">
              <a:spAutoFit/>
            </a:bodyPr>
            <a:lstStyle/>
            <a:p>
              <a:pPr algn="ctr"/>
              <a:r>
                <a:rPr lang="en-US" sz="1650" dirty="0"/>
                <a:t>Validated </a:t>
              </a:r>
            </a:p>
            <a:p>
              <a:pPr algn="ctr"/>
              <a:r>
                <a:rPr lang="en-US" sz="1650" dirty="0"/>
                <a:t>app links</a:t>
              </a:r>
            </a:p>
          </p:txBody>
        </p:sp>
        <p:cxnSp>
          <p:nvCxnSpPr>
            <p:cNvPr id="79" name="Straight Arrow Connector 78"/>
            <p:cNvCxnSpPr/>
            <p:nvPr/>
          </p:nvCxnSpPr>
          <p:spPr>
            <a:xfrm>
              <a:off x="8269049" y="3425366"/>
              <a:ext cx="75828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906412" y="2132660"/>
              <a:ext cx="3686417" cy="2516090"/>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solidFill>
                    <a:schemeClr val="tx1"/>
                  </a:solidFill>
                </a:rPr>
                <a:t>Testing infrastructure</a:t>
              </a:r>
            </a:p>
            <a:p>
              <a:pPr algn="ctr"/>
              <a:endParaRPr lang="en-US" sz="1650" dirty="0">
                <a:solidFill>
                  <a:schemeClr val="tx1"/>
                </a:solidFill>
              </a:endParaRPr>
            </a:p>
            <a:p>
              <a:pPr algn="ctr"/>
              <a:endParaRPr lang="en-US" sz="1650" dirty="0">
                <a:solidFill>
                  <a:schemeClr val="tx1"/>
                </a:solidFill>
              </a:endParaRPr>
            </a:p>
            <a:p>
              <a:pPr algn="ctr"/>
              <a:endParaRPr lang="en-US" sz="1650" dirty="0">
                <a:solidFill>
                  <a:schemeClr val="tx1"/>
                </a:solidFill>
              </a:endParaRPr>
            </a:p>
            <a:p>
              <a:pPr algn="ctr"/>
              <a:endParaRPr lang="en-US" sz="1650" dirty="0">
                <a:solidFill>
                  <a:schemeClr val="tx1"/>
                </a:solidFill>
              </a:endParaRPr>
            </a:p>
            <a:p>
              <a:pPr algn="ctr"/>
              <a:endParaRPr lang="en-US" sz="1650" dirty="0">
                <a:solidFill>
                  <a:schemeClr val="tx1"/>
                </a:solidFill>
              </a:endParaRPr>
            </a:p>
            <a:p>
              <a:pPr algn="ctr"/>
              <a:endParaRPr lang="en-US" sz="1650" dirty="0">
                <a:solidFill>
                  <a:schemeClr val="tx1"/>
                </a:solidFill>
              </a:endParaRPr>
            </a:p>
          </p:txBody>
        </p:sp>
        <p:sp>
          <p:nvSpPr>
            <p:cNvPr id="29" name="Rectangle 28"/>
            <p:cNvSpPr/>
            <p:nvPr/>
          </p:nvSpPr>
          <p:spPr>
            <a:xfrm>
              <a:off x="5090578" y="2793038"/>
              <a:ext cx="1459369" cy="1634726"/>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solidFill>
                    <a:schemeClr val="tx1"/>
                  </a:solidFill>
                </a:rPr>
                <a:t>Execution</a:t>
              </a:r>
            </a:p>
            <a:p>
              <a:pPr algn="ctr"/>
              <a:endParaRPr lang="en-US" sz="1650" dirty="0">
                <a:solidFill>
                  <a:schemeClr val="tx1"/>
                </a:solidFill>
              </a:endParaRPr>
            </a:p>
            <a:p>
              <a:pPr algn="ctr"/>
              <a:endParaRPr lang="en-US" sz="1650" dirty="0">
                <a:solidFill>
                  <a:schemeClr val="tx1"/>
                </a:solidFill>
              </a:endParaRPr>
            </a:p>
            <a:p>
              <a:pPr algn="ctr"/>
              <a:endParaRPr lang="en-US" sz="1650" dirty="0">
                <a:solidFill>
                  <a:schemeClr val="tx1"/>
                </a:solidFill>
              </a:endParaRPr>
            </a:p>
          </p:txBody>
        </p:sp>
        <p:pic>
          <p:nvPicPr>
            <p:cNvPr id="43" name="Graphic 42" descr="Smart Phone"/>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45477" y="3737651"/>
              <a:ext cx="610496" cy="610496"/>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30137" y="3737651"/>
              <a:ext cx="613060" cy="599610"/>
            </a:xfrm>
            <a:prstGeom prst="rect">
              <a:avLst/>
            </a:prstGeom>
          </p:spPr>
        </p:pic>
        <p:sp>
          <p:nvSpPr>
            <p:cNvPr id="45" name="TextBox 44"/>
            <p:cNvSpPr txBox="1"/>
            <p:nvPr/>
          </p:nvSpPr>
          <p:spPr>
            <a:xfrm>
              <a:off x="5495635" y="3559358"/>
              <a:ext cx="564685" cy="892552"/>
            </a:xfrm>
            <a:prstGeom prst="rect">
              <a:avLst/>
            </a:prstGeom>
            <a:noFill/>
          </p:spPr>
          <p:txBody>
            <a:bodyPr wrap="none" rtlCol="0">
              <a:spAutoFit/>
            </a:bodyPr>
            <a:lstStyle/>
            <a:p>
              <a:r>
                <a:rPr lang="en-US" sz="3750" b="1" dirty="0"/>
                <a:t>+</a:t>
              </a:r>
            </a:p>
          </p:txBody>
        </p:sp>
        <p:cxnSp>
          <p:nvCxnSpPr>
            <p:cNvPr id="75" name="Straight Arrow Connector 74"/>
            <p:cNvCxnSpPr>
              <a:cxnSpLocks/>
            </p:cNvCxnSpPr>
            <p:nvPr/>
          </p:nvCxnSpPr>
          <p:spPr>
            <a:xfrm>
              <a:off x="6526892" y="3663845"/>
              <a:ext cx="4794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7057136" y="2793038"/>
              <a:ext cx="1332990" cy="1634726"/>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solidFill>
                    <a:schemeClr val="tx1"/>
                  </a:solidFill>
                </a:rPr>
                <a:t>Log analysis</a:t>
              </a:r>
            </a:p>
            <a:p>
              <a:pPr algn="ctr"/>
              <a:endParaRPr lang="en-US" sz="1650" dirty="0">
                <a:solidFill>
                  <a:schemeClr val="tx1"/>
                </a:solidFill>
              </a:endParaRPr>
            </a:p>
            <a:p>
              <a:pPr algn="ctr"/>
              <a:endParaRPr lang="en-US" sz="1650" dirty="0">
                <a:solidFill>
                  <a:schemeClr val="tx1"/>
                </a:solidFill>
              </a:endParaRPr>
            </a:p>
            <a:p>
              <a:pPr algn="ctr"/>
              <a:endParaRPr lang="en-US" sz="1650" dirty="0">
                <a:solidFill>
                  <a:schemeClr val="tx1"/>
                </a:solidFill>
              </a:endParaRPr>
            </a:p>
          </p:txBody>
        </p:sp>
        <p:pic>
          <p:nvPicPr>
            <p:cNvPr id="17" name="Graphic 16" descr="Bar chart"/>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33329" y="3506732"/>
              <a:ext cx="914400" cy="914400"/>
            </a:xfrm>
            <a:prstGeom prst="rect">
              <a:avLst/>
            </a:prstGeom>
          </p:spPr>
        </p:pic>
        <p:grpSp>
          <p:nvGrpSpPr>
            <p:cNvPr id="113" name="Group 112"/>
            <p:cNvGrpSpPr/>
            <p:nvPr/>
          </p:nvGrpSpPr>
          <p:grpSpPr>
            <a:xfrm>
              <a:off x="491242" y="2106156"/>
              <a:ext cx="617301" cy="564703"/>
              <a:chOff x="769434" y="814039"/>
              <a:chExt cx="617301" cy="705411"/>
            </a:xfrm>
          </p:grpSpPr>
          <p:sp>
            <p:nvSpPr>
              <p:cNvPr id="4" name="Rectangle: Rounded Corners 3"/>
              <p:cNvSpPr/>
              <p:nvPr/>
            </p:nvSpPr>
            <p:spPr>
              <a:xfrm>
                <a:off x="769434" y="814039"/>
                <a:ext cx="617301" cy="7054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2" name="Group 111"/>
              <p:cNvGrpSpPr/>
              <p:nvPr/>
            </p:nvGrpSpPr>
            <p:grpSpPr>
              <a:xfrm>
                <a:off x="822120" y="861227"/>
                <a:ext cx="471788" cy="602159"/>
                <a:chOff x="8050973" y="1131305"/>
                <a:chExt cx="544089" cy="428454"/>
              </a:xfrm>
            </p:grpSpPr>
            <p:grpSp>
              <p:nvGrpSpPr>
                <p:cNvPr id="105" name="Group 104"/>
                <p:cNvGrpSpPr/>
                <p:nvPr/>
              </p:nvGrpSpPr>
              <p:grpSpPr>
                <a:xfrm>
                  <a:off x="8050973" y="1131305"/>
                  <a:ext cx="334281" cy="428454"/>
                  <a:chOff x="7885105" y="645107"/>
                  <a:chExt cx="500149" cy="914652"/>
                </a:xfrm>
              </p:grpSpPr>
              <p:sp>
                <p:nvSpPr>
                  <p:cNvPr id="85" name="Rectangle 84"/>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Oval 85"/>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Oval 86"/>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88"/>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Rectangle 89"/>
                  <p:cNvSpPr/>
                  <p:nvPr/>
                </p:nvSpPr>
                <p:spPr>
                  <a:xfrm>
                    <a:off x="7988421" y="1406650"/>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2" name="Straight Connector 91"/>
                  <p:cNvCxnSpPr>
                    <a:stCxn id="85" idx="2"/>
                    <a:endCxn id="86"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a:stCxn id="85" idx="2"/>
                    <a:endCxn id="87"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a:stCxn id="86" idx="4"/>
                    <a:endCxn id="89"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a:stCxn id="87"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a:stCxn id="89" idx="2"/>
                    <a:endCxn id="90" idx="0"/>
                  </p:cNvCxnSpPr>
                  <p:nvPr/>
                </p:nvCxnSpPr>
                <p:spPr>
                  <a:xfrm>
                    <a:off x="8144307" y="1335456"/>
                    <a:ext cx="0" cy="71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Oval 105"/>
                <p:cNvSpPr/>
                <p:nvPr/>
              </p:nvSpPr>
              <p:spPr>
                <a:xfrm>
                  <a:off x="8432591" y="1373741"/>
                  <a:ext cx="138106" cy="795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8" name="Straight Connector 107"/>
                <p:cNvCxnSpPr>
                  <a:cxnSpLocks/>
                </p:cNvCxnSpPr>
                <p:nvPr/>
              </p:nvCxnSpPr>
              <p:spPr>
                <a:xfrm>
                  <a:off x="8499951" y="1458233"/>
                  <a:ext cx="0" cy="3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cxnSpLocks/>
                </p:cNvCxnSpPr>
                <p:nvPr/>
              </p:nvCxnSpPr>
              <p:spPr>
                <a:xfrm flipH="1">
                  <a:off x="8320454" y="1523703"/>
                  <a:ext cx="106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8386685" y="1488038"/>
                  <a:ext cx="208377" cy="717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14" name="Group 113"/>
            <p:cNvGrpSpPr/>
            <p:nvPr/>
          </p:nvGrpSpPr>
          <p:grpSpPr>
            <a:xfrm>
              <a:off x="475841" y="2838007"/>
              <a:ext cx="617301" cy="564703"/>
              <a:chOff x="769434" y="814039"/>
              <a:chExt cx="617301" cy="705411"/>
            </a:xfrm>
          </p:grpSpPr>
          <p:sp>
            <p:nvSpPr>
              <p:cNvPr id="115" name="Rectangle: Rounded Corners 114"/>
              <p:cNvSpPr/>
              <p:nvPr/>
            </p:nvSpPr>
            <p:spPr>
              <a:xfrm>
                <a:off x="769434" y="814039"/>
                <a:ext cx="617301" cy="7054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6" name="Group 115"/>
              <p:cNvGrpSpPr/>
              <p:nvPr/>
            </p:nvGrpSpPr>
            <p:grpSpPr>
              <a:xfrm>
                <a:off x="822120" y="861227"/>
                <a:ext cx="471788" cy="602159"/>
                <a:chOff x="8050973" y="1131305"/>
                <a:chExt cx="544089" cy="428454"/>
              </a:xfrm>
            </p:grpSpPr>
            <p:grpSp>
              <p:nvGrpSpPr>
                <p:cNvPr id="117" name="Group 116"/>
                <p:cNvGrpSpPr/>
                <p:nvPr/>
              </p:nvGrpSpPr>
              <p:grpSpPr>
                <a:xfrm>
                  <a:off x="8050973" y="1131305"/>
                  <a:ext cx="334281" cy="428454"/>
                  <a:chOff x="7885105" y="645107"/>
                  <a:chExt cx="500149" cy="914652"/>
                </a:xfrm>
              </p:grpSpPr>
              <p:sp>
                <p:nvSpPr>
                  <p:cNvPr id="122" name="Rectangle 121"/>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Oval 122"/>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Oval 123"/>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124"/>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Rectangle 125"/>
                  <p:cNvSpPr/>
                  <p:nvPr/>
                </p:nvSpPr>
                <p:spPr>
                  <a:xfrm>
                    <a:off x="7988421" y="1406650"/>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7" name="Straight Connector 126"/>
                  <p:cNvCxnSpPr>
                    <a:stCxn id="122" idx="2"/>
                    <a:endCxn id="123"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cxnSpLocks/>
                    <a:stCxn id="122" idx="2"/>
                    <a:endCxn id="124"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cxnSpLocks/>
                    <a:stCxn id="123" idx="4"/>
                    <a:endCxn id="125"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cxnSpLocks/>
                    <a:stCxn id="124"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cxnSpLocks/>
                    <a:stCxn id="125" idx="2"/>
                    <a:endCxn id="126" idx="0"/>
                  </p:cNvCxnSpPr>
                  <p:nvPr/>
                </p:nvCxnSpPr>
                <p:spPr>
                  <a:xfrm>
                    <a:off x="8144307" y="1335456"/>
                    <a:ext cx="0" cy="71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Oval 117"/>
                <p:cNvSpPr/>
                <p:nvPr/>
              </p:nvSpPr>
              <p:spPr>
                <a:xfrm>
                  <a:off x="8432591" y="1373741"/>
                  <a:ext cx="138106" cy="795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9" name="Straight Connector 118"/>
                <p:cNvCxnSpPr>
                  <a:cxnSpLocks/>
                </p:cNvCxnSpPr>
                <p:nvPr/>
              </p:nvCxnSpPr>
              <p:spPr>
                <a:xfrm>
                  <a:off x="8499951" y="1458233"/>
                  <a:ext cx="0" cy="3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cxnSpLocks/>
                </p:cNvCxnSpPr>
                <p:nvPr/>
              </p:nvCxnSpPr>
              <p:spPr>
                <a:xfrm flipH="1">
                  <a:off x="8320454" y="1523703"/>
                  <a:ext cx="106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8386685" y="1488038"/>
                  <a:ext cx="208377" cy="717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32" name="Group 131"/>
            <p:cNvGrpSpPr/>
            <p:nvPr/>
          </p:nvGrpSpPr>
          <p:grpSpPr>
            <a:xfrm>
              <a:off x="490898" y="3584651"/>
              <a:ext cx="617301" cy="564703"/>
              <a:chOff x="769434" y="814039"/>
              <a:chExt cx="617301" cy="705411"/>
            </a:xfrm>
          </p:grpSpPr>
          <p:sp>
            <p:nvSpPr>
              <p:cNvPr id="133" name="Rectangle: Rounded Corners 132"/>
              <p:cNvSpPr/>
              <p:nvPr/>
            </p:nvSpPr>
            <p:spPr>
              <a:xfrm>
                <a:off x="769434" y="814039"/>
                <a:ext cx="617301" cy="7054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4" name="Group 133"/>
              <p:cNvGrpSpPr/>
              <p:nvPr/>
            </p:nvGrpSpPr>
            <p:grpSpPr>
              <a:xfrm>
                <a:off x="822120" y="861227"/>
                <a:ext cx="471788" cy="602159"/>
                <a:chOff x="8050973" y="1131305"/>
                <a:chExt cx="544089" cy="428454"/>
              </a:xfrm>
            </p:grpSpPr>
            <p:grpSp>
              <p:nvGrpSpPr>
                <p:cNvPr id="135" name="Group 134"/>
                <p:cNvGrpSpPr/>
                <p:nvPr/>
              </p:nvGrpSpPr>
              <p:grpSpPr>
                <a:xfrm>
                  <a:off x="8050973" y="1131305"/>
                  <a:ext cx="334281" cy="428454"/>
                  <a:chOff x="7885105" y="645107"/>
                  <a:chExt cx="500149" cy="914652"/>
                </a:xfrm>
              </p:grpSpPr>
              <p:sp>
                <p:nvSpPr>
                  <p:cNvPr id="140" name="Rectangle 139"/>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Oval 140"/>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Oval 141"/>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142"/>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Rectangle 143"/>
                  <p:cNvSpPr/>
                  <p:nvPr/>
                </p:nvSpPr>
                <p:spPr>
                  <a:xfrm>
                    <a:off x="7988421" y="1406650"/>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5" name="Straight Connector 144"/>
                  <p:cNvCxnSpPr>
                    <a:stCxn id="140" idx="2"/>
                    <a:endCxn id="141"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cxnSpLocks/>
                    <a:stCxn id="140" idx="2"/>
                    <a:endCxn id="142"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cxnSpLocks/>
                    <a:stCxn id="141" idx="4"/>
                    <a:endCxn id="143"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cxnSpLocks/>
                    <a:stCxn id="142"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cxnSpLocks/>
                    <a:stCxn id="143" idx="2"/>
                    <a:endCxn id="144" idx="0"/>
                  </p:cNvCxnSpPr>
                  <p:nvPr/>
                </p:nvCxnSpPr>
                <p:spPr>
                  <a:xfrm>
                    <a:off x="8144307" y="1335456"/>
                    <a:ext cx="0" cy="71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6" name="Oval 135"/>
                <p:cNvSpPr/>
                <p:nvPr/>
              </p:nvSpPr>
              <p:spPr>
                <a:xfrm>
                  <a:off x="8432591" y="1373741"/>
                  <a:ext cx="138106" cy="795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7" name="Straight Connector 136"/>
                <p:cNvCxnSpPr>
                  <a:cxnSpLocks/>
                </p:cNvCxnSpPr>
                <p:nvPr/>
              </p:nvCxnSpPr>
              <p:spPr>
                <a:xfrm>
                  <a:off x="8499951" y="1458233"/>
                  <a:ext cx="0" cy="3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cxnSpLocks/>
                </p:cNvCxnSpPr>
                <p:nvPr/>
              </p:nvCxnSpPr>
              <p:spPr>
                <a:xfrm flipH="1">
                  <a:off x="8320454" y="1523703"/>
                  <a:ext cx="106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8386685" y="1488038"/>
                  <a:ext cx="208377" cy="717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68" name="TextBox 167"/>
            <p:cNvSpPr txBox="1"/>
            <p:nvPr/>
          </p:nvSpPr>
          <p:spPr>
            <a:xfrm rot="5400000">
              <a:off x="515606" y="4215802"/>
              <a:ext cx="735981" cy="661720"/>
            </a:xfrm>
            <a:prstGeom prst="rect">
              <a:avLst/>
            </a:prstGeom>
            <a:noFill/>
          </p:spPr>
          <p:txBody>
            <a:bodyPr wrap="square" rtlCol="0">
              <a:spAutoFit/>
            </a:bodyPr>
            <a:lstStyle/>
            <a:p>
              <a:r>
                <a:rPr lang="en-US" sz="2625" b="1" dirty="0"/>
                <a:t>...</a:t>
              </a:r>
            </a:p>
          </p:txBody>
        </p:sp>
        <p:sp>
          <p:nvSpPr>
            <p:cNvPr id="169" name="TextBox 168"/>
            <p:cNvSpPr txBox="1"/>
            <p:nvPr/>
          </p:nvSpPr>
          <p:spPr>
            <a:xfrm>
              <a:off x="295307" y="1573625"/>
              <a:ext cx="1014013" cy="461665"/>
            </a:xfrm>
            <a:prstGeom prst="rect">
              <a:avLst/>
            </a:prstGeom>
            <a:noFill/>
          </p:spPr>
          <p:txBody>
            <a:bodyPr wrap="square" rtlCol="0">
              <a:spAutoFit/>
            </a:bodyPr>
            <a:lstStyle/>
            <a:p>
              <a:pPr algn="ctr"/>
              <a:r>
                <a:rPr lang="en-US" sz="1650" dirty="0"/>
                <a:t>apps</a:t>
              </a:r>
            </a:p>
          </p:txBody>
        </p:sp>
        <p:cxnSp>
          <p:nvCxnSpPr>
            <p:cNvPr id="170" name="Straight Arrow Connector 169"/>
            <p:cNvCxnSpPr>
              <a:cxnSpLocks/>
            </p:cNvCxnSpPr>
            <p:nvPr/>
          </p:nvCxnSpPr>
          <p:spPr>
            <a:xfrm flipV="1">
              <a:off x="1252672" y="2684111"/>
              <a:ext cx="511400" cy="4746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a:off x="1226570" y="3766592"/>
              <a:ext cx="496052" cy="43250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02EA939-2C66-4113-A773-3FAEA08E8D7E}"/>
              </a:ext>
            </a:extLst>
          </p:cNvPr>
          <p:cNvSpPr/>
          <p:nvPr/>
        </p:nvSpPr>
        <p:spPr>
          <a:xfrm>
            <a:off x="4035044" y="1021173"/>
            <a:ext cx="4796185" cy="507831"/>
          </a:xfrm>
          <a:prstGeom prst="rect">
            <a:avLst/>
          </a:prstGeom>
        </p:spPr>
        <p:txBody>
          <a:bodyPr wrap="none">
            <a:spAutoFit/>
          </a:bodyPr>
          <a:lstStyle/>
          <a:p>
            <a:r>
              <a:rPr lang="en-US" sz="2700" dirty="0"/>
              <a:t>Automated testing infrastructure</a:t>
            </a:r>
          </a:p>
        </p:txBody>
      </p:sp>
    </p:spTree>
    <p:extLst>
      <p:ext uri="{BB962C8B-B14F-4D97-AF65-F5344CB8AC3E}">
        <p14:creationId xmlns:p14="http://schemas.microsoft.com/office/powerpoint/2010/main" val="1702026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F2BF3-BAEB-6C46-8D7F-08D27E8FDAFE}"/>
              </a:ext>
            </a:extLst>
          </p:cNvPr>
          <p:cNvSpPr>
            <a:spLocks noGrp="1"/>
          </p:cNvSpPr>
          <p:nvPr>
            <p:ph type="title"/>
          </p:nvPr>
        </p:nvSpPr>
        <p:spPr/>
        <p:txBody>
          <a:bodyPr/>
          <a:lstStyle/>
          <a:p>
            <a:r>
              <a:rPr lang="en-US" dirty="0"/>
              <a:t>Complex object reduction</a:t>
            </a:r>
          </a:p>
        </p:txBody>
      </p:sp>
      <p:pic>
        <p:nvPicPr>
          <p:cNvPr id="5" name="Picture 4">
            <a:extLst>
              <a:ext uri="{FF2B5EF4-FFF2-40B4-BE49-F238E27FC236}">
                <a16:creationId xmlns:a16="http://schemas.microsoft.com/office/drawing/2014/main" id="{CA9F1C42-5A7F-7545-B637-198FA484566B}"/>
              </a:ext>
            </a:extLst>
          </p:cNvPr>
          <p:cNvPicPr>
            <a:picLocks noChangeAspect="1"/>
          </p:cNvPicPr>
          <p:nvPr/>
        </p:nvPicPr>
        <p:blipFill>
          <a:blip r:embed="rId2"/>
          <a:stretch>
            <a:fillRect/>
          </a:stretch>
        </p:blipFill>
        <p:spPr>
          <a:xfrm>
            <a:off x="514088" y="1614489"/>
            <a:ext cx="7557025" cy="3998194"/>
          </a:xfrm>
          <a:prstGeom prst="rect">
            <a:avLst/>
          </a:prstGeom>
        </p:spPr>
      </p:pic>
      <p:pic>
        <p:nvPicPr>
          <p:cNvPr id="6" name="Picture 2" descr="Cover art">
            <a:extLst>
              <a:ext uri="{FF2B5EF4-FFF2-40B4-BE49-F238E27FC236}">
                <a16:creationId xmlns:a16="http://schemas.microsoft.com/office/drawing/2014/main" id="{93B66E69-D732-D74B-AF28-8D62EE537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8537" y="1360182"/>
            <a:ext cx="661013" cy="6610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3581748-4F8D-BD4C-8D1C-64E8C9983301}"/>
              </a:ext>
            </a:extLst>
          </p:cNvPr>
          <p:cNvSpPr/>
          <p:nvPr/>
        </p:nvSpPr>
        <p:spPr>
          <a:xfrm>
            <a:off x="195973" y="5637074"/>
            <a:ext cx="8218039" cy="1200329"/>
          </a:xfrm>
          <a:prstGeom prst="rect">
            <a:avLst/>
          </a:prstGeom>
        </p:spPr>
        <p:txBody>
          <a:bodyPr wrap="square">
            <a:spAutoFit/>
          </a:bodyPr>
          <a:lstStyle/>
          <a:p>
            <a:pPr lvl="1"/>
            <a:r>
              <a:rPr lang="en-US" dirty="0"/>
              <a:t>2</a:t>
            </a:r>
            <a:r>
              <a:rPr lang="en-US" baseline="30000" dirty="0"/>
              <a:t>nd</a:t>
            </a:r>
            <a:r>
              <a:rPr lang="en-US" dirty="0"/>
              <a:t> round of taint propagation with </a:t>
            </a:r>
            <a:r>
              <a:rPr lang="en-US" sz="1650" dirty="0" err="1">
                <a:latin typeface="Consolas" panose="020B0609020204030204" pitchFamily="49" charset="0"/>
              </a:rPr>
              <a:t>getSerializableExtra</a:t>
            </a:r>
            <a:r>
              <a:rPr lang="en-US" sz="1650" dirty="0">
                <a:latin typeface="Consolas" panose="020B0609020204030204" pitchFamily="49" charset="0"/>
              </a:rPr>
              <a:t>(String key) </a:t>
            </a:r>
            <a:r>
              <a:rPr lang="en-US" dirty="0"/>
              <a:t>and </a:t>
            </a:r>
            <a:r>
              <a:rPr lang="en-US" sz="1650" dirty="0" err="1">
                <a:latin typeface="Consolas" panose="020B0609020204030204" pitchFamily="49" charset="0"/>
              </a:rPr>
              <a:t>getParcelableExtra</a:t>
            </a:r>
            <a:r>
              <a:rPr lang="en-US" sz="1650" dirty="0">
                <a:latin typeface="Consolas" panose="020B0609020204030204" pitchFamily="49" charset="0"/>
              </a:rPr>
              <a:t>(String key)</a:t>
            </a:r>
            <a:r>
              <a:rPr lang="en-US" dirty="0"/>
              <a:t> as sources</a:t>
            </a:r>
          </a:p>
          <a:p>
            <a:pPr lvl="1"/>
            <a:r>
              <a:rPr lang="en-US" dirty="0"/>
              <a:t>Keeps track of the object fields accessed</a:t>
            </a:r>
          </a:p>
          <a:p>
            <a:pPr lvl="1"/>
            <a:r>
              <a:rPr lang="en-US" dirty="0"/>
              <a:t>If it flows outside the analysis scope it assumes all fields are used</a:t>
            </a:r>
          </a:p>
        </p:txBody>
      </p:sp>
    </p:spTree>
    <p:extLst>
      <p:ext uri="{BB962C8B-B14F-4D97-AF65-F5344CB8AC3E}">
        <p14:creationId xmlns:p14="http://schemas.microsoft.com/office/powerpoint/2010/main" val="4131719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0030C-688E-C941-AF10-A65293AF7791}"/>
              </a:ext>
            </a:extLst>
          </p:cNvPr>
          <p:cNvSpPr>
            <a:spLocks noGrp="1"/>
          </p:cNvSpPr>
          <p:nvPr>
            <p:ph type="title"/>
          </p:nvPr>
        </p:nvSpPr>
        <p:spPr/>
        <p:txBody>
          <a:bodyPr>
            <a:normAutofit/>
          </a:bodyPr>
          <a:lstStyle/>
          <a:p>
            <a:r>
              <a:rPr lang="en-US" dirty="0"/>
              <a:t>Mobile app links</a:t>
            </a:r>
          </a:p>
        </p:txBody>
      </p:sp>
      <p:sp>
        <p:nvSpPr>
          <p:cNvPr id="3" name="Content Placeholder 2"/>
          <p:cNvSpPr>
            <a:spLocks noGrp="1"/>
          </p:cNvSpPr>
          <p:nvPr>
            <p:ph idx="4294967295"/>
          </p:nvPr>
        </p:nvSpPr>
        <p:spPr>
          <a:xfrm>
            <a:off x="0" y="1951038"/>
            <a:ext cx="7886700" cy="2957512"/>
          </a:xfrm>
        </p:spPr>
        <p:txBody>
          <a:bodyPr>
            <a:normAutofit/>
          </a:bodyPr>
          <a:lstStyle/>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p:txBody>
      </p:sp>
      <p:grpSp>
        <p:nvGrpSpPr>
          <p:cNvPr id="23" name="Group 22">
            <a:extLst>
              <a:ext uri="{FF2B5EF4-FFF2-40B4-BE49-F238E27FC236}">
                <a16:creationId xmlns:a16="http://schemas.microsoft.com/office/drawing/2014/main" id="{7D832670-2B31-43B9-9E49-D0F9887730CE}"/>
              </a:ext>
            </a:extLst>
          </p:cNvPr>
          <p:cNvGrpSpPr/>
          <p:nvPr/>
        </p:nvGrpSpPr>
        <p:grpSpPr>
          <a:xfrm>
            <a:off x="4397851" y="2263292"/>
            <a:ext cx="4286106" cy="2255217"/>
            <a:chOff x="5638992" y="2429722"/>
            <a:chExt cx="5714808" cy="3006956"/>
          </a:xfrm>
        </p:grpSpPr>
        <p:pic>
          <p:nvPicPr>
            <p:cNvPr id="1026" name="Picture 2" descr="Image result for smartphone">
              <a:extLst>
                <a:ext uri="{FF2B5EF4-FFF2-40B4-BE49-F238E27FC236}">
                  <a16:creationId xmlns:a16="http://schemas.microsoft.com/office/drawing/2014/main" id="{9690FAEB-344C-40A4-A2BC-747464ACE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992" y="2429722"/>
              <a:ext cx="3210040" cy="300695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23C0415-9F69-4381-A62D-400503C96C4E}"/>
                </a:ext>
              </a:extLst>
            </p:cNvPr>
            <p:cNvGrpSpPr/>
            <p:nvPr/>
          </p:nvGrpSpPr>
          <p:grpSpPr>
            <a:xfrm>
              <a:off x="6675011" y="3083665"/>
              <a:ext cx="1108506" cy="1576913"/>
              <a:chOff x="9429202" y="2688443"/>
              <a:chExt cx="968828" cy="1689343"/>
            </a:xfrm>
          </p:grpSpPr>
          <p:sp>
            <p:nvSpPr>
              <p:cNvPr id="8" name="TextBox 7">
                <a:extLst>
                  <a:ext uri="{FF2B5EF4-FFF2-40B4-BE49-F238E27FC236}">
                    <a16:creationId xmlns:a16="http://schemas.microsoft.com/office/drawing/2014/main" id="{EF5FCF71-5DB3-4A6D-A173-65EAA84E21DA}"/>
                  </a:ext>
                </a:extLst>
              </p:cNvPr>
              <p:cNvSpPr txBox="1"/>
              <p:nvPr/>
            </p:nvSpPr>
            <p:spPr>
              <a:xfrm>
                <a:off x="9510913" y="2960370"/>
                <a:ext cx="745579" cy="428636"/>
              </a:xfrm>
              <a:prstGeom prst="rect">
                <a:avLst/>
              </a:prstGeom>
              <a:solidFill>
                <a:schemeClr val="bg1">
                  <a:lumMod val="95000"/>
                </a:schemeClr>
              </a:solidFill>
              <a:ln>
                <a:noFill/>
              </a:ln>
            </p:spPr>
            <p:txBody>
              <a:bodyPr wrap="square" rtlCol="0">
                <a:spAutoFit/>
              </a:bodyPr>
              <a:lstStyle/>
              <a:p>
                <a:endParaRPr lang="en-US" sz="1350" dirty="0"/>
              </a:p>
            </p:txBody>
          </p:sp>
          <p:sp>
            <p:nvSpPr>
              <p:cNvPr id="16" name="TextBox 15">
                <a:extLst>
                  <a:ext uri="{FF2B5EF4-FFF2-40B4-BE49-F238E27FC236}">
                    <a16:creationId xmlns:a16="http://schemas.microsoft.com/office/drawing/2014/main" id="{9A10B14B-6271-43CE-AF5E-74AC29C9B69B}"/>
                  </a:ext>
                </a:extLst>
              </p:cNvPr>
              <p:cNvSpPr txBox="1"/>
              <p:nvPr/>
            </p:nvSpPr>
            <p:spPr>
              <a:xfrm>
                <a:off x="9587113" y="3261786"/>
                <a:ext cx="593178" cy="428636"/>
              </a:xfrm>
              <a:prstGeom prst="rect">
                <a:avLst/>
              </a:prstGeom>
              <a:solidFill>
                <a:schemeClr val="bg1">
                  <a:lumMod val="95000"/>
                </a:schemeClr>
              </a:solidFill>
              <a:ln>
                <a:noFill/>
              </a:ln>
            </p:spPr>
            <p:txBody>
              <a:bodyPr wrap="square" rtlCol="0">
                <a:spAutoFit/>
              </a:bodyPr>
              <a:lstStyle/>
              <a:p>
                <a:endParaRPr lang="en-US" sz="1350" dirty="0"/>
              </a:p>
            </p:txBody>
          </p:sp>
          <p:sp>
            <p:nvSpPr>
              <p:cNvPr id="17" name="TextBox 16">
                <a:extLst>
                  <a:ext uri="{FF2B5EF4-FFF2-40B4-BE49-F238E27FC236}">
                    <a16:creationId xmlns:a16="http://schemas.microsoft.com/office/drawing/2014/main" id="{0C3D53C9-05A2-4048-9539-583EBC8153AD}"/>
                  </a:ext>
                </a:extLst>
              </p:cNvPr>
              <p:cNvSpPr txBox="1"/>
              <p:nvPr/>
            </p:nvSpPr>
            <p:spPr>
              <a:xfrm>
                <a:off x="9510913" y="2688443"/>
                <a:ext cx="745579" cy="428636"/>
              </a:xfrm>
              <a:prstGeom prst="rect">
                <a:avLst/>
              </a:prstGeom>
              <a:solidFill>
                <a:schemeClr val="bg1">
                  <a:lumMod val="95000"/>
                </a:schemeClr>
              </a:solidFill>
              <a:ln>
                <a:noFill/>
              </a:ln>
            </p:spPr>
            <p:txBody>
              <a:bodyPr wrap="square" rtlCol="0">
                <a:spAutoFit/>
              </a:bodyPr>
              <a:lstStyle/>
              <a:p>
                <a:endParaRPr lang="en-US" sz="1350" dirty="0"/>
              </a:p>
            </p:txBody>
          </p:sp>
          <p:sp>
            <p:nvSpPr>
              <p:cNvPr id="14" name="Rectangle 13">
                <a:extLst>
                  <a:ext uri="{FF2B5EF4-FFF2-40B4-BE49-F238E27FC236}">
                    <a16:creationId xmlns:a16="http://schemas.microsoft.com/office/drawing/2014/main" id="{C0B7E30C-E0CE-493D-8184-57D7BC450E8E}"/>
                  </a:ext>
                </a:extLst>
              </p:cNvPr>
              <p:cNvSpPr/>
              <p:nvPr/>
            </p:nvSpPr>
            <p:spPr>
              <a:xfrm>
                <a:off x="9429202" y="3994328"/>
                <a:ext cx="968828" cy="3834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App link</a:t>
                </a:r>
              </a:p>
            </p:txBody>
          </p:sp>
        </p:grpSp>
        <p:sp>
          <p:nvSpPr>
            <p:cNvPr id="19" name="Rectangle 18">
              <a:extLst>
                <a:ext uri="{FF2B5EF4-FFF2-40B4-BE49-F238E27FC236}">
                  <a16:creationId xmlns:a16="http://schemas.microsoft.com/office/drawing/2014/main" id="{F2B267B3-6DFC-4A9C-BC41-D2DCF0E7F2C3}"/>
                </a:ext>
              </a:extLst>
            </p:cNvPr>
            <p:cNvSpPr/>
            <p:nvPr/>
          </p:nvSpPr>
          <p:spPr>
            <a:xfrm>
              <a:off x="8541935" y="2941128"/>
              <a:ext cx="1167983" cy="1961823"/>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solidFill>
                    <a:schemeClr val="bg1">
                      <a:lumMod val="65000"/>
                    </a:schemeClr>
                  </a:solidFill>
                </a:rPr>
                <a:t>App </a:t>
              </a:r>
            </a:p>
            <a:p>
              <a:pPr algn="ctr"/>
              <a:r>
                <a:rPr lang="en-US" sz="1650" dirty="0">
                  <a:solidFill>
                    <a:schemeClr val="bg1">
                      <a:lumMod val="65000"/>
                    </a:schemeClr>
                  </a:solidFill>
                </a:rPr>
                <a:t>Home screen</a:t>
              </a:r>
            </a:p>
          </p:txBody>
        </p:sp>
        <p:sp>
          <p:nvSpPr>
            <p:cNvPr id="21" name="Rectangle 20">
              <a:extLst>
                <a:ext uri="{FF2B5EF4-FFF2-40B4-BE49-F238E27FC236}">
                  <a16:creationId xmlns:a16="http://schemas.microsoft.com/office/drawing/2014/main" id="{DA2E21D4-B4A1-4D33-8AC2-B756572D592C}"/>
                </a:ext>
              </a:extLst>
            </p:cNvPr>
            <p:cNvSpPr/>
            <p:nvPr/>
          </p:nvSpPr>
          <p:spPr>
            <a:xfrm>
              <a:off x="10185817" y="2941127"/>
              <a:ext cx="1167983" cy="1961823"/>
            </a:xfrm>
            <a:prstGeom prst="rect">
              <a:avLst/>
            </a:prstGeom>
            <a:solidFill>
              <a:schemeClr val="accent1">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solidFill>
                    <a:schemeClr val="tx1"/>
                  </a:solidFill>
                </a:rPr>
                <a:t>App </a:t>
              </a:r>
            </a:p>
            <a:p>
              <a:pPr algn="ctr"/>
              <a:r>
                <a:rPr lang="en-US" sz="1650" dirty="0">
                  <a:solidFill>
                    <a:schemeClr val="tx1"/>
                  </a:solidFill>
                </a:rPr>
                <a:t>Specific page</a:t>
              </a:r>
            </a:p>
          </p:txBody>
        </p:sp>
        <p:cxnSp>
          <p:nvCxnSpPr>
            <p:cNvPr id="22" name="Straight Arrow Connector 21">
              <a:extLst>
                <a:ext uri="{FF2B5EF4-FFF2-40B4-BE49-F238E27FC236}">
                  <a16:creationId xmlns:a16="http://schemas.microsoft.com/office/drawing/2014/main" id="{F4491AB6-7D3A-4C49-A168-13DD5DD3BDC0}"/>
                </a:ext>
              </a:extLst>
            </p:cNvPr>
            <p:cNvCxnSpPr>
              <a:stCxn id="14" idx="3"/>
            </p:cNvCxnSpPr>
            <p:nvPr/>
          </p:nvCxnSpPr>
          <p:spPr>
            <a:xfrm>
              <a:off x="7783517" y="4481609"/>
              <a:ext cx="2402300" cy="0"/>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42875" y="2165946"/>
            <a:ext cx="4854635" cy="1823576"/>
          </a:xfrm>
          <a:prstGeom prst="rect">
            <a:avLst/>
          </a:prstGeom>
        </p:spPr>
        <p:txBody>
          <a:bodyPr wrap="square">
            <a:spAutoFit/>
          </a:bodyPr>
          <a:lstStyle/>
          <a:p>
            <a:endParaRPr lang="en-US" sz="1950" dirty="0"/>
          </a:p>
          <a:p>
            <a:r>
              <a:rPr lang="en-US" sz="1950" dirty="0"/>
              <a:t>URIs that point to specific pages in an app</a:t>
            </a:r>
          </a:p>
          <a:p>
            <a:endParaRPr lang="en-US" sz="1950" dirty="0"/>
          </a:p>
          <a:p>
            <a:r>
              <a:rPr lang="en-US" dirty="0" err="1">
                <a:latin typeface="Consolas" panose="020B0609020204030204" pitchFamily="49" charset="0"/>
              </a:rPr>
              <a:t>m.yelp.com</a:t>
            </a:r>
            <a:r>
              <a:rPr lang="en-US" dirty="0">
                <a:latin typeface="Consolas" panose="020B0609020204030204" pitchFamily="49" charset="0"/>
              </a:rPr>
              <a:t>/biz/</a:t>
            </a:r>
            <a:r>
              <a:rPr lang="en-US" dirty="0">
                <a:highlight>
                  <a:srgbClr val="C0C0C0"/>
                </a:highlight>
                <a:latin typeface="Consolas" panose="020B0609020204030204" pitchFamily="49" charset="0"/>
              </a:rPr>
              <a:t>sushi-</a:t>
            </a:r>
            <a:r>
              <a:rPr lang="en-US" dirty="0" err="1">
                <a:highlight>
                  <a:srgbClr val="C0C0C0"/>
                </a:highlight>
                <a:latin typeface="Consolas" panose="020B0609020204030204" pitchFamily="49" charset="0"/>
              </a:rPr>
              <a:t>yasaka</a:t>
            </a:r>
            <a:r>
              <a:rPr lang="en-US" dirty="0">
                <a:highlight>
                  <a:srgbClr val="C0C0C0"/>
                </a:highlight>
                <a:latin typeface="Consolas" panose="020B0609020204030204" pitchFamily="49" charset="0"/>
              </a:rPr>
              <a:t>-new-</a:t>
            </a:r>
            <a:r>
              <a:rPr lang="en-US" dirty="0" err="1">
                <a:highlight>
                  <a:srgbClr val="C0C0C0"/>
                </a:highlight>
                <a:latin typeface="Consolas" panose="020B0609020204030204" pitchFamily="49" charset="0"/>
              </a:rPr>
              <a:t>york</a:t>
            </a:r>
            <a:endParaRPr lang="en-US" dirty="0">
              <a:latin typeface="Consolas" panose="020B0609020204030204" pitchFamily="49" charset="0"/>
            </a:endParaRPr>
          </a:p>
          <a:p>
            <a:r>
              <a:rPr lang="en-US" dirty="0" err="1">
                <a:latin typeface="Consolas" panose="020B0609020204030204" pitchFamily="49" charset="0"/>
              </a:rPr>
              <a:t>spotify:track</a:t>
            </a:r>
            <a:r>
              <a:rPr lang="en-US" dirty="0">
                <a:latin typeface="Consolas" panose="020B0609020204030204" pitchFamily="49" charset="0"/>
              </a:rPr>
              <a:t>:&lt;</a:t>
            </a:r>
            <a:r>
              <a:rPr lang="en-US" dirty="0">
                <a:highlight>
                  <a:srgbClr val="C0C0C0"/>
                </a:highlight>
                <a:latin typeface="Consolas" panose="020B0609020204030204" pitchFamily="49" charset="0"/>
              </a:rPr>
              <a:t>track-id</a:t>
            </a:r>
            <a:r>
              <a:rPr lang="en-US" dirty="0">
                <a:latin typeface="Consolas" panose="020B0609020204030204" pitchFamily="49" charset="0"/>
              </a:rPr>
              <a:t>&gt;</a:t>
            </a:r>
          </a:p>
          <a:p>
            <a:r>
              <a:rPr lang="en-US" dirty="0" err="1">
                <a:latin typeface="Consolas" panose="020B0609020204030204" pitchFamily="49" charset="0"/>
              </a:rPr>
              <a:t>imdb</a:t>
            </a:r>
            <a:r>
              <a:rPr lang="en-US" dirty="0">
                <a:latin typeface="Consolas" panose="020B0609020204030204" pitchFamily="49" charset="0"/>
              </a:rPr>
              <a:t>/title/&lt;</a:t>
            </a:r>
            <a:r>
              <a:rPr lang="en-US" dirty="0">
                <a:highlight>
                  <a:srgbClr val="C0C0C0"/>
                </a:highlight>
                <a:latin typeface="Consolas" panose="020B0609020204030204" pitchFamily="49" charset="0"/>
              </a:rPr>
              <a:t>movie-id</a:t>
            </a:r>
            <a:r>
              <a:rPr lang="en-US" dirty="0">
                <a:latin typeface="Consolas" panose="020B0609020204030204" pitchFamily="49" charset="0"/>
              </a:rPr>
              <a:t>&gt;</a:t>
            </a:r>
          </a:p>
        </p:txBody>
      </p:sp>
      <p:sp>
        <p:nvSpPr>
          <p:cNvPr id="2" name="TextBox 1">
            <a:extLst>
              <a:ext uri="{FF2B5EF4-FFF2-40B4-BE49-F238E27FC236}">
                <a16:creationId xmlns:a16="http://schemas.microsoft.com/office/drawing/2014/main" id="{0AEAA0FF-96B3-944D-B34F-632884946FB7}"/>
              </a:ext>
            </a:extLst>
          </p:cNvPr>
          <p:cNvSpPr txBox="1"/>
          <p:nvPr/>
        </p:nvSpPr>
        <p:spPr>
          <a:xfrm>
            <a:off x="142875" y="4182141"/>
            <a:ext cx="8573501" cy="1592744"/>
          </a:xfrm>
          <a:prstGeom prst="rect">
            <a:avLst/>
          </a:prstGeom>
          <a:noFill/>
        </p:spPr>
        <p:txBody>
          <a:bodyPr wrap="none" rtlCol="0">
            <a:spAutoFit/>
          </a:bodyPr>
          <a:lstStyle/>
          <a:p>
            <a:r>
              <a:rPr lang="en-US" sz="1950" dirty="0"/>
              <a:t>Also used by intelligent assistants, e.g., </a:t>
            </a:r>
            <a:br>
              <a:rPr lang="en-US" sz="1950" dirty="0"/>
            </a:br>
            <a:r>
              <a:rPr lang="en-US" sz="1950" dirty="0"/>
              <a:t>	“which movies are playing today”</a:t>
            </a:r>
          </a:p>
          <a:p>
            <a:r>
              <a:rPr lang="en-US" sz="1950" dirty="0"/>
              <a:t>	“call an Uber to this location”</a:t>
            </a:r>
          </a:p>
          <a:p>
            <a:endParaRPr lang="en-US" sz="1950" dirty="0"/>
          </a:p>
          <a:p>
            <a:r>
              <a:rPr lang="en-US" sz="1950" dirty="0"/>
              <a:t>Problems: discovering links (at scale) is hard; exposing links is hard and error-prone</a:t>
            </a:r>
          </a:p>
        </p:txBody>
      </p:sp>
    </p:spTree>
    <p:extLst>
      <p:ext uri="{BB962C8B-B14F-4D97-AF65-F5344CB8AC3E}">
        <p14:creationId xmlns:p14="http://schemas.microsoft.com/office/powerpoint/2010/main" val="846172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2A33-8420-4826-9439-937496FB6C7C}"/>
              </a:ext>
            </a:extLst>
          </p:cNvPr>
          <p:cNvSpPr>
            <a:spLocks noGrp="1"/>
          </p:cNvSpPr>
          <p:nvPr>
            <p:ph type="title"/>
          </p:nvPr>
        </p:nvSpPr>
        <p:spPr/>
        <p:txBody>
          <a:bodyPr>
            <a:normAutofit fontScale="90000"/>
          </a:bodyPr>
          <a:lstStyle/>
          <a:p>
            <a:pPr>
              <a:lnSpc>
                <a:spcPct val="100000"/>
              </a:lnSpc>
            </a:pPr>
            <a:r>
              <a:rPr lang="en-US" dirty="0"/>
              <a:t>How to expose an app link in a mobile app</a:t>
            </a:r>
            <a:br>
              <a:rPr lang="en-US" dirty="0"/>
            </a:br>
            <a:r>
              <a:rPr lang="en-US" sz="2025" dirty="0"/>
              <a:t>(e.g., </a:t>
            </a:r>
            <a:r>
              <a:rPr lang="en-US" sz="2025" dirty="0" err="1">
                <a:latin typeface="Consolas" panose="020B0609020204030204" pitchFamily="49" charset="0"/>
              </a:rPr>
              <a:t>imdb</a:t>
            </a:r>
            <a:r>
              <a:rPr lang="en-US" sz="2025" dirty="0">
                <a:latin typeface="Consolas" panose="020B0609020204030204" pitchFamily="49" charset="0"/>
              </a:rPr>
              <a:t>/title/tt.* </a:t>
            </a:r>
            <a:r>
              <a:rPr lang="en-US" sz="2025" dirty="0">
                <a:latin typeface="+mn-lt"/>
                <a:cs typeface="Calibri Light" panose="020F0302020204030204" pitchFamily="34" charset="0"/>
              </a:rPr>
              <a:t>in the Android IMDB app)</a:t>
            </a:r>
            <a:endParaRPr lang="en-US" sz="2025"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DD3614F2-B0B7-488C-926A-71EA80CFB0BD}"/>
              </a:ext>
            </a:extLst>
          </p:cNvPr>
          <p:cNvSpPr>
            <a:spLocks noGrp="1"/>
          </p:cNvSpPr>
          <p:nvPr>
            <p:ph idx="1"/>
          </p:nvPr>
        </p:nvSpPr>
        <p:spPr>
          <a:xfrm>
            <a:off x="628650" y="2197951"/>
            <a:ext cx="7886700" cy="3655093"/>
          </a:xfrm>
        </p:spPr>
        <p:txBody>
          <a:bodyPr>
            <a:normAutofit fontScale="92500" lnSpcReduction="20000"/>
          </a:bodyPr>
          <a:lstStyle/>
          <a:p>
            <a:pPr marL="0" indent="0">
              <a:buNone/>
            </a:pPr>
            <a:r>
              <a:rPr lang="en-US" dirty="0"/>
              <a:t>1. Declare app links in the app manifest</a:t>
            </a:r>
          </a:p>
          <a:p>
            <a:pPr marL="385763" indent="-385763">
              <a:buAutoNum type="arabicPeriod"/>
            </a:pPr>
            <a:endParaRPr lang="en-US" dirty="0"/>
          </a:p>
          <a:p>
            <a:pPr marL="385763" indent="-385763">
              <a:buAutoNum type="arabicPeriod"/>
            </a:pPr>
            <a:endParaRPr lang="en-US" dirty="0"/>
          </a:p>
          <a:p>
            <a:pPr marL="385763" indent="-385763">
              <a:buAutoNum type="arabicPeriod"/>
            </a:pPr>
            <a:endParaRPr lang="en-US" dirty="0"/>
          </a:p>
          <a:p>
            <a:pPr marL="385763" indent="-385763">
              <a:buAutoNum type="arabicPeriod"/>
            </a:pPr>
            <a:endParaRPr lang="en-US" dirty="0"/>
          </a:p>
          <a:p>
            <a:pPr marL="385763" indent="-385763">
              <a:buAutoNum type="arabicPeriod"/>
            </a:pPr>
            <a:endParaRPr lang="en-US" dirty="0"/>
          </a:p>
          <a:p>
            <a:pPr marL="0" indent="0">
              <a:buNone/>
            </a:pPr>
            <a:endParaRPr lang="en-US" sz="750" dirty="0"/>
          </a:p>
          <a:p>
            <a:pPr marL="0" indent="0">
              <a:buNone/>
            </a:pPr>
            <a:r>
              <a:rPr lang="en-US" dirty="0"/>
              <a:t>2. Write handling code in the actual app</a:t>
            </a:r>
          </a:p>
          <a:p>
            <a:pPr marL="0" indent="0">
              <a:buNone/>
            </a:pPr>
            <a:r>
              <a:rPr lang="en-US" dirty="0"/>
              <a:t>3. (Optional) Declare app links in the website counterpart</a:t>
            </a:r>
          </a:p>
        </p:txBody>
      </p:sp>
      <p:sp>
        <p:nvSpPr>
          <p:cNvPr id="4" name="TextBox 3">
            <a:extLst>
              <a:ext uri="{FF2B5EF4-FFF2-40B4-BE49-F238E27FC236}">
                <a16:creationId xmlns:a16="http://schemas.microsoft.com/office/drawing/2014/main" id="{C1B33E04-B4D7-48E8-BA10-1662C9C2575E}"/>
              </a:ext>
            </a:extLst>
          </p:cNvPr>
          <p:cNvSpPr txBox="1"/>
          <p:nvPr/>
        </p:nvSpPr>
        <p:spPr>
          <a:xfrm>
            <a:off x="628650" y="2828330"/>
            <a:ext cx="8181975" cy="1754326"/>
          </a:xfrm>
          <a:prstGeom prst="rect">
            <a:avLst/>
          </a:prstGeom>
          <a:noFill/>
          <a:ln>
            <a:solidFill>
              <a:schemeClr val="tx1"/>
            </a:solidFill>
            <a:prstDash val="dash"/>
          </a:ln>
        </p:spPr>
        <p:txBody>
          <a:bodyPr wrap="square" rtlCol="0">
            <a:spAutoFit/>
          </a:bodyPr>
          <a:lstStyle/>
          <a:p>
            <a:r>
              <a:rPr lang="en-US" sz="1350" dirty="0">
                <a:latin typeface="Consolas" panose="020B0609020204030204" pitchFamily="49" charset="0"/>
              </a:rPr>
              <a:t>&lt;activity </a:t>
            </a:r>
            <a:r>
              <a:rPr lang="en-US" sz="1350" dirty="0" err="1">
                <a:latin typeface="Consolas" panose="020B0609020204030204" pitchFamily="49" charset="0"/>
              </a:rPr>
              <a:t>android:name</a:t>
            </a:r>
            <a:r>
              <a:rPr lang="en-US" sz="1350" dirty="0">
                <a:latin typeface="Consolas" panose="020B0609020204030204" pitchFamily="49" charset="0"/>
              </a:rPr>
              <a:t>="</a:t>
            </a:r>
            <a:r>
              <a:rPr lang="en-US" sz="1350" dirty="0" err="1">
                <a:latin typeface="Consolas" panose="020B0609020204030204" pitchFamily="49" charset="0"/>
              </a:rPr>
              <a:t>com.imdb.mobile.intents.IntentsActivity</a:t>
            </a:r>
            <a:r>
              <a:rPr lang="en-US" sz="1350" dirty="0">
                <a:latin typeface="Consolas" panose="020B0609020204030204" pitchFamily="49" charset="0"/>
              </a:rPr>
              <a:t>"&gt;</a:t>
            </a:r>
          </a:p>
          <a:p>
            <a:r>
              <a:rPr lang="en-US" sz="1350" dirty="0">
                <a:latin typeface="Consolas" panose="020B0609020204030204" pitchFamily="49" charset="0"/>
              </a:rPr>
              <a:t>   &lt;intent-filter&gt;</a:t>
            </a:r>
          </a:p>
          <a:p>
            <a:r>
              <a:rPr lang="en-US" sz="1350" dirty="0">
                <a:latin typeface="Consolas" panose="020B0609020204030204" pitchFamily="49" charset="0"/>
              </a:rPr>
              <a:t>      &lt;action </a:t>
            </a:r>
            <a:r>
              <a:rPr lang="en-US" sz="1350" dirty="0" err="1">
                <a:latin typeface="Consolas" panose="020B0609020204030204" pitchFamily="49" charset="0"/>
              </a:rPr>
              <a:t>android:name</a:t>
            </a:r>
            <a:r>
              <a:rPr lang="en-US" sz="1350" dirty="0">
                <a:latin typeface="Consolas" panose="020B0609020204030204" pitchFamily="49" charset="0"/>
              </a:rPr>
              <a:t>="</a:t>
            </a:r>
            <a:r>
              <a:rPr lang="en-US" sz="1350" dirty="0" err="1">
                <a:latin typeface="Consolas" panose="020B0609020204030204" pitchFamily="49" charset="0"/>
              </a:rPr>
              <a:t>android.intent.action.VIEW</a:t>
            </a:r>
            <a:r>
              <a:rPr lang="en-US" sz="1350" dirty="0">
                <a:latin typeface="Consolas" panose="020B0609020204030204" pitchFamily="49" charset="0"/>
              </a:rPr>
              <a:t>"/&gt;</a:t>
            </a:r>
          </a:p>
          <a:p>
            <a:r>
              <a:rPr lang="en-US" sz="1350" dirty="0">
                <a:latin typeface="Consolas" panose="020B0609020204030204" pitchFamily="49" charset="0"/>
              </a:rPr>
              <a:t>      &lt;category </a:t>
            </a:r>
            <a:r>
              <a:rPr lang="en-US" sz="1350" dirty="0" err="1">
                <a:latin typeface="Consolas" panose="020B0609020204030204" pitchFamily="49" charset="0"/>
              </a:rPr>
              <a:t>android:name</a:t>
            </a:r>
            <a:r>
              <a:rPr lang="en-US" sz="1350" dirty="0">
                <a:latin typeface="Consolas" panose="020B0609020204030204" pitchFamily="49" charset="0"/>
              </a:rPr>
              <a:t>="</a:t>
            </a:r>
            <a:r>
              <a:rPr lang="en-US" sz="1350" dirty="0" err="1">
                <a:latin typeface="Consolas" panose="020B0609020204030204" pitchFamily="49" charset="0"/>
              </a:rPr>
              <a:t>android.intent.category.DEFAULT</a:t>
            </a:r>
            <a:r>
              <a:rPr lang="en-US" sz="1350" dirty="0">
                <a:latin typeface="Consolas" panose="020B0609020204030204" pitchFamily="49" charset="0"/>
              </a:rPr>
              <a:t>"/&gt;</a:t>
            </a:r>
          </a:p>
          <a:p>
            <a:r>
              <a:rPr lang="en-US" sz="1350" dirty="0">
                <a:latin typeface="Consolas" panose="020B0609020204030204" pitchFamily="49" charset="0"/>
              </a:rPr>
              <a:t>      &lt;category </a:t>
            </a:r>
            <a:r>
              <a:rPr lang="en-US" sz="1350" dirty="0" err="1">
                <a:latin typeface="Consolas" panose="020B0609020204030204" pitchFamily="49" charset="0"/>
              </a:rPr>
              <a:t>android:name</a:t>
            </a:r>
            <a:r>
              <a:rPr lang="en-US" sz="1350" dirty="0">
                <a:latin typeface="Consolas" panose="020B0609020204030204" pitchFamily="49" charset="0"/>
              </a:rPr>
              <a:t>="</a:t>
            </a:r>
            <a:r>
              <a:rPr lang="en-US" sz="1350" dirty="0" err="1">
                <a:latin typeface="Consolas" panose="020B0609020204030204" pitchFamily="49" charset="0"/>
              </a:rPr>
              <a:t>android.intent.category.BROWSABLE</a:t>
            </a:r>
            <a:r>
              <a:rPr lang="en-US" sz="1350" dirty="0">
                <a:latin typeface="Consolas" panose="020B0609020204030204" pitchFamily="49" charset="0"/>
              </a:rPr>
              <a:t>"/&gt;</a:t>
            </a:r>
          </a:p>
          <a:p>
            <a:r>
              <a:rPr lang="en-US" sz="1350" dirty="0">
                <a:latin typeface="Consolas" panose="020B0609020204030204" pitchFamily="49" charset="0"/>
              </a:rPr>
              <a:t>      &lt;data </a:t>
            </a:r>
            <a:r>
              <a:rPr lang="en-US" sz="1350" dirty="0" err="1">
                <a:latin typeface="Consolas" panose="020B0609020204030204" pitchFamily="49" charset="0"/>
              </a:rPr>
              <a:t>android:host</a:t>
            </a:r>
            <a:r>
              <a:rPr lang="en-US" sz="1350" dirty="0">
                <a:latin typeface="Consolas" panose="020B0609020204030204" pitchFamily="49" charset="0"/>
              </a:rPr>
              <a:t>="" </a:t>
            </a:r>
            <a:r>
              <a:rPr lang="en-US" sz="1350" dirty="0" err="1">
                <a:latin typeface="Consolas" panose="020B0609020204030204" pitchFamily="49" charset="0"/>
              </a:rPr>
              <a:t>android:pathPattern</a:t>
            </a:r>
            <a:r>
              <a:rPr lang="en-US" sz="1350" dirty="0">
                <a:latin typeface="Consolas" panose="020B0609020204030204" pitchFamily="49" charset="0"/>
              </a:rPr>
              <a:t>="</a:t>
            </a:r>
            <a:r>
              <a:rPr lang="en-US" sz="1350" dirty="0">
                <a:highlight>
                  <a:srgbClr val="FACE8E"/>
                </a:highlight>
                <a:latin typeface="Consolas" panose="020B0609020204030204" pitchFamily="49" charset="0"/>
              </a:rPr>
              <a:t>/title/</a:t>
            </a:r>
            <a:r>
              <a:rPr lang="en-US" sz="1350" dirty="0" err="1">
                <a:highlight>
                  <a:srgbClr val="FACE8E"/>
                </a:highlight>
                <a:latin typeface="Consolas" panose="020B0609020204030204" pitchFamily="49" charset="0"/>
              </a:rPr>
              <a:t>tt</a:t>
            </a:r>
            <a:r>
              <a:rPr lang="en-US" sz="1350" dirty="0">
                <a:highlight>
                  <a:srgbClr val="FACE8E"/>
                </a:highlight>
                <a:latin typeface="Consolas" panose="020B0609020204030204" pitchFamily="49" charset="0"/>
              </a:rPr>
              <a:t>.*</a:t>
            </a:r>
            <a:r>
              <a:rPr lang="en-US" sz="1350" dirty="0">
                <a:latin typeface="Consolas" panose="020B0609020204030204" pitchFamily="49" charset="0"/>
              </a:rPr>
              <a:t>" </a:t>
            </a:r>
            <a:r>
              <a:rPr lang="en-US" sz="1350" dirty="0" err="1">
                <a:latin typeface="Consolas" panose="020B0609020204030204" pitchFamily="49" charset="0"/>
              </a:rPr>
              <a:t>android:scheme</a:t>
            </a:r>
            <a:r>
              <a:rPr lang="en-US" sz="1350" dirty="0">
                <a:latin typeface="Consolas" panose="020B0609020204030204" pitchFamily="49" charset="0"/>
              </a:rPr>
              <a:t>="</a:t>
            </a:r>
            <a:r>
              <a:rPr lang="en-US" sz="1350" dirty="0" err="1">
                <a:highlight>
                  <a:srgbClr val="FACE8E"/>
                </a:highlight>
                <a:latin typeface="Consolas" panose="020B0609020204030204" pitchFamily="49" charset="0"/>
              </a:rPr>
              <a:t>imdb</a:t>
            </a:r>
            <a:r>
              <a:rPr lang="en-US" sz="1350" dirty="0">
                <a:latin typeface="Consolas" panose="020B0609020204030204" pitchFamily="49" charset="0"/>
              </a:rPr>
              <a:t>"/&gt;</a:t>
            </a:r>
          </a:p>
          <a:p>
            <a:r>
              <a:rPr lang="en-US" sz="1350" dirty="0">
                <a:latin typeface="Consolas" panose="020B0609020204030204" pitchFamily="49" charset="0"/>
              </a:rPr>
              <a:t> &lt;/intent-filter&gt;</a:t>
            </a:r>
          </a:p>
          <a:p>
            <a:r>
              <a:rPr lang="en-US" sz="1350" dirty="0">
                <a:latin typeface="Consolas" panose="020B0609020204030204" pitchFamily="49" charset="0"/>
              </a:rPr>
              <a:t>&lt;/activity&gt;</a:t>
            </a:r>
          </a:p>
        </p:txBody>
      </p:sp>
      <p:sp>
        <p:nvSpPr>
          <p:cNvPr id="5" name="TextBox 4">
            <a:extLst>
              <a:ext uri="{FF2B5EF4-FFF2-40B4-BE49-F238E27FC236}">
                <a16:creationId xmlns:a16="http://schemas.microsoft.com/office/drawing/2014/main" id="{F3804F04-F120-4E73-8120-06C53A171DFE}"/>
              </a:ext>
            </a:extLst>
          </p:cNvPr>
          <p:cNvSpPr txBox="1"/>
          <p:nvPr/>
        </p:nvSpPr>
        <p:spPr>
          <a:xfrm>
            <a:off x="1679407" y="5253514"/>
            <a:ext cx="4497428" cy="380873"/>
          </a:xfrm>
          <a:prstGeom prst="rect">
            <a:avLst/>
          </a:prstGeom>
          <a:noFill/>
        </p:spPr>
        <p:txBody>
          <a:bodyPr wrap="square" rtlCol="0">
            <a:spAutoFit/>
          </a:bodyPr>
          <a:lstStyle/>
          <a:p>
            <a:r>
              <a:rPr lang="en-US" sz="1875" b="1" dirty="0">
                <a:solidFill>
                  <a:srgbClr val="FF3300"/>
                </a:solidFill>
              </a:rPr>
              <a:t>	</a:t>
            </a:r>
            <a:endParaRPr lang="en-US" sz="1500" b="1" dirty="0"/>
          </a:p>
        </p:txBody>
      </p:sp>
    </p:spTree>
    <p:extLst>
      <p:ext uri="{BB962C8B-B14F-4D97-AF65-F5344CB8AC3E}">
        <p14:creationId xmlns:p14="http://schemas.microsoft.com/office/powerpoint/2010/main" val="369574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0030C-688E-C941-AF10-A65293AF7791}"/>
              </a:ext>
            </a:extLst>
          </p:cNvPr>
          <p:cNvSpPr>
            <a:spLocks noGrp="1"/>
          </p:cNvSpPr>
          <p:nvPr>
            <p:ph type="title"/>
          </p:nvPr>
        </p:nvSpPr>
        <p:spPr/>
        <p:txBody>
          <a:bodyPr>
            <a:normAutofit/>
          </a:bodyPr>
          <a:lstStyle/>
          <a:p>
            <a:r>
              <a:rPr lang="en-US" dirty="0"/>
              <a:t>Mobile app links</a:t>
            </a:r>
          </a:p>
        </p:txBody>
      </p:sp>
      <p:sp>
        <p:nvSpPr>
          <p:cNvPr id="3" name="Content Placeholder 2"/>
          <p:cNvSpPr>
            <a:spLocks noGrp="1"/>
          </p:cNvSpPr>
          <p:nvPr>
            <p:ph idx="4294967295"/>
          </p:nvPr>
        </p:nvSpPr>
        <p:spPr>
          <a:xfrm>
            <a:off x="0" y="1951038"/>
            <a:ext cx="7886700" cy="2957512"/>
          </a:xfrm>
        </p:spPr>
        <p:txBody>
          <a:bodyPr>
            <a:normAutofit/>
          </a:bodyPr>
          <a:lstStyle/>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p:txBody>
      </p:sp>
      <p:grpSp>
        <p:nvGrpSpPr>
          <p:cNvPr id="23" name="Group 22">
            <a:extLst>
              <a:ext uri="{FF2B5EF4-FFF2-40B4-BE49-F238E27FC236}">
                <a16:creationId xmlns:a16="http://schemas.microsoft.com/office/drawing/2014/main" id="{7D832670-2B31-43B9-9E49-D0F9887730CE}"/>
              </a:ext>
            </a:extLst>
          </p:cNvPr>
          <p:cNvGrpSpPr/>
          <p:nvPr/>
        </p:nvGrpSpPr>
        <p:grpSpPr>
          <a:xfrm>
            <a:off x="4397851" y="2263292"/>
            <a:ext cx="4286106" cy="2255217"/>
            <a:chOff x="5638992" y="2429722"/>
            <a:chExt cx="5714808" cy="3006956"/>
          </a:xfrm>
        </p:grpSpPr>
        <p:pic>
          <p:nvPicPr>
            <p:cNvPr id="1026" name="Picture 2" descr="Image result for smartphone">
              <a:extLst>
                <a:ext uri="{FF2B5EF4-FFF2-40B4-BE49-F238E27FC236}">
                  <a16:creationId xmlns:a16="http://schemas.microsoft.com/office/drawing/2014/main" id="{9690FAEB-344C-40A4-A2BC-747464ACE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992" y="2429722"/>
              <a:ext cx="3210040" cy="300695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23C0415-9F69-4381-A62D-400503C96C4E}"/>
                </a:ext>
              </a:extLst>
            </p:cNvPr>
            <p:cNvGrpSpPr/>
            <p:nvPr/>
          </p:nvGrpSpPr>
          <p:grpSpPr>
            <a:xfrm>
              <a:off x="6675011" y="3083665"/>
              <a:ext cx="1108506" cy="1576913"/>
              <a:chOff x="9429202" y="2688443"/>
              <a:chExt cx="968828" cy="1689343"/>
            </a:xfrm>
          </p:grpSpPr>
          <p:sp>
            <p:nvSpPr>
              <p:cNvPr id="8" name="TextBox 7">
                <a:extLst>
                  <a:ext uri="{FF2B5EF4-FFF2-40B4-BE49-F238E27FC236}">
                    <a16:creationId xmlns:a16="http://schemas.microsoft.com/office/drawing/2014/main" id="{EF5FCF71-5DB3-4A6D-A173-65EAA84E21DA}"/>
                  </a:ext>
                </a:extLst>
              </p:cNvPr>
              <p:cNvSpPr txBox="1"/>
              <p:nvPr/>
            </p:nvSpPr>
            <p:spPr>
              <a:xfrm>
                <a:off x="9510913" y="2960370"/>
                <a:ext cx="745579" cy="428636"/>
              </a:xfrm>
              <a:prstGeom prst="rect">
                <a:avLst/>
              </a:prstGeom>
              <a:solidFill>
                <a:schemeClr val="bg1">
                  <a:lumMod val="95000"/>
                </a:schemeClr>
              </a:solidFill>
              <a:ln>
                <a:noFill/>
              </a:ln>
            </p:spPr>
            <p:txBody>
              <a:bodyPr wrap="square" rtlCol="0">
                <a:spAutoFit/>
              </a:bodyPr>
              <a:lstStyle/>
              <a:p>
                <a:endParaRPr lang="en-US" sz="1350" dirty="0"/>
              </a:p>
            </p:txBody>
          </p:sp>
          <p:sp>
            <p:nvSpPr>
              <p:cNvPr id="16" name="TextBox 15">
                <a:extLst>
                  <a:ext uri="{FF2B5EF4-FFF2-40B4-BE49-F238E27FC236}">
                    <a16:creationId xmlns:a16="http://schemas.microsoft.com/office/drawing/2014/main" id="{9A10B14B-6271-43CE-AF5E-74AC29C9B69B}"/>
                  </a:ext>
                </a:extLst>
              </p:cNvPr>
              <p:cNvSpPr txBox="1"/>
              <p:nvPr/>
            </p:nvSpPr>
            <p:spPr>
              <a:xfrm>
                <a:off x="9587113" y="3261786"/>
                <a:ext cx="593178" cy="428636"/>
              </a:xfrm>
              <a:prstGeom prst="rect">
                <a:avLst/>
              </a:prstGeom>
              <a:solidFill>
                <a:schemeClr val="bg1">
                  <a:lumMod val="95000"/>
                </a:schemeClr>
              </a:solidFill>
              <a:ln>
                <a:noFill/>
              </a:ln>
            </p:spPr>
            <p:txBody>
              <a:bodyPr wrap="square" rtlCol="0">
                <a:spAutoFit/>
              </a:bodyPr>
              <a:lstStyle/>
              <a:p>
                <a:endParaRPr lang="en-US" sz="1350" dirty="0"/>
              </a:p>
            </p:txBody>
          </p:sp>
          <p:sp>
            <p:nvSpPr>
              <p:cNvPr id="17" name="TextBox 16">
                <a:extLst>
                  <a:ext uri="{FF2B5EF4-FFF2-40B4-BE49-F238E27FC236}">
                    <a16:creationId xmlns:a16="http://schemas.microsoft.com/office/drawing/2014/main" id="{0C3D53C9-05A2-4048-9539-583EBC8153AD}"/>
                  </a:ext>
                </a:extLst>
              </p:cNvPr>
              <p:cNvSpPr txBox="1"/>
              <p:nvPr/>
            </p:nvSpPr>
            <p:spPr>
              <a:xfrm>
                <a:off x="9510913" y="2688443"/>
                <a:ext cx="745579" cy="428636"/>
              </a:xfrm>
              <a:prstGeom prst="rect">
                <a:avLst/>
              </a:prstGeom>
              <a:solidFill>
                <a:schemeClr val="bg1">
                  <a:lumMod val="95000"/>
                </a:schemeClr>
              </a:solidFill>
              <a:ln>
                <a:noFill/>
              </a:ln>
            </p:spPr>
            <p:txBody>
              <a:bodyPr wrap="square" rtlCol="0">
                <a:spAutoFit/>
              </a:bodyPr>
              <a:lstStyle/>
              <a:p>
                <a:endParaRPr lang="en-US" sz="1350" dirty="0"/>
              </a:p>
            </p:txBody>
          </p:sp>
          <p:sp>
            <p:nvSpPr>
              <p:cNvPr id="14" name="Rectangle 13">
                <a:extLst>
                  <a:ext uri="{FF2B5EF4-FFF2-40B4-BE49-F238E27FC236}">
                    <a16:creationId xmlns:a16="http://schemas.microsoft.com/office/drawing/2014/main" id="{C0B7E30C-E0CE-493D-8184-57D7BC450E8E}"/>
                  </a:ext>
                </a:extLst>
              </p:cNvPr>
              <p:cNvSpPr/>
              <p:nvPr/>
            </p:nvSpPr>
            <p:spPr>
              <a:xfrm>
                <a:off x="9429202" y="3994328"/>
                <a:ext cx="968828" cy="3834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App link</a:t>
                </a:r>
              </a:p>
            </p:txBody>
          </p:sp>
        </p:grpSp>
        <p:sp>
          <p:nvSpPr>
            <p:cNvPr id="19" name="Rectangle 18">
              <a:extLst>
                <a:ext uri="{FF2B5EF4-FFF2-40B4-BE49-F238E27FC236}">
                  <a16:creationId xmlns:a16="http://schemas.microsoft.com/office/drawing/2014/main" id="{F2B267B3-6DFC-4A9C-BC41-D2DCF0E7F2C3}"/>
                </a:ext>
              </a:extLst>
            </p:cNvPr>
            <p:cNvSpPr/>
            <p:nvPr/>
          </p:nvSpPr>
          <p:spPr>
            <a:xfrm>
              <a:off x="8541935" y="2941128"/>
              <a:ext cx="1167983" cy="1961823"/>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solidFill>
                    <a:schemeClr val="bg1">
                      <a:lumMod val="65000"/>
                    </a:schemeClr>
                  </a:solidFill>
                </a:rPr>
                <a:t>App </a:t>
              </a:r>
            </a:p>
            <a:p>
              <a:pPr algn="ctr"/>
              <a:r>
                <a:rPr lang="en-US" sz="1650" dirty="0">
                  <a:solidFill>
                    <a:schemeClr val="bg1">
                      <a:lumMod val="65000"/>
                    </a:schemeClr>
                  </a:solidFill>
                </a:rPr>
                <a:t>Home screen</a:t>
              </a:r>
            </a:p>
          </p:txBody>
        </p:sp>
        <p:sp>
          <p:nvSpPr>
            <p:cNvPr id="21" name="Rectangle 20">
              <a:extLst>
                <a:ext uri="{FF2B5EF4-FFF2-40B4-BE49-F238E27FC236}">
                  <a16:creationId xmlns:a16="http://schemas.microsoft.com/office/drawing/2014/main" id="{DA2E21D4-B4A1-4D33-8AC2-B756572D592C}"/>
                </a:ext>
              </a:extLst>
            </p:cNvPr>
            <p:cNvSpPr/>
            <p:nvPr/>
          </p:nvSpPr>
          <p:spPr>
            <a:xfrm>
              <a:off x="10185817" y="2941127"/>
              <a:ext cx="1167983" cy="1961823"/>
            </a:xfrm>
            <a:prstGeom prst="rect">
              <a:avLst/>
            </a:prstGeom>
            <a:solidFill>
              <a:schemeClr val="accent1">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solidFill>
                    <a:schemeClr val="tx1"/>
                  </a:solidFill>
                </a:rPr>
                <a:t>App </a:t>
              </a:r>
            </a:p>
            <a:p>
              <a:pPr algn="ctr"/>
              <a:r>
                <a:rPr lang="en-US" sz="1650" dirty="0">
                  <a:solidFill>
                    <a:schemeClr val="tx1"/>
                  </a:solidFill>
                </a:rPr>
                <a:t>Specific page</a:t>
              </a:r>
            </a:p>
          </p:txBody>
        </p:sp>
        <p:cxnSp>
          <p:nvCxnSpPr>
            <p:cNvPr id="22" name="Straight Arrow Connector 21">
              <a:extLst>
                <a:ext uri="{FF2B5EF4-FFF2-40B4-BE49-F238E27FC236}">
                  <a16:creationId xmlns:a16="http://schemas.microsoft.com/office/drawing/2014/main" id="{F4491AB6-7D3A-4C49-A168-13DD5DD3BDC0}"/>
                </a:ext>
              </a:extLst>
            </p:cNvPr>
            <p:cNvCxnSpPr>
              <a:stCxn id="14" idx="3"/>
            </p:cNvCxnSpPr>
            <p:nvPr/>
          </p:nvCxnSpPr>
          <p:spPr>
            <a:xfrm>
              <a:off x="7783517" y="4481609"/>
              <a:ext cx="2402300" cy="0"/>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42875" y="2165946"/>
            <a:ext cx="4854635" cy="1523494"/>
          </a:xfrm>
          <a:prstGeom prst="rect">
            <a:avLst/>
          </a:prstGeom>
        </p:spPr>
        <p:txBody>
          <a:bodyPr wrap="square">
            <a:spAutoFit/>
          </a:bodyPr>
          <a:lstStyle/>
          <a:p>
            <a:r>
              <a:rPr lang="en-US" sz="1950" dirty="0"/>
              <a:t>URIs that point to specific pages in an app</a:t>
            </a:r>
          </a:p>
          <a:p>
            <a:endParaRPr lang="en-US" sz="1950" dirty="0"/>
          </a:p>
          <a:p>
            <a:r>
              <a:rPr lang="en-US" dirty="0" err="1">
                <a:latin typeface="Consolas" panose="020B0609020204030204" pitchFamily="49" charset="0"/>
              </a:rPr>
              <a:t>m.yelp.com</a:t>
            </a:r>
            <a:r>
              <a:rPr lang="en-US" dirty="0">
                <a:latin typeface="Consolas" panose="020B0609020204030204" pitchFamily="49" charset="0"/>
              </a:rPr>
              <a:t>/biz/</a:t>
            </a:r>
            <a:r>
              <a:rPr lang="en-US" dirty="0">
                <a:highlight>
                  <a:srgbClr val="C0C0C0"/>
                </a:highlight>
                <a:latin typeface="Consolas" panose="020B0609020204030204" pitchFamily="49" charset="0"/>
              </a:rPr>
              <a:t>&lt;restaurant-id&gt;</a:t>
            </a:r>
            <a:endParaRPr lang="en-US" dirty="0">
              <a:latin typeface="Consolas" panose="020B0609020204030204" pitchFamily="49" charset="0"/>
            </a:endParaRPr>
          </a:p>
          <a:p>
            <a:r>
              <a:rPr lang="en-US" dirty="0" err="1">
                <a:latin typeface="Consolas" panose="020B0609020204030204" pitchFamily="49" charset="0"/>
              </a:rPr>
              <a:t>spotify:track</a:t>
            </a:r>
            <a:r>
              <a:rPr lang="en-US" dirty="0">
                <a:latin typeface="Consolas" panose="020B0609020204030204" pitchFamily="49" charset="0"/>
              </a:rPr>
              <a:t>:&lt;</a:t>
            </a:r>
            <a:r>
              <a:rPr lang="en-US" dirty="0">
                <a:highlight>
                  <a:srgbClr val="C0C0C0"/>
                </a:highlight>
                <a:latin typeface="Consolas" panose="020B0609020204030204" pitchFamily="49" charset="0"/>
              </a:rPr>
              <a:t>track-id</a:t>
            </a:r>
            <a:r>
              <a:rPr lang="en-US" dirty="0">
                <a:latin typeface="Consolas" panose="020B0609020204030204" pitchFamily="49" charset="0"/>
              </a:rPr>
              <a:t>&gt;</a:t>
            </a:r>
          </a:p>
          <a:p>
            <a:r>
              <a:rPr lang="en-US" dirty="0" err="1">
                <a:latin typeface="Consolas" panose="020B0609020204030204" pitchFamily="49" charset="0"/>
              </a:rPr>
              <a:t>imdb</a:t>
            </a:r>
            <a:r>
              <a:rPr lang="en-US" dirty="0">
                <a:latin typeface="Consolas" panose="020B0609020204030204" pitchFamily="49" charset="0"/>
              </a:rPr>
              <a:t>/title/&lt;</a:t>
            </a:r>
            <a:r>
              <a:rPr lang="en-US" dirty="0">
                <a:highlight>
                  <a:srgbClr val="C0C0C0"/>
                </a:highlight>
                <a:latin typeface="Consolas" panose="020B0609020204030204" pitchFamily="49" charset="0"/>
              </a:rPr>
              <a:t>movie-id</a:t>
            </a:r>
            <a:r>
              <a:rPr lang="en-US" dirty="0">
                <a:latin typeface="Consolas" panose="020B0609020204030204" pitchFamily="49" charset="0"/>
              </a:rPr>
              <a:t>&gt;</a:t>
            </a:r>
          </a:p>
        </p:txBody>
      </p:sp>
      <p:sp>
        <p:nvSpPr>
          <p:cNvPr id="2" name="TextBox 1">
            <a:extLst>
              <a:ext uri="{FF2B5EF4-FFF2-40B4-BE49-F238E27FC236}">
                <a16:creationId xmlns:a16="http://schemas.microsoft.com/office/drawing/2014/main" id="{0AEAA0FF-96B3-944D-B34F-632884946FB7}"/>
              </a:ext>
            </a:extLst>
          </p:cNvPr>
          <p:cNvSpPr txBox="1"/>
          <p:nvPr/>
        </p:nvSpPr>
        <p:spPr>
          <a:xfrm>
            <a:off x="142875" y="3848766"/>
            <a:ext cx="6246903" cy="2192908"/>
          </a:xfrm>
          <a:prstGeom prst="rect">
            <a:avLst/>
          </a:prstGeom>
          <a:noFill/>
        </p:spPr>
        <p:txBody>
          <a:bodyPr wrap="none" rtlCol="0">
            <a:spAutoFit/>
          </a:bodyPr>
          <a:lstStyle/>
          <a:p>
            <a:r>
              <a:rPr lang="en-US" sz="1950" dirty="0"/>
              <a:t>Also used by intelligent assistants, e.g., </a:t>
            </a:r>
            <a:br>
              <a:rPr lang="en-US" sz="1950" dirty="0"/>
            </a:br>
            <a:r>
              <a:rPr lang="en-US" sz="1950" dirty="0"/>
              <a:t>	“which movies are playing today?”</a:t>
            </a:r>
          </a:p>
          <a:p>
            <a:r>
              <a:rPr lang="en-US" sz="1950" dirty="0"/>
              <a:t>	“call an Uber to this location”</a:t>
            </a:r>
          </a:p>
          <a:p>
            <a:endParaRPr lang="en-US" sz="1950" dirty="0"/>
          </a:p>
          <a:p>
            <a:r>
              <a:rPr lang="en-US" sz="1950" dirty="0">
                <a:solidFill>
                  <a:srgbClr val="B00000"/>
                </a:solidFill>
              </a:rPr>
              <a:t>Problems </a:t>
            </a:r>
          </a:p>
          <a:p>
            <a:pPr marL="385763" indent="-385763">
              <a:buFont typeface="+mj-lt"/>
              <a:buAutoNum type="arabicPeriod"/>
            </a:pPr>
            <a:r>
              <a:rPr lang="en-US" sz="1950" dirty="0">
                <a:solidFill>
                  <a:srgbClr val="B00000"/>
                </a:solidFill>
              </a:rPr>
              <a:t>Discovering app links (at scale) is hard</a:t>
            </a:r>
          </a:p>
          <a:p>
            <a:pPr marL="385763" indent="-385763">
              <a:buFont typeface="+mj-lt"/>
              <a:buAutoNum type="arabicPeriod"/>
            </a:pPr>
            <a:r>
              <a:rPr lang="en-US" sz="1950" dirty="0">
                <a:solidFill>
                  <a:srgbClr val="B00000"/>
                </a:solidFill>
              </a:rPr>
              <a:t>Coverage of app pages is low: few apps expose few links</a:t>
            </a:r>
          </a:p>
        </p:txBody>
      </p:sp>
    </p:spTree>
    <p:extLst>
      <p:ext uri="{BB962C8B-B14F-4D97-AF65-F5344CB8AC3E}">
        <p14:creationId xmlns:p14="http://schemas.microsoft.com/office/powerpoint/2010/main" val="354770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7B96-6A24-441B-82BF-6084FC73B5A4}"/>
              </a:ext>
            </a:extLst>
          </p:cNvPr>
          <p:cNvSpPr>
            <a:spLocks noGrp="1"/>
          </p:cNvSpPr>
          <p:nvPr>
            <p:ph type="title"/>
          </p:nvPr>
        </p:nvSpPr>
        <p:spPr/>
        <p:txBody>
          <a:bodyPr/>
          <a:lstStyle/>
          <a:p>
            <a:r>
              <a:rPr lang="en-US" dirty="0"/>
              <a:t>Problems with app links</a:t>
            </a:r>
          </a:p>
        </p:txBody>
      </p:sp>
      <p:sp>
        <p:nvSpPr>
          <p:cNvPr id="3" name="Content Placeholder 2">
            <a:extLst>
              <a:ext uri="{FF2B5EF4-FFF2-40B4-BE49-F238E27FC236}">
                <a16:creationId xmlns:a16="http://schemas.microsoft.com/office/drawing/2014/main" id="{41776873-B054-47B2-BD70-554EF353D102}"/>
              </a:ext>
            </a:extLst>
          </p:cNvPr>
          <p:cNvSpPr>
            <a:spLocks noGrp="1"/>
          </p:cNvSpPr>
          <p:nvPr>
            <p:ph idx="1"/>
          </p:nvPr>
        </p:nvSpPr>
        <p:spPr>
          <a:xfrm>
            <a:off x="628651" y="1834880"/>
            <a:ext cx="7626587" cy="3655093"/>
          </a:xfrm>
        </p:spPr>
        <p:txBody>
          <a:bodyPr>
            <a:normAutofit fontScale="92500" lnSpcReduction="20000"/>
          </a:bodyPr>
          <a:lstStyle/>
          <a:p>
            <a:endParaRPr lang="en-US" dirty="0"/>
          </a:p>
          <a:p>
            <a:pPr marL="0" indent="0">
              <a:buNone/>
            </a:pPr>
            <a:r>
              <a:rPr lang="en-US" sz="2625" dirty="0">
                <a:solidFill>
                  <a:srgbClr val="C00000"/>
                </a:solidFill>
              </a:rPr>
              <a:t>Discovery</a:t>
            </a:r>
            <a:r>
              <a:rPr lang="en-US" sz="2625" dirty="0">
                <a:solidFill>
                  <a:srgbClr val="FF0000"/>
                </a:solidFill>
              </a:rPr>
              <a:t> </a:t>
            </a:r>
            <a:r>
              <a:rPr lang="en-US" sz="2625" dirty="0"/>
              <a:t>of app links is hard</a:t>
            </a:r>
          </a:p>
          <a:p>
            <a:r>
              <a:rPr lang="en-US" dirty="0"/>
              <a:t>Hard to discover “usable” app links at scale</a:t>
            </a:r>
          </a:p>
          <a:p>
            <a:endParaRPr lang="en-US" dirty="0"/>
          </a:p>
          <a:p>
            <a:pPr marL="0" indent="0">
              <a:buNone/>
            </a:pPr>
            <a:r>
              <a:rPr lang="en-US" sz="2625" dirty="0">
                <a:solidFill>
                  <a:srgbClr val="C00000"/>
                </a:solidFill>
              </a:rPr>
              <a:t>Coverage</a:t>
            </a:r>
            <a:r>
              <a:rPr lang="en-US" sz="2625" dirty="0"/>
              <a:t> of app pages is low</a:t>
            </a:r>
          </a:p>
          <a:p>
            <a:r>
              <a:rPr lang="en-US" dirty="0"/>
              <a:t>Only a </a:t>
            </a:r>
            <a:r>
              <a:rPr lang="en-US" i="1" dirty="0"/>
              <a:t>small fraction of apps</a:t>
            </a:r>
            <a:r>
              <a:rPr lang="en-US" dirty="0"/>
              <a:t> expose app links</a:t>
            </a:r>
          </a:p>
          <a:p>
            <a:r>
              <a:rPr lang="en-US" dirty="0"/>
              <a:t>An app exposing links usually expose links for a small fraction of its pages</a:t>
            </a:r>
          </a:p>
          <a:p>
            <a:pPr lvl="1"/>
            <a:r>
              <a:rPr lang="en-US" sz="1650" dirty="0"/>
              <a:t>Among top-1,000 most popular Android apps, 55% expose no links, 20% expose 1 link, 25% expose 2 or more</a:t>
            </a:r>
          </a:p>
        </p:txBody>
      </p:sp>
    </p:spTree>
    <p:extLst>
      <p:ext uri="{BB962C8B-B14F-4D97-AF65-F5344CB8AC3E}">
        <p14:creationId xmlns:p14="http://schemas.microsoft.com/office/powerpoint/2010/main" val="2885290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7B6D0E-81AE-4C53-A233-296745E24A48}"/>
              </a:ext>
            </a:extLst>
          </p:cNvPr>
          <p:cNvSpPr>
            <a:spLocks noGrp="1"/>
          </p:cNvSpPr>
          <p:nvPr>
            <p:ph type="title"/>
          </p:nvPr>
        </p:nvSpPr>
        <p:spPr>
          <a:xfrm>
            <a:off x="524738" y="835582"/>
            <a:ext cx="7886700" cy="792019"/>
          </a:xfrm>
        </p:spPr>
        <p:txBody>
          <a:bodyPr/>
          <a:lstStyle/>
          <a:p>
            <a:r>
              <a:rPr lang="en-US" dirty="0"/>
              <a:t> </a:t>
            </a:r>
          </a:p>
        </p:txBody>
      </p:sp>
      <p:sp>
        <p:nvSpPr>
          <p:cNvPr id="3" name="Content Placeholder 2">
            <a:extLst>
              <a:ext uri="{FF2B5EF4-FFF2-40B4-BE49-F238E27FC236}">
                <a16:creationId xmlns:a16="http://schemas.microsoft.com/office/drawing/2014/main" id="{CDFFCC96-6566-4AB5-8339-21447B2A0C35}"/>
              </a:ext>
            </a:extLst>
          </p:cNvPr>
          <p:cNvSpPr>
            <a:spLocks noGrp="1"/>
          </p:cNvSpPr>
          <p:nvPr>
            <p:ph idx="1"/>
          </p:nvPr>
        </p:nvSpPr>
        <p:spPr>
          <a:xfrm>
            <a:off x="93515" y="1857108"/>
            <a:ext cx="8317923" cy="4102077"/>
          </a:xfrm>
        </p:spPr>
        <p:txBody>
          <a:bodyPr>
            <a:noAutofit/>
          </a:bodyPr>
          <a:lstStyle/>
          <a:p>
            <a:pPr marL="0" indent="0">
              <a:lnSpc>
                <a:spcPts val="1125"/>
              </a:lnSpc>
              <a:buNone/>
            </a:pPr>
            <a:r>
              <a:rPr lang="en-US" sz="1350" dirty="0">
                <a:solidFill>
                  <a:schemeClr val="accent5"/>
                </a:solidFill>
                <a:latin typeface="Consolas" panose="020B0609020204030204" pitchFamily="49" charset="0"/>
              </a:rPr>
              <a:t>void</a:t>
            </a:r>
            <a:r>
              <a:rPr lang="en-US" sz="1350" dirty="0">
                <a:latin typeface="Consolas" panose="020B0609020204030204" pitchFamily="49" charset="0"/>
              </a:rPr>
              <a:t> </a:t>
            </a:r>
            <a:r>
              <a:rPr lang="en-US" sz="1350" dirty="0" err="1">
                <a:latin typeface="Consolas" panose="020B0609020204030204" pitchFamily="49" charset="0"/>
              </a:rPr>
              <a:t>onCreate</a:t>
            </a:r>
            <a:r>
              <a:rPr lang="en-US" sz="1350" dirty="0">
                <a:latin typeface="Consolas" panose="020B0609020204030204" pitchFamily="49" charset="0"/>
              </a:rPr>
              <a:t>(Bundle </a:t>
            </a:r>
            <a:r>
              <a:rPr lang="en-US" sz="1350" dirty="0" err="1">
                <a:latin typeface="Consolas" panose="020B0609020204030204" pitchFamily="49" charset="0"/>
              </a:rPr>
              <a:t>savedInstanceState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Intent </a:t>
            </a:r>
            <a:r>
              <a:rPr lang="en-US" sz="1350" dirty="0" err="1">
                <a:latin typeface="Consolas" panose="020B0609020204030204" pitchFamily="49" charset="0"/>
              </a:rPr>
              <a:t>intent</a:t>
            </a:r>
            <a:r>
              <a:rPr lang="en-US" sz="1350" dirty="0">
                <a:latin typeface="Consolas" panose="020B0609020204030204" pitchFamily="49" charset="0"/>
              </a:rPr>
              <a:t> = </a:t>
            </a:r>
            <a:r>
              <a:rPr lang="en-US" sz="1350" dirty="0" err="1">
                <a:latin typeface="Consolas" panose="020B0609020204030204" pitchFamily="49" charset="0"/>
              </a:rPr>
              <a:t>getIntent</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Bundle </a:t>
            </a:r>
            <a:r>
              <a:rPr lang="en-US" sz="1350" dirty="0" err="1">
                <a:latin typeface="Consolas" panose="020B0609020204030204" pitchFamily="49" charset="0"/>
              </a:rPr>
              <a:t>bundle</a:t>
            </a:r>
            <a:r>
              <a:rPr lang="en-US" sz="1350" dirty="0">
                <a:latin typeface="Consolas" panose="020B0609020204030204" pitchFamily="49" charset="0"/>
              </a:rPr>
              <a:t> = </a:t>
            </a:r>
            <a:r>
              <a:rPr lang="en-US" sz="1350" dirty="0" err="1">
                <a:latin typeface="Consolas" panose="020B0609020204030204" pitchFamily="49" charset="0"/>
              </a:rPr>
              <a:t>intent.getBundle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50" dirty="0">
                <a:latin typeface="Consolas" panose="020B0609020204030204" pitchFamily="49" charset="0"/>
              </a:rPr>
              <a:t>	</a:t>
            </a:r>
            <a:endParaRPr lang="en-US" sz="1350" dirty="0">
              <a:latin typeface="Consolas" panose="020B0609020204030204" pitchFamily="49" charset="0"/>
            </a:endParaRPr>
          </a:p>
          <a:p>
            <a:pPr marL="0" indent="0">
              <a:lnSpc>
                <a:spcPts val="1125"/>
              </a:lnSpc>
              <a:buNone/>
            </a:pPr>
            <a:r>
              <a:rPr lang="en-US" sz="1350" dirty="0">
                <a:solidFill>
                  <a:schemeClr val="accent5"/>
                </a:solidFill>
                <a:latin typeface="Consolas" panose="020B0609020204030204" pitchFamily="49" charset="0"/>
              </a:rPr>
              <a:t> if </a:t>
            </a:r>
            <a:r>
              <a:rPr lang="en-US" sz="1350" dirty="0">
                <a:latin typeface="Consolas" panose="020B0609020204030204" pitchFamily="49" charset="0"/>
              </a:rPr>
              <a:t>(</a:t>
            </a:r>
            <a:r>
              <a:rPr lang="en-US" sz="1350" dirty="0" err="1">
                <a:latin typeface="Consolas" panose="020B0609020204030204" pitchFamily="49" charset="0"/>
              </a:rPr>
              <a:t>intent.getAction</a:t>
            </a:r>
            <a:r>
              <a:rPr lang="en-US" sz="1350" dirty="0">
                <a:latin typeface="Consolas" panose="020B0609020204030204" pitchFamily="49" charset="0"/>
              </a:rPr>
              <a:t>().equals(</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android.intent.action.VIEW</a:t>
            </a:r>
            <a:r>
              <a:rPr lang="en-US" sz="1350" dirty="0">
                <a:solidFill>
                  <a:srgbClr val="CC00FF"/>
                </a:solidFill>
                <a:latin typeface="Consolas" panose="020B0609020204030204" pitchFamily="49" charset="0"/>
              </a:rPr>
              <a: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Restaurant </a:t>
            </a:r>
            <a:r>
              <a:rPr lang="en-US" sz="1350" dirty="0" err="1">
                <a:latin typeface="Consolas" panose="020B0609020204030204" pitchFamily="49" charset="0"/>
              </a:rPr>
              <a:t>restaurant</a:t>
            </a:r>
            <a:r>
              <a:rPr lang="en-US" sz="1350" dirty="0">
                <a:latin typeface="Consolas" panose="020B0609020204030204" pitchFamily="49" charset="0"/>
              </a:rPr>
              <a:t> = (Restaurant) </a:t>
            </a:r>
            <a:r>
              <a:rPr lang="en-US" sz="1350" dirty="0" err="1">
                <a:latin typeface="Consolas" panose="020B0609020204030204" pitchFamily="49" charset="0"/>
              </a:rPr>
              <a:t>bundle.getSerializable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"restaurant"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err="1">
                <a:solidFill>
                  <a:schemeClr val="accent5"/>
                </a:solidFill>
                <a:latin typeface="Consolas" panose="020B0609020204030204" pitchFamily="49" charset="0"/>
              </a:rPr>
              <a:t>this</a:t>
            </a:r>
            <a:r>
              <a:rPr lang="en-US" sz="1350" dirty="0" err="1">
                <a:latin typeface="Consolas" panose="020B0609020204030204" pitchFamily="49" charset="0"/>
              </a:rPr>
              <a:t>.titleView.setText</a:t>
            </a:r>
            <a:r>
              <a:rPr lang="en-US" sz="1350" dirty="0">
                <a:latin typeface="Consolas" panose="020B0609020204030204" pitchFamily="49" charset="0"/>
              </a:rPr>
              <a:t>(</a:t>
            </a:r>
            <a:r>
              <a:rPr lang="en-US" sz="1350" dirty="0" err="1">
                <a:solidFill>
                  <a:schemeClr val="accent5"/>
                </a:solidFill>
                <a:latin typeface="Consolas" panose="020B0609020204030204" pitchFamily="49" charset="0"/>
              </a:rPr>
              <a:t>this</a:t>
            </a:r>
            <a:r>
              <a:rPr lang="en-US" sz="1350" dirty="0" err="1">
                <a:latin typeface="Consolas" panose="020B0609020204030204" pitchFamily="49" charset="0"/>
              </a:rPr>
              <a:t>.restaurant.getName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err="1">
                <a:latin typeface="Consolas" panose="020B0609020204030204" pitchFamily="49" charset="0"/>
              </a:rPr>
              <a:t>RestaurantLocation</a:t>
            </a:r>
            <a:r>
              <a:rPr lang="en-US" sz="1350" dirty="0">
                <a:latin typeface="Consolas" panose="020B0609020204030204" pitchFamily="49" charset="0"/>
              </a:rPr>
              <a:t> loc = (</a:t>
            </a:r>
            <a:r>
              <a:rPr lang="en-US" sz="1350" dirty="0" err="1">
                <a:latin typeface="Consolas" panose="020B0609020204030204" pitchFamily="49" charset="0"/>
              </a:rPr>
              <a:t>RestaurantLocation</a:t>
            </a:r>
            <a:r>
              <a:rPr lang="en-US" sz="1350" dirty="0">
                <a:latin typeface="Consolas" panose="020B0609020204030204" pitchFamily="49" charset="0"/>
              </a:rPr>
              <a:t>) </a:t>
            </a:r>
            <a:r>
              <a:rPr lang="en-US" sz="1350" dirty="0" err="1">
                <a:latin typeface="Consolas" panose="020B0609020204030204" pitchFamily="49" charset="0"/>
              </a:rPr>
              <a:t>bundle.getParcelable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"location"</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a:t>
            </a:r>
            <a:r>
              <a:rPr lang="en-US" sz="1350" dirty="0" err="1">
                <a:latin typeface="Consolas" panose="020B0609020204030204" pitchFamily="49" charset="0"/>
              </a:rPr>
              <a:t>GoogleMapApi.setLocation</a:t>
            </a:r>
            <a:r>
              <a:rPr lang="en-US" sz="1350" dirty="0">
                <a:latin typeface="Consolas" panose="020B0609020204030204" pitchFamily="49" charset="0"/>
              </a:rPr>
              <a:t>(loc);      </a:t>
            </a:r>
          </a:p>
          <a:p>
            <a:pPr marL="0" indent="0">
              <a:lnSpc>
                <a:spcPts val="1125"/>
              </a:lnSpc>
              <a:buNone/>
            </a:pPr>
            <a:r>
              <a:rPr lang="en-US" sz="1350" dirty="0">
                <a:latin typeface="Consolas" panose="020B0609020204030204" pitchFamily="49" charset="0"/>
              </a:rPr>
              <a:t> } </a:t>
            </a:r>
            <a:r>
              <a:rPr lang="en-US" sz="1350" dirty="0">
                <a:solidFill>
                  <a:schemeClr val="accent5"/>
                </a:solidFill>
                <a:latin typeface="Consolas" panose="020B0609020204030204" pitchFamily="49" charset="0"/>
              </a:rPr>
              <a:t>else if </a:t>
            </a:r>
            <a:r>
              <a:rPr lang="en-US" sz="1350" dirty="0">
                <a:latin typeface="Consolas" panose="020B0609020204030204" pitchFamily="49" charset="0"/>
              </a:rPr>
              <a:t>(</a:t>
            </a:r>
            <a:r>
              <a:rPr lang="en-US" sz="1350" dirty="0" err="1">
                <a:latin typeface="Consolas" panose="020B0609020204030204" pitchFamily="49" charset="0"/>
              </a:rPr>
              <a:t>intent.getAction.equals</a:t>
            </a:r>
            <a:r>
              <a:rPr lang="en-US" sz="1350" dirty="0">
                <a:latin typeface="Consolas" panose="020B0609020204030204" pitchFamily="49" charset="0"/>
              </a:rPr>
              <a:t>(</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android.intent.action.SEARCH</a:t>
            </a:r>
            <a:r>
              <a:rPr lang="en-US" sz="1350" dirty="0">
                <a:solidFill>
                  <a:srgbClr val="CC00FF"/>
                </a:solidFill>
                <a:latin typeface="Consolas" panose="020B0609020204030204" pitchFamily="49" charset="0"/>
              </a:rPr>
              <a: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String query = </a:t>
            </a:r>
            <a:r>
              <a:rPr lang="en-US" sz="1350" dirty="0" err="1">
                <a:latin typeface="Consolas" panose="020B0609020204030204" pitchFamily="49" charset="0"/>
              </a:rPr>
              <a:t>bundle.getString</a:t>
            </a:r>
            <a:r>
              <a:rPr lang="en-US" sz="1350" dirty="0">
                <a:latin typeface="Consolas" panose="020B0609020204030204" pitchFamily="49" charset="0"/>
              </a:rPr>
              <a:t>(</a:t>
            </a:r>
            <a:r>
              <a:rPr lang="en-US" sz="1350" dirty="0">
                <a:solidFill>
                  <a:srgbClr val="CC00FF"/>
                </a:solidFill>
                <a:latin typeface="Consolas" panose="020B0609020204030204" pitchFamily="49" charset="0"/>
              </a:rPr>
              <a:t>"query"</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List&lt;Restaurant&gt; nearby = </a:t>
            </a:r>
            <a:r>
              <a:rPr lang="en-US" sz="1350" dirty="0" err="1">
                <a:latin typeface="Consolas" panose="020B0609020204030204" pitchFamily="49" charset="0"/>
              </a:rPr>
              <a:t>bundle.getParcelable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nearby_restaurants</a:t>
            </a:r>
            <a:r>
              <a:rPr lang="en-US" sz="1350" dirty="0">
                <a:solidFill>
                  <a:srgbClr val="CC00FF"/>
                </a:solidFill>
                <a:latin typeface="Consolas" panose="020B0609020204030204" pitchFamily="49" charset="0"/>
              </a:rPr>
              <a:t>"</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a:t>
            </a:r>
            <a:r>
              <a:rPr lang="en-US" sz="1350" dirty="0">
                <a:solidFill>
                  <a:schemeClr val="accent5"/>
                </a:solidFill>
                <a:latin typeface="Consolas" panose="020B0609020204030204" pitchFamily="49" charset="0"/>
              </a:rPr>
              <a:t>  for </a:t>
            </a:r>
            <a:r>
              <a:rPr lang="en-US" sz="1350" dirty="0">
                <a:latin typeface="Consolas" panose="020B0609020204030204" pitchFamily="49" charset="0"/>
              </a:rPr>
              <a:t>(Restaurant r : nearby) {   </a:t>
            </a:r>
          </a:p>
          <a:p>
            <a:pPr marL="0" indent="0">
              <a:lnSpc>
                <a:spcPts val="1125"/>
              </a:lnSpc>
              <a:buNone/>
            </a:pPr>
            <a:r>
              <a:rPr lang="en-US" sz="1350" dirty="0">
                <a:latin typeface="Consolas" panose="020B0609020204030204" pitchFamily="49" charset="0"/>
              </a:rPr>
              <a:t>       ... // process r </a:t>
            </a:r>
          </a:p>
          <a:p>
            <a:pPr marL="0" indent="0">
              <a:lnSpc>
                <a:spcPts val="1125"/>
              </a:lnSpc>
              <a:buNone/>
            </a:pP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a:t>
            </a:r>
          </a:p>
        </p:txBody>
      </p:sp>
      <p:sp>
        <p:nvSpPr>
          <p:cNvPr id="14" name="TextBox 13">
            <a:extLst>
              <a:ext uri="{FF2B5EF4-FFF2-40B4-BE49-F238E27FC236}">
                <a16:creationId xmlns:a16="http://schemas.microsoft.com/office/drawing/2014/main" id="{AA63BB2D-7295-40A0-83D9-3514BCC2D79D}"/>
              </a:ext>
            </a:extLst>
          </p:cNvPr>
          <p:cNvSpPr txBox="1"/>
          <p:nvPr/>
        </p:nvSpPr>
        <p:spPr>
          <a:xfrm>
            <a:off x="3584230" y="3068182"/>
            <a:ext cx="1474378" cy="392415"/>
          </a:xfrm>
          <a:prstGeom prst="rect">
            <a:avLst/>
          </a:prstGeom>
          <a:solidFill>
            <a:schemeClr val="accent4">
              <a:lumMod val="40000"/>
              <a:lumOff val="60000"/>
            </a:schemeClr>
          </a:solidFill>
          <a:ln w="38100">
            <a:solidFill>
              <a:schemeClr val="tx1"/>
            </a:solidFill>
          </a:ln>
        </p:spPr>
        <p:txBody>
          <a:bodyPr wrap="none" rtlCol="0">
            <a:spAutoFit/>
          </a:bodyPr>
          <a:lstStyle/>
          <a:p>
            <a:r>
              <a:rPr lang="en-US" sz="1950" dirty="0"/>
              <a:t>First app link</a:t>
            </a:r>
          </a:p>
        </p:txBody>
      </p:sp>
      <p:sp>
        <p:nvSpPr>
          <p:cNvPr id="15" name="TextBox 14">
            <a:extLst>
              <a:ext uri="{FF2B5EF4-FFF2-40B4-BE49-F238E27FC236}">
                <a16:creationId xmlns:a16="http://schemas.microsoft.com/office/drawing/2014/main" id="{18B4A58D-9E00-4F82-B5A2-A2FC1D864D0A}"/>
              </a:ext>
            </a:extLst>
          </p:cNvPr>
          <p:cNvSpPr txBox="1"/>
          <p:nvPr/>
        </p:nvSpPr>
        <p:spPr>
          <a:xfrm>
            <a:off x="3044745" y="4322938"/>
            <a:ext cx="1779205" cy="392415"/>
          </a:xfrm>
          <a:prstGeom prst="rect">
            <a:avLst/>
          </a:prstGeom>
          <a:solidFill>
            <a:schemeClr val="accent4">
              <a:lumMod val="40000"/>
              <a:lumOff val="60000"/>
            </a:schemeClr>
          </a:solidFill>
          <a:ln w="38100">
            <a:solidFill>
              <a:schemeClr val="tx1"/>
            </a:solidFill>
          </a:ln>
        </p:spPr>
        <p:txBody>
          <a:bodyPr wrap="none" rtlCol="0">
            <a:spAutoFit/>
          </a:bodyPr>
          <a:lstStyle/>
          <a:p>
            <a:r>
              <a:rPr lang="en-US" sz="1950" dirty="0"/>
              <a:t>Second app link</a:t>
            </a:r>
          </a:p>
        </p:txBody>
      </p:sp>
      <p:sp>
        <p:nvSpPr>
          <p:cNvPr id="13" name="Title 1">
            <a:extLst>
              <a:ext uri="{FF2B5EF4-FFF2-40B4-BE49-F238E27FC236}">
                <a16:creationId xmlns:a16="http://schemas.microsoft.com/office/drawing/2014/main" id="{776CE08D-D785-4C34-B944-6E832C9818AB}"/>
              </a:ext>
            </a:extLst>
          </p:cNvPr>
          <p:cNvSpPr txBox="1">
            <a:spLocks/>
          </p:cNvSpPr>
          <p:nvPr/>
        </p:nvSpPr>
        <p:spPr>
          <a:xfrm>
            <a:off x="249382" y="1058439"/>
            <a:ext cx="8652164" cy="49178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2550" dirty="0"/>
              <a:t>Idea: use </a:t>
            </a:r>
            <a:r>
              <a:rPr lang="en-US" sz="2550" b="1" dirty="0"/>
              <a:t>symbolic execution </a:t>
            </a:r>
            <a:r>
              <a:rPr lang="en-US" sz="2550" dirty="0"/>
              <a:t>to avoid conflation</a:t>
            </a:r>
          </a:p>
        </p:txBody>
      </p:sp>
      <p:sp>
        <p:nvSpPr>
          <p:cNvPr id="2" name="TextBox 1">
            <a:extLst>
              <a:ext uri="{FF2B5EF4-FFF2-40B4-BE49-F238E27FC236}">
                <a16:creationId xmlns:a16="http://schemas.microsoft.com/office/drawing/2014/main" id="{BABC0158-001C-FD41-B97F-73BB81C6C677}"/>
              </a:ext>
            </a:extLst>
          </p:cNvPr>
          <p:cNvSpPr txBox="1"/>
          <p:nvPr/>
        </p:nvSpPr>
        <p:spPr>
          <a:xfrm>
            <a:off x="1293291" y="5257183"/>
            <a:ext cx="5805757" cy="1131079"/>
          </a:xfrm>
          <a:prstGeom prst="rect">
            <a:avLst/>
          </a:prstGeom>
          <a:noFill/>
        </p:spPr>
        <p:txBody>
          <a:bodyPr wrap="none" rtlCol="0">
            <a:spAutoFit/>
          </a:bodyPr>
          <a:lstStyle/>
          <a:p>
            <a:r>
              <a:rPr lang="en-US" sz="1350" dirty="0"/>
              <a:t>Static analysis would merge (conflate) these branches, extracting incorrect link!!</a:t>
            </a:r>
          </a:p>
          <a:p>
            <a:r>
              <a:rPr lang="en-US" sz="1350" dirty="0"/>
              <a:t>Our solution: symbolic execution, which keeps separate paths (path conditions)</a:t>
            </a:r>
          </a:p>
          <a:p>
            <a:r>
              <a:rPr lang="en-US" sz="1350" dirty="0"/>
              <a:t>But problem: symbolic execution -&gt; path explosion.</a:t>
            </a:r>
          </a:p>
          <a:p>
            <a:r>
              <a:rPr lang="en-US" sz="1350" dirty="0"/>
              <a:t>Solution: path-selective taint tracking</a:t>
            </a:r>
          </a:p>
          <a:p>
            <a:endParaRPr lang="en-US" sz="1350" dirty="0"/>
          </a:p>
        </p:txBody>
      </p:sp>
      <p:sp>
        <p:nvSpPr>
          <p:cNvPr id="4" name="TextBox 3">
            <a:extLst>
              <a:ext uri="{FF2B5EF4-FFF2-40B4-BE49-F238E27FC236}">
                <a16:creationId xmlns:a16="http://schemas.microsoft.com/office/drawing/2014/main" id="{137AF9A1-2E8F-5A47-87FE-209929987187}"/>
              </a:ext>
            </a:extLst>
          </p:cNvPr>
          <p:cNvSpPr txBox="1"/>
          <p:nvPr/>
        </p:nvSpPr>
        <p:spPr>
          <a:xfrm>
            <a:off x="7086600" y="1733550"/>
            <a:ext cx="1207062" cy="300082"/>
          </a:xfrm>
          <a:prstGeom prst="rect">
            <a:avLst/>
          </a:prstGeom>
          <a:noFill/>
        </p:spPr>
        <p:txBody>
          <a:bodyPr wrap="none" rtlCol="0">
            <a:spAutoFit/>
          </a:bodyPr>
          <a:lstStyle/>
          <a:p>
            <a:r>
              <a:rPr lang="en-US" sz="1350" dirty="0"/>
              <a:t>Path condition</a:t>
            </a:r>
          </a:p>
        </p:txBody>
      </p:sp>
      <p:sp>
        <p:nvSpPr>
          <p:cNvPr id="5" name="TextBox 4">
            <a:extLst>
              <a:ext uri="{FF2B5EF4-FFF2-40B4-BE49-F238E27FC236}">
                <a16:creationId xmlns:a16="http://schemas.microsoft.com/office/drawing/2014/main" id="{0F63F480-50F2-084C-8A6C-122F8D2E03EE}"/>
              </a:ext>
            </a:extLst>
          </p:cNvPr>
          <p:cNvSpPr txBox="1"/>
          <p:nvPr/>
        </p:nvSpPr>
        <p:spPr>
          <a:xfrm>
            <a:off x="8074852" y="2134100"/>
            <a:ext cx="287258" cy="300082"/>
          </a:xfrm>
          <a:prstGeom prst="rect">
            <a:avLst/>
          </a:prstGeom>
          <a:noFill/>
        </p:spPr>
        <p:txBody>
          <a:bodyPr wrap="none" rtlCol="0">
            <a:spAutoFit/>
          </a:bodyPr>
          <a:lstStyle/>
          <a:p>
            <a:r>
              <a:rPr lang="en-US" sz="1350" dirty="0"/>
              <a:t>𝜋</a:t>
            </a:r>
          </a:p>
        </p:txBody>
      </p:sp>
      <p:sp>
        <p:nvSpPr>
          <p:cNvPr id="16" name="TextBox 15">
            <a:extLst>
              <a:ext uri="{FF2B5EF4-FFF2-40B4-BE49-F238E27FC236}">
                <a16:creationId xmlns:a16="http://schemas.microsoft.com/office/drawing/2014/main" id="{3611C548-2029-A64F-ACD6-AE0464A058F9}"/>
              </a:ext>
            </a:extLst>
          </p:cNvPr>
          <p:cNvSpPr txBox="1"/>
          <p:nvPr/>
        </p:nvSpPr>
        <p:spPr>
          <a:xfrm>
            <a:off x="8053394" y="2780024"/>
            <a:ext cx="976549" cy="300082"/>
          </a:xfrm>
          <a:prstGeom prst="rect">
            <a:avLst/>
          </a:prstGeom>
          <a:noFill/>
        </p:spPr>
        <p:txBody>
          <a:bodyPr wrap="none" rtlCol="0">
            <a:spAutoFit/>
          </a:bodyPr>
          <a:lstStyle/>
          <a:p>
            <a:r>
              <a:rPr lang="en-US" sz="1350" dirty="0"/>
              <a:t>𝜋 ∧ I=VIEW</a:t>
            </a:r>
          </a:p>
        </p:txBody>
      </p:sp>
      <p:sp>
        <p:nvSpPr>
          <p:cNvPr id="17" name="TextBox 16">
            <a:extLst>
              <a:ext uri="{FF2B5EF4-FFF2-40B4-BE49-F238E27FC236}">
                <a16:creationId xmlns:a16="http://schemas.microsoft.com/office/drawing/2014/main" id="{F8630FEC-94F0-E74F-A218-E9B41C530FE3}"/>
              </a:ext>
            </a:extLst>
          </p:cNvPr>
          <p:cNvSpPr txBox="1"/>
          <p:nvPr/>
        </p:nvSpPr>
        <p:spPr>
          <a:xfrm>
            <a:off x="8074852" y="4148328"/>
            <a:ext cx="1152688" cy="300082"/>
          </a:xfrm>
          <a:prstGeom prst="rect">
            <a:avLst/>
          </a:prstGeom>
          <a:noFill/>
        </p:spPr>
        <p:txBody>
          <a:bodyPr wrap="none" rtlCol="0">
            <a:spAutoFit/>
          </a:bodyPr>
          <a:lstStyle/>
          <a:p>
            <a:r>
              <a:rPr lang="en-US" sz="1350" dirty="0"/>
              <a:t>𝜋 ∧ I=SEARCH</a:t>
            </a:r>
          </a:p>
        </p:txBody>
      </p:sp>
    </p:spTree>
    <p:extLst>
      <p:ext uri="{BB962C8B-B14F-4D97-AF65-F5344CB8AC3E}">
        <p14:creationId xmlns:p14="http://schemas.microsoft.com/office/powerpoint/2010/main" val="255190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500"/>
                                        <p:tgtEl>
                                          <p:spTgt spid="3">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fade">
                                      <p:cBhvr>
                                        <p:cTn id="58" dur="500"/>
                                        <p:tgtEl>
                                          <p:spTgt spid="3">
                                            <p:txEl>
                                              <p:pRg st="15" end="15"/>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animEffect transition="in" filter="fade">
                                      <p:cBhvr>
                                        <p:cTn id="61" dur="500"/>
                                        <p:tgtEl>
                                          <p:spTgt spid="3">
                                            <p:txEl>
                                              <p:pRg st="16" end="1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7B6D0E-81AE-4C53-A233-296745E24A48}"/>
              </a:ext>
            </a:extLst>
          </p:cNvPr>
          <p:cNvSpPr>
            <a:spLocks noGrp="1"/>
          </p:cNvSpPr>
          <p:nvPr>
            <p:ph type="title"/>
          </p:nvPr>
        </p:nvSpPr>
        <p:spPr>
          <a:xfrm>
            <a:off x="524738" y="835582"/>
            <a:ext cx="7886700" cy="792019"/>
          </a:xfrm>
        </p:spPr>
        <p:txBody>
          <a:bodyPr/>
          <a:lstStyle/>
          <a:p>
            <a:r>
              <a:rPr lang="en-US" dirty="0"/>
              <a:t> </a:t>
            </a:r>
          </a:p>
        </p:txBody>
      </p:sp>
      <p:sp>
        <p:nvSpPr>
          <p:cNvPr id="3" name="Content Placeholder 2">
            <a:extLst>
              <a:ext uri="{FF2B5EF4-FFF2-40B4-BE49-F238E27FC236}">
                <a16:creationId xmlns:a16="http://schemas.microsoft.com/office/drawing/2014/main" id="{CDFFCC96-6566-4AB5-8339-21447B2A0C35}"/>
              </a:ext>
            </a:extLst>
          </p:cNvPr>
          <p:cNvSpPr>
            <a:spLocks noGrp="1"/>
          </p:cNvSpPr>
          <p:nvPr>
            <p:ph idx="1"/>
          </p:nvPr>
        </p:nvSpPr>
        <p:spPr>
          <a:xfrm>
            <a:off x="32268" y="1767181"/>
            <a:ext cx="8317923" cy="4005884"/>
          </a:xfrm>
        </p:spPr>
        <p:txBody>
          <a:bodyPr>
            <a:noAutofit/>
          </a:bodyPr>
          <a:lstStyle/>
          <a:p>
            <a:pPr marL="0" indent="0">
              <a:lnSpc>
                <a:spcPts val="1125"/>
              </a:lnSpc>
              <a:buNone/>
            </a:pPr>
            <a:r>
              <a:rPr lang="en-US" sz="1350" dirty="0">
                <a:solidFill>
                  <a:schemeClr val="accent5"/>
                </a:solidFill>
                <a:latin typeface="Consolas" panose="020B0609020204030204" pitchFamily="49" charset="0"/>
              </a:rPr>
              <a:t>void</a:t>
            </a:r>
            <a:r>
              <a:rPr lang="en-US" sz="1350" dirty="0">
                <a:latin typeface="Consolas" panose="020B0609020204030204" pitchFamily="49" charset="0"/>
              </a:rPr>
              <a:t> </a:t>
            </a:r>
            <a:r>
              <a:rPr lang="en-US" sz="1350" dirty="0" err="1">
                <a:latin typeface="Consolas" panose="020B0609020204030204" pitchFamily="49" charset="0"/>
              </a:rPr>
              <a:t>onCreate</a:t>
            </a:r>
            <a:r>
              <a:rPr lang="en-US" sz="1350" dirty="0">
                <a:latin typeface="Consolas" panose="020B0609020204030204" pitchFamily="49" charset="0"/>
              </a:rPr>
              <a:t>(Bundle </a:t>
            </a:r>
            <a:r>
              <a:rPr lang="en-US" sz="1350" dirty="0" err="1">
                <a:latin typeface="Consolas" panose="020B0609020204030204" pitchFamily="49" charset="0"/>
              </a:rPr>
              <a:t>savedInstanceState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Intent </a:t>
            </a:r>
            <a:r>
              <a:rPr lang="en-US" sz="1350" dirty="0" err="1">
                <a:latin typeface="Consolas" panose="020B0609020204030204" pitchFamily="49" charset="0"/>
              </a:rPr>
              <a:t>intent</a:t>
            </a:r>
            <a:r>
              <a:rPr lang="en-US" sz="1350" dirty="0">
                <a:latin typeface="Consolas" panose="020B0609020204030204" pitchFamily="49" charset="0"/>
              </a:rPr>
              <a:t> = </a:t>
            </a:r>
            <a:r>
              <a:rPr lang="en-US" sz="1350" dirty="0" err="1">
                <a:latin typeface="Consolas" panose="020B0609020204030204" pitchFamily="49" charset="0"/>
              </a:rPr>
              <a:t>getIntent</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Bundle </a:t>
            </a:r>
            <a:r>
              <a:rPr lang="en-US" sz="1350" dirty="0" err="1">
                <a:latin typeface="Consolas" panose="020B0609020204030204" pitchFamily="49" charset="0"/>
              </a:rPr>
              <a:t>bundle</a:t>
            </a:r>
            <a:r>
              <a:rPr lang="en-US" sz="1350" dirty="0">
                <a:latin typeface="Consolas" panose="020B0609020204030204" pitchFamily="49" charset="0"/>
              </a:rPr>
              <a:t> = </a:t>
            </a:r>
            <a:r>
              <a:rPr lang="en-US" sz="1350" dirty="0">
                <a:solidFill>
                  <a:schemeClr val="accent5"/>
                </a:solidFill>
                <a:latin typeface="Consolas" panose="020B0609020204030204" pitchFamily="49" charset="0"/>
              </a:rPr>
              <a:t>null</a:t>
            </a:r>
            <a:r>
              <a:rPr lang="en-US" sz="1350" dirty="0">
                <a:latin typeface="Consolas" panose="020B0609020204030204" pitchFamily="49" charset="0"/>
              </a:rPr>
              <a:t>;</a:t>
            </a:r>
          </a:p>
          <a:p>
            <a:pPr marL="0" indent="0">
              <a:lnSpc>
                <a:spcPts val="1125"/>
              </a:lnSpc>
              <a:buNone/>
            </a:pPr>
            <a:r>
              <a:rPr lang="en-US" sz="1350" dirty="0">
                <a:solidFill>
                  <a:schemeClr val="accent5"/>
                </a:solidFill>
                <a:latin typeface="Consolas" panose="020B0609020204030204" pitchFamily="49" charset="0"/>
              </a:rPr>
              <a:t>if </a:t>
            </a:r>
            <a:r>
              <a:rPr lang="en-US" sz="1350" dirty="0">
                <a:latin typeface="Consolas" panose="020B0609020204030204" pitchFamily="49" charset="0"/>
              </a:rPr>
              <a:t>(</a:t>
            </a:r>
            <a:r>
              <a:rPr lang="en-US" sz="1350" dirty="0" err="1">
                <a:latin typeface="Consolas" panose="020B0609020204030204" pitchFamily="49" charset="0"/>
              </a:rPr>
              <a:t>intent.getAction</a:t>
            </a:r>
            <a:r>
              <a:rPr lang="en-US" sz="1350" dirty="0">
                <a:latin typeface="Consolas" panose="020B0609020204030204" pitchFamily="49" charset="0"/>
              </a:rPr>
              <a:t>().equals(</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android.intent.action.VIEW</a:t>
            </a:r>
            <a:r>
              <a:rPr lang="en-US" sz="1350" dirty="0">
                <a:solidFill>
                  <a:srgbClr val="CC00FF"/>
                </a:solidFill>
                <a:latin typeface="Consolas" panose="020B0609020204030204" pitchFamily="49" charset="0"/>
              </a:rPr>
              <a: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Restaurant </a:t>
            </a:r>
            <a:r>
              <a:rPr lang="en-US" sz="1350" dirty="0" err="1">
                <a:latin typeface="Consolas" panose="020B0609020204030204" pitchFamily="49" charset="0"/>
              </a:rPr>
              <a:t>restaurant</a:t>
            </a:r>
            <a:r>
              <a:rPr lang="en-US" sz="1350" dirty="0">
                <a:latin typeface="Consolas" panose="020B0609020204030204" pitchFamily="49" charset="0"/>
              </a:rPr>
              <a:t> = (Restaurant) </a:t>
            </a:r>
            <a:r>
              <a:rPr lang="en-US" sz="1350" dirty="0" err="1">
                <a:latin typeface="Consolas" panose="020B0609020204030204" pitchFamily="49" charset="0"/>
              </a:rPr>
              <a:t>bundle.getSerializable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"restaurant"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err="1">
                <a:solidFill>
                  <a:schemeClr val="accent5"/>
                </a:solidFill>
                <a:latin typeface="Consolas" panose="020B0609020204030204" pitchFamily="49" charset="0"/>
              </a:rPr>
              <a:t>this</a:t>
            </a:r>
            <a:r>
              <a:rPr lang="en-US" sz="1350" dirty="0" err="1">
                <a:latin typeface="Consolas" panose="020B0609020204030204" pitchFamily="49" charset="0"/>
              </a:rPr>
              <a:t>.titleView.setText</a:t>
            </a:r>
            <a:r>
              <a:rPr lang="en-US" sz="1350" dirty="0">
                <a:latin typeface="Consolas" panose="020B0609020204030204" pitchFamily="49" charset="0"/>
              </a:rPr>
              <a:t>(</a:t>
            </a:r>
            <a:r>
              <a:rPr lang="en-US" sz="1350" dirty="0" err="1">
                <a:solidFill>
                  <a:schemeClr val="accent5"/>
                </a:solidFill>
                <a:latin typeface="Consolas" panose="020B0609020204030204" pitchFamily="49" charset="0"/>
              </a:rPr>
              <a:t>this</a:t>
            </a:r>
            <a:r>
              <a:rPr lang="en-US" sz="1350" dirty="0" err="1">
                <a:latin typeface="Consolas" panose="020B0609020204030204" pitchFamily="49" charset="0"/>
              </a:rPr>
              <a:t>.restaurant.getName</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r>
              <a:rPr lang="en-US" sz="1350" dirty="0" err="1">
                <a:latin typeface="Consolas" panose="020B0609020204030204" pitchFamily="49" charset="0"/>
              </a:rPr>
              <a:t>RestaurantLocation</a:t>
            </a:r>
            <a:r>
              <a:rPr lang="en-US" sz="1350" dirty="0">
                <a:latin typeface="Consolas" panose="020B0609020204030204" pitchFamily="49" charset="0"/>
              </a:rPr>
              <a:t> </a:t>
            </a:r>
            <a:r>
              <a:rPr lang="en-US" sz="1350" dirty="0" err="1">
                <a:latin typeface="Consolas" panose="020B0609020204030204" pitchFamily="49" charset="0"/>
              </a:rPr>
              <a:t>loc</a:t>
            </a:r>
            <a:r>
              <a:rPr lang="en-US" sz="1350" dirty="0">
                <a:latin typeface="Consolas" panose="020B0609020204030204" pitchFamily="49" charset="0"/>
              </a:rPr>
              <a:t> = (</a:t>
            </a:r>
            <a:r>
              <a:rPr lang="en-US" sz="1350" dirty="0" err="1">
                <a:latin typeface="Consolas" panose="020B0609020204030204" pitchFamily="49" charset="0"/>
              </a:rPr>
              <a:t>RestaurantLocation</a:t>
            </a:r>
            <a:r>
              <a:rPr lang="en-US" sz="1350" dirty="0">
                <a:latin typeface="Consolas" panose="020B0609020204030204" pitchFamily="49" charset="0"/>
              </a:rPr>
              <a:t>) </a:t>
            </a:r>
            <a:r>
              <a:rPr lang="en-US" sz="1350" dirty="0" err="1">
                <a:latin typeface="Consolas" panose="020B0609020204030204" pitchFamily="49" charset="0"/>
              </a:rPr>
              <a:t>bundle.getParcelable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"location"</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a:t>
            </a:r>
            <a:r>
              <a:rPr lang="en-US" sz="1350" dirty="0" err="1">
                <a:latin typeface="Consolas" panose="020B0609020204030204" pitchFamily="49" charset="0"/>
              </a:rPr>
              <a:t>GoogleMapApi.setLocation</a:t>
            </a:r>
            <a:r>
              <a:rPr lang="en-US" sz="1350" dirty="0">
                <a:latin typeface="Consolas" panose="020B0609020204030204" pitchFamily="49" charset="0"/>
              </a:rPr>
              <a:t>(</a:t>
            </a:r>
            <a:r>
              <a:rPr lang="en-US" sz="1350" dirty="0" err="1">
                <a:latin typeface="Consolas" panose="020B0609020204030204" pitchFamily="49" charset="0"/>
              </a:rPr>
              <a:t>loc</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 </a:t>
            </a:r>
            <a:r>
              <a:rPr lang="en-US" sz="1350" dirty="0">
                <a:solidFill>
                  <a:schemeClr val="accent5"/>
                </a:solidFill>
                <a:latin typeface="Consolas" panose="020B0609020204030204" pitchFamily="49" charset="0"/>
              </a:rPr>
              <a:t>else if </a:t>
            </a:r>
            <a:r>
              <a:rPr lang="en-US" sz="1350" dirty="0">
                <a:latin typeface="Consolas" panose="020B0609020204030204" pitchFamily="49" charset="0"/>
              </a:rPr>
              <a:t>(</a:t>
            </a:r>
            <a:r>
              <a:rPr lang="en-US" sz="1350" dirty="0" err="1">
                <a:latin typeface="Consolas" panose="020B0609020204030204" pitchFamily="49" charset="0"/>
              </a:rPr>
              <a:t>intent.getAction.equals</a:t>
            </a:r>
            <a:r>
              <a:rPr lang="en-US" sz="1350" dirty="0">
                <a:latin typeface="Consolas" panose="020B0609020204030204" pitchFamily="49" charset="0"/>
              </a:rPr>
              <a:t>(</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android.intent.action.SEARCH</a:t>
            </a:r>
            <a:r>
              <a:rPr lang="en-US" sz="1350" dirty="0">
                <a:solidFill>
                  <a:srgbClr val="CC00FF"/>
                </a:solidFill>
                <a:latin typeface="Consolas" panose="020B0609020204030204" pitchFamily="49" charset="0"/>
              </a:rPr>
              <a:t>"</a:t>
            </a: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String query = </a:t>
            </a:r>
            <a:r>
              <a:rPr lang="en-US" sz="1350" dirty="0" err="1">
                <a:latin typeface="Consolas" panose="020B0609020204030204" pitchFamily="49" charset="0"/>
              </a:rPr>
              <a:t>bundle.getString</a:t>
            </a:r>
            <a:r>
              <a:rPr lang="en-US" sz="1350" dirty="0">
                <a:latin typeface="Consolas" panose="020B0609020204030204" pitchFamily="49" charset="0"/>
              </a:rPr>
              <a:t>(</a:t>
            </a:r>
            <a:r>
              <a:rPr lang="en-US" sz="1350" dirty="0">
                <a:solidFill>
                  <a:srgbClr val="CC00FF"/>
                </a:solidFill>
                <a:latin typeface="Consolas" panose="020B0609020204030204" pitchFamily="49" charset="0"/>
              </a:rPr>
              <a:t>"query"</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List&lt;Restaurant&gt; nearby = </a:t>
            </a:r>
            <a:r>
              <a:rPr lang="en-US" sz="1350" dirty="0" err="1">
                <a:latin typeface="Consolas" panose="020B0609020204030204" pitchFamily="49" charset="0"/>
              </a:rPr>
              <a:t>bundle.getParcelable</a:t>
            </a:r>
            <a:r>
              <a:rPr lang="en-US" sz="1350" dirty="0">
                <a:latin typeface="Consolas" panose="020B0609020204030204" pitchFamily="49" charset="0"/>
              </a:rPr>
              <a:t>(</a:t>
            </a:r>
            <a:r>
              <a:rPr lang="en-US" sz="1350" dirty="0">
                <a:solidFill>
                  <a:srgbClr val="CC00FF"/>
                </a:solidFill>
                <a:latin typeface="Consolas" panose="020B0609020204030204" pitchFamily="49" charset="0"/>
              </a:rPr>
              <a:t>"</a:t>
            </a:r>
            <a:r>
              <a:rPr lang="en-US" sz="1350" dirty="0" err="1">
                <a:solidFill>
                  <a:srgbClr val="CC00FF"/>
                </a:solidFill>
                <a:latin typeface="Consolas" panose="020B0609020204030204" pitchFamily="49" charset="0"/>
              </a:rPr>
              <a:t>nearby_restaurants</a:t>
            </a:r>
            <a:r>
              <a:rPr lang="en-US" sz="1350" dirty="0">
                <a:solidFill>
                  <a:srgbClr val="CC00FF"/>
                </a:solidFill>
                <a:latin typeface="Consolas" panose="020B0609020204030204" pitchFamily="49" charset="0"/>
              </a:rPr>
              <a:t>"</a:t>
            </a:r>
            <a:r>
              <a:rPr lang="en-US" sz="1350" dirty="0">
                <a:latin typeface="Consolas" panose="020B0609020204030204" pitchFamily="49" charset="0"/>
              </a:rPr>
              <a:t>);</a:t>
            </a:r>
          </a:p>
          <a:p>
            <a:pPr marL="0" indent="0">
              <a:lnSpc>
                <a:spcPts val="1125"/>
              </a:lnSpc>
              <a:buNone/>
            </a:pPr>
            <a:r>
              <a:rPr lang="en-US" sz="1350" dirty="0">
                <a:latin typeface="Consolas" panose="020B0609020204030204" pitchFamily="49" charset="0"/>
              </a:rPr>
              <a:t>   </a:t>
            </a:r>
            <a:r>
              <a:rPr lang="en-US" sz="1350" dirty="0">
                <a:solidFill>
                  <a:schemeClr val="accent5"/>
                </a:solidFill>
                <a:latin typeface="Consolas" panose="020B0609020204030204" pitchFamily="49" charset="0"/>
              </a:rPr>
              <a:t> for </a:t>
            </a:r>
            <a:r>
              <a:rPr lang="en-US" sz="1350" dirty="0">
                <a:latin typeface="Consolas" panose="020B0609020204030204" pitchFamily="49" charset="0"/>
              </a:rPr>
              <a:t>(Restaurant r : nearby) {   </a:t>
            </a:r>
          </a:p>
          <a:p>
            <a:pPr marL="0" indent="0">
              <a:lnSpc>
                <a:spcPts val="1125"/>
              </a:lnSpc>
              <a:buNone/>
            </a:pPr>
            <a:r>
              <a:rPr lang="en-US" sz="1350" dirty="0">
                <a:latin typeface="Consolas" panose="020B0609020204030204" pitchFamily="49" charset="0"/>
              </a:rPr>
              <a:t>       ... // process r </a:t>
            </a:r>
          </a:p>
          <a:p>
            <a:pPr marL="0" indent="0">
              <a:lnSpc>
                <a:spcPts val="1125"/>
              </a:lnSpc>
              <a:buNone/>
            </a:pP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 }</a:t>
            </a:r>
          </a:p>
          <a:p>
            <a:pPr marL="0" indent="0">
              <a:lnSpc>
                <a:spcPts val="1125"/>
              </a:lnSpc>
              <a:buNone/>
            </a:pPr>
            <a:r>
              <a:rPr lang="en-US" sz="1350" dirty="0">
                <a:latin typeface="Consolas" panose="020B0609020204030204" pitchFamily="49" charset="0"/>
              </a:rPr>
              <a:t>}</a:t>
            </a:r>
          </a:p>
        </p:txBody>
      </p:sp>
      <p:sp>
        <p:nvSpPr>
          <p:cNvPr id="2" name="Rectangle: Rounded Corners 1">
            <a:extLst>
              <a:ext uri="{FF2B5EF4-FFF2-40B4-BE49-F238E27FC236}">
                <a16:creationId xmlns:a16="http://schemas.microsoft.com/office/drawing/2014/main" id="{0C4EE099-39A3-48EB-B2B5-BD590611496D}"/>
              </a:ext>
            </a:extLst>
          </p:cNvPr>
          <p:cNvSpPr/>
          <p:nvPr/>
        </p:nvSpPr>
        <p:spPr>
          <a:xfrm>
            <a:off x="1583616" y="1972372"/>
            <a:ext cx="1305194" cy="265742"/>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0739812F-F74E-4D18-AD8F-FBC44C96F3B7}"/>
              </a:ext>
            </a:extLst>
          </p:cNvPr>
          <p:cNvSpPr/>
          <p:nvPr/>
        </p:nvSpPr>
        <p:spPr>
          <a:xfrm>
            <a:off x="2476729" y="3864915"/>
            <a:ext cx="1039094" cy="28313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68F7E7E-D543-4430-9D77-8CD7453B1CDF}"/>
              </a:ext>
            </a:extLst>
          </p:cNvPr>
          <p:cNvSpPr/>
          <p:nvPr/>
        </p:nvSpPr>
        <p:spPr>
          <a:xfrm>
            <a:off x="3515822" y="4090834"/>
            <a:ext cx="1350815" cy="29391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E416CED6-2AF4-4A2C-A636-CAD7EF226EC0}"/>
              </a:ext>
            </a:extLst>
          </p:cNvPr>
          <p:cNvSpPr/>
          <p:nvPr/>
        </p:nvSpPr>
        <p:spPr>
          <a:xfrm>
            <a:off x="5345889" y="3155824"/>
            <a:ext cx="1413167" cy="29391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Rounded Corners 16">
            <a:extLst>
              <a:ext uri="{FF2B5EF4-FFF2-40B4-BE49-F238E27FC236}">
                <a16:creationId xmlns:a16="http://schemas.microsoft.com/office/drawing/2014/main" id="{2B814806-A4C2-4146-9DCE-B183447E4931}"/>
              </a:ext>
            </a:extLst>
          </p:cNvPr>
          <p:cNvSpPr/>
          <p:nvPr/>
        </p:nvSpPr>
        <p:spPr>
          <a:xfrm>
            <a:off x="4571765" y="2654773"/>
            <a:ext cx="1548248" cy="29391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4EA29425-C3B1-4CB5-8A76-D60F694AD0CC}"/>
              </a:ext>
            </a:extLst>
          </p:cNvPr>
          <p:cNvSpPr/>
          <p:nvPr/>
        </p:nvSpPr>
        <p:spPr>
          <a:xfrm>
            <a:off x="1042941" y="2406025"/>
            <a:ext cx="1122910" cy="29391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9BF5DC89-8028-492E-9A7A-B28BF7816415}"/>
              </a:ext>
            </a:extLst>
          </p:cNvPr>
          <p:cNvSpPr/>
          <p:nvPr/>
        </p:nvSpPr>
        <p:spPr>
          <a:xfrm>
            <a:off x="1803368" y="3624896"/>
            <a:ext cx="1016071" cy="26610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E8DD1DDB-B40E-4C06-9C4F-7F97642C44BA}"/>
              </a:ext>
            </a:extLst>
          </p:cNvPr>
          <p:cNvSpPr txBox="1"/>
          <p:nvPr/>
        </p:nvSpPr>
        <p:spPr>
          <a:xfrm>
            <a:off x="4613561" y="1555215"/>
            <a:ext cx="4409992" cy="646331"/>
          </a:xfrm>
          <a:prstGeom prst="rect">
            <a:avLst/>
          </a:prstGeom>
          <a:solidFill>
            <a:schemeClr val="bg1">
              <a:lumMod val="95000"/>
            </a:schemeClr>
          </a:solidFill>
          <a:ln w="28575">
            <a:solidFill>
              <a:schemeClr val="accent1"/>
            </a:solidFill>
          </a:ln>
        </p:spPr>
        <p:txBody>
          <a:bodyPr wrap="square" rtlCol="0">
            <a:spAutoFit/>
          </a:bodyPr>
          <a:lstStyle/>
          <a:p>
            <a:r>
              <a:rPr lang="en-US" dirty="0"/>
              <a:t>Static taint analysis tracks the propagation of information from a </a:t>
            </a:r>
            <a:r>
              <a:rPr lang="en-US" b="1" dirty="0">
                <a:solidFill>
                  <a:schemeClr val="accent4"/>
                </a:solidFill>
                <a:effectLst>
                  <a:outerShdw blurRad="38100" dist="38100" dir="2700000" algn="tl">
                    <a:srgbClr val="000000">
                      <a:alpha val="43137"/>
                    </a:srgbClr>
                  </a:outerShdw>
                </a:effectLst>
              </a:rPr>
              <a:t>SOURCE</a:t>
            </a:r>
            <a:r>
              <a:rPr lang="en-US" dirty="0"/>
              <a:t> to a </a:t>
            </a:r>
            <a:r>
              <a:rPr lang="en-US" b="1" dirty="0">
                <a:solidFill>
                  <a:srgbClr val="EC701C"/>
                </a:solidFill>
                <a:effectLst>
                  <a:outerShdw blurRad="38100" dist="38100" dir="2700000" algn="tl">
                    <a:srgbClr val="000000">
                      <a:alpha val="43137"/>
                    </a:srgbClr>
                  </a:outerShdw>
                </a:effectLst>
              </a:rPr>
              <a:t>SINK</a:t>
            </a:r>
          </a:p>
        </p:txBody>
      </p:sp>
      <p:sp>
        <p:nvSpPr>
          <p:cNvPr id="21" name="Rectangle 20">
            <a:extLst>
              <a:ext uri="{FF2B5EF4-FFF2-40B4-BE49-F238E27FC236}">
                <a16:creationId xmlns:a16="http://schemas.microsoft.com/office/drawing/2014/main" id="{AA00FF54-8B8C-4633-BE73-C719768FDBB3}"/>
              </a:ext>
            </a:extLst>
          </p:cNvPr>
          <p:cNvSpPr/>
          <p:nvPr/>
        </p:nvSpPr>
        <p:spPr>
          <a:xfrm>
            <a:off x="382203" y="5064215"/>
            <a:ext cx="5013214" cy="853281"/>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Problem 1</a:t>
            </a:r>
            <a:r>
              <a:rPr lang="en-US" dirty="0">
                <a:solidFill>
                  <a:schemeClr val="tx1"/>
                </a:solidFill>
              </a:rPr>
              <a:t>: False positives due to merging branches </a:t>
            </a:r>
          </a:p>
          <a:p>
            <a:r>
              <a:rPr lang="en-US" dirty="0">
                <a:solidFill>
                  <a:schemeClr val="tx1"/>
                </a:solidFill>
              </a:rPr>
              <a:t>e.g., path = (action, restaurant, loc, query, nearby)</a:t>
            </a:r>
          </a:p>
        </p:txBody>
      </p:sp>
      <p:sp>
        <p:nvSpPr>
          <p:cNvPr id="23" name="Rectangle 22">
            <a:extLst>
              <a:ext uri="{FF2B5EF4-FFF2-40B4-BE49-F238E27FC236}">
                <a16:creationId xmlns:a16="http://schemas.microsoft.com/office/drawing/2014/main" id="{94581894-7071-4B8C-93CB-463727E4C0BF}"/>
              </a:ext>
            </a:extLst>
          </p:cNvPr>
          <p:cNvSpPr/>
          <p:nvPr/>
        </p:nvSpPr>
        <p:spPr>
          <a:xfrm>
            <a:off x="5450577" y="5064215"/>
            <a:ext cx="3564085" cy="853281"/>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Problem 2</a:t>
            </a:r>
            <a:r>
              <a:rPr lang="en-US" dirty="0">
                <a:solidFill>
                  <a:schemeClr val="tx1"/>
                </a:solidFill>
              </a:rPr>
              <a:t>: Complex objects</a:t>
            </a:r>
          </a:p>
          <a:p>
            <a:r>
              <a:rPr lang="en-US" dirty="0">
                <a:solidFill>
                  <a:schemeClr val="tx1"/>
                </a:solidFill>
              </a:rPr>
              <a:t>e.g., restaurant </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restName</a:t>
            </a:r>
            <a:endParaRPr lang="en-US" dirty="0">
              <a:solidFill>
                <a:schemeClr val="tx1"/>
              </a:solidFill>
            </a:endParaRPr>
          </a:p>
        </p:txBody>
      </p:sp>
      <p:sp>
        <p:nvSpPr>
          <p:cNvPr id="14" name="Title 1">
            <a:extLst>
              <a:ext uri="{FF2B5EF4-FFF2-40B4-BE49-F238E27FC236}">
                <a16:creationId xmlns:a16="http://schemas.microsoft.com/office/drawing/2014/main" id="{9F1B2CB3-5767-423D-8AEB-A50C8255D679}"/>
              </a:ext>
            </a:extLst>
          </p:cNvPr>
          <p:cNvSpPr txBox="1">
            <a:spLocks/>
          </p:cNvSpPr>
          <p:nvPr/>
        </p:nvSpPr>
        <p:spPr>
          <a:xfrm>
            <a:off x="200892" y="908321"/>
            <a:ext cx="8445316" cy="79201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2400" dirty="0"/>
              <a:t>Challenges in app link extraction</a:t>
            </a:r>
          </a:p>
        </p:txBody>
      </p:sp>
    </p:spTree>
    <p:extLst>
      <p:ext uri="{BB962C8B-B14F-4D97-AF65-F5344CB8AC3E}">
        <p14:creationId xmlns:p14="http://schemas.microsoft.com/office/powerpoint/2010/main" val="36656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5" grpId="0" animBg="1"/>
      <p:bldP spid="16" grpId="0" animBg="1"/>
      <p:bldP spid="17" grpId="0" animBg="1"/>
      <p:bldP spid="19" grpId="0" animBg="1"/>
      <p:bldP spid="20" grpId="0" animBg="1"/>
      <p:bldP spid="5" grpId="0" animBg="1"/>
      <p:bldP spid="21"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1D6B-30A8-4DEC-8E49-D2AFCA4EF531}"/>
              </a:ext>
            </a:extLst>
          </p:cNvPr>
          <p:cNvSpPr>
            <a:spLocks noGrp="1"/>
          </p:cNvSpPr>
          <p:nvPr>
            <p:ph type="title"/>
          </p:nvPr>
        </p:nvSpPr>
        <p:spPr/>
        <p:txBody>
          <a:bodyPr>
            <a:normAutofit/>
          </a:bodyPr>
          <a:lstStyle/>
          <a:p>
            <a:r>
              <a:rPr lang="en-US" dirty="0" err="1"/>
              <a:t>Elix</a:t>
            </a:r>
            <a:r>
              <a:rPr lang="en-US" dirty="0"/>
              <a:t>’ approach</a:t>
            </a:r>
          </a:p>
        </p:txBody>
      </p:sp>
      <p:sp>
        <p:nvSpPr>
          <p:cNvPr id="3" name="Content Placeholder 2">
            <a:extLst>
              <a:ext uri="{FF2B5EF4-FFF2-40B4-BE49-F238E27FC236}">
                <a16:creationId xmlns:a16="http://schemas.microsoft.com/office/drawing/2014/main" id="{E6097C66-8D8F-499E-839D-724203263D2E}"/>
              </a:ext>
            </a:extLst>
          </p:cNvPr>
          <p:cNvSpPr>
            <a:spLocks noGrp="1"/>
          </p:cNvSpPr>
          <p:nvPr>
            <p:ph idx="1"/>
          </p:nvPr>
        </p:nvSpPr>
        <p:spPr/>
        <p:txBody>
          <a:bodyPr>
            <a:normAutofit fontScale="92500" lnSpcReduction="20000"/>
          </a:bodyPr>
          <a:lstStyle/>
          <a:p>
            <a:endParaRPr lang="en-US" dirty="0"/>
          </a:p>
          <a:p>
            <a:r>
              <a:rPr lang="en-US" dirty="0"/>
              <a:t>Problem 1: </a:t>
            </a:r>
            <a:r>
              <a:rPr lang="en-US" dirty="0">
                <a:solidFill>
                  <a:schemeClr val="accent5"/>
                </a:solidFill>
              </a:rPr>
              <a:t>Selective path taint tracking with symbolic execution </a:t>
            </a:r>
          </a:p>
          <a:p>
            <a:pPr lvl="1"/>
            <a:r>
              <a:rPr lang="en-US" dirty="0"/>
              <a:t>Taint status and path condition are stored in a taint summary</a:t>
            </a:r>
          </a:p>
          <a:p>
            <a:pPr lvl="1"/>
            <a:r>
              <a:rPr lang="en-US" dirty="0"/>
              <a:t>Symbolic executor updates the symbolic state after each statement</a:t>
            </a:r>
          </a:p>
          <a:p>
            <a:pPr lvl="1"/>
            <a:r>
              <a:rPr lang="en-US" dirty="0"/>
              <a:t>To avoid path explosion, path merging and path killing</a:t>
            </a:r>
          </a:p>
          <a:p>
            <a:pPr lvl="1"/>
            <a:endParaRPr lang="en-US" dirty="0"/>
          </a:p>
          <a:p>
            <a:r>
              <a:rPr lang="en-US" dirty="0"/>
              <a:t>Problem 2: </a:t>
            </a:r>
            <a:r>
              <a:rPr lang="en-US" dirty="0">
                <a:solidFill>
                  <a:schemeClr val="accent5"/>
                </a:solidFill>
              </a:rPr>
              <a:t>Complex object reduction</a:t>
            </a:r>
          </a:p>
          <a:p>
            <a:pPr lvl="1"/>
            <a:r>
              <a:rPr lang="en-US" dirty="0"/>
              <a:t>2</a:t>
            </a:r>
            <a:r>
              <a:rPr lang="en-US" baseline="30000" dirty="0"/>
              <a:t>nd</a:t>
            </a:r>
            <a:r>
              <a:rPr lang="en-US" dirty="0"/>
              <a:t> round of taint propagation with </a:t>
            </a:r>
            <a:r>
              <a:rPr lang="en-US" sz="1650" dirty="0" err="1">
                <a:latin typeface="Consolas" panose="020B0609020204030204" pitchFamily="49" charset="0"/>
              </a:rPr>
              <a:t>getSerializableExtra</a:t>
            </a:r>
            <a:r>
              <a:rPr lang="en-US" sz="1650" dirty="0">
                <a:latin typeface="Consolas" panose="020B0609020204030204" pitchFamily="49" charset="0"/>
              </a:rPr>
              <a:t>(String key) </a:t>
            </a:r>
            <a:r>
              <a:rPr lang="en-US" dirty="0"/>
              <a:t>and </a:t>
            </a:r>
            <a:r>
              <a:rPr lang="en-US" sz="1650" dirty="0" err="1">
                <a:latin typeface="Consolas" panose="020B0609020204030204" pitchFamily="49" charset="0"/>
              </a:rPr>
              <a:t>getParcelableExtra</a:t>
            </a:r>
            <a:r>
              <a:rPr lang="en-US" sz="1650" dirty="0">
                <a:latin typeface="Consolas" panose="020B0609020204030204" pitchFamily="49" charset="0"/>
              </a:rPr>
              <a:t>(String key)</a:t>
            </a:r>
            <a:r>
              <a:rPr lang="en-US" dirty="0"/>
              <a:t> as sources</a:t>
            </a:r>
          </a:p>
          <a:p>
            <a:pPr lvl="1"/>
            <a:r>
              <a:rPr lang="en-US" dirty="0"/>
              <a:t>Keeps track of the object fields accessed</a:t>
            </a:r>
          </a:p>
          <a:p>
            <a:pPr lvl="1"/>
            <a:r>
              <a:rPr lang="en-US" dirty="0"/>
              <a:t>If it flows outside the analysis scope it assumes all fields are used</a:t>
            </a:r>
          </a:p>
          <a:p>
            <a:pPr lvl="1"/>
            <a:endParaRPr lang="en-US" dirty="0"/>
          </a:p>
        </p:txBody>
      </p:sp>
    </p:spTree>
    <p:extLst>
      <p:ext uri="{BB962C8B-B14F-4D97-AF65-F5344CB8AC3E}">
        <p14:creationId xmlns:p14="http://schemas.microsoft.com/office/powerpoint/2010/main" val="468465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AE51-E22C-437A-998F-01EDF920802A}"/>
              </a:ext>
            </a:extLst>
          </p:cNvPr>
          <p:cNvSpPr>
            <a:spLocks noGrp="1"/>
          </p:cNvSpPr>
          <p:nvPr>
            <p:ph type="title"/>
          </p:nvPr>
        </p:nvSpPr>
        <p:spPr/>
        <p:txBody>
          <a:bodyPr/>
          <a:lstStyle/>
          <a:p>
            <a:r>
              <a:rPr lang="en-US" dirty="0"/>
              <a:t>Implementation details</a:t>
            </a:r>
          </a:p>
        </p:txBody>
      </p:sp>
      <p:sp>
        <p:nvSpPr>
          <p:cNvPr id="3" name="Content Placeholder 2">
            <a:extLst>
              <a:ext uri="{FF2B5EF4-FFF2-40B4-BE49-F238E27FC236}">
                <a16:creationId xmlns:a16="http://schemas.microsoft.com/office/drawing/2014/main" id="{A2F9465E-DA4B-4DA7-A016-2B312174109C}"/>
              </a:ext>
            </a:extLst>
          </p:cNvPr>
          <p:cNvSpPr>
            <a:spLocks noGrp="1"/>
          </p:cNvSpPr>
          <p:nvPr>
            <p:ph idx="1"/>
          </p:nvPr>
        </p:nvSpPr>
        <p:spPr>
          <a:xfrm>
            <a:off x="628650" y="1834880"/>
            <a:ext cx="3989608" cy="3655093"/>
          </a:xfrm>
        </p:spPr>
        <p:txBody>
          <a:bodyPr>
            <a:normAutofit fontScale="85000" lnSpcReduction="20000"/>
          </a:bodyPr>
          <a:lstStyle/>
          <a:p>
            <a:r>
              <a:rPr lang="en-US" dirty="0"/>
              <a:t>Android 6.0</a:t>
            </a:r>
          </a:p>
          <a:p>
            <a:r>
              <a:rPr lang="en-US" dirty="0"/>
              <a:t>Based on </a:t>
            </a:r>
            <a:r>
              <a:rPr lang="en-US" dirty="0" err="1"/>
              <a:t>FlowDroid</a:t>
            </a:r>
            <a:r>
              <a:rPr lang="en-US" dirty="0"/>
              <a:t> </a:t>
            </a:r>
          </a:p>
          <a:p>
            <a:r>
              <a:rPr lang="en-US" dirty="0"/>
              <a:t>3 modules</a:t>
            </a:r>
          </a:p>
          <a:p>
            <a:pPr lvl="1"/>
            <a:r>
              <a:rPr lang="en-US" dirty="0"/>
              <a:t>App link extractor</a:t>
            </a:r>
          </a:p>
          <a:p>
            <a:pPr lvl="1"/>
            <a:r>
              <a:rPr lang="en-US" dirty="0"/>
              <a:t>Link executor to be installed on device</a:t>
            </a:r>
          </a:p>
          <a:p>
            <a:pPr lvl="1"/>
            <a:r>
              <a:rPr lang="en-US" dirty="0"/>
              <a:t>Testing infrastructure </a:t>
            </a:r>
          </a:p>
          <a:p>
            <a:pPr lvl="2"/>
            <a:r>
              <a:rPr lang="en-US" dirty="0"/>
              <a:t>Dynamic analysis for link parameterization</a:t>
            </a:r>
          </a:p>
          <a:p>
            <a:pPr lvl="2"/>
            <a:r>
              <a:rPr lang="en-US" dirty="0"/>
              <a:t>Phones + Azure VMs </a:t>
            </a:r>
          </a:p>
          <a:p>
            <a:r>
              <a:rPr lang="en-US" dirty="0"/>
              <a:t>Tested on top-1007 Android apps</a:t>
            </a:r>
          </a:p>
        </p:txBody>
      </p:sp>
      <p:grpSp>
        <p:nvGrpSpPr>
          <p:cNvPr id="4" name="Group 3">
            <a:extLst>
              <a:ext uri="{FF2B5EF4-FFF2-40B4-BE49-F238E27FC236}">
                <a16:creationId xmlns:a16="http://schemas.microsoft.com/office/drawing/2014/main" id="{2A0BB8F1-7698-4999-8BDE-B5E0C9D7B261}"/>
              </a:ext>
            </a:extLst>
          </p:cNvPr>
          <p:cNvGrpSpPr/>
          <p:nvPr/>
        </p:nvGrpSpPr>
        <p:grpSpPr>
          <a:xfrm>
            <a:off x="4745182" y="2329296"/>
            <a:ext cx="4279056" cy="3349136"/>
            <a:chOff x="295307" y="-312315"/>
            <a:chExt cx="10010157" cy="7724364"/>
          </a:xfrm>
        </p:grpSpPr>
        <p:sp>
          <p:nvSpPr>
            <p:cNvPr id="5" name="Rectangle 4">
              <a:extLst>
                <a:ext uri="{FF2B5EF4-FFF2-40B4-BE49-F238E27FC236}">
                  <a16:creationId xmlns:a16="http://schemas.microsoft.com/office/drawing/2014/main" id="{7F15902F-A3EA-4961-9A75-BDE3D568AC2C}"/>
                </a:ext>
              </a:extLst>
            </p:cNvPr>
            <p:cNvSpPr/>
            <p:nvPr/>
          </p:nvSpPr>
          <p:spPr>
            <a:xfrm>
              <a:off x="1793025" y="151992"/>
              <a:ext cx="1767525" cy="2964279"/>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Link extraction </a:t>
              </a:r>
            </a:p>
            <a:p>
              <a:pPr algn="ctr"/>
              <a:r>
                <a:rPr lang="en-US" sz="1050" dirty="0">
                  <a:solidFill>
                    <a:schemeClr val="tx1"/>
                  </a:solidFill>
                </a:rPr>
                <a:t>(Static analysis)</a:t>
              </a: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p:txBody>
        </p:sp>
        <p:pic>
          <p:nvPicPr>
            <p:cNvPr id="6" name="Graphic 5" descr="Gears">
              <a:extLst>
                <a:ext uri="{FF2B5EF4-FFF2-40B4-BE49-F238E27FC236}">
                  <a16:creationId xmlns:a16="http://schemas.microsoft.com/office/drawing/2014/main" id="{4122F4A0-CE78-4AE5-8574-40B8602E7F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3887" y="2082842"/>
              <a:ext cx="914400" cy="914400"/>
            </a:xfrm>
            <a:prstGeom prst="rect">
              <a:avLst/>
            </a:prstGeom>
          </p:spPr>
        </p:pic>
        <p:pic>
          <p:nvPicPr>
            <p:cNvPr id="7" name="Graphic 6" descr="Checklist">
              <a:extLst>
                <a:ext uri="{FF2B5EF4-FFF2-40B4-BE49-F238E27FC236}">
                  <a16:creationId xmlns:a16="http://schemas.microsoft.com/office/drawing/2014/main" id="{AED20F9B-10FF-4CF5-84F2-8A54C411D4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66581" y="2025321"/>
              <a:ext cx="914400" cy="914400"/>
            </a:xfrm>
            <a:prstGeom prst="rect">
              <a:avLst/>
            </a:prstGeom>
          </p:spPr>
        </p:pic>
        <p:pic>
          <p:nvPicPr>
            <p:cNvPr id="8" name="Graphic 7" descr="List">
              <a:extLst>
                <a:ext uri="{FF2B5EF4-FFF2-40B4-BE49-F238E27FC236}">
                  <a16:creationId xmlns:a16="http://schemas.microsoft.com/office/drawing/2014/main" id="{DA128204-51E6-4F6D-B95B-1EA1AA0046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1181" y="469937"/>
              <a:ext cx="792695" cy="745689"/>
            </a:xfrm>
            <a:prstGeom prst="rect">
              <a:avLst/>
            </a:prstGeom>
          </p:spPr>
        </p:pic>
        <p:pic>
          <p:nvPicPr>
            <p:cNvPr id="9" name="Graphic 8" descr="List">
              <a:extLst>
                <a:ext uri="{FF2B5EF4-FFF2-40B4-BE49-F238E27FC236}">
                  <a16:creationId xmlns:a16="http://schemas.microsoft.com/office/drawing/2014/main" id="{83164230-3071-4751-A25F-CA69A02566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1181" y="1201788"/>
              <a:ext cx="792695" cy="745689"/>
            </a:xfrm>
            <a:prstGeom prst="rect">
              <a:avLst/>
            </a:prstGeom>
          </p:spPr>
        </p:pic>
        <p:pic>
          <p:nvPicPr>
            <p:cNvPr id="10" name="Graphic 9" descr="List">
              <a:extLst>
                <a:ext uri="{FF2B5EF4-FFF2-40B4-BE49-F238E27FC236}">
                  <a16:creationId xmlns:a16="http://schemas.microsoft.com/office/drawing/2014/main" id="{4671FB87-D1C8-474E-8D20-AAC7D581F0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1181" y="1944790"/>
              <a:ext cx="792695" cy="745689"/>
            </a:xfrm>
            <a:prstGeom prst="rect">
              <a:avLst/>
            </a:prstGeom>
          </p:spPr>
        </p:pic>
        <p:sp>
          <p:nvSpPr>
            <p:cNvPr id="11" name="Rectangle 10">
              <a:extLst>
                <a:ext uri="{FF2B5EF4-FFF2-40B4-BE49-F238E27FC236}">
                  <a16:creationId xmlns:a16="http://schemas.microsoft.com/office/drawing/2014/main" id="{00C5B551-35E4-498B-9C8E-C2618719D960}"/>
                </a:ext>
              </a:extLst>
            </p:cNvPr>
            <p:cNvSpPr/>
            <p:nvPr/>
          </p:nvSpPr>
          <p:spPr>
            <a:xfrm>
              <a:off x="1790151" y="3896654"/>
              <a:ext cx="1773275" cy="249306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a:p>
              <a:pPr algn="ctr"/>
              <a:r>
                <a:rPr lang="en-US" sz="1050" dirty="0">
                  <a:solidFill>
                    <a:schemeClr val="tx1"/>
                  </a:solidFill>
                </a:rPr>
                <a:t>Input collection</a:t>
              </a: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p:txBody>
        </p:sp>
        <p:pic>
          <p:nvPicPr>
            <p:cNvPr id="12" name="Picture 11">
              <a:extLst>
                <a:ext uri="{FF2B5EF4-FFF2-40B4-BE49-F238E27FC236}">
                  <a16:creationId xmlns:a16="http://schemas.microsoft.com/office/drawing/2014/main" id="{670A81F8-E1C5-4DED-B6D8-6F017034598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967" t="15669" r="2202" b="10998"/>
            <a:stretch/>
          </p:blipFill>
          <p:spPr>
            <a:xfrm>
              <a:off x="2249881" y="4796963"/>
              <a:ext cx="788598" cy="754311"/>
            </a:xfrm>
            <a:prstGeom prst="rect">
              <a:avLst/>
            </a:prstGeom>
          </p:spPr>
        </p:pic>
        <p:pic>
          <p:nvPicPr>
            <p:cNvPr id="13" name="Graphic 12" descr="Smart Phone">
              <a:extLst>
                <a:ext uri="{FF2B5EF4-FFF2-40B4-BE49-F238E27FC236}">
                  <a16:creationId xmlns:a16="http://schemas.microsoft.com/office/drawing/2014/main" id="{8B96A4F1-1619-43D8-B66C-EF730EB2A6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76981" y="5652863"/>
              <a:ext cx="561057" cy="561057"/>
            </a:xfrm>
            <a:prstGeom prst="rect">
              <a:avLst/>
            </a:prstGeom>
          </p:spPr>
        </p:pic>
        <p:pic>
          <p:nvPicPr>
            <p:cNvPr id="14" name="Picture 13">
              <a:extLst>
                <a:ext uri="{FF2B5EF4-FFF2-40B4-BE49-F238E27FC236}">
                  <a16:creationId xmlns:a16="http://schemas.microsoft.com/office/drawing/2014/main" id="{70BD159F-5ADF-44F5-9985-937F2991740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10163" y="5661636"/>
              <a:ext cx="588126" cy="541398"/>
            </a:xfrm>
            <a:prstGeom prst="rect">
              <a:avLst/>
            </a:prstGeom>
          </p:spPr>
        </p:pic>
        <p:sp>
          <p:nvSpPr>
            <p:cNvPr id="15" name="TextBox 14">
              <a:extLst>
                <a:ext uri="{FF2B5EF4-FFF2-40B4-BE49-F238E27FC236}">
                  <a16:creationId xmlns:a16="http://schemas.microsoft.com/office/drawing/2014/main" id="{37BD8ABA-22A8-47D2-A0FF-0B3ADADD94AA}"/>
                </a:ext>
              </a:extLst>
            </p:cNvPr>
            <p:cNvSpPr txBox="1"/>
            <p:nvPr/>
          </p:nvSpPr>
          <p:spPr>
            <a:xfrm>
              <a:off x="2312427" y="5425132"/>
              <a:ext cx="589494" cy="585626"/>
            </a:xfrm>
            <a:prstGeom prst="rect">
              <a:avLst/>
            </a:prstGeom>
            <a:noFill/>
          </p:spPr>
          <p:txBody>
            <a:bodyPr wrap="none" rtlCol="0">
              <a:spAutoFit/>
            </a:bodyPr>
            <a:lstStyle/>
            <a:p>
              <a:r>
                <a:rPr lang="en-US" sz="1050" b="1" dirty="0"/>
                <a:t>+</a:t>
              </a:r>
            </a:p>
          </p:txBody>
        </p:sp>
        <p:pic>
          <p:nvPicPr>
            <p:cNvPr id="16" name="Picture 15">
              <a:extLst>
                <a:ext uri="{FF2B5EF4-FFF2-40B4-BE49-F238E27FC236}">
                  <a16:creationId xmlns:a16="http://schemas.microsoft.com/office/drawing/2014/main" id="{EC5BD87A-3111-44C3-84EB-40DF4A6CD27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24058" y="3944590"/>
              <a:ext cx="486941" cy="594247"/>
            </a:xfrm>
            <a:prstGeom prst="rect">
              <a:avLst/>
            </a:prstGeom>
          </p:spPr>
        </p:pic>
        <p:pic>
          <p:nvPicPr>
            <p:cNvPr id="17" name="Picture 16">
              <a:extLst>
                <a:ext uri="{FF2B5EF4-FFF2-40B4-BE49-F238E27FC236}">
                  <a16:creationId xmlns:a16="http://schemas.microsoft.com/office/drawing/2014/main" id="{42AED4C3-7830-47EF-9AB5-6A8CF7B816F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24058" y="4641766"/>
              <a:ext cx="486941" cy="594247"/>
            </a:xfrm>
            <a:prstGeom prst="rect">
              <a:avLst/>
            </a:prstGeom>
          </p:spPr>
        </p:pic>
        <p:pic>
          <p:nvPicPr>
            <p:cNvPr id="18" name="Picture 17">
              <a:extLst>
                <a:ext uri="{FF2B5EF4-FFF2-40B4-BE49-F238E27FC236}">
                  <a16:creationId xmlns:a16="http://schemas.microsoft.com/office/drawing/2014/main" id="{314E7DD7-1AE7-4C6D-819A-CAC3811513D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24058" y="5381360"/>
              <a:ext cx="486941" cy="594247"/>
            </a:xfrm>
            <a:prstGeom prst="rect">
              <a:avLst/>
            </a:prstGeom>
          </p:spPr>
        </p:pic>
        <p:sp>
          <p:nvSpPr>
            <p:cNvPr id="19" name="TextBox 18">
              <a:extLst>
                <a:ext uri="{FF2B5EF4-FFF2-40B4-BE49-F238E27FC236}">
                  <a16:creationId xmlns:a16="http://schemas.microsoft.com/office/drawing/2014/main" id="{FF621D39-989A-4D9D-BF12-12A7D449A83D}"/>
                </a:ext>
              </a:extLst>
            </p:cNvPr>
            <p:cNvSpPr txBox="1"/>
            <p:nvPr/>
          </p:nvSpPr>
          <p:spPr>
            <a:xfrm>
              <a:off x="3707334" y="2971825"/>
              <a:ext cx="589494" cy="585626"/>
            </a:xfrm>
            <a:prstGeom prst="rect">
              <a:avLst/>
            </a:prstGeom>
            <a:noFill/>
          </p:spPr>
          <p:txBody>
            <a:bodyPr wrap="none" rtlCol="0">
              <a:spAutoFit/>
            </a:bodyPr>
            <a:lstStyle/>
            <a:p>
              <a:r>
                <a:rPr lang="en-US" sz="1050" b="1" dirty="0"/>
                <a:t>+</a:t>
              </a:r>
            </a:p>
          </p:txBody>
        </p:sp>
        <p:sp>
          <p:nvSpPr>
            <p:cNvPr id="20" name="TextBox 19">
              <a:extLst>
                <a:ext uri="{FF2B5EF4-FFF2-40B4-BE49-F238E27FC236}">
                  <a16:creationId xmlns:a16="http://schemas.microsoft.com/office/drawing/2014/main" id="{2DBB5F31-FAB7-4DD8-9A27-E0B6D2B169A2}"/>
                </a:ext>
              </a:extLst>
            </p:cNvPr>
            <p:cNvSpPr txBox="1"/>
            <p:nvPr/>
          </p:nvSpPr>
          <p:spPr>
            <a:xfrm rot="5400000">
              <a:off x="3719557" y="2592114"/>
              <a:ext cx="735980" cy="647994"/>
            </a:xfrm>
            <a:prstGeom prst="rect">
              <a:avLst/>
            </a:prstGeom>
            <a:noFill/>
          </p:spPr>
          <p:txBody>
            <a:bodyPr wrap="square" rtlCol="0">
              <a:spAutoFit/>
            </a:bodyPr>
            <a:lstStyle/>
            <a:p>
              <a:r>
                <a:rPr lang="en-US" sz="1200" b="1" dirty="0"/>
                <a:t>...</a:t>
              </a:r>
            </a:p>
          </p:txBody>
        </p:sp>
        <p:sp>
          <p:nvSpPr>
            <p:cNvPr id="21" name="TextBox 20">
              <a:extLst>
                <a:ext uri="{FF2B5EF4-FFF2-40B4-BE49-F238E27FC236}">
                  <a16:creationId xmlns:a16="http://schemas.microsoft.com/office/drawing/2014/main" id="{D2C3160D-D46B-4083-8C0E-A377464004FB}"/>
                </a:ext>
              </a:extLst>
            </p:cNvPr>
            <p:cNvSpPr txBox="1"/>
            <p:nvPr/>
          </p:nvSpPr>
          <p:spPr>
            <a:xfrm rot="5400000">
              <a:off x="3685286" y="6036344"/>
              <a:ext cx="735980" cy="647994"/>
            </a:xfrm>
            <a:prstGeom prst="rect">
              <a:avLst/>
            </a:prstGeom>
            <a:noFill/>
          </p:spPr>
          <p:txBody>
            <a:bodyPr wrap="square" rtlCol="0">
              <a:spAutoFit/>
            </a:bodyPr>
            <a:lstStyle/>
            <a:p>
              <a:r>
                <a:rPr lang="en-US" sz="1200" b="1" dirty="0"/>
                <a:t>...</a:t>
              </a:r>
            </a:p>
          </p:txBody>
        </p:sp>
        <p:sp>
          <p:nvSpPr>
            <p:cNvPr id="22" name="TextBox 21">
              <a:extLst>
                <a:ext uri="{FF2B5EF4-FFF2-40B4-BE49-F238E27FC236}">
                  <a16:creationId xmlns:a16="http://schemas.microsoft.com/office/drawing/2014/main" id="{395EE9E6-B34A-46DA-8DFC-7AA4BE94B28E}"/>
                </a:ext>
              </a:extLst>
            </p:cNvPr>
            <p:cNvSpPr txBox="1"/>
            <p:nvPr/>
          </p:nvSpPr>
          <p:spPr>
            <a:xfrm>
              <a:off x="3269819" y="-312315"/>
              <a:ext cx="1378691" cy="958294"/>
            </a:xfrm>
            <a:prstGeom prst="rect">
              <a:avLst/>
            </a:prstGeom>
            <a:noFill/>
          </p:spPr>
          <p:txBody>
            <a:bodyPr wrap="square" rtlCol="0">
              <a:spAutoFit/>
            </a:bodyPr>
            <a:lstStyle/>
            <a:p>
              <a:pPr algn="ctr"/>
              <a:r>
                <a:rPr lang="en-US" sz="1050" dirty="0"/>
                <a:t>app links</a:t>
              </a:r>
            </a:p>
          </p:txBody>
        </p:sp>
        <p:sp>
          <p:nvSpPr>
            <p:cNvPr id="23" name="TextBox 22">
              <a:extLst>
                <a:ext uri="{FF2B5EF4-FFF2-40B4-BE49-F238E27FC236}">
                  <a16:creationId xmlns:a16="http://schemas.microsoft.com/office/drawing/2014/main" id="{45BE4AB7-A715-4946-AF43-5770D3ADD74C}"/>
                </a:ext>
              </a:extLst>
            </p:cNvPr>
            <p:cNvSpPr txBox="1"/>
            <p:nvPr/>
          </p:nvSpPr>
          <p:spPr>
            <a:xfrm>
              <a:off x="2986285" y="6453755"/>
              <a:ext cx="1945768" cy="958294"/>
            </a:xfrm>
            <a:prstGeom prst="rect">
              <a:avLst/>
            </a:prstGeom>
            <a:noFill/>
          </p:spPr>
          <p:txBody>
            <a:bodyPr wrap="square" rtlCol="0">
              <a:spAutoFit/>
            </a:bodyPr>
            <a:lstStyle/>
            <a:p>
              <a:pPr algn="ctr"/>
              <a:r>
                <a:rPr lang="en-US" sz="1050" dirty="0"/>
                <a:t>monkey logs</a:t>
              </a:r>
            </a:p>
          </p:txBody>
        </p:sp>
        <p:cxnSp>
          <p:nvCxnSpPr>
            <p:cNvPr id="24" name="Straight Arrow Connector 23">
              <a:extLst>
                <a:ext uri="{FF2B5EF4-FFF2-40B4-BE49-F238E27FC236}">
                  <a16:creationId xmlns:a16="http://schemas.microsoft.com/office/drawing/2014/main" id="{213CC8E8-FCDF-484F-90B2-597724B32313}"/>
                </a:ext>
              </a:extLst>
            </p:cNvPr>
            <p:cNvCxnSpPr>
              <a:cxnSpLocks/>
            </p:cNvCxnSpPr>
            <p:nvPr/>
          </p:nvCxnSpPr>
          <p:spPr>
            <a:xfrm flipV="1">
              <a:off x="4363876" y="3424773"/>
              <a:ext cx="542536" cy="5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2881E3F9-5D44-4688-A99C-34C979D4D5FA}"/>
                </a:ext>
              </a:extLst>
            </p:cNvPr>
            <p:cNvGrpSpPr/>
            <p:nvPr/>
          </p:nvGrpSpPr>
          <p:grpSpPr>
            <a:xfrm>
              <a:off x="8966581" y="2947621"/>
              <a:ext cx="914400" cy="914400"/>
              <a:chOff x="9610733" y="3496472"/>
              <a:chExt cx="914400" cy="914400"/>
            </a:xfrm>
          </p:grpSpPr>
          <p:pic>
            <p:nvPicPr>
              <p:cNvPr id="98" name="Graphic 97" descr="Checklist">
                <a:extLst>
                  <a:ext uri="{FF2B5EF4-FFF2-40B4-BE49-F238E27FC236}">
                    <a16:creationId xmlns:a16="http://schemas.microsoft.com/office/drawing/2014/main" id="{2B55C1C7-41E4-4FB6-85B7-FFE09F7D96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0733" y="3496472"/>
                <a:ext cx="914400" cy="914400"/>
              </a:xfrm>
              <a:prstGeom prst="rect">
                <a:avLst/>
              </a:prstGeom>
            </p:spPr>
          </p:pic>
          <p:sp>
            <p:nvSpPr>
              <p:cNvPr id="99" name="Rectangle 98">
                <a:extLst>
                  <a:ext uri="{FF2B5EF4-FFF2-40B4-BE49-F238E27FC236}">
                    <a16:creationId xmlns:a16="http://schemas.microsoft.com/office/drawing/2014/main" id="{5C707362-4907-4B8A-834A-84A98BDE85A0}"/>
                  </a:ext>
                </a:extLst>
              </p:cNvPr>
              <p:cNvSpPr/>
              <p:nvPr/>
            </p:nvSpPr>
            <p:spPr>
              <a:xfrm>
                <a:off x="9858992" y="3800749"/>
                <a:ext cx="191641" cy="129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x</a:t>
                </a:r>
              </a:p>
            </p:txBody>
          </p:sp>
          <p:sp>
            <p:nvSpPr>
              <p:cNvPr id="100" name="Rectangle 99">
                <a:extLst>
                  <a:ext uri="{FF2B5EF4-FFF2-40B4-BE49-F238E27FC236}">
                    <a16:creationId xmlns:a16="http://schemas.microsoft.com/office/drawing/2014/main" id="{76274FD1-6C81-4BDD-8242-E9A8B67FCBC2}"/>
                  </a:ext>
                </a:extLst>
              </p:cNvPr>
              <p:cNvSpPr/>
              <p:nvPr/>
            </p:nvSpPr>
            <p:spPr>
              <a:xfrm>
                <a:off x="9865422" y="4095576"/>
                <a:ext cx="191641" cy="129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x</a:t>
                </a:r>
              </a:p>
            </p:txBody>
          </p:sp>
        </p:grpSp>
        <p:grpSp>
          <p:nvGrpSpPr>
            <p:cNvPr id="26" name="Group 25">
              <a:extLst>
                <a:ext uri="{FF2B5EF4-FFF2-40B4-BE49-F238E27FC236}">
                  <a16:creationId xmlns:a16="http://schemas.microsoft.com/office/drawing/2014/main" id="{EA734FAA-5D8A-4501-80F3-85D32B5C900A}"/>
                </a:ext>
              </a:extLst>
            </p:cNvPr>
            <p:cNvGrpSpPr/>
            <p:nvPr/>
          </p:nvGrpSpPr>
          <p:grpSpPr>
            <a:xfrm>
              <a:off x="8966581" y="3869921"/>
              <a:ext cx="914400" cy="914400"/>
              <a:chOff x="10390819" y="3638376"/>
              <a:chExt cx="914400" cy="914400"/>
            </a:xfrm>
          </p:grpSpPr>
          <p:pic>
            <p:nvPicPr>
              <p:cNvPr id="96" name="Graphic 95" descr="Checklist">
                <a:extLst>
                  <a:ext uri="{FF2B5EF4-FFF2-40B4-BE49-F238E27FC236}">
                    <a16:creationId xmlns:a16="http://schemas.microsoft.com/office/drawing/2014/main" id="{3D5E710F-6C1F-457D-B63C-08330E4A4E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90819" y="3638376"/>
                <a:ext cx="914400" cy="914400"/>
              </a:xfrm>
              <a:prstGeom prst="rect">
                <a:avLst/>
              </a:prstGeom>
            </p:spPr>
          </p:pic>
          <p:sp>
            <p:nvSpPr>
              <p:cNvPr id="97" name="Rectangle 96">
                <a:extLst>
                  <a:ext uri="{FF2B5EF4-FFF2-40B4-BE49-F238E27FC236}">
                    <a16:creationId xmlns:a16="http://schemas.microsoft.com/office/drawing/2014/main" id="{B4D98EB1-4656-4EAD-9769-A525CEC59AE7}"/>
                  </a:ext>
                </a:extLst>
              </p:cNvPr>
              <p:cNvSpPr/>
              <p:nvPr/>
            </p:nvSpPr>
            <p:spPr>
              <a:xfrm>
                <a:off x="10639078" y="3942653"/>
                <a:ext cx="191641" cy="129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x</a:t>
                </a:r>
              </a:p>
            </p:txBody>
          </p:sp>
        </p:grpSp>
        <p:sp>
          <p:nvSpPr>
            <p:cNvPr id="27" name="TextBox 26">
              <a:extLst>
                <a:ext uri="{FF2B5EF4-FFF2-40B4-BE49-F238E27FC236}">
                  <a16:creationId xmlns:a16="http://schemas.microsoft.com/office/drawing/2014/main" id="{575B27BA-D3F3-4975-9B4D-2AA2E46A8830}"/>
                </a:ext>
              </a:extLst>
            </p:cNvPr>
            <p:cNvSpPr txBox="1"/>
            <p:nvPr/>
          </p:nvSpPr>
          <p:spPr>
            <a:xfrm rot="5400000">
              <a:off x="9162319" y="4836217"/>
              <a:ext cx="735980" cy="647994"/>
            </a:xfrm>
            <a:prstGeom prst="rect">
              <a:avLst/>
            </a:prstGeom>
            <a:noFill/>
          </p:spPr>
          <p:txBody>
            <a:bodyPr wrap="square" rtlCol="0">
              <a:spAutoFit/>
            </a:bodyPr>
            <a:lstStyle/>
            <a:p>
              <a:r>
                <a:rPr lang="en-US" sz="1200" b="1" dirty="0"/>
                <a:t>...</a:t>
              </a:r>
            </a:p>
          </p:txBody>
        </p:sp>
        <p:sp>
          <p:nvSpPr>
            <p:cNvPr id="28" name="TextBox 27">
              <a:extLst>
                <a:ext uri="{FF2B5EF4-FFF2-40B4-BE49-F238E27FC236}">
                  <a16:creationId xmlns:a16="http://schemas.microsoft.com/office/drawing/2014/main" id="{EB079332-DA15-454A-92A2-A8946D2D5CDA}"/>
                </a:ext>
              </a:extLst>
            </p:cNvPr>
            <p:cNvSpPr txBox="1"/>
            <p:nvPr/>
          </p:nvSpPr>
          <p:spPr>
            <a:xfrm>
              <a:off x="8542095" y="1062248"/>
              <a:ext cx="1763369" cy="958294"/>
            </a:xfrm>
            <a:prstGeom prst="rect">
              <a:avLst/>
            </a:prstGeom>
            <a:noFill/>
          </p:spPr>
          <p:txBody>
            <a:bodyPr wrap="square" rtlCol="0">
              <a:spAutoFit/>
            </a:bodyPr>
            <a:lstStyle/>
            <a:p>
              <a:pPr algn="ctr"/>
              <a:r>
                <a:rPr lang="en-US" sz="1050" dirty="0"/>
                <a:t>Validated </a:t>
              </a:r>
            </a:p>
            <a:p>
              <a:pPr algn="ctr"/>
              <a:r>
                <a:rPr lang="en-US" sz="1050" dirty="0"/>
                <a:t>app links</a:t>
              </a:r>
            </a:p>
          </p:txBody>
        </p:sp>
        <p:cxnSp>
          <p:nvCxnSpPr>
            <p:cNvPr id="29" name="Straight Arrow Connector 28">
              <a:extLst>
                <a:ext uri="{FF2B5EF4-FFF2-40B4-BE49-F238E27FC236}">
                  <a16:creationId xmlns:a16="http://schemas.microsoft.com/office/drawing/2014/main" id="{998126D7-1A76-4082-98D4-C4C2704E93FE}"/>
                </a:ext>
              </a:extLst>
            </p:cNvPr>
            <p:cNvCxnSpPr/>
            <p:nvPr/>
          </p:nvCxnSpPr>
          <p:spPr>
            <a:xfrm>
              <a:off x="8269049" y="3425366"/>
              <a:ext cx="7582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43119CD-8AD8-4BB3-AC3B-03FFB7AEC3CF}"/>
                </a:ext>
              </a:extLst>
            </p:cNvPr>
            <p:cNvSpPr/>
            <p:nvPr/>
          </p:nvSpPr>
          <p:spPr>
            <a:xfrm>
              <a:off x="4906412" y="2132660"/>
              <a:ext cx="3686417" cy="2516090"/>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Testing infrastructure</a:t>
              </a: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p:txBody>
        </p:sp>
        <p:sp>
          <p:nvSpPr>
            <p:cNvPr id="31" name="Rectangle 30">
              <a:extLst>
                <a:ext uri="{FF2B5EF4-FFF2-40B4-BE49-F238E27FC236}">
                  <a16:creationId xmlns:a16="http://schemas.microsoft.com/office/drawing/2014/main" id="{C0CFCD83-0865-4E95-BF7F-34F1D5CB19D1}"/>
                </a:ext>
              </a:extLst>
            </p:cNvPr>
            <p:cNvSpPr/>
            <p:nvPr/>
          </p:nvSpPr>
          <p:spPr>
            <a:xfrm>
              <a:off x="5090578" y="2793038"/>
              <a:ext cx="1459369" cy="1634726"/>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Execution</a:t>
              </a:r>
            </a:p>
            <a:p>
              <a:pPr algn="ctr"/>
              <a:endParaRPr lang="en-US" sz="900" dirty="0">
                <a:solidFill>
                  <a:schemeClr val="tx1"/>
                </a:solidFill>
              </a:endParaRPr>
            </a:p>
            <a:p>
              <a:pPr algn="ctr"/>
              <a:endParaRPr lang="en-US" sz="900" dirty="0">
                <a:solidFill>
                  <a:schemeClr val="tx1"/>
                </a:solidFill>
              </a:endParaRPr>
            </a:p>
            <a:p>
              <a:pPr algn="ctr"/>
              <a:endParaRPr lang="en-US" sz="900" dirty="0">
                <a:solidFill>
                  <a:schemeClr val="tx1"/>
                </a:solidFill>
              </a:endParaRPr>
            </a:p>
          </p:txBody>
        </p:sp>
        <p:pic>
          <p:nvPicPr>
            <p:cNvPr id="32" name="Graphic 31" descr="Smart Phone">
              <a:extLst>
                <a:ext uri="{FF2B5EF4-FFF2-40B4-BE49-F238E27FC236}">
                  <a16:creationId xmlns:a16="http://schemas.microsoft.com/office/drawing/2014/main" id="{138B4666-4E0B-42E9-B23D-C0CF86D519B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45477" y="3737651"/>
              <a:ext cx="610496" cy="610496"/>
            </a:xfrm>
            <a:prstGeom prst="rect">
              <a:avLst/>
            </a:prstGeom>
          </p:spPr>
        </p:pic>
        <p:pic>
          <p:nvPicPr>
            <p:cNvPr id="33" name="Picture 32">
              <a:extLst>
                <a:ext uri="{FF2B5EF4-FFF2-40B4-BE49-F238E27FC236}">
                  <a16:creationId xmlns:a16="http://schemas.microsoft.com/office/drawing/2014/main" id="{A8FDE72C-24CF-4EA9-8284-971E8B1709D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30137" y="3737651"/>
              <a:ext cx="613060" cy="599610"/>
            </a:xfrm>
            <a:prstGeom prst="rect">
              <a:avLst/>
            </a:prstGeom>
          </p:spPr>
        </p:pic>
        <p:sp>
          <p:nvSpPr>
            <p:cNvPr id="34" name="TextBox 33">
              <a:extLst>
                <a:ext uri="{FF2B5EF4-FFF2-40B4-BE49-F238E27FC236}">
                  <a16:creationId xmlns:a16="http://schemas.microsoft.com/office/drawing/2014/main" id="{2CF31F71-792A-4609-94F0-9F124FDC7C65}"/>
                </a:ext>
              </a:extLst>
            </p:cNvPr>
            <p:cNvSpPr txBox="1"/>
            <p:nvPr/>
          </p:nvSpPr>
          <p:spPr>
            <a:xfrm>
              <a:off x="5495631" y="3559358"/>
              <a:ext cx="589494" cy="585626"/>
            </a:xfrm>
            <a:prstGeom prst="rect">
              <a:avLst/>
            </a:prstGeom>
            <a:noFill/>
          </p:spPr>
          <p:txBody>
            <a:bodyPr wrap="none" rtlCol="0">
              <a:spAutoFit/>
            </a:bodyPr>
            <a:lstStyle/>
            <a:p>
              <a:r>
                <a:rPr lang="en-US" sz="1050" b="1" dirty="0"/>
                <a:t>+</a:t>
              </a:r>
            </a:p>
          </p:txBody>
        </p:sp>
        <p:cxnSp>
          <p:nvCxnSpPr>
            <p:cNvPr id="35" name="Straight Arrow Connector 34">
              <a:extLst>
                <a:ext uri="{FF2B5EF4-FFF2-40B4-BE49-F238E27FC236}">
                  <a16:creationId xmlns:a16="http://schemas.microsoft.com/office/drawing/2014/main" id="{4B111FF1-B37A-42B0-B92B-987425B6BDB9}"/>
                </a:ext>
              </a:extLst>
            </p:cNvPr>
            <p:cNvCxnSpPr>
              <a:cxnSpLocks/>
            </p:cNvCxnSpPr>
            <p:nvPr/>
          </p:nvCxnSpPr>
          <p:spPr>
            <a:xfrm>
              <a:off x="6526891" y="3450733"/>
              <a:ext cx="4794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74694A3-8069-4DBB-8FC8-F189713AA5ED}"/>
                </a:ext>
              </a:extLst>
            </p:cNvPr>
            <p:cNvSpPr/>
            <p:nvPr/>
          </p:nvSpPr>
          <p:spPr>
            <a:xfrm>
              <a:off x="7057136" y="2793038"/>
              <a:ext cx="1332990" cy="1634726"/>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Log analysis</a:t>
              </a:r>
            </a:p>
            <a:p>
              <a:pPr algn="ctr"/>
              <a:endParaRPr lang="en-US" sz="900" dirty="0">
                <a:solidFill>
                  <a:schemeClr val="tx1"/>
                </a:solidFill>
              </a:endParaRPr>
            </a:p>
            <a:p>
              <a:pPr algn="ctr"/>
              <a:endParaRPr lang="en-US" sz="900" dirty="0">
                <a:solidFill>
                  <a:schemeClr val="tx1"/>
                </a:solidFill>
              </a:endParaRPr>
            </a:p>
            <a:p>
              <a:pPr algn="ctr"/>
              <a:endParaRPr lang="en-US" sz="900" dirty="0">
                <a:solidFill>
                  <a:schemeClr val="tx1"/>
                </a:solidFill>
              </a:endParaRPr>
            </a:p>
          </p:txBody>
        </p:sp>
        <p:pic>
          <p:nvPicPr>
            <p:cNvPr id="37" name="Graphic 36" descr="Bar chart">
              <a:extLst>
                <a:ext uri="{FF2B5EF4-FFF2-40B4-BE49-F238E27FC236}">
                  <a16:creationId xmlns:a16="http://schemas.microsoft.com/office/drawing/2014/main" id="{441D238C-70E2-494C-BED3-EC03CE8BFB7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33329" y="3506732"/>
              <a:ext cx="914400" cy="914400"/>
            </a:xfrm>
            <a:prstGeom prst="rect">
              <a:avLst/>
            </a:prstGeom>
          </p:spPr>
        </p:pic>
        <p:grpSp>
          <p:nvGrpSpPr>
            <p:cNvPr id="38" name="Group 37">
              <a:extLst>
                <a:ext uri="{FF2B5EF4-FFF2-40B4-BE49-F238E27FC236}">
                  <a16:creationId xmlns:a16="http://schemas.microsoft.com/office/drawing/2014/main" id="{C6F74D9F-9030-4042-9C26-C3CE68D87635}"/>
                </a:ext>
              </a:extLst>
            </p:cNvPr>
            <p:cNvGrpSpPr/>
            <p:nvPr/>
          </p:nvGrpSpPr>
          <p:grpSpPr>
            <a:xfrm>
              <a:off x="491242" y="2106156"/>
              <a:ext cx="617301" cy="564703"/>
              <a:chOff x="769434" y="814039"/>
              <a:chExt cx="617301" cy="705411"/>
            </a:xfrm>
          </p:grpSpPr>
          <p:sp>
            <p:nvSpPr>
              <p:cNvPr id="79" name="Rectangle: Rounded Corners 78">
                <a:extLst>
                  <a:ext uri="{FF2B5EF4-FFF2-40B4-BE49-F238E27FC236}">
                    <a16:creationId xmlns:a16="http://schemas.microsoft.com/office/drawing/2014/main" id="{A8E594D9-DA39-4DF5-9355-453603DD5D94}"/>
                  </a:ext>
                </a:extLst>
              </p:cNvPr>
              <p:cNvSpPr/>
              <p:nvPr/>
            </p:nvSpPr>
            <p:spPr>
              <a:xfrm>
                <a:off x="769434" y="814039"/>
                <a:ext cx="617301" cy="7054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80" name="Group 79">
                <a:extLst>
                  <a:ext uri="{FF2B5EF4-FFF2-40B4-BE49-F238E27FC236}">
                    <a16:creationId xmlns:a16="http://schemas.microsoft.com/office/drawing/2014/main" id="{BBB0CA0D-0912-4387-98E2-2F5CBAF26168}"/>
                  </a:ext>
                </a:extLst>
              </p:cNvPr>
              <p:cNvGrpSpPr/>
              <p:nvPr/>
            </p:nvGrpSpPr>
            <p:grpSpPr>
              <a:xfrm>
                <a:off x="822120" y="861227"/>
                <a:ext cx="471788" cy="602159"/>
                <a:chOff x="8050973" y="1131305"/>
                <a:chExt cx="544089" cy="428454"/>
              </a:xfrm>
            </p:grpSpPr>
            <p:grpSp>
              <p:nvGrpSpPr>
                <p:cNvPr id="81" name="Group 80">
                  <a:extLst>
                    <a:ext uri="{FF2B5EF4-FFF2-40B4-BE49-F238E27FC236}">
                      <a16:creationId xmlns:a16="http://schemas.microsoft.com/office/drawing/2014/main" id="{4EB57502-3405-4B7F-A595-53DB6CCB4941}"/>
                    </a:ext>
                  </a:extLst>
                </p:cNvPr>
                <p:cNvGrpSpPr/>
                <p:nvPr/>
              </p:nvGrpSpPr>
              <p:grpSpPr>
                <a:xfrm>
                  <a:off x="8050973" y="1131305"/>
                  <a:ext cx="334281" cy="428454"/>
                  <a:chOff x="7885105" y="645107"/>
                  <a:chExt cx="500149" cy="914652"/>
                </a:xfrm>
              </p:grpSpPr>
              <p:sp>
                <p:nvSpPr>
                  <p:cNvPr id="86" name="Rectangle 85">
                    <a:extLst>
                      <a:ext uri="{FF2B5EF4-FFF2-40B4-BE49-F238E27FC236}">
                        <a16:creationId xmlns:a16="http://schemas.microsoft.com/office/drawing/2014/main" id="{C8CA5BD8-DD97-4FA4-8F1A-F070378090EE}"/>
                      </a:ext>
                    </a:extLst>
                  </p:cNvPr>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7" name="Oval 86">
                    <a:extLst>
                      <a:ext uri="{FF2B5EF4-FFF2-40B4-BE49-F238E27FC236}">
                        <a16:creationId xmlns:a16="http://schemas.microsoft.com/office/drawing/2014/main" id="{CF009D70-F804-4195-9A21-8F549A486633}"/>
                      </a:ext>
                    </a:extLst>
                  </p:cNvPr>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8" name="Oval 87">
                    <a:extLst>
                      <a:ext uri="{FF2B5EF4-FFF2-40B4-BE49-F238E27FC236}">
                        <a16:creationId xmlns:a16="http://schemas.microsoft.com/office/drawing/2014/main" id="{9D3D7492-4D5E-46BB-813F-4474317803FD}"/>
                      </a:ext>
                    </a:extLst>
                  </p:cNvPr>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9" name="Rectangle 88">
                    <a:extLst>
                      <a:ext uri="{FF2B5EF4-FFF2-40B4-BE49-F238E27FC236}">
                        <a16:creationId xmlns:a16="http://schemas.microsoft.com/office/drawing/2014/main" id="{ADD043E5-C2B1-4645-9B83-25DC9582B4CB}"/>
                      </a:ext>
                    </a:extLst>
                  </p:cNvPr>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0" name="Rectangle 89">
                    <a:extLst>
                      <a:ext uri="{FF2B5EF4-FFF2-40B4-BE49-F238E27FC236}">
                        <a16:creationId xmlns:a16="http://schemas.microsoft.com/office/drawing/2014/main" id="{0FF7148B-6C1B-47EF-9CFD-CD4288D517A3}"/>
                      </a:ext>
                    </a:extLst>
                  </p:cNvPr>
                  <p:cNvSpPr/>
                  <p:nvPr/>
                </p:nvSpPr>
                <p:spPr>
                  <a:xfrm>
                    <a:off x="7988421" y="1406650"/>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91" name="Straight Connector 90">
                    <a:extLst>
                      <a:ext uri="{FF2B5EF4-FFF2-40B4-BE49-F238E27FC236}">
                        <a16:creationId xmlns:a16="http://schemas.microsoft.com/office/drawing/2014/main" id="{34420FEF-F5B3-48D0-BF87-CE4052D7E460}"/>
                      </a:ext>
                    </a:extLst>
                  </p:cNvPr>
                  <p:cNvCxnSpPr>
                    <a:stCxn id="86" idx="2"/>
                    <a:endCxn id="87"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7F4C709-F278-4DED-9E18-0D47BA88F495}"/>
                      </a:ext>
                    </a:extLst>
                  </p:cNvPr>
                  <p:cNvCxnSpPr>
                    <a:cxnSpLocks/>
                    <a:stCxn id="86" idx="2"/>
                    <a:endCxn id="88"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C600CAA-9CC7-4881-AB46-2CEA826B48EB}"/>
                      </a:ext>
                    </a:extLst>
                  </p:cNvPr>
                  <p:cNvCxnSpPr>
                    <a:cxnSpLocks/>
                    <a:stCxn id="87" idx="4"/>
                    <a:endCxn id="89"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83AC4D4-B2DE-46AC-9EAC-D21AAE479588}"/>
                      </a:ext>
                    </a:extLst>
                  </p:cNvPr>
                  <p:cNvCxnSpPr>
                    <a:cxnSpLocks/>
                    <a:stCxn id="88"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C939196-F4C1-4036-A486-044837C10022}"/>
                      </a:ext>
                    </a:extLst>
                  </p:cNvPr>
                  <p:cNvCxnSpPr>
                    <a:cxnSpLocks/>
                    <a:stCxn id="89" idx="2"/>
                    <a:endCxn id="90" idx="0"/>
                  </p:cNvCxnSpPr>
                  <p:nvPr/>
                </p:nvCxnSpPr>
                <p:spPr>
                  <a:xfrm>
                    <a:off x="8144307" y="1335456"/>
                    <a:ext cx="0" cy="71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Oval 81">
                  <a:extLst>
                    <a:ext uri="{FF2B5EF4-FFF2-40B4-BE49-F238E27FC236}">
                      <a16:creationId xmlns:a16="http://schemas.microsoft.com/office/drawing/2014/main" id="{F4E0CB9A-170B-4080-9C11-A0B9203418C1}"/>
                    </a:ext>
                  </a:extLst>
                </p:cNvPr>
                <p:cNvSpPr/>
                <p:nvPr/>
              </p:nvSpPr>
              <p:spPr>
                <a:xfrm>
                  <a:off x="8432591" y="1373741"/>
                  <a:ext cx="138106" cy="795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3" name="Straight Connector 82">
                  <a:extLst>
                    <a:ext uri="{FF2B5EF4-FFF2-40B4-BE49-F238E27FC236}">
                      <a16:creationId xmlns:a16="http://schemas.microsoft.com/office/drawing/2014/main" id="{1C4D6AE2-5956-467A-8D0E-50A8A95577C8}"/>
                    </a:ext>
                  </a:extLst>
                </p:cNvPr>
                <p:cNvCxnSpPr>
                  <a:cxnSpLocks/>
                </p:cNvCxnSpPr>
                <p:nvPr/>
              </p:nvCxnSpPr>
              <p:spPr>
                <a:xfrm>
                  <a:off x="8499951" y="1458233"/>
                  <a:ext cx="0" cy="3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CB1065C-BC9C-4612-A338-18E8ABCCA588}"/>
                    </a:ext>
                  </a:extLst>
                </p:cNvPr>
                <p:cNvCxnSpPr>
                  <a:cxnSpLocks/>
                </p:cNvCxnSpPr>
                <p:nvPr/>
              </p:nvCxnSpPr>
              <p:spPr>
                <a:xfrm flipH="1">
                  <a:off x="8320454" y="1523703"/>
                  <a:ext cx="106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81E368F2-BE48-4D42-97D5-73F933F7838E}"/>
                    </a:ext>
                  </a:extLst>
                </p:cNvPr>
                <p:cNvSpPr/>
                <p:nvPr/>
              </p:nvSpPr>
              <p:spPr>
                <a:xfrm>
                  <a:off x="8386685" y="1488038"/>
                  <a:ext cx="208377" cy="717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nvGrpSpPr>
            <p:cNvPr id="39" name="Group 38">
              <a:extLst>
                <a:ext uri="{FF2B5EF4-FFF2-40B4-BE49-F238E27FC236}">
                  <a16:creationId xmlns:a16="http://schemas.microsoft.com/office/drawing/2014/main" id="{662202A0-157D-4851-8F3E-D8234D610635}"/>
                </a:ext>
              </a:extLst>
            </p:cNvPr>
            <p:cNvGrpSpPr/>
            <p:nvPr/>
          </p:nvGrpSpPr>
          <p:grpSpPr>
            <a:xfrm>
              <a:off x="475841" y="2838007"/>
              <a:ext cx="617301" cy="564703"/>
              <a:chOff x="769434" y="814039"/>
              <a:chExt cx="617301" cy="705411"/>
            </a:xfrm>
          </p:grpSpPr>
          <p:sp>
            <p:nvSpPr>
              <p:cNvPr id="62" name="Rectangle: Rounded Corners 61">
                <a:extLst>
                  <a:ext uri="{FF2B5EF4-FFF2-40B4-BE49-F238E27FC236}">
                    <a16:creationId xmlns:a16="http://schemas.microsoft.com/office/drawing/2014/main" id="{8C3C4BD4-E388-453B-BBFF-F1943E38AEE4}"/>
                  </a:ext>
                </a:extLst>
              </p:cNvPr>
              <p:cNvSpPr/>
              <p:nvPr/>
            </p:nvSpPr>
            <p:spPr>
              <a:xfrm>
                <a:off x="769434" y="814039"/>
                <a:ext cx="617301" cy="7054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63" name="Group 62">
                <a:extLst>
                  <a:ext uri="{FF2B5EF4-FFF2-40B4-BE49-F238E27FC236}">
                    <a16:creationId xmlns:a16="http://schemas.microsoft.com/office/drawing/2014/main" id="{2E7C02AD-778E-4B00-B51D-00F69E5CFBDF}"/>
                  </a:ext>
                </a:extLst>
              </p:cNvPr>
              <p:cNvGrpSpPr/>
              <p:nvPr/>
            </p:nvGrpSpPr>
            <p:grpSpPr>
              <a:xfrm>
                <a:off x="822120" y="861227"/>
                <a:ext cx="471788" cy="602159"/>
                <a:chOff x="8050973" y="1131305"/>
                <a:chExt cx="544089" cy="428454"/>
              </a:xfrm>
            </p:grpSpPr>
            <p:grpSp>
              <p:nvGrpSpPr>
                <p:cNvPr id="64" name="Group 63">
                  <a:extLst>
                    <a:ext uri="{FF2B5EF4-FFF2-40B4-BE49-F238E27FC236}">
                      <a16:creationId xmlns:a16="http://schemas.microsoft.com/office/drawing/2014/main" id="{1BB43171-2CB6-45EC-B15B-410BB1B8A662}"/>
                    </a:ext>
                  </a:extLst>
                </p:cNvPr>
                <p:cNvGrpSpPr/>
                <p:nvPr/>
              </p:nvGrpSpPr>
              <p:grpSpPr>
                <a:xfrm>
                  <a:off x="8050973" y="1131305"/>
                  <a:ext cx="334281" cy="428454"/>
                  <a:chOff x="7885105" y="645107"/>
                  <a:chExt cx="500149" cy="914652"/>
                </a:xfrm>
              </p:grpSpPr>
              <p:sp>
                <p:nvSpPr>
                  <p:cNvPr id="69" name="Rectangle 68">
                    <a:extLst>
                      <a:ext uri="{FF2B5EF4-FFF2-40B4-BE49-F238E27FC236}">
                        <a16:creationId xmlns:a16="http://schemas.microsoft.com/office/drawing/2014/main" id="{8817DB1A-D983-4803-B43A-5DEF43042410}"/>
                      </a:ext>
                    </a:extLst>
                  </p:cNvPr>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0" name="Oval 69">
                    <a:extLst>
                      <a:ext uri="{FF2B5EF4-FFF2-40B4-BE49-F238E27FC236}">
                        <a16:creationId xmlns:a16="http://schemas.microsoft.com/office/drawing/2014/main" id="{C57D0217-B16B-4927-A2F6-E6D9D5A3AE69}"/>
                      </a:ext>
                    </a:extLst>
                  </p:cNvPr>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1" name="Oval 70">
                    <a:extLst>
                      <a:ext uri="{FF2B5EF4-FFF2-40B4-BE49-F238E27FC236}">
                        <a16:creationId xmlns:a16="http://schemas.microsoft.com/office/drawing/2014/main" id="{65560822-F6A4-44FD-99AC-E8D089BE03A7}"/>
                      </a:ext>
                    </a:extLst>
                  </p:cNvPr>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2" name="Rectangle 71">
                    <a:extLst>
                      <a:ext uri="{FF2B5EF4-FFF2-40B4-BE49-F238E27FC236}">
                        <a16:creationId xmlns:a16="http://schemas.microsoft.com/office/drawing/2014/main" id="{037642A1-A9DF-4F1D-9D7B-1763CB758F52}"/>
                      </a:ext>
                    </a:extLst>
                  </p:cNvPr>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3" name="Rectangle 72">
                    <a:extLst>
                      <a:ext uri="{FF2B5EF4-FFF2-40B4-BE49-F238E27FC236}">
                        <a16:creationId xmlns:a16="http://schemas.microsoft.com/office/drawing/2014/main" id="{E1BCCE10-8839-4105-8ADC-703115CD4722}"/>
                      </a:ext>
                    </a:extLst>
                  </p:cNvPr>
                  <p:cNvSpPr/>
                  <p:nvPr/>
                </p:nvSpPr>
                <p:spPr>
                  <a:xfrm>
                    <a:off x="7988421" y="1406650"/>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4" name="Straight Connector 73">
                    <a:extLst>
                      <a:ext uri="{FF2B5EF4-FFF2-40B4-BE49-F238E27FC236}">
                        <a16:creationId xmlns:a16="http://schemas.microsoft.com/office/drawing/2014/main" id="{558E034A-581F-419D-9015-AE5C31308112}"/>
                      </a:ext>
                    </a:extLst>
                  </p:cNvPr>
                  <p:cNvCxnSpPr>
                    <a:stCxn id="69" idx="2"/>
                    <a:endCxn id="70"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B758156-6D21-4D6A-B51C-1B2BBAD93449}"/>
                      </a:ext>
                    </a:extLst>
                  </p:cNvPr>
                  <p:cNvCxnSpPr>
                    <a:cxnSpLocks/>
                    <a:stCxn id="69" idx="2"/>
                    <a:endCxn id="71"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5782C93-C83C-4351-A83F-A71C7D92DCCE}"/>
                      </a:ext>
                    </a:extLst>
                  </p:cNvPr>
                  <p:cNvCxnSpPr>
                    <a:cxnSpLocks/>
                    <a:stCxn id="70" idx="4"/>
                    <a:endCxn id="72"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C90482A-9795-4725-B028-B20F9784EF0C}"/>
                      </a:ext>
                    </a:extLst>
                  </p:cNvPr>
                  <p:cNvCxnSpPr>
                    <a:cxnSpLocks/>
                    <a:stCxn id="71"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0F9B55A-01D2-47AC-AB1C-FBBE9C6AAE78}"/>
                      </a:ext>
                    </a:extLst>
                  </p:cNvPr>
                  <p:cNvCxnSpPr>
                    <a:cxnSpLocks/>
                    <a:stCxn id="72" idx="2"/>
                    <a:endCxn id="73" idx="0"/>
                  </p:cNvCxnSpPr>
                  <p:nvPr/>
                </p:nvCxnSpPr>
                <p:spPr>
                  <a:xfrm>
                    <a:off x="8144307" y="1335456"/>
                    <a:ext cx="0" cy="71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Oval 64">
                  <a:extLst>
                    <a:ext uri="{FF2B5EF4-FFF2-40B4-BE49-F238E27FC236}">
                      <a16:creationId xmlns:a16="http://schemas.microsoft.com/office/drawing/2014/main" id="{E59E6CFC-3116-4E7D-BD80-C0C8B402E74F}"/>
                    </a:ext>
                  </a:extLst>
                </p:cNvPr>
                <p:cNvSpPr/>
                <p:nvPr/>
              </p:nvSpPr>
              <p:spPr>
                <a:xfrm>
                  <a:off x="8432591" y="1373741"/>
                  <a:ext cx="138106" cy="795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66" name="Straight Connector 65">
                  <a:extLst>
                    <a:ext uri="{FF2B5EF4-FFF2-40B4-BE49-F238E27FC236}">
                      <a16:creationId xmlns:a16="http://schemas.microsoft.com/office/drawing/2014/main" id="{E9F8B401-08A8-45EB-9189-D6E4EF287686}"/>
                    </a:ext>
                  </a:extLst>
                </p:cNvPr>
                <p:cNvCxnSpPr>
                  <a:cxnSpLocks/>
                </p:cNvCxnSpPr>
                <p:nvPr/>
              </p:nvCxnSpPr>
              <p:spPr>
                <a:xfrm>
                  <a:off x="8499951" y="1458233"/>
                  <a:ext cx="0" cy="3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D687F6E-8154-4A04-8621-9E467A777294}"/>
                    </a:ext>
                  </a:extLst>
                </p:cNvPr>
                <p:cNvCxnSpPr>
                  <a:cxnSpLocks/>
                </p:cNvCxnSpPr>
                <p:nvPr/>
              </p:nvCxnSpPr>
              <p:spPr>
                <a:xfrm flipH="1">
                  <a:off x="8320454" y="1523703"/>
                  <a:ext cx="106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24E5DA1B-569D-42E7-B4EC-B769242D43A0}"/>
                    </a:ext>
                  </a:extLst>
                </p:cNvPr>
                <p:cNvSpPr/>
                <p:nvPr/>
              </p:nvSpPr>
              <p:spPr>
                <a:xfrm>
                  <a:off x="8386685" y="1488038"/>
                  <a:ext cx="208377" cy="717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nvGrpSpPr>
            <p:cNvPr id="40" name="Group 39">
              <a:extLst>
                <a:ext uri="{FF2B5EF4-FFF2-40B4-BE49-F238E27FC236}">
                  <a16:creationId xmlns:a16="http://schemas.microsoft.com/office/drawing/2014/main" id="{30CDEBEB-F17F-471A-A4CA-69ED84E6E177}"/>
                </a:ext>
              </a:extLst>
            </p:cNvPr>
            <p:cNvGrpSpPr/>
            <p:nvPr/>
          </p:nvGrpSpPr>
          <p:grpSpPr>
            <a:xfrm>
              <a:off x="490898" y="3584651"/>
              <a:ext cx="617301" cy="564703"/>
              <a:chOff x="769434" y="814039"/>
              <a:chExt cx="617301" cy="705411"/>
            </a:xfrm>
          </p:grpSpPr>
          <p:sp>
            <p:nvSpPr>
              <p:cNvPr id="45" name="Rectangle: Rounded Corners 44">
                <a:extLst>
                  <a:ext uri="{FF2B5EF4-FFF2-40B4-BE49-F238E27FC236}">
                    <a16:creationId xmlns:a16="http://schemas.microsoft.com/office/drawing/2014/main" id="{40CAB3D8-A576-4FAF-9604-EC047A26F807}"/>
                  </a:ext>
                </a:extLst>
              </p:cNvPr>
              <p:cNvSpPr/>
              <p:nvPr/>
            </p:nvSpPr>
            <p:spPr>
              <a:xfrm>
                <a:off x="769434" y="814039"/>
                <a:ext cx="617301" cy="7054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46" name="Group 45">
                <a:extLst>
                  <a:ext uri="{FF2B5EF4-FFF2-40B4-BE49-F238E27FC236}">
                    <a16:creationId xmlns:a16="http://schemas.microsoft.com/office/drawing/2014/main" id="{3B4532F2-BA95-4F7D-B073-7C170A622CB2}"/>
                  </a:ext>
                </a:extLst>
              </p:cNvPr>
              <p:cNvGrpSpPr/>
              <p:nvPr/>
            </p:nvGrpSpPr>
            <p:grpSpPr>
              <a:xfrm>
                <a:off x="822120" y="861227"/>
                <a:ext cx="471788" cy="602159"/>
                <a:chOff x="8050973" y="1131305"/>
                <a:chExt cx="544089" cy="428454"/>
              </a:xfrm>
            </p:grpSpPr>
            <p:grpSp>
              <p:nvGrpSpPr>
                <p:cNvPr id="47" name="Group 46">
                  <a:extLst>
                    <a:ext uri="{FF2B5EF4-FFF2-40B4-BE49-F238E27FC236}">
                      <a16:creationId xmlns:a16="http://schemas.microsoft.com/office/drawing/2014/main" id="{75FE500C-BAB0-4F10-ADDB-349BA19F533E}"/>
                    </a:ext>
                  </a:extLst>
                </p:cNvPr>
                <p:cNvGrpSpPr/>
                <p:nvPr/>
              </p:nvGrpSpPr>
              <p:grpSpPr>
                <a:xfrm>
                  <a:off x="8050973" y="1131305"/>
                  <a:ext cx="334281" cy="428454"/>
                  <a:chOff x="7885105" y="645107"/>
                  <a:chExt cx="500149" cy="914652"/>
                </a:xfrm>
              </p:grpSpPr>
              <p:sp>
                <p:nvSpPr>
                  <p:cNvPr id="52" name="Rectangle 51">
                    <a:extLst>
                      <a:ext uri="{FF2B5EF4-FFF2-40B4-BE49-F238E27FC236}">
                        <a16:creationId xmlns:a16="http://schemas.microsoft.com/office/drawing/2014/main" id="{77D4D540-32A3-48B1-87EC-E680129E7B00}"/>
                      </a:ext>
                    </a:extLst>
                  </p:cNvPr>
                  <p:cNvSpPr/>
                  <p:nvPr/>
                </p:nvSpPr>
                <p:spPr>
                  <a:xfrm>
                    <a:off x="7988421" y="64510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3" name="Oval 52">
                    <a:extLst>
                      <a:ext uri="{FF2B5EF4-FFF2-40B4-BE49-F238E27FC236}">
                        <a16:creationId xmlns:a16="http://schemas.microsoft.com/office/drawing/2014/main" id="{CEDE682D-C035-4E25-B568-F63F09B431E6}"/>
                      </a:ext>
                    </a:extLst>
                  </p:cNvPr>
                  <p:cNvSpPr/>
                  <p:nvPr/>
                </p:nvSpPr>
                <p:spPr>
                  <a:xfrm>
                    <a:off x="7885105"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4" name="Oval 53">
                    <a:extLst>
                      <a:ext uri="{FF2B5EF4-FFF2-40B4-BE49-F238E27FC236}">
                        <a16:creationId xmlns:a16="http://schemas.microsoft.com/office/drawing/2014/main" id="{599E66EF-C9FB-4EE5-A9B3-04CEBCD77CED}"/>
                      </a:ext>
                    </a:extLst>
                  </p:cNvPr>
                  <p:cNvSpPr/>
                  <p:nvPr/>
                </p:nvSpPr>
                <p:spPr>
                  <a:xfrm>
                    <a:off x="8178621" y="918653"/>
                    <a:ext cx="206633" cy="1698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5" name="Rectangle 54">
                    <a:extLst>
                      <a:ext uri="{FF2B5EF4-FFF2-40B4-BE49-F238E27FC236}">
                        <a16:creationId xmlns:a16="http://schemas.microsoft.com/office/drawing/2014/main" id="{5B175A74-C25D-4753-A1DC-2CE6226BE08F}"/>
                      </a:ext>
                    </a:extLst>
                  </p:cNvPr>
                  <p:cNvSpPr/>
                  <p:nvPr/>
                </p:nvSpPr>
                <p:spPr>
                  <a:xfrm>
                    <a:off x="7988421" y="1182347"/>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6" name="Rectangle 55">
                    <a:extLst>
                      <a:ext uri="{FF2B5EF4-FFF2-40B4-BE49-F238E27FC236}">
                        <a16:creationId xmlns:a16="http://schemas.microsoft.com/office/drawing/2014/main" id="{61AC8EA1-AF1D-48CA-8C85-BF8F102E9FC9}"/>
                      </a:ext>
                    </a:extLst>
                  </p:cNvPr>
                  <p:cNvSpPr/>
                  <p:nvPr/>
                </p:nvSpPr>
                <p:spPr>
                  <a:xfrm>
                    <a:off x="7988421" y="1406650"/>
                    <a:ext cx="311772" cy="1531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57" name="Straight Connector 56">
                    <a:extLst>
                      <a:ext uri="{FF2B5EF4-FFF2-40B4-BE49-F238E27FC236}">
                        <a16:creationId xmlns:a16="http://schemas.microsoft.com/office/drawing/2014/main" id="{3616BD86-FB05-47A3-8856-F2422897695B}"/>
                      </a:ext>
                    </a:extLst>
                  </p:cNvPr>
                  <p:cNvCxnSpPr>
                    <a:stCxn id="52" idx="2"/>
                    <a:endCxn id="53" idx="0"/>
                  </p:cNvCxnSpPr>
                  <p:nvPr/>
                </p:nvCxnSpPr>
                <p:spPr>
                  <a:xfrm flipH="1">
                    <a:off x="7988422" y="798216"/>
                    <a:ext cx="155885"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8B794B2-D8B5-46FC-89DF-8A5E321D0841}"/>
                      </a:ext>
                    </a:extLst>
                  </p:cNvPr>
                  <p:cNvCxnSpPr>
                    <a:cxnSpLocks/>
                    <a:stCxn id="52" idx="2"/>
                    <a:endCxn id="54" idx="0"/>
                  </p:cNvCxnSpPr>
                  <p:nvPr/>
                </p:nvCxnSpPr>
                <p:spPr>
                  <a:xfrm>
                    <a:off x="8144307" y="798216"/>
                    <a:ext cx="137631" cy="120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0E56B7-4E0F-46FE-A7D1-56AC0DE2E22D}"/>
                      </a:ext>
                    </a:extLst>
                  </p:cNvPr>
                  <p:cNvCxnSpPr>
                    <a:cxnSpLocks/>
                    <a:stCxn id="53" idx="4"/>
                    <a:endCxn id="55" idx="0"/>
                  </p:cNvCxnSpPr>
                  <p:nvPr/>
                </p:nvCxnSpPr>
                <p:spPr>
                  <a:xfrm>
                    <a:off x="7988422" y="1088455"/>
                    <a:ext cx="155885" cy="93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C9DB0A6-6870-4F78-A715-8F4D511CE15C}"/>
                      </a:ext>
                    </a:extLst>
                  </p:cNvPr>
                  <p:cNvCxnSpPr>
                    <a:cxnSpLocks/>
                    <a:stCxn id="54" idx="4"/>
                  </p:cNvCxnSpPr>
                  <p:nvPr/>
                </p:nvCxnSpPr>
                <p:spPr>
                  <a:xfrm flipH="1">
                    <a:off x="8144310" y="1088455"/>
                    <a:ext cx="137628" cy="97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FEB407E-6FB8-4DC7-968C-2333762F8495}"/>
                      </a:ext>
                    </a:extLst>
                  </p:cNvPr>
                  <p:cNvCxnSpPr>
                    <a:cxnSpLocks/>
                    <a:stCxn id="55" idx="2"/>
                    <a:endCxn id="56" idx="0"/>
                  </p:cNvCxnSpPr>
                  <p:nvPr/>
                </p:nvCxnSpPr>
                <p:spPr>
                  <a:xfrm>
                    <a:off x="8144307" y="1335456"/>
                    <a:ext cx="0" cy="71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Oval 47">
                  <a:extLst>
                    <a:ext uri="{FF2B5EF4-FFF2-40B4-BE49-F238E27FC236}">
                      <a16:creationId xmlns:a16="http://schemas.microsoft.com/office/drawing/2014/main" id="{70AE8D24-F306-479E-9A98-6A817F18FEB9}"/>
                    </a:ext>
                  </a:extLst>
                </p:cNvPr>
                <p:cNvSpPr/>
                <p:nvPr/>
              </p:nvSpPr>
              <p:spPr>
                <a:xfrm>
                  <a:off x="8432591" y="1373741"/>
                  <a:ext cx="138106" cy="795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49" name="Straight Connector 48">
                  <a:extLst>
                    <a:ext uri="{FF2B5EF4-FFF2-40B4-BE49-F238E27FC236}">
                      <a16:creationId xmlns:a16="http://schemas.microsoft.com/office/drawing/2014/main" id="{DCE9E033-7D59-4F08-BD2D-460367F4C9B2}"/>
                    </a:ext>
                  </a:extLst>
                </p:cNvPr>
                <p:cNvCxnSpPr>
                  <a:cxnSpLocks/>
                </p:cNvCxnSpPr>
                <p:nvPr/>
              </p:nvCxnSpPr>
              <p:spPr>
                <a:xfrm>
                  <a:off x="8499951" y="1458233"/>
                  <a:ext cx="0" cy="3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6114164-B362-45FD-8033-8841CD7129CA}"/>
                    </a:ext>
                  </a:extLst>
                </p:cNvPr>
                <p:cNvCxnSpPr>
                  <a:cxnSpLocks/>
                </p:cNvCxnSpPr>
                <p:nvPr/>
              </p:nvCxnSpPr>
              <p:spPr>
                <a:xfrm flipH="1">
                  <a:off x="8320454" y="1523703"/>
                  <a:ext cx="106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33F753B-815E-4BE1-9EBC-0C1F15756F55}"/>
                    </a:ext>
                  </a:extLst>
                </p:cNvPr>
                <p:cNvSpPr/>
                <p:nvPr/>
              </p:nvSpPr>
              <p:spPr>
                <a:xfrm>
                  <a:off x="8386685" y="1488038"/>
                  <a:ext cx="208377" cy="717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41" name="TextBox 40">
              <a:extLst>
                <a:ext uri="{FF2B5EF4-FFF2-40B4-BE49-F238E27FC236}">
                  <a16:creationId xmlns:a16="http://schemas.microsoft.com/office/drawing/2014/main" id="{4839C6D4-B04A-4A77-9004-AF38C4D8551F}"/>
                </a:ext>
              </a:extLst>
            </p:cNvPr>
            <p:cNvSpPr txBox="1"/>
            <p:nvPr/>
          </p:nvSpPr>
          <p:spPr>
            <a:xfrm rot="5400000">
              <a:off x="515608" y="4222666"/>
              <a:ext cx="735980" cy="647994"/>
            </a:xfrm>
            <a:prstGeom prst="rect">
              <a:avLst/>
            </a:prstGeom>
            <a:noFill/>
          </p:spPr>
          <p:txBody>
            <a:bodyPr wrap="square" rtlCol="0">
              <a:spAutoFit/>
            </a:bodyPr>
            <a:lstStyle/>
            <a:p>
              <a:r>
                <a:rPr lang="en-US" sz="1200" b="1" dirty="0"/>
                <a:t>...</a:t>
              </a:r>
            </a:p>
          </p:txBody>
        </p:sp>
        <p:sp>
          <p:nvSpPr>
            <p:cNvPr id="42" name="TextBox 41">
              <a:extLst>
                <a:ext uri="{FF2B5EF4-FFF2-40B4-BE49-F238E27FC236}">
                  <a16:creationId xmlns:a16="http://schemas.microsoft.com/office/drawing/2014/main" id="{86993DBD-9726-40C4-BFBD-27EAA546651F}"/>
                </a:ext>
              </a:extLst>
            </p:cNvPr>
            <p:cNvSpPr txBox="1"/>
            <p:nvPr/>
          </p:nvSpPr>
          <p:spPr>
            <a:xfrm>
              <a:off x="295307" y="1573629"/>
              <a:ext cx="1014012" cy="958294"/>
            </a:xfrm>
            <a:prstGeom prst="rect">
              <a:avLst/>
            </a:prstGeom>
            <a:noFill/>
          </p:spPr>
          <p:txBody>
            <a:bodyPr wrap="square" rtlCol="0">
              <a:spAutoFit/>
            </a:bodyPr>
            <a:lstStyle/>
            <a:p>
              <a:pPr algn="ctr"/>
              <a:r>
                <a:rPr lang="en-US" sz="1050" dirty="0"/>
                <a:t>apps</a:t>
              </a:r>
            </a:p>
          </p:txBody>
        </p:sp>
        <p:cxnSp>
          <p:nvCxnSpPr>
            <p:cNvPr id="43" name="Straight Arrow Connector 42">
              <a:extLst>
                <a:ext uri="{FF2B5EF4-FFF2-40B4-BE49-F238E27FC236}">
                  <a16:creationId xmlns:a16="http://schemas.microsoft.com/office/drawing/2014/main" id="{577CA751-73E2-40FA-A64C-2D5B17FDDB79}"/>
                </a:ext>
              </a:extLst>
            </p:cNvPr>
            <p:cNvCxnSpPr>
              <a:cxnSpLocks/>
            </p:cNvCxnSpPr>
            <p:nvPr/>
          </p:nvCxnSpPr>
          <p:spPr>
            <a:xfrm flipV="1">
              <a:off x="1252672" y="2684111"/>
              <a:ext cx="511400" cy="4746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CBB834E-DCE5-4B8C-9839-478809E79F08}"/>
                </a:ext>
              </a:extLst>
            </p:cNvPr>
            <p:cNvCxnSpPr>
              <a:cxnSpLocks/>
            </p:cNvCxnSpPr>
            <p:nvPr/>
          </p:nvCxnSpPr>
          <p:spPr>
            <a:xfrm>
              <a:off x="1226570" y="3766592"/>
              <a:ext cx="496052" cy="432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4961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5848-D2E5-4C9E-9720-5A475DF4D653}"/>
              </a:ext>
            </a:extLst>
          </p:cNvPr>
          <p:cNvSpPr>
            <a:spLocks noGrp="1"/>
          </p:cNvSpPr>
          <p:nvPr>
            <p:ph type="title"/>
          </p:nvPr>
        </p:nvSpPr>
        <p:spPr/>
        <p:txBody>
          <a:bodyPr/>
          <a:lstStyle/>
          <a:p>
            <a:r>
              <a:rPr lang="en-US" dirty="0"/>
              <a:t>App coverage</a:t>
            </a:r>
          </a:p>
        </p:txBody>
      </p:sp>
      <p:sp>
        <p:nvSpPr>
          <p:cNvPr id="10" name="TextBox 9">
            <a:extLst>
              <a:ext uri="{FF2B5EF4-FFF2-40B4-BE49-F238E27FC236}">
                <a16:creationId xmlns:a16="http://schemas.microsoft.com/office/drawing/2014/main" id="{78C1174B-DD54-4114-A40F-D2F1480878CA}"/>
              </a:ext>
            </a:extLst>
          </p:cNvPr>
          <p:cNvSpPr txBox="1"/>
          <p:nvPr/>
        </p:nvSpPr>
        <p:spPr>
          <a:xfrm>
            <a:off x="547895" y="5262457"/>
            <a:ext cx="8048211" cy="369332"/>
          </a:xfrm>
          <a:prstGeom prst="rect">
            <a:avLst/>
          </a:prstGeom>
          <a:noFill/>
        </p:spPr>
        <p:txBody>
          <a:bodyPr wrap="square" rtlCol="0">
            <a:spAutoFit/>
          </a:bodyPr>
          <a:lstStyle/>
          <a:p>
            <a:r>
              <a:rPr lang="en-US" dirty="0" err="1"/>
              <a:t>Elix</a:t>
            </a:r>
            <a:r>
              <a:rPr lang="en-US" dirty="0"/>
              <a:t> increases coverage of link-enabled apps and link-enabled pages in an app</a:t>
            </a:r>
          </a:p>
        </p:txBody>
      </p:sp>
      <p:pic>
        <p:nvPicPr>
          <p:cNvPr id="12" name="Picture 11">
            <a:extLst>
              <a:ext uri="{FF2B5EF4-FFF2-40B4-BE49-F238E27FC236}">
                <a16:creationId xmlns:a16="http://schemas.microsoft.com/office/drawing/2014/main" id="{2B57EC91-E666-4385-8BF3-6020DF128F77}"/>
              </a:ext>
            </a:extLst>
          </p:cNvPr>
          <p:cNvPicPr>
            <a:picLocks noChangeAspect="1"/>
          </p:cNvPicPr>
          <p:nvPr/>
        </p:nvPicPr>
        <p:blipFill>
          <a:blip r:embed="rId3"/>
          <a:stretch>
            <a:fillRect/>
          </a:stretch>
        </p:blipFill>
        <p:spPr>
          <a:xfrm>
            <a:off x="4554108" y="2080174"/>
            <a:ext cx="3961242" cy="2954026"/>
          </a:xfrm>
          <a:prstGeom prst="rect">
            <a:avLst/>
          </a:prstGeom>
        </p:spPr>
      </p:pic>
      <p:pic>
        <p:nvPicPr>
          <p:cNvPr id="14" name="Picture 13">
            <a:extLst>
              <a:ext uri="{FF2B5EF4-FFF2-40B4-BE49-F238E27FC236}">
                <a16:creationId xmlns:a16="http://schemas.microsoft.com/office/drawing/2014/main" id="{7CFC2788-2467-4A95-B11A-ACA5EBFA71B3}"/>
              </a:ext>
            </a:extLst>
          </p:cNvPr>
          <p:cNvPicPr>
            <a:picLocks noChangeAspect="1"/>
          </p:cNvPicPr>
          <p:nvPr/>
        </p:nvPicPr>
        <p:blipFill>
          <a:blip r:embed="rId4"/>
          <a:stretch>
            <a:fillRect/>
          </a:stretch>
        </p:blipFill>
        <p:spPr>
          <a:xfrm>
            <a:off x="298515" y="2080948"/>
            <a:ext cx="3900833" cy="2950631"/>
          </a:xfrm>
          <a:prstGeom prst="rect">
            <a:avLst/>
          </a:prstGeom>
        </p:spPr>
      </p:pic>
    </p:spTree>
    <p:extLst>
      <p:ext uri="{BB962C8B-B14F-4D97-AF65-F5344CB8AC3E}">
        <p14:creationId xmlns:p14="http://schemas.microsoft.com/office/powerpoint/2010/main" val="1973051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F8C0-D315-42D1-AEB0-47DDC83D57CF}"/>
              </a:ext>
            </a:extLst>
          </p:cNvPr>
          <p:cNvSpPr>
            <a:spLocks noGrp="1"/>
          </p:cNvSpPr>
          <p:nvPr>
            <p:ph type="title"/>
          </p:nvPr>
        </p:nvSpPr>
        <p:spPr/>
        <p:txBody>
          <a:bodyPr/>
          <a:lstStyle/>
          <a:p>
            <a:r>
              <a:rPr lang="en-US" dirty="0"/>
              <a:t>Execution success rate</a:t>
            </a:r>
          </a:p>
        </p:txBody>
      </p:sp>
      <p:sp>
        <p:nvSpPr>
          <p:cNvPr id="3" name="Content Placeholder 2">
            <a:extLst>
              <a:ext uri="{FF2B5EF4-FFF2-40B4-BE49-F238E27FC236}">
                <a16:creationId xmlns:a16="http://schemas.microsoft.com/office/drawing/2014/main" id="{43BAA255-2CC4-48A5-B40A-3275C49537D4}"/>
              </a:ext>
            </a:extLst>
          </p:cNvPr>
          <p:cNvSpPr>
            <a:spLocks noGrp="1"/>
          </p:cNvSpPr>
          <p:nvPr>
            <p:ph idx="1"/>
          </p:nvPr>
        </p:nvSpPr>
        <p:spPr>
          <a:xfrm>
            <a:off x="5048250" y="2162176"/>
            <a:ext cx="3705225" cy="3327797"/>
          </a:xfrm>
        </p:spPr>
        <p:txBody>
          <a:bodyPr/>
          <a:lstStyle/>
          <a:p>
            <a:r>
              <a:rPr lang="en-US" dirty="0"/>
              <a:t>Executed links for 100 apps</a:t>
            </a:r>
          </a:p>
          <a:p>
            <a:r>
              <a:rPr lang="en-US" dirty="0">
                <a:solidFill>
                  <a:schemeClr val="accent1">
                    <a:lumMod val="75000"/>
                  </a:schemeClr>
                </a:solidFill>
              </a:rPr>
              <a:t>84% </a:t>
            </a:r>
            <a:r>
              <a:rPr lang="en-US" dirty="0" err="1">
                <a:solidFill>
                  <a:schemeClr val="accent1">
                    <a:lumMod val="75000"/>
                  </a:schemeClr>
                </a:solidFill>
              </a:rPr>
              <a:t>avg</a:t>
            </a:r>
            <a:r>
              <a:rPr lang="en-US" dirty="0">
                <a:solidFill>
                  <a:schemeClr val="accent1">
                    <a:lumMod val="75000"/>
                  </a:schemeClr>
                </a:solidFill>
              </a:rPr>
              <a:t> success rate per app </a:t>
            </a:r>
          </a:p>
          <a:p>
            <a:r>
              <a:rPr lang="en-US" dirty="0"/>
              <a:t>&gt;67% for 80% of apps</a:t>
            </a:r>
          </a:p>
          <a:p>
            <a:r>
              <a:rPr lang="en-US" dirty="0"/>
              <a:t>&gt;92% for 50% of apps</a:t>
            </a:r>
          </a:p>
          <a:p>
            <a:endParaRPr lang="en-US" dirty="0"/>
          </a:p>
        </p:txBody>
      </p:sp>
      <p:pic>
        <p:nvPicPr>
          <p:cNvPr id="6" name="Picture 5">
            <a:extLst>
              <a:ext uri="{FF2B5EF4-FFF2-40B4-BE49-F238E27FC236}">
                <a16:creationId xmlns:a16="http://schemas.microsoft.com/office/drawing/2014/main" id="{116CD9AD-3708-4790-B59B-68A0B84B9838}"/>
              </a:ext>
            </a:extLst>
          </p:cNvPr>
          <p:cNvPicPr>
            <a:picLocks noChangeAspect="1"/>
          </p:cNvPicPr>
          <p:nvPr/>
        </p:nvPicPr>
        <p:blipFill>
          <a:blip r:embed="rId2"/>
          <a:stretch>
            <a:fillRect/>
          </a:stretch>
        </p:blipFill>
        <p:spPr>
          <a:xfrm>
            <a:off x="164727" y="1994297"/>
            <a:ext cx="4652488" cy="3495675"/>
          </a:xfrm>
          <a:prstGeom prst="rect">
            <a:avLst/>
          </a:prstGeom>
        </p:spPr>
      </p:pic>
    </p:spTree>
    <p:extLst>
      <p:ext uri="{BB962C8B-B14F-4D97-AF65-F5344CB8AC3E}">
        <p14:creationId xmlns:p14="http://schemas.microsoft.com/office/powerpoint/2010/main" val="287236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5942-8060-4B92-88D4-748CFBB22583}"/>
              </a:ext>
            </a:extLst>
          </p:cNvPr>
          <p:cNvSpPr>
            <a:spLocks noGrp="1"/>
          </p:cNvSpPr>
          <p:nvPr>
            <p:ph type="title"/>
          </p:nvPr>
        </p:nvSpPr>
        <p:spPr>
          <a:xfrm>
            <a:off x="628650" y="1834880"/>
            <a:ext cx="7886700" cy="792019"/>
          </a:xfrm>
        </p:spPr>
        <p:txBody>
          <a:bodyPr/>
          <a:lstStyle/>
          <a:p>
            <a:r>
              <a:rPr lang="en-US" dirty="0">
                <a:solidFill>
                  <a:srgbClr val="C00000"/>
                </a:solidFill>
              </a:rPr>
              <a:t>Discovery of app links</a:t>
            </a:r>
          </a:p>
        </p:txBody>
      </p:sp>
    </p:spTree>
    <p:extLst>
      <p:ext uri="{BB962C8B-B14F-4D97-AF65-F5344CB8AC3E}">
        <p14:creationId xmlns:p14="http://schemas.microsoft.com/office/powerpoint/2010/main" val="349465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00D1-8182-4CB3-8361-E4CB6FB0080D}"/>
              </a:ext>
            </a:extLst>
          </p:cNvPr>
          <p:cNvSpPr>
            <a:spLocks noGrp="1"/>
          </p:cNvSpPr>
          <p:nvPr>
            <p:ph type="title"/>
          </p:nvPr>
        </p:nvSpPr>
        <p:spPr/>
        <p:txBody>
          <a:bodyPr/>
          <a:lstStyle/>
          <a:p>
            <a:r>
              <a:rPr lang="en-US" dirty="0"/>
              <a:t>Option #1: Use app manifest file</a:t>
            </a:r>
          </a:p>
        </p:txBody>
      </p:sp>
      <p:pic>
        <p:nvPicPr>
          <p:cNvPr id="4" name="Picture 3">
            <a:extLst>
              <a:ext uri="{FF2B5EF4-FFF2-40B4-BE49-F238E27FC236}">
                <a16:creationId xmlns:a16="http://schemas.microsoft.com/office/drawing/2014/main" id="{6435DD00-1923-4F1D-B156-19B13C04BA04}"/>
              </a:ext>
            </a:extLst>
          </p:cNvPr>
          <p:cNvPicPr>
            <a:picLocks noChangeAspect="1"/>
          </p:cNvPicPr>
          <p:nvPr/>
        </p:nvPicPr>
        <p:blipFill>
          <a:blip r:embed="rId3"/>
          <a:stretch>
            <a:fillRect/>
          </a:stretch>
        </p:blipFill>
        <p:spPr>
          <a:xfrm>
            <a:off x="775792" y="1735331"/>
            <a:ext cx="7861610" cy="5143500"/>
          </a:xfrm>
          <a:prstGeom prst="rect">
            <a:avLst/>
          </a:prstGeom>
        </p:spPr>
      </p:pic>
      <p:sp>
        <p:nvSpPr>
          <p:cNvPr id="5" name="Rectangle 4">
            <a:extLst>
              <a:ext uri="{FF2B5EF4-FFF2-40B4-BE49-F238E27FC236}">
                <a16:creationId xmlns:a16="http://schemas.microsoft.com/office/drawing/2014/main" id="{866340FB-499C-4C72-A6F1-DC91DDD5CD8F}"/>
              </a:ext>
            </a:extLst>
          </p:cNvPr>
          <p:cNvSpPr/>
          <p:nvPr/>
        </p:nvSpPr>
        <p:spPr>
          <a:xfrm>
            <a:off x="4790665" y="2574078"/>
            <a:ext cx="3724685" cy="369332"/>
          </a:xfrm>
          <a:prstGeom prst="rect">
            <a:avLst/>
          </a:prstGeom>
          <a:solidFill>
            <a:schemeClr val="accent4">
              <a:lumMod val="60000"/>
              <a:lumOff val="40000"/>
            </a:schemeClr>
          </a:solidFill>
          <a:ln>
            <a:noFill/>
          </a:ln>
        </p:spPr>
        <p:txBody>
          <a:bodyPr wrap="square">
            <a:spAutoFit/>
          </a:bodyPr>
          <a:lstStyle/>
          <a:p>
            <a:pPr algn="ctr"/>
            <a:r>
              <a:rPr lang="en-US" dirty="0">
                <a:solidFill>
                  <a:schemeClr val="accent1"/>
                </a:solidFill>
                <a:latin typeface="Consolas" panose="020B0609020204030204" pitchFamily="49" charset="0"/>
              </a:rPr>
              <a:t>https://www.yelp.com/search</a:t>
            </a:r>
          </a:p>
        </p:txBody>
      </p:sp>
      <p:sp>
        <p:nvSpPr>
          <p:cNvPr id="6" name="Rectangle 5">
            <a:extLst>
              <a:ext uri="{FF2B5EF4-FFF2-40B4-BE49-F238E27FC236}">
                <a16:creationId xmlns:a16="http://schemas.microsoft.com/office/drawing/2014/main" id="{1C053789-9F5E-419C-BEBA-C4ECA77385DD}"/>
              </a:ext>
            </a:extLst>
          </p:cNvPr>
          <p:cNvSpPr/>
          <p:nvPr/>
        </p:nvSpPr>
        <p:spPr>
          <a:xfrm>
            <a:off x="2101592" y="2120044"/>
            <a:ext cx="1502229" cy="205100"/>
          </a:xfrm>
          <a:prstGeom prst="rect">
            <a:avLst/>
          </a:prstGeom>
          <a:solidFill>
            <a:srgbClr val="5B9BD5">
              <a:alpha val="32941"/>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B07C5B1C-CCC8-43FA-9395-EE561F2D4E4B}"/>
              </a:ext>
            </a:extLst>
          </p:cNvPr>
          <p:cNvSpPr/>
          <p:nvPr/>
        </p:nvSpPr>
        <p:spPr>
          <a:xfrm>
            <a:off x="3292007" y="1847674"/>
            <a:ext cx="5345394" cy="205100"/>
          </a:xfrm>
          <a:prstGeom prst="rect">
            <a:avLst/>
          </a:prstGeom>
          <a:solidFill>
            <a:srgbClr val="5B9BD5">
              <a:alpha val="32941"/>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133D770F-F41A-4FC9-8CCF-3DD3D83443E3}"/>
              </a:ext>
            </a:extLst>
          </p:cNvPr>
          <p:cNvSpPr/>
          <p:nvPr/>
        </p:nvSpPr>
        <p:spPr>
          <a:xfrm>
            <a:off x="3616366" y="2120044"/>
            <a:ext cx="1809723" cy="205100"/>
          </a:xfrm>
          <a:prstGeom prst="rect">
            <a:avLst/>
          </a:prstGeom>
          <a:solidFill>
            <a:srgbClr val="5B9BD5">
              <a:alpha val="32941"/>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757237A2-B7D5-46CB-A7A8-CD2937AF2D53}"/>
              </a:ext>
            </a:extLst>
          </p:cNvPr>
          <p:cNvSpPr/>
          <p:nvPr/>
        </p:nvSpPr>
        <p:spPr>
          <a:xfrm>
            <a:off x="5426089" y="2120044"/>
            <a:ext cx="1637558" cy="205100"/>
          </a:xfrm>
          <a:prstGeom prst="rect">
            <a:avLst/>
          </a:prstGeom>
          <a:solidFill>
            <a:srgbClr val="5B9BD5">
              <a:alpha val="32941"/>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134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250862-3468-416C-89AA-0CBB74228811}"/>
              </a:ext>
            </a:extLst>
          </p:cNvPr>
          <p:cNvPicPr>
            <a:picLocks noChangeAspect="1"/>
          </p:cNvPicPr>
          <p:nvPr/>
        </p:nvPicPr>
        <p:blipFill>
          <a:blip r:embed="rId2"/>
          <a:stretch>
            <a:fillRect/>
          </a:stretch>
        </p:blipFill>
        <p:spPr>
          <a:xfrm>
            <a:off x="628650" y="857250"/>
            <a:ext cx="7024591" cy="5143500"/>
          </a:xfrm>
          <a:prstGeom prst="rect">
            <a:avLst/>
          </a:prstGeom>
        </p:spPr>
      </p:pic>
      <p:pic>
        <p:nvPicPr>
          <p:cNvPr id="5" name="Picture 4">
            <a:extLst>
              <a:ext uri="{FF2B5EF4-FFF2-40B4-BE49-F238E27FC236}">
                <a16:creationId xmlns:a16="http://schemas.microsoft.com/office/drawing/2014/main" id="{9E3AEC1F-ECAC-D446-B940-822C5E266A83}"/>
              </a:ext>
            </a:extLst>
          </p:cNvPr>
          <p:cNvPicPr>
            <a:picLocks noChangeAspect="1"/>
          </p:cNvPicPr>
          <p:nvPr/>
        </p:nvPicPr>
        <p:blipFill>
          <a:blip r:embed="rId3"/>
          <a:stretch>
            <a:fillRect/>
          </a:stretch>
        </p:blipFill>
        <p:spPr>
          <a:xfrm>
            <a:off x="628651" y="875934"/>
            <a:ext cx="6848720" cy="5143500"/>
          </a:xfrm>
          <a:prstGeom prst="rect">
            <a:avLst/>
          </a:prstGeom>
        </p:spPr>
      </p:pic>
      <p:pic>
        <p:nvPicPr>
          <p:cNvPr id="6" name="Picture 5">
            <a:extLst>
              <a:ext uri="{FF2B5EF4-FFF2-40B4-BE49-F238E27FC236}">
                <a16:creationId xmlns:a16="http://schemas.microsoft.com/office/drawing/2014/main" id="{35A19B9E-8003-6A4B-98C2-7A3E2353A0EF}"/>
              </a:ext>
            </a:extLst>
          </p:cNvPr>
          <p:cNvPicPr>
            <a:picLocks noChangeAspect="1"/>
          </p:cNvPicPr>
          <p:nvPr/>
        </p:nvPicPr>
        <p:blipFill>
          <a:blip r:embed="rId4"/>
          <a:stretch>
            <a:fillRect/>
          </a:stretch>
        </p:blipFill>
        <p:spPr>
          <a:xfrm>
            <a:off x="628650" y="895416"/>
            <a:ext cx="6802470" cy="5143500"/>
          </a:xfrm>
          <a:prstGeom prst="rect">
            <a:avLst/>
          </a:prstGeom>
        </p:spPr>
      </p:pic>
      <p:pic>
        <p:nvPicPr>
          <p:cNvPr id="7" name="Picture 6">
            <a:extLst>
              <a:ext uri="{FF2B5EF4-FFF2-40B4-BE49-F238E27FC236}">
                <a16:creationId xmlns:a16="http://schemas.microsoft.com/office/drawing/2014/main" id="{8EB3EC85-9AB8-E64F-AE11-F2C4981799A9}"/>
              </a:ext>
            </a:extLst>
          </p:cNvPr>
          <p:cNvPicPr>
            <a:picLocks noChangeAspect="1"/>
          </p:cNvPicPr>
          <p:nvPr/>
        </p:nvPicPr>
        <p:blipFill>
          <a:blip r:embed="rId5"/>
          <a:stretch>
            <a:fillRect/>
          </a:stretch>
        </p:blipFill>
        <p:spPr>
          <a:xfrm>
            <a:off x="628650" y="866394"/>
            <a:ext cx="6830235" cy="5143500"/>
          </a:xfrm>
          <a:prstGeom prst="rect">
            <a:avLst/>
          </a:prstGeom>
        </p:spPr>
      </p:pic>
      <p:pic>
        <p:nvPicPr>
          <p:cNvPr id="8" name="Picture 7">
            <a:extLst>
              <a:ext uri="{FF2B5EF4-FFF2-40B4-BE49-F238E27FC236}">
                <a16:creationId xmlns:a16="http://schemas.microsoft.com/office/drawing/2014/main" id="{EED7F81B-CEE2-8946-9B35-9C548B167A06}"/>
              </a:ext>
            </a:extLst>
          </p:cNvPr>
          <p:cNvPicPr>
            <a:picLocks noChangeAspect="1"/>
          </p:cNvPicPr>
          <p:nvPr/>
        </p:nvPicPr>
        <p:blipFill>
          <a:blip r:embed="rId6"/>
          <a:stretch>
            <a:fillRect/>
          </a:stretch>
        </p:blipFill>
        <p:spPr>
          <a:xfrm>
            <a:off x="628650" y="866394"/>
            <a:ext cx="7147902" cy="5143500"/>
          </a:xfrm>
          <a:prstGeom prst="rect">
            <a:avLst/>
          </a:prstGeom>
        </p:spPr>
      </p:pic>
    </p:spTree>
    <p:extLst>
      <p:ext uri="{BB962C8B-B14F-4D97-AF65-F5344CB8AC3E}">
        <p14:creationId xmlns:p14="http://schemas.microsoft.com/office/powerpoint/2010/main" val="36394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AA557-60EC-4E66-B4A5-B4602249EB7E}"/>
              </a:ext>
            </a:extLst>
          </p:cNvPr>
          <p:cNvPicPr>
            <a:picLocks noChangeAspect="1"/>
          </p:cNvPicPr>
          <p:nvPr/>
        </p:nvPicPr>
        <p:blipFill>
          <a:blip r:embed="rId3"/>
          <a:stretch>
            <a:fillRect/>
          </a:stretch>
        </p:blipFill>
        <p:spPr>
          <a:xfrm>
            <a:off x="628650" y="857250"/>
            <a:ext cx="7081025" cy="5143500"/>
          </a:xfrm>
          <a:prstGeom prst="rect">
            <a:avLst/>
          </a:prstGeom>
        </p:spPr>
      </p:pic>
      <p:sp>
        <p:nvSpPr>
          <p:cNvPr id="11" name="Rectangle 10">
            <a:extLst>
              <a:ext uri="{FF2B5EF4-FFF2-40B4-BE49-F238E27FC236}">
                <a16:creationId xmlns:a16="http://schemas.microsoft.com/office/drawing/2014/main" id="{2D4DC283-F285-4D57-A207-E96CEC35A49E}"/>
              </a:ext>
            </a:extLst>
          </p:cNvPr>
          <p:cNvSpPr/>
          <p:nvPr/>
        </p:nvSpPr>
        <p:spPr>
          <a:xfrm>
            <a:off x="1954851" y="1997162"/>
            <a:ext cx="4416040" cy="415498"/>
          </a:xfrm>
          <a:prstGeom prst="rect">
            <a:avLst/>
          </a:prstGeom>
          <a:solidFill>
            <a:schemeClr val="accent4">
              <a:lumMod val="60000"/>
              <a:lumOff val="40000"/>
            </a:schemeClr>
          </a:solidFill>
          <a:ln>
            <a:noFill/>
          </a:ln>
        </p:spPr>
        <p:txBody>
          <a:bodyPr wrap="square">
            <a:spAutoFit/>
          </a:bodyPr>
          <a:lstStyle/>
          <a:p>
            <a:pPr algn="ctr"/>
            <a:r>
              <a:rPr lang="en-US" sz="2100" dirty="0">
                <a:solidFill>
                  <a:schemeClr val="accent1"/>
                </a:solidFill>
                <a:latin typeface="Consolas" panose="020B0609020204030204" pitchFamily="49" charset="0"/>
              </a:rPr>
              <a:t>https://www.yelp.com/search</a:t>
            </a:r>
          </a:p>
        </p:txBody>
      </p:sp>
      <p:sp>
        <p:nvSpPr>
          <p:cNvPr id="12" name="Rectangle 11">
            <a:extLst>
              <a:ext uri="{FF2B5EF4-FFF2-40B4-BE49-F238E27FC236}">
                <a16:creationId xmlns:a16="http://schemas.microsoft.com/office/drawing/2014/main" id="{65818BB1-383F-4061-BA3D-06A52E724089}"/>
              </a:ext>
            </a:extLst>
          </p:cNvPr>
          <p:cNvSpPr/>
          <p:nvPr/>
        </p:nvSpPr>
        <p:spPr>
          <a:xfrm>
            <a:off x="161515" y="3326580"/>
            <a:ext cx="8855153" cy="1600605"/>
          </a:xfrm>
          <a:prstGeom prst="rect">
            <a:avLst/>
          </a:prstGeom>
          <a:solidFill>
            <a:schemeClr val="bg1">
              <a:lumMod val="95000"/>
            </a:schemeClr>
          </a:solidFill>
          <a:ln w="57150">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250" b="1" dirty="0">
                <a:solidFill>
                  <a:srgbClr val="B00000"/>
                </a:solidFill>
              </a:rPr>
              <a:t>Problem: schemes declared in the manifest file are not useful</a:t>
            </a:r>
          </a:p>
          <a:p>
            <a:pPr lvl="1"/>
            <a:endParaRPr lang="en-US" sz="2100" b="1" dirty="0">
              <a:solidFill>
                <a:schemeClr val="tx1"/>
              </a:solidFill>
            </a:endParaRPr>
          </a:p>
          <a:p>
            <a:pPr lvl="1"/>
            <a:r>
              <a:rPr lang="en-US" sz="2100" dirty="0">
                <a:solidFill>
                  <a:schemeClr val="tx1"/>
                </a:solidFill>
              </a:rPr>
              <a:t>The actual app link is </a:t>
            </a:r>
            <a:r>
              <a:rPr lang="en-US" sz="2100" dirty="0">
                <a:solidFill>
                  <a:schemeClr val="tx1"/>
                </a:solidFill>
                <a:latin typeface="Consolas" panose="020B0609020204030204" pitchFamily="49" charset="0"/>
              </a:rPr>
              <a:t>http://www.yelp.com/search</a:t>
            </a:r>
            <a:r>
              <a:rPr lang="en-US" sz="2100" b="1" dirty="0">
                <a:solidFill>
                  <a:srgbClr val="B00000"/>
                </a:solidFill>
                <a:latin typeface="Consolas" panose="020B0609020204030204" pitchFamily="49" charset="0"/>
              </a:rPr>
              <a:t>?find_desc=&lt;&gt;&amp;find_loc=&lt;&gt;</a:t>
            </a:r>
            <a:r>
              <a:rPr lang="en-US" sz="2100" b="1" dirty="0">
                <a:solidFill>
                  <a:srgbClr val="B00000"/>
                </a:solidFill>
              </a:rPr>
              <a:t> </a:t>
            </a:r>
          </a:p>
        </p:txBody>
      </p:sp>
    </p:spTree>
    <p:extLst>
      <p:ext uri="{BB962C8B-B14F-4D97-AF65-F5344CB8AC3E}">
        <p14:creationId xmlns:p14="http://schemas.microsoft.com/office/powerpoint/2010/main" val="34636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7F7-ED7B-4876-9DC6-E5FB90B95008}"/>
              </a:ext>
            </a:extLst>
          </p:cNvPr>
          <p:cNvSpPr>
            <a:spLocks noGrp="1"/>
          </p:cNvSpPr>
          <p:nvPr>
            <p:ph type="title"/>
          </p:nvPr>
        </p:nvSpPr>
        <p:spPr>
          <a:xfrm>
            <a:off x="143447" y="365126"/>
            <a:ext cx="9542907" cy="1325563"/>
          </a:xfrm>
        </p:spPr>
        <p:txBody>
          <a:bodyPr>
            <a:normAutofit/>
          </a:bodyPr>
          <a:lstStyle/>
          <a:p>
            <a:r>
              <a:rPr lang="en-US" dirty="0"/>
              <a:t>Option #2: Use app website (if it exists)</a:t>
            </a:r>
          </a:p>
        </p:txBody>
      </p:sp>
      <p:pic>
        <p:nvPicPr>
          <p:cNvPr id="4" name="Picture 3">
            <a:extLst>
              <a:ext uri="{FF2B5EF4-FFF2-40B4-BE49-F238E27FC236}">
                <a16:creationId xmlns:a16="http://schemas.microsoft.com/office/drawing/2014/main" id="{7B822BE7-2E9C-4647-8F3A-798256A8E460}"/>
              </a:ext>
            </a:extLst>
          </p:cNvPr>
          <p:cNvPicPr>
            <a:picLocks noChangeAspect="1"/>
          </p:cNvPicPr>
          <p:nvPr/>
        </p:nvPicPr>
        <p:blipFill>
          <a:blip r:embed="rId2"/>
          <a:stretch>
            <a:fillRect/>
          </a:stretch>
        </p:blipFill>
        <p:spPr>
          <a:xfrm>
            <a:off x="938581" y="1700340"/>
            <a:ext cx="6245441" cy="4305289"/>
          </a:xfrm>
          <a:prstGeom prst="rect">
            <a:avLst/>
          </a:prstGeom>
        </p:spPr>
      </p:pic>
      <p:pic>
        <p:nvPicPr>
          <p:cNvPr id="5" name="Picture 4">
            <a:extLst>
              <a:ext uri="{FF2B5EF4-FFF2-40B4-BE49-F238E27FC236}">
                <a16:creationId xmlns:a16="http://schemas.microsoft.com/office/drawing/2014/main" id="{CCD14A9F-BC82-4888-BAB3-A74DA2D74735}"/>
              </a:ext>
            </a:extLst>
          </p:cNvPr>
          <p:cNvPicPr>
            <a:picLocks noChangeAspect="1"/>
          </p:cNvPicPr>
          <p:nvPr/>
        </p:nvPicPr>
        <p:blipFill>
          <a:blip r:embed="rId3"/>
          <a:stretch>
            <a:fillRect/>
          </a:stretch>
        </p:blipFill>
        <p:spPr>
          <a:xfrm>
            <a:off x="444733" y="2339333"/>
            <a:ext cx="7093492" cy="2668346"/>
          </a:xfrm>
          <a:prstGeom prst="rect">
            <a:avLst/>
          </a:prstGeom>
          <a:ln w="57150">
            <a:solidFill>
              <a:schemeClr val="accent5">
                <a:lumMod val="75000"/>
              </a:schemeClr>
            </a:solidFill>
          </a:ln>
        </p:spPr>
      </p:pic>
      <p:sp>
        <p:nvSpPr>
          <p:cNvPr id="6" name="Rectangle 5">
            <a:extLst>
              <a:ext uri="{FF2B5EF4-FFF2-40B4-BE49-F238E27FC236}">
                <a16:creationId xmlns:a16="http://schemas.microsoft.com/office/drawing/2014/main" id="{79329E64-B03F-4BF1-B803-23E8F0D87A82}"/>
              </a:ext>
            </a:extLst>
          </p:cNvPr>
          <p:cNvSpPr/>
          <p:nvPr/>
        </p:nvSpPr>
        <p:spPr>
          <a:xfrm>
            <a:off x="191212" y="2719543"/>
            <a:ext cx="8864125" cy="369332"/>
          </a:xfrm>
          <a:prstGeom prst="rect">
            <a:avLst/>
          </a:prstGeom>
          <a:solidFill>
            <a:schemeClr val="accent6"/>
          </a:solidFill>
        </p:spPr>
        <p:txBody>
          <a:bodyPr wrap="square">
            <a:spAutoFit/>
          </a:bodyPr>
          <a:lstStyle/>
          <a:p>
            <a:r>
              <a:rPr lang="en-US" dirty="0">
                <a:latin typeface="Consolas" panose="020B0609020204030204" pitchFamily="49" charset="0"/>
              </a:rPr>
              <a:t>http://www.yelp.com/search?find_desc=&lt;&gt;Restaurants&amp;find_loc=Redmond</a:t>
            </a:r>
          </a:p>
        </p:txBody>
      </p:sp>
    </p:spTree>
    <p:extLst>
      <p:ext uri="{BB962C8B-B14F-4D97-AF65-F5344CB8AC3E}">
        <p14:creationId xmlns:p14="http://schemas.microsoft.com/office/powerpoint/2010/main" val="44940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14B34F-FE66-4DB7-B227-39B0F07AEAC2}"/>
              </a:ext>
            </a:extLst>
          </p:cNvPr>
          <p:cNvGraphicFramePr>
            <a:graphicFrameLocks noGrp="1"/>
          </p:cNvGraphicFramePr>
          <p:nvPr>
            <p:ph idx="1"/>
            <p:extLst>
              <p:ext uri="{D42A27DB-BD31-4B8C-83A1-F6EECF244321}">
                <p14:modId xmlns:p14="http://schemas.microsoft.com/office/powerpoint/2010/main" val="3080575259"/>
              </p:ext>
            </p:extLst>
          </p:nvPr>
        </p:nvGraphicFramePr>
        <p:xfrm>
          <a:off x="3946142" y="385189"/>
          <a:ext cx="4929138" cy="5760720"/>
        </p:xfrm>
        <a:graphic>
          <a:graphicData uri="http://schemas.openxmlformats.org/drawingml/2006/table">
            <a:tbl>
              <a:tblPr firstRow="1" bandRow="1">
                <a:tableStyleId>{5C22544A-7EE6-4342-B048-85BDC9FD1C3A}</a:tableStyleId>
              </a:tblPr>
              <a:tblGrid>
                <a:gridCol w="1645472">
                  <a:extLst>
                    <a:ext uri="{9D8B030D-6E8A-4147-A177-3AD203B41FA5}">
                      <a16:colId xmlns:a16="http://schemas.microsoft.com/office/drawing/2014/main" val="394106822"/>
                    </a:ext>
                  </a:extLst>
                </a:gridCol>
                <a:gridCol w="1641833">
                  <a:extLst>
                    <a:ext uri="{9D8B030D-6E8A-4147-A177-3AD203B41FA5}">
                      <a16:colId xmlns:a16="http://schemas.microsoft.com/office/drawing/2014/main" val="702166494"/>
                    </a:ext>
                  </a:extLst>
                </a:gridCol>
                <a:gridCol w="1641833">
                  <a:extLst>
                    <a:ext uri="{9D8B030D-6E8A-4147-A177-3AD203B41FA5}">
                      <a16:colId xmlns:a16="http://schemas.microsoft.com/office/drawing/2014/main" val="2328136495"/>
                    </a:ext>
                  </a:extLst>
                </a:gridCol>
              </a:tblGrid>
              <a:tr h="263384">
                <a:tc>
                  <a:txBody>
                    <a:bodyPr/>
                    <a:lstStyle/>
                    <a:p>
                      <a:r>
                        <a:rPr lang="en-US" sz="1800" dirty="0"/>
                        <a:t>App</a:t>
                      </a:r>
                    </a:p>
                  </a:txBody>
                  <a:tcPr marL="68580" marR="68580" marT="34290" marB="34290"/>
                </a:tc>
                <a:tc>
                  <a:txBody>
                    <a:bodyPr/>
                    <a:lstStyle/>
                    <a:p>
                      <a:pPr algn="r"/>
                      <a:r>
                        <a:rPr lang="en-US" sz="1800" dirty="0"/>
                        <a:t>Web-discoverable</a:t>
                      </a:r>
                    </a:p>
                  </a:txBody>
                  <a:tcPr marL="68580" marR="68580" marT="34290" marB="34290"/>
                </a:tc>
                <a:tc>
                  <a:txBody>
                    <a:bodyPr/>
                    <a:lstStyle/>
                    <a:p>
                      <a:pPr algn="r"/>
                      <a:r>
                        <a:rPr lang="en-US" sz="1800" dirty="0"/>
                        <a:t>Actual links</a:t>
                      </a:r>
                    </a:p>
                  </a:txBody>
                  <a:tcPr marL="68580" marR="68580" marT="34290" marB="34290"/>
                </a:tc>
                <a:extLst>
                  <a:ext uri="{0D108BD9-81ED-4DB2-BD59-A6C34878D82A}">
                    <a16:rowId xmlns:a16="http://schemas.microsoft.com/office/drawing/2014/main" val="3593870107"/>
                  </a:ext>
                </a:extLst>
              </a:tr>
              <a:tr h="263384">
                <a:tc>
                  <a:txBody>
                    <a:bodyPr/>
                    <a:lstStyle/>
                    <a:p>
                      <a:r>
                        <a:rPr lang="en-US" sz="1800" dirty="0"/>
                        <a:t>Open Table</a:t>
                      </a:r>
                    </a:p>
                  </a:txBody>
                  <a:tcPr marL="68580" marR="68580" marT="34290" marB="34290"/>
                </a:tc>
                <a:tc>
                  <a:txBody>
                    <a:bodyPr/>
                    <a:lstStyle/>
                    <a:p>
                      <a:pPr algn="r"/>
                      <a:r>
                        <a:rPr lang="en-US" sz="1800" dirty="0"/>
                        <a:t>1</a:t>
                      </a:r>
                    </a:p>
                  </a:txBody>
                  <a:tcPr marL="68580" marR="68580" marT="34290" marB="34290"/>
                </a:tc>
                <a:tc>
                  <a:txBody>
                    <a:bodyPr/>
                    <a:lstStyle/>
                    <a:p>
                      <a:pPr algn="r"/>
                      <a:r>
                        <a:rPr lang="en-US" sz="1800" dirty="0"/>
                        <a:t>10</a:t>
                      </a:r>
                    </a:p>
                  </a:txBody>
                  <a:tcPr marL="68580" marR="68580" marT="34290" marB="34290"/>
                </a:tc>
                <a:extLst>
                  <a:ext uri="{0D108BD9-81ED-4DB2-BD59-A6C34878D82A}">
                    <a16:rowId xmlns:a16="http://schemas.microsoft.com/office/drawing/2014/main" val="2134138290"/>
                  </a:ext>
                </a:extLst>
              </a:tr>
              <a:tr h="263384">
                <a:tc>
                  <a:txBody>
                    <a:bodyPr/>
                    <a:lstStyle/>
                    <a:p>
                      <a:r>
                        <a:rPr lang="en-US" sz="1800" dirty="0"/>
                        <a:t>Kayak</a:t>
                      </a:r>
                    </a:p>
                  </a:txBody>
                  <a:tcPr marL="68580" marR="68580" marT="34290" marB="34290"/>
                </a:tc>
                <a:tc>
                  <a:txBody>
                    <a:bodyPr/>
                    <a:lstStyle/>
                    <a:p>
                      <a:pPr algn="r"/>
                      <a:r>
                        <a:rPr lang="en-US" sz="1800" dirty="0"/>
                        <a:t>3</a:t>
                      </a:r>
                    </a:p>
                  </a:txBody>
                  <a:tcPr marL="68580" marR="68580" marT="34290" marB="34290"/>
                </a:tc>
                <a:tc>
                  <a:txBody>
                    <a:bodyPr/>
                    <a:lstStyle/>
                    <a:p>
                      <a:pPr algn="r"/>
                      <a:r>
                        <a:rPr lang="en-US" sz="1800" dirty="0"/>
                        <a:t>10</a:t>
                      </a:r>
                    </a:p>
                  </a:txBody>
                  <a:tcPr marL="68580" marR="68580" marT="34290" marB="34290"/>
                </a:tc>
                <a:extLst>
                  <a:ext uri="{0D108BD9-81ED-4DB2-BD59-A6C34878D82A}">
                    <a16:rowId xmlns:a16="http://schemas.microsoft.com/office/drawing/2014/main" val="2139156229"/>
                  </a:ext>
                </a:extLst>
              </a:tr>
              <a:tr h="263384">
                <a:tc>
                  <a:txBody>
                    <a:bodyPr/>
                    <a:lstStyle/>
                    <a:p>
                      <a:r>
                        <a:rPr lang="en-US" sz="1800" dirty="0"/>
                        <a:t>Fandango</a:t>
                      </a:r>
                    </a:p>
                  </a:txBody>
                  <a:tcPr marL="68580" marR="68580" marT="34290" marB="34290"/>
                </a:tc>
                <a:tc>
                  <a:txBody>
                    <a:bodyPr/>
                    <a:lstStyle/>
                    <a:p>
                      <a:pPr algn="r"/>
                      <a:r>
                        <a:rPr lang="en-US" sz="1800" dirty="0"/>
                        <a:t>0</a:t>
                      </a:r>
                    </a:p>
                  </a:txBody>
                  <a:tcPr marL="68580" marR="68580" marT="34290" marB="34290"/>
                </a:tc>
                <a:tc>
                  <a:txBody>
                    <a:bodyPr/>
                    <a:lstStyle/>
                    <a:p>
                      <a:pPr algn="r"/>
                      <a:r>
                        <a:rPr lang="en-US" sz="1800" dirty="0"/>
                        <a:t>15</a:t>
                      </a:r>
                    </a:p>
                  </a:txBody>
                  <a:tcPr marL="68580" marR="68580" marT="34290" marB="34290"/>
                </a:tc>
                <a:extLst>
                  <a:ext uri="{0D108BD9-81ED-4DB2-BD59-A6C34878D82A}">
                    <a16:rowId xmlns:a16="http://schemas.microsoft.com/office/drawing/2014/main" val="1401342494"/>
                  </a:ext>
                </a:extLst>
              </a:tr>
              <a:tr h="263384">
                <a:tc>
                  <a:txBody>
                    <a:bodyPr/>
                    <a:lstStyle/>
                    <a:p>
                      <a:r>
                        <a:rPr lang="en-US" sz="1800" dirty="0"/>
                        <a:t>CNN</a:t>
                      </a:r>
                    </a:p>
                  </a:txBody>
                  <a:tcPr marL="68580" marR="68580" marT="34290" marB="34290"/>
                </a:tc>
                <a:tc>
                  <a:txBody>
                    <a:bodyPr/>
                    <a:lstStyle/>
                    <a:p>
                      <a:pPr algn="r"/>
                      <a:r>
                        <a:rPr lang="en-US" sz="1800" dirty="0"/>
                        <a:t>2</a:t>
                      </a:r>
                    </a:p>
                  </a:txBody>
                  <a:tcPr marL="68580" marR="68580" marT="34290" marB="34290"/>
                </a:tc>
                <a:tc>
                  <a:txBody>
                    <a:bodyPr/>
                    <a:lstStyle/>
                    <a:p>
                      <a:pPr algn="r"/>
                      <a:r>
                        <a:rPr lang="en-US" sz="1800" dirty="0"/>
                        <a:t>6</a:t>
                      </a:r>
                    </a:p>
                  </a:txBody>
                  <a:tcPr marL="68580" marR="68580" marT="34290" marB="34290"/>
                </a:tc>
                <a:extLst>
                  <a:ext uri="{0D108BD9-81ED-4DB2-BD59-A6C34878D82A}">
                    <a16:rowId xmlns:a16="http://schemas.microsoft.com/office/drawing/2014/main" val="3426511064"/>
                  </a:ext>
                </a:extLst>
              </a:tr>
              <a:tr h="263384">
                <a:tc>
                  <a:txBody>
                    <a:bodyPr/>
                    <a:lstStyle/>
                    <a:p>
                      <a:r>
                        <a:rPr lang="en-US" sz="1800" dirty="0" err="1"/>
                        <a:t>Shazam</a:t>
                      </a:r>
                      <a:endParaRPr lang="en-US" sz="1800" dirty="0"/>
                    </a:p>
                  </a:txBody>
                  <a:tcPr marL="68580" marR="68580" marT="34290" marB="34290"/>
                </a:tc>
                <a:tc>
                  <a:txBody>
                    <a:bodyPr/>
                    <a:lstStyle/>
                    <a:p>
                      <a:pPr algn="r"/>
                      <a:r>
                        <a:rPr lang="en-US" sz="1800" dirty="0"/>
                        <a:t>3</a:t>
                      </a:r>
                    </a:p>
                  </a:txBody>
                  <a:tcPr marL="68580" marR="68580" marT="34290" marB="34290"/>
                </a:tc>
                <a:tc>
                  <a:txBody>
                    <a:bodyPr/>
                    <a:lstStyle/>
                    <a:p>
                      <a:pPr algn="r"/>
                      <a:r>
                        <a:rPr lang="en-US" sz="1800" dirty="0"/>
                        <a:t>15</a:t>
                      </a:r>
                    </a:p>
                  </a:txBody>
                  <a:tcPr marL="68580" marR="68580" marT="34290" marB="34290"/>
                </a:tc>
                <a:extLst>
                  <a:ext uri="{0D108BD9-81ED-4DB2-BD59-A6C34878D82A}">
                    <a16:rowId xmlns:a16="http://schemas.microsoft.com/office/drawing/2014/main" val="615795798"/>
                  </a:ext>
                </a:extLst>
              </a:tr>
              <a:tr h="263384">
                <a:tc>
                  <a:txBody>
                    <a:bodyPr/>
                    <a:lstStyle/>
                    <a:p>
                      <a:r>
                        <a:rPr lang="en-US" sz="1800" dirty="0"/>
                        <a:t>Duolingo</a:t>
                      </a:r>
                    </a:p>
                  </a:txBody>
                  <a:tcPr marL="68580" marR="68580" marT="34290" marB="34290"/>
                </a:tc>
                <a:tc>
                  <a:txBody>
                    <a:bodyPr/>
                    <a:lstStyle/>
                    <a:p>
                      <a:pPr algn="r"/>
                      <a:r>
                        <a:rPr lang="en-US" sz="1800" dirty="0"/>
                        <a:t>0</a:t>
                      </a:r>
                    </a:p>
                  </a:txBody>
                  <a:tcPr marL="68580" marR="68580" marT="34290" marB="34290"/>
                </a:tc>
                <a:tc>
                  <a:txBody>
                    <a:bodyPr/>
                    <a:lstStyle/>
                    <a:p>
                      <a:pPr algn="r"/>
                      <a:r>
                        <a:rPr lang="en-US" sz="1800" dirty="0"/>
                        <a:t>10</a:t>
                      </a:r>
                    </a:p>
                  </a:txBody>
                  <a:tcPr marL="68580" marR="68580" marT="34290" marB="34290"/>
                </a:tc>
                <a:extLst>
                  <a:ext uri="{0D108BD9-81ED-4DB2-BD59-A6C34878D82A}">
                    <a16:rowId xmlns:a16="http://schemas.microsoft.com/office/drawing/2014/main" val="1178726059"/>
                  </a:ext>
                </a:extLst>
              </a:tr>
              <a:tr h="263384">
                <a:tc>
                  <a:txBody>
                    <a:bodyPr/>
                    <a:lstStyle/>
                    <a:p>
                      <a:r>
                        <a:rPr lang="en-US" sz="1800" dirty="0"/>
                        <a:t>Airbnb</a:t>
                      </a:r>
                    </a:p>
                  </a:txBody>
                  <a:tcPr marL="68580" marR="68580" marT="34290" marB="34290"/>
                </a:tc>
                <a:tc>
                  <a:txBody>
                    <a:bodyPr/>
                    <a:lstStyle/>
                    <a:p>
                      <a:pPr algn="r"/>
                      <a:r>
                        <a:rPr lang="en-US" sz="1800" dirty="0"/>
                        <a:t>8</a:t>
                      </a:r>
                    </a:p>
                  </a:txBody>
                  <a:tcPr marL="68580" marR="68580" marT="34290" marB="34290"/>
                </a:tc>
                <a:tc>
                  <a:txBody>
                    <a:bodyPr/>
                    <a:lstStyle/>
                    <a:p>
                      <a:pPr algn="r"/>
                      <a:r>
                        <a:rPr lang="en-US" sz="1800" dirty="0"/>
                        <a:t>19</a:t>
                      </a:r>
                    </a:p>
                  </a:txBody>
                  <a:tcPr marL="68580" marR="68580" marT="34290" marB="34290"/>
                </a:tc>
                <a:extLst>
                  <a:ext uri="{0D108BD9-81ED-4DB2-BD59-A6C34878D82A}">
                    <a16:rowId xmlns:a16="http://schemas.microsoft.com/office/drawing/2014/main" val="3616729302"/>
                  </a:ext>
                </a:extLst>
              </a:tr>
              <a:tr h="263384">
                <a:tc>
                  <a:txBody>
                    <a:bodyPr/>
                    <a:lstStyle/>
                    <a:p>
                      <a:r>
                        <a:rPr lang="en-US" sz="1800" dirty="0" err="1"/>
                        <a:t>Zomato</a:t>
                      </a:r>
                      <a:endParaRPr lang="en-US" sz="1800" dirty="0"/>
                    </a:p>
                  </a:txBody>
                  <a:tcPr marL="68580" marR="68580" marT="34290" marB="34290"/>
                </a:tc>
                <a:tc>
                  <a:txBody>
                    <a:bodyPr/>
                    <a:lstStyle/>
                    <a:p>
                      <a:pPr algn="r"/>
                      <a:r>
                        <a:rPr lang="en-US" sz="1800" dirty="0"/>
                        <a:t>1</a:t>
                      </a:r>
                    </a:p>
                  </a:txBody>
                  <a:tcPr marL="68580" marR="68580" marT="34290" marB="34290"/>
                </a:tc>
                <a:tc>
                  <a:txBody>
                    <a:bodyPr/>
                    <a:lstStyle/>
                    <a:p>
                      <a:pPr algn="r"/>
                      <a:r>
                        <a:rPr lang="en-US" sz="1800" dirty="0"/>
                        <a:t>10</a:t>
                      </a:r>
                    </a:p>
                  </a:txBody>
                  <a:tcPr marL="68580" marR="68580" marT="34290" marB="34290"/>
                </a:tc>
                <a:extLst>
                  <a:ext uri="{0D108BD9-81ED-4DB2-BD59-A6C34878D82A}">
                    <a16:rowId xmlns:a16="http://schemas.microsoft.com/office/drawing/2014/main" val="1243966569"/>
                  </a:ext>
                </a:extLst>
              </a:tr>
              <a:tr h="263384">
                <a:tc>
                  <a:txBody>
                    <a:bodyPr/>
                    <a:lstStyle/>
                    <a:p>
                      <a:r>
                        <a:rPr lang="en-US" sz="1800" dirty="0"/>
                        <a:t>Dictionary.com</a:t>
                      </a:r>
                    </a:p>
                  </a:txBody>
                  <a:tcPr marL="68580" marR="68580" marT="34290" marB="34290"/>
                </a:tc>
                <a:tc>
                  <a:txBody>
                    <a:bodyPr/>
                    <a:lstStyle/>
                    <a:p>
                      <a:pPr algn="r"/>
                      <a:r>
                        <a:rPr lang="en-US" sz="1800" dirty="0"/>
                        <a:t>0</a:t>
                      </a:r>
                    </a:p>
                  </a:txBody>
                  <a:tcPr marL="68580" marR="68580" marT="34290" marB="34290"/>
                </a:tc>
                <a:tc>
                  <a:txBody>
                    <a:bodyPr/>
                    <a:lstStyle/>
                    <a:p>
                      <a:pPr algn="r"/>
                      <a:r>
                        <a:rPr lang="en-US" sz="1800" dirty="0"/>
                        <a:t>8</a:t>
                      </a:r>
                    </a:p>
                  </a:txBody>
                  <a:tcPr marL="68580" marR="68580" marT="34290" marB="34290"/>
                </a:tc>
                <a:extLst>
                  <a:ext uri="{0D108BD9-81ED-4DB2-BD59-A6C34878D82A}">
                    <a16:rowId xmlns:a16="http://schemas.microsoft.com/office/drawing/2014/main" val="3433478872"/>
                  </a:ext>
                </a:extLst>
              </a:tr>
              <a:tr h="263384">
                <a:tc>
                  <a:txBody>
                    <a:bodyPr/>
                    <a:lstStyle/>
                    <a:p>
                      <a:r>
                        <a:rPr lang="en-US" sz="1800" dirty="0"/>
                        <a:t>ABC news</a:t>
                      </a:r>
                    </a:p>
                  </a:txBody>
                  <a:tcPr marL="68580" marR="68580" marT="34290" marB="34290"/>
                </a:tc>
                <a:tc>
                  <a:txBody>
                    <a:bodyPr/>
                    <a:lstStyle/>
                    <a:p>
                      <a:pPr algn="r"/>
                      <a:r>
                        <a:rPr lang="en-US" sz="1800" dirty="0"/>
                        <a:t>1</a:t>
                      </a:r>
                    </a:p>
                  </a:txBody>
                  <a:tcPr marL="68580" marR="68580" marT="34290" marB="34290"/>
                </a:tc>
                <a:tc>
                  <a:txBody>
                    <a:bodyPr/>
                    <a:lstStyle/>
                    <a:p>
                      <a:pPr algn="r"/>
                      <a:r>
                        <a:rPr lang="en-US" sz="1800" dirty="0"/>
                        <a:t>3</a:t>
                      </a:r>
                    </a:p>
                  </a:txBody>
                  <a:tcPr marL="68580" marR="68580" marT="34290" marB="34290"/>
                </a:tc>
                <a:extLst>
                  <a:ext uri="{0D108BD9-81ED-4DB2-BD59-A6C34878D82A}">
                    <a16:rowId xmlns:a16="http://schemas.microsoft.com/office/drawing/2014/main" val="1288539933"/>
                  </a:ext>
                </a:extLst>
              </a:tr>
              <a:tr h="263384">
                <a:tc>
                  <a:txBody>
                    <a:bodyPr/>
                    <a:lstStyle/>
                    <a:p>
                      <a:r>
                        <a:rPr lang="en-US" sz="1800" dirty="0"/>
                        <a:t>BBC news</a:t>
                      </a:r>
                    </a:p>
                  </a:txBody>
                  <a:tcPr marL="68580" marR="68580" marT="34290" marB="34290"/>
                </a:tc>
                <a:tc>
                  <a:txBody>
                    <a:bodyPr/>
                    <a:lstStyle/>
                    <a:p>
                      <a:pPr algn="r"/>
                      <a:r>
                        <a:rPr lang="en-US" sz="1800" dirty="0"/>
                        <a:t>0</a:t>
                      </a:r>
                    </a:p>
                  </a:txBody>
                  <a:tcPr marL="68580" marR="68580" marT="34290" marB="34290"/>
                </a:tc>
                <a:tc>
                  <a:txBody>
                    <a:bodyPr/>
                    <a:lstStyle/>
                    <a:p>
                      <a:pPr algn="r"/>
                      <a:r>
                        <a:rPr lang="en-US" sz="1800" dirty="0"/>
                        <a:t>1</a:t>
                      </a:r>
                    </a:p>
                  </a:txBody>
                  <a:tcPr marL="68580" marR="68580" marT="34290" marB="34290"/>
                </a:tc>
                <a:extLst>
                  <a:ext uri="{0D108BD9-81ED-4DB2-BD59-A6C34878D82A}">
                    <a16:rowId xmlns:a16="http://schemas.microsoft.com/office/drawing/2014/main" val="1520279788"/>
                  </a:ext>
                </a:extLst>
              </a:tr>
              <a:tr h="263384">
                <a:tc>
                  <a:txBody>
                    <a:bodyPr/>
                    <a:lstStyle/>
                    <a:p>
                      <a:r>
                        <a:rPr lang="en-US" sz="1800" dirty="0" err="1"/>
                        <a:t>AirWatchESPN</a:t>
                      </a:r>
                      <a:endParaRPr lang="en-US" sz="1800" dirty="0"/>
                    </a:p>
                  </a:txBody>
                  <a:tcPr marL="68580" marR="68580" marT="34290" marB="34290"/>
                </a:tc>
                <a:tc>
                  <a:txBody>
                    <a:bodyPr/>
                    <a:lstStyle/>
                    <a:p>
                      <a:pPr algn="r"/>
                      <a:r>
                        <a:rPr lang="en-US" sz="1800" dirty="0"/>
                        <a:t>0</a:t>
                      </a:r>
                    </a:p>
                  </a:txBody>
                  <a:tcPr marL="68580" marR="68580" marT="34290" marB="34290"/>
                </a:tc>
                <a:tc>
                  <a:txBody>
                    <a:bodyPr/>
                    <a:lstStyle/>
                    <a:p>
                      <a:pPr algn="r"/>
                      <a:r>
                        <a:rPr lang="en-US" sz="1800" dirty="0"/>
                        <a:t>3</a:t>
                      </a:r>
                    </a:p>
                  </a:txBody>
                  <a:tcPr marL="68580" marR="68580" marT="34290" marB="34290"/>
                </a:tc>
                <a:extLst>
                  <a:ext uri="{0D108BD9-81ED-4DB2-BD59-A6C34878D82A}">
                    <a16:rowId xmlns:a16="http://schemas.microsoft.com/office/drawing/2014/main" val="4168288247"/>
                  </a:ext>
                </a:extLst>
              </a:tr>
              <a:tr h="263384">
                <a:tc>
                  <a:txBody>
                    <a:bodyPr/>
                    <a:lstStyle/>
                    <a:p>
                      <a:r>
                        <a:rPr lang="en-US" sz="1800" dirty="0"/>
                        <a:t>IMDB</a:t>
                      </a:r>
                    </a:p>
                  </a:txBody>
                  <a:tcPr marL="68580" marR="68580" marT="34290" marB="34290"/>
                </a:tc>
                <a:tc>
                  <a:txBody>
                    <a:bodyPr/>
                    <a:lstStyle/>
                    <a:p>
                      <a:pPr algn="r"/>
                      <a:r>
                        <a:rPr lang="en-US" sz="1800" dirty="0"/>
                        <a:t>0</a:t>
                      </a:r>
                    </a:p>
                  </a:txBody>
                  <a:tcPr marL="68580" marR="68580" marT="34290" marB="34290"/>
                </a:tc>
                <a:tc>
                  <a:txBody>
                    <a:bodyPr/>
                    <a:lstStyle/>
                    <a:p>
                      <a:pPr algn="r"/>
                      <a:r>
                        <a:rPr lang="en-US" sz="1800" dirty="0"/>
                        <a:t>23</a:t>
                      </a:r>
                    </a:p>
                  </a:txBody>
                  <a:tcPr marL="68580" marR="68580" marT="34290" marB="34290"/>
                </a:tc>
                <a:extLst>
                  <a:ext uri="{0D108BD9-81ED-4DB2-BD59-A6C34878D82A}">
                    <a16:rowId xmlns:a16="http://schemas.microsoft.com/office/drawing/2014/main" val="3580263503"/>
                  </a:ext>
                </a:extLst>
              </a:tr>
              <a:tr h="263384">
                <a:tc>
                  <a:txBody>
                    <a:bodyPr/>
                    <a:lstStyle/>
                    <a:p>
                      <a:r>
                        <a:rPr lang="en-US" sz="1800" dirty="0"/>
                        <a:t>Eat24</a:t>
                      </a:r>
                    </a:p>
                  </a:txBody>
                  <a:tcPr marL="68580" marR="68580" marT="34290" marB="34290"/>
                </a:tc>
                <a:tc>
                  <a:txBody>
                    <a:bodyPr/>
                    <a:lstStyle/>
                    <a:p>
                      <a:pPr algn="r"/>
                      <a:r>
                        <a:rPr lang="en-US" sz="1800" dirty="0"/>
                        <a:t>2</a:t>
                      </a:r>
                    </a:p>
                  </a:txBody>
                  <a:tcPr marL="68580" marR="68580" marT="34290" marB="34290"/>
                </a:tc>
                <a:tc>
                  <a:txBody>
                    <a:bodyPr/>
                    <a:lstStyle/>
                    <a:p>
                      <a:pPr algn="r"/>
                      <a:r>
                        <a:rPr lang="en-US" sz="1800" dirty="0"/>
                        <a:t>2</a:t>
                      </a:r>
                    </a:p>
                  </a:txBody>
                  <a:tcPr marL="68580" marR="68580" marT="34290" marB="34290"/>
                </a:tc>
                <a:extLst>
                  <a:ext uri="{0D108BD9-81ED-4DB2-BD59-A6C34878D82A}">
                    <a16:rowId xmlns:a16="http://schemas.microsoft.com/office/drawing/2014/main" val="1720112261"/>
                  </a:ext>
                </a:extLst>
              </a:tr>
              <a:tr h="263384">
                <a:tc>
                  <a:txBody>
                    <a:bodyPr/>
                    <a:lstStyle/>
                    <a:p>
                      <a:r>
                        <a:rPr lang="en-US" sz="1800" b="1" dirty="0"/>
                        <a:t>Average</a:t>
                      </a:r>
                    </a:p>
                  </a:txBody>
                  <a:tcPr marL="68580" marR="68580" marT="34290" marB="34290">
                    <a:solidFill>
                      <a:schemeClr val="accent2">
                        <a:lumMod val="60000"/>
                        <a:lumOff val="40000"/>
                      </a:schemeClr>
                    </a:solidFill>
                  </a:tcPr>
                </a:tc>
                <a:tc>
                  <a:txBody>
                    <a:bodyPr/>
                    <a:lstStyle/>
                    <a:p>
                      <a:pPr algn="r"/>
                      <a:r>
                        <a:rPr lang="en-US" sz="1800" b="1" dirty="0"/>
                        <a:t>1.5</a:t>
                      </a:r>
                    </a:p>
                  </a:txBody>
                  <a:tcPr marL="68580" marR="68580" marT="34290" marB="34290">
                    <a:solidFill>
                      <a:schemeClr val="accent2">
                        <a:lumMod val="60000"/>
                        <a:lumOff val="40000"/>
                      </a:schemeClr>
                    </a:solidFill>
                  </a:tcPr>
                </a:tc>
                <a:tc>
                  <a:txBody>
                    <a:bodyPr/>
                    <a:lstStyle/>
                    <a:p>
                      <a:pPr algn="r"/>
                      <a:r>
                        <a:rPr lang="en-US" sz="1800" b="1" dirty="0"/>
                        <a:t>9.6</a:t>
                      </a:r>
                    </a:p>
                  </a:txBody>
                  <a:tcPr marL="68580" marR="68580" marT="34290" marB="34290">
                    <a:solidFill>
                      <a:schemeClr val="accent2">
                        <a:lumMod val="60000"/>
                        <a:lumOff val="40000"/>
                      </a:schemeClr>
                    </a:solidFill>
                  </a:tcPr>
                </a:tc>
                <a:extLst>
                  <a:ext uri="{0D108BD9-81ED-4DB2-BD59-A6C34878D82A}">
                    <a16:rowId xmlns:a16="http://schemas.microsoft.com/office/drawing/2014/main" val="1568951364"/>
                  </a:ext>
                </a:extLst>
              </a:tr>
            </a:tbl>
          </a:graphicData>
        </a:graphic>
      </p:graphicFrame>
      <p:sp>
        <p:nvSpPr>
          <p:cNvPr id="5" name="Rectangle 4">
            <a:extLst>
              <a:ext uri="{FF2B5EF4-FFF2-40B4-BE49-F238E27FC236}">
                <a16:creationId xmlns:a16="http://schemas.microsoft.com/office/drawing/2014/main" id="{8AF9B07C-6917-4AB7-8573-460121A49FDE}"/>
              </a:ext>
            </a:extLst>
          </p:cNvPr>
          <p:cNvSpPr/>
          <p:nvPr/>
        </p:nvSpPr>
        <p:spPr>
          <a:xfrm>
            <a:off x="94218" y="1026056"/>
            <a:ext cx="3567442" cy="1920641"/>
          </a:xfrm>
          <a:prstGeom prst="rect">
            <a:avLst/>
          </a:prstGeom>
          <a:solidFill>
            <a:schemeClr val="bg1">
              <a:lumMod val="95000"/>
            </a:schemeClr>
          </a:solidFill>
          <a:ln w="57150">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250" b="1" dirty="0">
                <a:solidFill>
                  <a:srgbClr val="B00000"/>
                </a:solidFill>
              </a:rPr>
              <a:t>Problem: </a:t>
            </a:r>
          </a:p>
          <a:p>
            <a:pPr lvl="1"/>
            <a:r>
              <a:rPr lang="en-US" sz="2250" b="1" dirty="0">
                <a:solidFill>
                  <a:srgbClr val="B00000"/>
                </a:solidFill>
              </a:rPr>
              <a:t>Web-based discovery provides low coverage of an app’s links</a:t>
            </a:r>
          </a:p>
        </p:txBody>
      </p:sp>
      <p:sp>
        <p:nvSpPr>
          <p:cNvPr id="7" name="Rectangle 6">
            <a:extLst>
              <a:ext uri="{FF2B5EF4-FFF2-40B4-BE49-F238E27FC236}">
                <a16:creationId xmlns:a16="http://schemas.microsoft.com/office/drawing/2014/main" id="{57F96BD6-F9B2-40BD-989F-64F18042B5DC}"/>
              </a:ext>
            </a:extLst>
          </p:cNvPr>
          <p:cNvSpPr/>
          <p:nvPr/>
        </p:nvSpPr>
        <p:spPr>
          <a:xfrm>
            <a:off x="3946142" y="5823619"/>
            <a:ext cx="4929138" cy="281042"/>
          </a:xfrm>
          <a:prstGeom prst="rect">
            <a:avLst/>
          </a:prstGeom>
          <a:solidFill>
            <a:srgbClr val="C00000">
              <a:alpha val="20000"/>
            </a:srgbClr>
          </a:solidFill>
          <a:ln w="38100">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E5F368F0-3F3E-45A4-8F66-9FD94A3EFFC2}"/>
              </a:ext>
            </a:extLst>
          </p:cNvPr>
          <p:cNvSpPr txBox="1"/>
          <p:nvPr/>
        </p:nvSpPr>
        <p:spPr>
          <a:xfrm>
            <a:off x="3946142" y="6265062"/>
            <a:ext cx="2052741" cy="461665"/>
          </a:xfrm>
          <a:prstGeom prst="rect">
            <a:avLst/>
          </a:prstGeom>
          <a:noFill/>
        </p:spPr>
        <p:txBody>
          <a:bodyPr wrap="none" rtlCol="0">
            <a:spAutoFit/>
          </a:bodyPr>
          <a:lstStyle/>
          <a:p>
            <a:r>
              <a:rPr lang="en-US" sz="2400" b="1" dirty="0">
                <a:solidFill>
                  <a:srgbClr val="B00000"/>
                </a:solidFill>
              </a:rPr>
              <a:t>Coverage: 16%</a:t>
            </a:r>
          </a:p>
        </p:txBody>
      </p:sp>
    </p:spTree>
    <p:extLst>
      <p:ext uri="{BB962C8B-B14F-4D97-AF65-F5344CB8AC3E}">
        <p14:creationId xmlns:p14="http://schemas.microsoft.com/office/powerpoint/2010/main" val="5908344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28673</TotalTime>
  <Words>3426</Words>
  <Application>Microsoft Macintosh PowerPoint</Application>
  <PresentationFormat>On-screen Show (4:3)</PresentationFormat>
  <Paragraphs>706</Paragraphs>
  <Slides>36</Slides>
  <Notes>24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Consolas</vt:lpstr>
      <vt:lpstr>Office Theme</vt:lpstr>
      <vt:lpstr>Elix Path-selective taint analysis for extracting mobile app links</vt:lpstr>
      <vt:lpstr>PowerPoint Presentation</vt:lpstr>
      <vt:lpstr>Mobile app links</vt:lpstr>
      <vt:lpstr>Discovery of app links</vt:lpstr>
      <vt:lpstr>Option #1: Use app manifest file</vt:lpstr>
      <vt:lpstr>PowerPoint Presentation</vt:lpstr>
      <vt:lpstr>PowerPoint Presentation</vt:lpstr>
      <vt:lpstr>Option #2: Use app website (if it exists)</vt:lpstr>
      <vt:lpstr>PowerPoint Presentation</vt:lpstr>
      <vt:lpstr>Elix approach</vt:lpstr>
      <vt:lpstr>Elix addresses these problems via static analysis</vt:lpstr>
      <vt:lpstr>Key insight</vt:lpstr>
      <vt:lpstr>Modelling app link extraction as a static taint analysis problem </vt:lpstr>
      <vt:lpstr>Idea: use symbolic execution to avoid conflation</vt:lpstr>
      <vt:lpstr>Taming path explosion: path-selective taint tracking </vt:lpstr>
      <vt:lpstr>Result: extracted app links</vt:lpstr>
      <vt:lpstr>Examples of Elix-extracted app links</vt:lpstr>
      <vt:lpstr>Implementation &amp; Evaluation</vt:lpstr>
      <vt:lpstr>Testbed</vt:lpstr>
      <vt:lpstr>Static analysis performance </vt:lpstr>
      <vt:lpstr>App coverage</vt:lpstr>
      <vt:lpstr>Execution success rate</vt:lpstr>
      <vt:lpstr>Conclusions</vt:lpstr>
      <vt:lpstr>Backup</vt:lpstr>
      <vt:lpstr>PowerPoint Presentation</vt:lpstr>
      <vt:lpstr>PowerPoint Presentation</vt:lpstr>
      <vt:lpstr>Complex object reduction</vt:lpstr>
      <vt:lpstr>Mobile app links</vt:lpstr>
      <vt:lpstr>How to expose an app link in a mobile app (e.g., imdb/title/tt.* in the Android IMDB app)</vt:lpstr>
      <vt:lpstr>Problems with app links</vt:lpstr>
      <vt:lpstr> </vt:lpstr>
      <vt:lpstr> </vt:lpstr>
      <vt:lpstr>Elix’ approach</vt:lpstr>
      <vt:lpstr>Implementation details</vt:lpstr>
      <vt:lpstr>App coverage</vt:lpstr>
      <vt:lpstr>Execution success 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Appstract: De-siloing third party apps</dc:title>
  <dc:creator>Oriana Riva</dc:creator>
  <cp:lastModifiedBy>Iulian Neamtiu</cp:lastModifiedBy>
  <cp:revision>628</cp:revision>
  <cp:lastPrinted>2015-06-02T19:04:08Z</cp:lastPrinted>
  <dcterms:created xsi:type="dcterms:W3CDTF">2015-06-01T23:03:01Z</dcterms:created>
  <dcterms:modified xsi:type="dcterms:W3CDTF">2019-06-19T02:22:59Z</dcterms:modified>
</cp:coreProperties>
</file>