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sldIdLst>
    <p:sldId id="256" r:id="rId2"/>
    <p:sldId id="257" r:id="rId3"/>
    <p:sldId id="258" r:id="rId4"/>
    <p:sldId id="259" r:id="rId5"/>
    <p:sldId id="291" r:id="rId6"/>
    <p:sldId id="293" r:id="rId7"/>
    <p:sldId id="292" r:id="rId8"/>
    <p:sldId id="260" r:id="rId9"/>
    <p:sldId id="295" r:id="rId10"/>
    <p:sldId id="261" r:id="rId11"/>
    <p:sldId id="262" r:id="rId12"/>
    <p:sldId id="263" r:id="rId13"/>
    <p:sldId id="264" r:id="rId14"/>
    <p:sldId id="265" r:id="rId15"/>
    <p:sldId id="266" r:id="rId16"/>
    <p:sldId id="267" r:id="rId17"/>
    <p:sldId id="268" r:id="rId18"/>
    <p:sldId id="297" r:id="rId19"/>
    <p:sldId id="298" r:id="rId20"/>
    <p:sldId id="269" r:id="rId21"/>
    <p:sldId id="299" r:id="rId22"/>
    <p:sldId id="271" r:id="rId23"/>
    <p:sldId id="272" r:id="rId24"/>
    <p:sldId id="273" r:id="rId25"/>
    <p:sldId id="274" r:id="rId26"/>
    <p:sldId id="275" r:id="rId27"/>
    <p:sldId id="276" r:id="rId28"/>
    <p:sldId id="277" r:id="rId29"/>
    <p:sldId id="278" r:id="rId30"/>
    <p:sldId id="281" r:id="rId31"/>
    <p:sldId id="282" r:id="rId32"/>
    <p:sldId id="283" r:id="rId33"/>
    <p:sldId id="284" r:id="rId34"/>
    <p:sldId id="285" r:id="rId35"/>
    <p:sldId id="300" r:id="rId36"/>
    <p:sldId id="302" r:id="rId37"/>
    <p:sldId id="289" r:id="rId38"/>
    <p:sldId id="303" r:id="rId39"/>
    <p:sldId id="304" r:id="rId40"/>
    <p:sldId id="305"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51" autoAdjust="0"/>
  </p:normalViewPr>
  <p:slideViewPr>
    <p:cSldViewPr>
      <p:cViewPr varScale="1">
        <p:scale>
          <a:sx n="84" d="100"/>
          <a:sy n="84" d="100"/>
        </p:scale>
        <p:origin x="-114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07E0A7-127E-4746-94C3-8A77A3A01589}"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4ECD35EF-229A-4C7D-9876-3C35C24C9345}">
      <dgm:prSet phldrT="[Text]"/>
      <dgm:spPr/>
      <dgm:t>
        <a:bodyPr/>
        <a:lstStyle/>
        <a:p>
          <a:r>
            <a:rPr lang="en-US" dirty="0" smtClean="0"/>
            <a:t>Providers</a:t>
          </a:r>
        </a:p>
        <a:p>
          <a:r>
            <a:rPr lang="en-US" dirty="0" smtClean="0"/>
            <a:t>(name, phone, contact)</a:t>
          </a:r>
          <a:endParaRPr lang="en-US" dirty="0"/>
        </a:p>
      </dgm:t>
    </dgm:pt>
    <dgm:pt modelId="{71E217FC-8257-4BCC-B3E5-DFC9D44CBC36}" type="parTrans" cxnId="{5B796506-6E77-4CEC-BE4B-6732CB2B1A1B}">
      <dgm:prSet/>
      <dgm:spPr/>
      <dgm:t>
        <a:bodyPr/>
        <a:lstStyle/>
        <a:p>
          <a:endParaRPr lang="en-US"/>
        </a:p>
      </dgm:t>
    </dgm:pt>
    <dgm:pt modelId="{1BB48F9E-04E9-493A-A772-24496770D6E7}" type="sibTrans" cxnId="{5B796506-6E77-4CEC-BE4B-6732CB2B1A1B}">
      <dgm:prSet/>
      <dgm:spPr/>
      <dgm:t>
        <a:bodyPr/>
        <a:lstStyle/>
        <a:p>
          <a:endParaRPr lang="en-US"/>
        </a:p>
      </dgm:t>
    </dgm:pt>
    <dgm:pt modelId="{0691C7E4-238D-4F9F-BD15-8B444972F021}">
      <dgm:prSet phldrT="[Text]"/>
      <dgm:spPr/>
      <dgm:t>
        <a:bodyPr/>
        <a:lstStyle/>
        <a:p>
          <a:r>
            <a:rPr lang="en-US" dirty="0" smtClean="0"/>
            <a:t>Providers</a:t>
          </a:r>
        </a:p>
        <a:p>
          <a:r>
            <a:rPr lang="en-US" dirty="0" smtClean="0"/>
            <a:t>(name, phone, contact, zip, state)</a:t>
          </a:r>
          <a:endParaRPr lang="en-US" dirty="0"/>
        </a:p>
      </dgm:t>
    </dgm:pt>
    <dgm:pt modelId="{8001DA69-1DFC-47ED-9C15-E33AE90127C9}" type="parTrans" cxnId="{A4C27F5D-9226-42FA-A1C7-5A7BAA9D42D7}">
      <dgm:prSet/>
      <dgm:spPr/>
      <dgm:t>
        <a:bodyPr/>
        <a:lstStyle/>
        <a:p>
          <a:endParaRPr lang="en-US"/>
        </a:p>
      </dgm:t>
    </dgm:pt>
    <dgm:pt modelId="{4FD9DEF9-3779-4896-AAA6-E1E6D8B2FCEC}" type="sibTrans" cxnId="{A4C27F5D-9226-42FA-A1C7-5A7BAA9D42D7}">
      <dgm:prSet/>
      <dgm:spPr/>
      <dgm:t>
        <a:bodyPr/>
        <a:lstStyle/>
        <a:p>
          <a:endParaRPr lang="en-US"/>
        </a:p>
      </dgm:t>
    </dgm:pt>
    <dgm:pt modelId="{A65A049D-3684-4245-AA4A-D9698B93998B}">
      <dgm:prSet phldrT="[Text]"/>
      <dgm:spPr/>
      <dgm:t>
        <a:bodyPr/>
        <a:lstStyle/>
        <a:p>
          <a:r>
            <a:rPr lang="en-US" dirty="0" smtClean="0"/>
            <a:t>Providers</a:t>
          </a:r>
        </a:p>
        <a:p>
          <a:r>
            <a:rPr lang="en-US" dirty="0" smtClean="0"/>
            <a:t>(name, phone, contact)</a:t>
          </a:r>
          <a:endParaRPr lang="en-US" dirty="0"/>
        </a:p>
      </dgm:t>
    </dgm:pt>
    <dgm:pt modelId="{41CF8F72-DB76-471D-8E4F-F3B312698A4A}" type="parTrans" cxnId="{7F1E8243-1B13-4371-9BF2-B75FBF9F9DB9}">
      <dgm:prSet/>
      <dgm:spPr/>
      <dgm:t>
        <a:bodyPr/>
        <a:lstStyle/>
        <a:p>
          <a:endParaRPr lang="en-US"/>
        </a:p>
      </dgm:t>
    </dgm:pt>
    <dgm:pt modelId="{39E26337-B738-4827-BB12-E0207B60253F}" type="sibTrans" cxnId="{7F1E8243-1B13-4371-9BF2-B75FBF9F9DB9}">
      <dgm:prSet/>
      <dgm:spPr/>
      <dgm:t>
        <a:bodyPr/>
        <a:lstStyle/>
        <a:p>
          <a:endParaRPr lang="en-US"/>
        </a:p>
      </dgm:t>
    </dgm:pt>
    <dgm:pt modelId="{FFD7FCE8-1D5B-4284-89C3-7E1F745C643C}">
      <dgm:prSet phldrT="[Text]"/>
      <dgm:spPr/>
      <dgm:t>
        <a:bodyPr/>
        <a:lstStyle/>
        <a:p>
          <a:r>
            <a:rPr lang="en-US" dirty="0" smtClean="0"/>
            <a:t>National Providers</a:t>
          </a:r>
        </a:p>
        <a:p>
          <a:r>
            <a:rPr lang="en-US" dirty="0" smtClean="0"/>
            <a:t>(name, phone, contact, zip, state, city)</a:t>
          </a:r>
          <a:endParaRPr lang="en-US" dirty="0"/>
        </a:p>
      </dgm:t>
    </dgm:pt>
    <dgm:pt modelId="{E1DE4406-70B2-4AAF-B986-709A34CD7E41}" type="parTrans" cxnId="{83C3513A-1FFE-4D43-B954-3D22EC373F33}">
      <dgm:prSet/>
      <dgm:spPr/>
      <dgm:t>
        <a:bodyPr/>
        <a:lstStyle/>
        <a:p>
          <a:endParaRPr lang="en-US"/>
        </a:p>
      </dgm:t>
    </dgm:pt>
    <dgm:pt modelId="{9ED135EB-5669-4E61-8DB8-627B3B4C7F43}" type="sibTrans" cxnId="{83C3513A-1FFE-4D43-B954-3D22EC373F33}">
      <dgm:prSet/>
      <dgm:spPr/>
      <dgm:t>
        <a:bodyPr/>
        <a:lstStyle/>
        <a:p>
          <a:endParaRPr lang="en-US"/>
        </a:p>
      </dgm:t>
    </dgm:pt>
    <dgm:pt modelId="{7FFEF972-179D-4E2F-A9CA-9520B53C7152}">
      <dgm:prSet phldrT="[Text]"/>
      <dgm:spPr/>
      <dgm:t>
        <a:bodyPr/>
        <a:lstStyle/>
        <a:p>
          <a:r>
            <a:rPr lang="en-US" dirty="0" smtClean="0"/>
            <a:t>International Providers</a:t>
          </a:r>
        </a:p>
        <a:p>
          <a:r>
            <a:rPr lang="en-US" dirty="0" smtClean="0"/>
            <a:t>(name, phone code, phone, contact, country, city)</a:t>
          </a:r>
          <a:endParaRPr lang="en-US" dirty="0"/>
        </a:p>
      </dgm:t>
    </dgm:pt>
    <dgm:pt modelId="{13FD2BBA-C51B-4EF0-AF67-A2BF99C78545}" type="parTrans" cxnId="{E556C21A-53CA-42E5-8B24-05BE8B17773F}">
      <dgm:prSet/>
      <dgm:spPr/>
      <dgm:t>
        <a:bodyPr/>
        <a:lstStyle/>
        <a:p>
          <a:endParaRPr lang="en-US"/>
        </a:p>
      </dgm:t>
    </dgm:pt>
    <dgm:pt modelId="{A731CC81-37F3-425B-9050-059E28396287}" type="sibTrans" cxnId="{E556C21A-53CA-42E5-8B24-05BE8B17773F}">
      <dgm:prSet/>
      <dgm:spPr/>
      <dgm:t>
        <a:bodyPr/>
        <a:lstStyle/>
        <a:p>
          <a:endParaRPr lang="en-US"/>
        </a:p>
      </dgm:t>
    </dgm:pt>
    <dgm:pt modelId="{73CBEDEE-EDCC-4ADF-B60B-8C7BBE8A68A2}" type="pres">
      <dgm:prSet presAssocID="{E207E0A7-127E-4746-94C3-8A77A3A01589}" presName="diagram" presStyleCnt="0">
        <dgm:presLayoutVars>
          <dgm:chPref val="1"/>
          <dgm:dir/>
          <dgm:animOne val="branch"/>
          <dgm:animLvl val="lvl"/>
          <dgm:resizeHandles/>
        </dgm:presLayoutVars>
      </dgm:prSet>
      <dgm:spPr/>
      <dgm:t>
        <a:bodyPr/>
        <a:lstStyle/>
        <a:p>
          <a:endParaRPr lang="en-US"/>
        </a:p>
      </dgm:t>
    </dgm:pt>
    <dgm:pt modelId="{3B816803-BED0-47B9-84DD-EEBD96B5C4F6}" type="pres">
      <dgm:prSet presAssocID="{4ECD35EF-229A-4C7D-9876-3C35C24C9345}" presName="root" presStyleCnt="0"/>
      <dgm:spPr/>
    </dgm:pt>
    <dgm:pt modelId="{BC78983A-F5B9-4812-8A76-1ECD185040AA}" type="pres">
      <dgm:prSet presAssocID="{4ECD35EF-229A-4C7D-9876-3C35C24C9345}" presName="rootComposite" presStyleCnt="0"/>
      <dgm:spPr/>
    </dgm:pt>
    <dgm:pt modelId="{D45C9292-537E-4884-97C7-16ACE8C8E5CB}" type="pres">
      <dgm:prSet presAssocID="{4ECD35EF-229A-4C7D-9876-3C35C24C9345}" presName="rootText" presStyleLbl="node1" presStyleIdx="0" presStyleCnt="2"/>
      <dgm:spPr/>
      <dgm:t>
        <a:bodyPr/>
        <a:lstStyle/>
        <a:p>
          <a:endParaRPr lang="en-US"/>
        </a:p>
      </dgm:t>
    </dgm:pt>
    <dgm:pt modelId="{53DE53DF-EFC9-48D7-B62B-7F44F4EE401A}" type="pres">
      <dgm:prSet presAssocID="{4ECD35EF-229A-4C7D-9876-3C35C24C9345}" presName="rootConnector" presStyleLbl="node1" presStyleIdx="0" presStyleCnt="2"/>
      <dgm:spPr/>
      <dgm:t>
        <a:bodyPr/>
        <a:lstStyle/>
        <a:p>
          <a:endParaRPr lang="en-US"/>
        </a:p>
      </dgm:t>
    </dgm:pt>
    <dgm:pt modelId="{10C63366-1684-40FE-94AA-C6DDDE242CA4}" type="pres">
      <dgm:prSet presAssocID="{4ECD35EF-229A-4C7D-9876-3C35C24C9345}" presName="childShape" presStyleCnt="0"/>
      <dgm:spPr/>
    </dgm:pt>
    <dgm:pt modelId="{8550BD14-79CA-4D8E-A51C-FD71D60035EA}" type="pres">
      <dgm:prSet presAssocID="{8001DA69-1DFC-47ED-9C15-E33AE90127C9}" presName="Name13" presStyleLbl="parChTrans1D2" presStyleIdx="0" presStyleCnt="3"/>
      <dgm:spPr/>
      <dgm:t>
        <a:bodyPr/>
        <a:lstStyle/>
        <a:p>
          <a:endParaRPr lang="en-US"/>
        </a:p>
      </dgm:t>
    </dgm:pt>
    <dgm:pt modelId="{585F11D1-215E-419A-9D5E-E3A2C7D00D20}" type="pres">
      <dgm:prSet presAssocID="{0691C7E4-238D-4F9F-BD15-8B444972F021}" presName="childText" presStyleLbl="bgAcc1" presStyleIdx="0" presStyleCnt="3">
        <dgm:presLayoutVars>
          <dgm:bulletEnabled val="1"/>
        </dgm:presLayoutVars>
      </dgm:prSet>
      <dgm:spPr/>
      <dgm:t>
        <a:bodyPr/>
        <a:lstStyle/>
        <a:p>
          <a:endParaRPr lang="en-US"/>
        </a:p>
      </dgm:t>
    </dgm:pt>
    <dgm:pt modelId="{96F2F91C-D015-421A-9246-328939066FE6}" type="pres">
      <dgm:prSet presAssocID="{A65A049D-3684-4245-AA4A-D9698B93998B}" presName="root" presStyleCnt="0"/>
      <dgm:spPr/>
    </dgm:pt>
    <dgm:pt modelId="{DACAEB83-E89D-40DF-A3A4-2719D73FBA02}" type="pres">
      <dgm:prSet presAssocID="{A65A049D-3684-4245-AA4A-D9698B93998B}" presName="rootComposite" presStyleCnt="0"/>
      <dgm:spPr/>
    </dgm:pt>
    <dgm:pt modelId="{7165E0CA-57C8-49C1-BDF2-C20E186C27F4}" type="pres">
      <dgm:prSet presAssocID="{A65A049D-3684-4245-AA4A-D9698B93998B}" presName="rootText" presStyleLbl="node1" presStyleIdx="1" presStyleCnt="2"/>
      <dgm:spPr/>
      <dgm:t>
        <a:bodyPr/>
        <a:lstStyle/>
        <a:p>
          <a:endParaRPr lang="en-US"/>
        </a:p>
      </dgm:t>
    </dgm:pt>
    <dgm:pt modelId="{8793F5EC-7167-405E-97F3-E2ADFFCDFFE2}" type="pres">
      <dgm:prSet presAssocID="{A65A049D-3684-4245-AA4A-D9698B93998B}" presName="rootConnector" presStyleLbl="node1" presStyleIdx="1" presStyleCnt="2"/>
      <dgm:spPr/>
      <dgm:t>
        <a:bodyPr/>
        <a:lstStyle/>
        <a:p>
          <a:endParaRPr lang="en-US"/>
        </a:p>
      </dgm:t>
    </dgm:pt>
    <dgm:pt modelId="{3A2FCAE0-BB08-475D-9328-0C8FD7AA4217}" type="pres">
      <dgm:prSet presAssocID="{A65A049D-3684-4245-AA4A-D9698B93998B}" presName="childShape" presStyleCnt="0"/>
      <dgm:spPr/>
    </dgm:pt>
    <dgm:pt modelId="{C39A61DA-26B6-42CF-95D1-9D3739A2B344}" type="pres">
      <dgm:prSet presAssocID="{E1DE4406-70B2-4AAF-B986-709A34CD7E41}" presName="Name13" presStyleLbl="parChTrans1D2" presStyleIdx="1" presStyleCnt="3"/>
      <dgm:spPr/>
      <dgm:t>
        <a:bodyPr/>
        <a:lstStyle/>
        <a:p>
          <a:endParaRPr lang="en-US"/>
        </a:p>
      </dgm:t>
    </dgm:pt>
    <dgm:pt modelId="{BDE63ECE-03C2-4144-B666-C3829AE4F23D}" type="pres">
      <dgm:prSet presAssocID="{FFD7FCE8-1D5B-4284-89C3-7E1F745C643C}" presName="childText" presStyleLbl="bgAcc1" presStyleIdx="1" presStyleCnt="3">
        <dgm:presLayoutVars>
          <dgm:bulletEnabled val="1"/>
        </dgm:presLayoutVars>
      </dgm:prSet>
      <dgm:spPr/>
      <dgm:t>
        <a:bodyPr/>
        <a:lstStyle/>
        <a:p>
          <a:endParaRPr lang="en-US"/>
        </a:p>
      </dgm:t>
    </dgm:pt>
    <dgm:pt modelId="{7159E5A1-43F5-4699-B0B9-29F5BB0C22C9}" type="pres">
      <dgm:prSet presAssocID="{13FD2BBA-C51B-4EF0-AF67-A2BF99C78545}" presName="Name13" presStyleLbl="parChTrans1D2" presStyleIdx="2" presStyleCnt="3"/>
      <dgm:spPr/>
      <dgm:t>
        <a:bodyPr/>
        <a:lstStyle/>
        <a:p>
          <a:endParaRPr lang="en-US"/>
        </a:p>
      </dgm:t>
    </dgm:pt>
    <dgm:pt modelId="{B9BD8B94-D7FB-420D-9E3F-13909D6E9857}" type="pres">
      <dgm:prSet presAssocID="{7FFEF972-179D-4E2F-A9CA-9520B53C7152}" presName="childText" presStyleLbl="bgAcc1" presStyleIdx="2" presStyleCnt="3">
        <dgm:presLayoutVars>
          <dgm:bulletEnabled val="1"/>
        </dgm:presLayoutVars>
      </dgm:prSet>
      <dgm:spPr/>
      <dgm:t>
        <a:bodyPr/>
        <a:lstStyle/>
        <a:p>
          <a:endParaRPr lang="en-US"/>
        </a:p>
      </dgm:t>
    </dgm:pt>
  </dgm:ptLst>
  <dgm:cxnLst>
    <dgm:cxn modelId="{D756B36F-C900-4D04-93EC-C0DD4479AB72}" type="presOf" srcId="{4ECD35EF-229A-4C7D-9876-3C35C24C9345}" destId="{D45C9292-537E-4884-97C7-16ACE8C8E5CB}" srcOrd="0" destOrd="0" presId="urn:microsoft.com/office/officeart/2005/8/layout/hierarchy3"/>
    <dgm:cxn modelId="{7F1E8243-1B13-4371-9BF2-B75FBF9F9DB9}" srcId="{E207E0A7-127E-4746-94C3-8A77A3A01589}" destId="{A65A049D-3684-4245-AA4A-D9698B93998B}" srcOrd="1" destOrd="0" parTransId="{41CF8F72-DB76-471D-8E4F-F3B312698A4A}" sibTransId="{39E26337-B738-4827-BB12-E0207B60253F}"/>
    <dgm:cxn modelId="{E556C21A-53CA-42E5-8B24-05BE8B17773F}" srcId="{A65A049D-3684-4245-AA4A-D9698B93998B}" destId="{7FFEF972-179D-4E2F-A9CA-9520B53C7152}" srcOrd="1" destOrd="0" parTransId="{13FD2BBA-C51B-4EF0-AF67-A2BF99C78545}" sibTransId="{A731CC81-37F3-425B-9050-059E28396287}"/>
    <dgm:cxn modelId="{0CDCD480-104F-4F80-8D9F-384C11751F36}" type="presOf" srcId="{8001DA69-1DFC-47ED-9C15-E33AE90127C9}" destId="{8550BD14-79CA-4D8E-A51C-FD71D60035EA}" srcOrd="0" destOrd="0" presId="urn:microsoft.com/office/officeart/2005/8/layout/hierarchy3"/>
    <dgm:cxn modelId="{F8A82474-B21A-454E-A2EE-9379BE6F6811}" type="presOf" srcId="{0691C7E4-238D-4F9F-BD15-8B444972F021}" destId="{585F11D1-215E-419A-9D5E-E3A2C7D00D20}" srcOrd="0" destOrd="0" presId="urn:microsoft.com/office/officeart/2005/8/layout/hierarchy3"/>
    <dgm:cxn modelId="{58C0A6F8-61FF-4B9E-9DF4-E1D6268B1273}" type="presOf" srcId="{13FD2BBA-C51B-4EF0-AF67-A2BF99C78545}" destId="{7159E5A1-43F5-4699-B0B9-29F5BB0C22C9}" srcOrd="0" destOrd="0" presId="urn:microsoft.com/office/officeart/2005/8/layout/hierarchy3"/>
    <dgm:cxn modelId="{D935B48A-B2D8-482C-8350-EB393851D932}" type="presOf" srcId="{E1DE4406-70B2-4AAF-B986-709A34CD7E41}" destId="{C39A61DA-26B6-42CF-95D1-9D3739A2B344}" srcOrd="0" destOrd="0" presId="urn:microsoft.com/office/officeart/2005/8/layout/hierarchy3"/>
    <dgm:cxn modelId="{E25AE75B-6AA7-4F45-B838-57541169FBD5}" type="presOf" srcId="{E207E0A7-127E-4746-94C3-8A77A3A01589}" destId="{73CBEDEE-EDCC-4ADF-B60B-8C7BBE8A68A2}" srcOrd="0" destOrd="0" presId="urn:microsoft.com/office/officeart/2005/8/layout/hierarchy3"/>
    <dgm:cxn modelId="{A4C27F5D-9226-42FA-A1C7-5A7BAA9D42D7}" srcId="{4ECD35EF-229A-4C7D-9876-3C35C24C9345}" destId="{0691C7E4-238D-4F9F-BD15-8B444972F021}" srcOrd="0" destOrd="0" parTransId="{8001DA69-1DFC-47ED-9C15-E33AE90127C9}" sibTransId="{4FD9DEF9-3779-4896-AAA6-E1E6D8B2FCEC}"/>
    <dgm:cxn modelId="{5B796506-6E77-4CEC-BE4B-6732CB2B1A1B}" srcId="{E207E0A7-127E-4746-94C3-8A77A3A01589}" destId="{4ECD35EF-229A-4C7D-9876-3C35C24C9345}" srcOrd="0" destOrd="0" parTransId="{71E217FC-8257-4BCC-B3E5-DFC9D44CBC36}" sibTransId="{1BB48F9E-04E9-493A-A772-24496770D6E7}"/>
    <dgm:cxn modelId="{D7D79C57-E06F-4577-A937-761328969E71}" type="presOf" srcId="{A65A049D-3684-4245-AA4A-D9698B93998B}" destId="{8793F5EC-7167-405E-97F3-E2ADFFCDFFE2}" srcOrd="1" destOrd="0" presId="urn:microsoft.com/office/officeart/2005/8/layout/hierarchy3"/>
    <dgm:cxn modelId="{6B2FD3C3-051F-41D5-9449-B6E48CB2F30A}" type="presOf" srcId="{4ECD35EF-229A-4C7D-9876-3C35C24C9345}" destId="{53DE53DF-EFC9-48D7-B62B-7F44F4EE401A}" srcOrd="1" destOrd="0" presId="urn:microsoft.com/office/officeart/2005/8/layout/hierarchy3"/>
    <dgm:cxn modelId="{D1D069D8-C1B7-44D1-BDB5-62524942EB71}" type="presOf" srcId="{7FFEF972-179D-4E2F-A9CA-9520B53C7152}" destId="{B9BD8B94-D7FB-420D-9E3F-13909D6E9857}" srcOrd="0" destOrd="0" presId="urn:microsoft.com/office/officeart/2005/8/layout/hierarchy3"/>
    <dgm:cxn modelId="{83C3513A-1FFE-4D43-B954-3D22EC373F33}" srcId="{A65A049D-3684-4245-AA4A-D9698B93998B}" destId="{FFD7FCE8-1D5B-4284-89C3-7E1F745C643C}" srcOrd="0" destOrd="0" parTransId="{E1DE4406-70B2-4AAF-B986-709A34CD7E41}" sibTransId="{9ED135EB-5669-4E61-8DB8-627B3B4C7F43}"/>
    <dgm:cxn modelId="{28601AEE-48A5-4DE2-84E3-E467F7FE18F5}" type="presOf" srcId="{FFD7FCE8-1D5B-4284-89C3-7E1F745C643C}" destId="{BDE63ECE-03C2-4144-B666-C3829AE4F23D}" srcOrd="0" destOrd="0" presId="urn:microsoft.com/office/officeart/2005/8/layout/hierarchy3"/>
    <dgm:cxn modelId="{A17A98B9-1617-40FD-9DA4-F0662AB71B48}" type="presOf" srcId="{A65A049D-3684-4245-AA4A-D9698B93998B}" destId="{7165E0CA-57C8-49C1-BDF2-C20E186C27F4}" srcOrd="0" destOrd="0" presId="urn:microsoft.com/office/officeart/2005/8/layout/hierarchy3"/>
    <dgm:cxn modelId="{5874650C-9251-49BB-BE24-A9127B404212}" type="presParOf" srcId="{73CBEDEE-EDCC-4ADF-B60B-8C7BBE8A68A2}" destId="{3B816803-BED0-47B9-84DD-EEBD96B5C4F6}" srcOrd="0" destOrd="0" presId="urn:microsoft.com/office/officeart/2005/8/layout/hierarchy3"/>
    <dgm:cxn modelId="{EBFE6B43-C641-4638-9438-D5A3F808EB97}" type="presParOf" srcId="{3B816803-BED0-47B9-84DD-EEBD96B5C4F6}" destId="{BC78983A-F5B9-4812-8A76-1ECD185040AA}" srcOrd="0" destOrd="0" presId="urn:microsoft.com/office/officeart/2005/8/layout/hierarchy3"/>
    <dgm:cxn modelId="{044E6C57-806E-461E-B51F-28E0C1307A54}" type="presParOf" srcId="{BC78983A-F5B9-4812-8A76-1ECD185040AA}" destId="{D45C9292-537E-4884-97C7-16ACE8C8E5CB}" srcOrd="0" destOrd="0" presId="urn:microsoft.com/office/officeart/2005/8/layout/hierarchy3"/>
    <dgm:cxn modelId="{35011D90-93B1-4488-85DC-ABDAB85CADFA}" type="presParOf" srcId="{BC78983A-F5B9-4812-8A76-1ECD185040AA}" destId="{53DE53DF-EFC9-48D7-B62B-7F44F4EE401A}" srcOrd="1" destOrd="0" presId="urn:microsoft.com/office/officeart/2005/8/layout/hierarchy3"/>
    <dgm:cxn modelId="{70FAB149-BC00-407F-ACA2-8726009A24BB}" type="presParOf" srcId="{3B816803-BED0-47B9-84DD-EEBD96B5C4F6}" destId="{10C63366-1684-40FE-94AA-C6DDDE242CA4}" srcOrd="1" destOrd="0" presId="urn:microsoft.com/office/officeart/2005/8/layout/hierarchy3"/>
    <dgm:cxn modelId="{7D4187B7-C892-498D-94C9-EEFAF2D315AD}" type="presParOf" srcId="{10C63366-1684-40FE-94AA-C6DDDE242CA4}" destId="{8550BD14-79CA-4D8E-A51C-FD71D60035EA}" srcOrd="0" destOrd="0" presId="urn:microsoft.com/office/officeart/2005/8/layout/hierarchy3"/>
    <dgm:cxn modelId="{024A6948-73B9-4815-863C-1B87BC69F1C6}" type="presParOf" srcId="{10C63366-1684-40FE-94AA-C6DDDE242CA4}" destId="{585F11D1-215E-419A-9D5E-E3A2C7D00D20}" srcOrd="1" destOrd="0" presId="urn:microsoft.com/office/officeart/2005/8/layout/hierarchy3"/>
    <dgm:cxn modelId="{68022D2E-B2D6-4304-919E-0C0006547160}" type="presParOf" srcId="{73CBEDEE-EDCC-4ADF-B60B-8C7BBE8A68A2}" destId="{96F2F91C-D015-421A-9246-328939066FE6}" srcOrd="1" destOrd="0" presId="urn:microsoft.com/office/officeart/2005/8/layout/hierarchy3"/>
    <dgm:cxn modelId="{03739072-61CF-4F88-9E56-05A65077E09F}" type="presParOf" srcId="{96F2F91C-D015-421A-9246-328939066FE6}" destId="{DACAEB83-E89D-40DF-A3A4-2719D73FBA02}" srcOrd="0" destOrd="0" presId="urn:microsoft.com/office/officeart/2005/8/layout/hierarchy3"/>
    <dgm:cxn modelId="{AB978EF2-CE0F-4D71-B5D7-0B6EFE9DD76E}" type="presParOf" srcId="{DACAEB83-E89D-40DF-A3A4-2719D73FBA02}" destId="{7165E0CA-57C8-49C1-BDF2-C20E186C27F4}" srcOrd="0" destOrd="0" presId="urn:microsoft.com/office/officeart/2005/8/layout/hierarchy3"/>
    <dgm:cxn modelId="{D93CEA4A-377C-4549-A9BD-A4B6D84761A0}" type="presParOf" srcId="{DACAEB83-E89D-40DF-A3A4-2719D73FBA02}" destId="{8793F5EC-7167-405E-97F3-E2ADFFCDFFE2}" srcOrd="1" destOrd="0" presId="urn:microsoft.com/office/officeart/2005/8/layout/hierarchy3"/>
    <dgm:cxn modelId="{F58876ED-39A1-48D8-9B97-28427FBE0154}" type="presParOf" srcId="{96F2F91C-D015-421A-9246-328939066FE6}" destId="{3A2FCAE0-BB08-475D-9328-0C8FD7AA4217}" srcOrd="1" destOrd="0" presId="urn:microsoft.com/office/officeart/2005/8/layout/hierarchy3"/>
    <dgm:cxn modelId="{F3F56EA7-391F-480D-A882-F30066BADED9}" type="presParOf" srcId="{3A2FCAE0-BB08-475D-9328-0C8FD7AA4217}" destId="{C39A61DA-26B6-42CF-95D1-9D3739A2B344}" srcOrd="0" destOrd="0" presId="urn:microsoft.com/office/officeart/2005/8/layout/hierarchy3"/>
    <dgm:cxn modelId="{106346D7-3AF8-4481-A79C-6CFCE6F0408A}" type="presParOf" srcId="{3A2FCAE0-BB08-475D-9328-0C8FD7AA4217}" destId="{BDE63ECE-03C2-4144-B666-C3829AE4F23D}" srcOrd="1" destOrd="0" presId="urn:microsoft.com/office/officeart/2005/8/layout/hierarchy3"/>
    <dgm:cxn modelId="{984C1561-6384-494F-8EEA-1A99E348CC92}" type="presParOf" srcId="{3A2FCAE0-BB08-475D-9328-0C8FD7AA4217}" destId="{7159E5A1-43F5-4699-B0B9-29F5BB0C22C9}" srcOrd="2" destOrd="0" presId="urn:microsoft.com/office/officeart/2005/8/layout/hierarchy3"/>
    <dgm:cxn modelId="{49AF5B14-E05C-48B4-A3E4-92C84B60DC82}" type="presParOf" srcId="{3A2FCAE0-BB08-475D-9328-0C8FD7AA4217}" destId="{B9BD8B94-D7FB-420D-9E3F-13909D6E9857}" srcOrd="3"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7C03F5-6720-4B9A-ACD3-6B2F27B0A490}"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7267B35B-F1DF-4E31-9106-524085847412}">
      <dgm:prSet phldrT="[Text]"/>
      <dgm:spPr/>
      <dgm:t>
        <a:bodyPr/>
        <a:lstStyle/>
        <a:p>
          <a:r>
            <a:rPr lang="en-US" dirty="0" smtClean="0"/>
            <a:t>Provider</a:t>
          </a:r>
          <a:endParaRPr lang="en-US" dirty="0"/>
        </a:p>
      </dgm:t>
    </dgm:pt>
    <dgm:pt modelId="{AF982C04-F254-48D6-9590-14906F69D0E1}" type="parTrans" cxnId="{80BC2D87-C2E1-4A64-8C09-51CBB56EB960}">
      <dgm:prSet/>
      <dgm:spPr/>
      <dgm:t>
        <a:bodyPr/>
        <a:lstStyle/>
        <a:p>
          <a:endParaRPr lang="en-US"/>
        </a:p>
      </dgm:t>
    </dgm:pt>
    <dgm:pt modelId="{C917EE8A-061A-40FA-9AAF-2D9FB83992EA}" type="sibTrans" cxnId="{80BC2D87-C2E1-4A64-8C09-51CBB56EB960}">
      <dgm:prSet/>
      <dgm:spPr/>
      <dgm:t>
        <a:bodyPr/>
        <a:lstStyle/>
        <a:p>
          <a:endParaRPr lang="en-US"/>
        </a:p>
      </dgm:t>
    </dgm:pt>
    <dgm:pt modelId="{261DCF9C-C288-43D6-8676-3E2DB0FDAD7F}">
      <dgm:prSet phldrT="[Text]"/>
      <dgm:spPr/>
      <dgm:t>
        <a:bodyPr/>
        <a:lstStyle/>
        <a:p>
          <a:r>
            <a:rPr lang="en-US" dirty="0" smtClean="0"/>
            <a:t>Heap</a:t>
          </a:r>
          <a:endParaRPr lang="en-US" dirty="0"/>
        </a:p>
      </dgm:t>
    </dgm:pt>
    <dgm:pt modelId="{6D30B3E4-2746-413F-B8D4-1F2902F7AD42}" type="parTrans" cxnId="{C63D366E-1E3F-4E78-A33D-FCF1366AB827}">
      <dgm:prSet/>
      <dgm:spPr/>
      <dgm:t>
        <a:bodyPr/>
        <a:lstStyle/>
        <a:p>
          <a:endParaRPr lang="en-US"/>
        </a:p>
      </dgm:t>
    </dgm:pt>
    <dgm:pt modelId="{B332D45D-3355-48C0-B421-65FDCC9561FC}" type="sibTrans" cxnId="{C63D366E-1E3F-4E78-A33D-FCF1366AB827}">
      <dgm:prSet/>
      <dgm:spPr/>
      <dgm:t>
        <a:bodyPr/>
        <a:lstStyle/>
        <a:p>
          <a:endParaRPr lang="en-US"/>
        </a:p>
      </dgm:t>
    </dgm:pt>
    <dgm:pt modelId="{3A8D9B12-8A99-4CD4-B60B-25B97FAF37DE}">
      <dgm:prSet phldrT="[Text]"/>
      <dgm:spPr/>
      <dgm:t>
        <a:bodyPr/>
        <a:lstStyle/>
        <a:p>
          <a:r>
            <a:rPr lang="en-US" dirty="0" smtClean="0"/>
            <a:t>Clustered Index</a:t>
          </a:r>
          <a:endParaRPr lang="en-US" dirty="0"/>
        </a:p>
      </dgm:t>
    </dgm:pt>
    <dgm:pt modelId="{C3CFF7BA-ABEC-443D-A39F-1C87E0CEC9BC}" type="parTrans" cxnId="{D503630C-D708-490E-BC7D-B473453DE380}">
      <dgm:prSet/>
      <dgm:spPr/>
      <dgm:t>
        <a:bodyPr/>
        <a:lstStyle/>
        <a:p>
          <a:endParaRPr lang="en-US"/>
        </a:p>
      </dgm:t>
    </dgm:pt>
    <dgm:pt modelId="{6F34F2A7-D4A2-4375-9169-2B1C28B27116}" type="sibTrans" cxnId="{D503630C-D708-490E-BC7D-B473453DE380}">
      <dgm:prSet/>
      <dgm:spPr/>
      <dgm:t>
        <a:bodyPr/>
        <a:lstStyle/>
        <a:p>
          <a:endParaRPr lang="en-US"/>
        </a:p>
      </dgm:t>
    </dgm:pt>
    <dgm:pt modelId="{FD4AAE3D-3CA8-479F-9909-411AF485F01D}">
      <dgm:prSet phldrT="[Text]"/>
      <dgm:spPr/>
      <dgm:t>
        <a:bodyPr/>
        <a:lstStyle/>
        <a:p>
          <a:r>
            <a:rPr lang="en-US" dirty="0" smtClean="0"/>
            <a:t>Conceptual</a:t>
          </a:r>
          <a:endParaRPr lang="en-US" dirty="0"/>
        </a:p>
      </dgm:t>
    </dgm:pt>
    <dgm:pt modelId="{2F6BCFC3-8D08-4F0B-90D7-77A922573A94}" type="parTrans" cxnId="{B3865646-B01B-49DC-9C14-577A59737666}">
      <dgm:prSet/>
      <dgm:spPr/>
      <dgm:t>
        <a:bodyPr/>
        <a:lstStyle/>
        <a:p>
          <a:endParaRPr lang="en-US"/>
        </a:p>
      </dgm:t>
    </dgm:pt>
    <dgm:pt modelId="{A248D4FA-0673-4E4F-BD62-87CDF59597EC}" type="sibTrans" cxnId="{B3865646-B01B-49DC-9C14-577A59737666}">
      <dgm:prSet/>
      <dgm:spPr/>
      <dgm:t>
        <a:bodyPr/>
        <a:lstStyle/>
        <a:p>
          <a:endParaRPr lang="en-US"/>
        </a:p>
      </dgm:t>
    </dgm:pt>
    <dgm:pt modelId="{3CC51D5F-17FA-485F-AE24-C490F5352556}">
      <dgm:prSet phldrT="[Text]"/>
      <dgm:spPr/>
      <dgm:t>
        <a:bodyPr/>
        <a:lstStyle/>
        <a:p>
          <a:r>
            <a:rPr lang="en-US" dirty="0" smtClean="0"/>
            <a:t>Physical </a:t>
          </a:r>
          <a:endParaRPr lang="en-US" dirty="0"/>
        </a:p>
      </dgm:t>
    </dgm:pt>
    <dgm:pt modelId="{76F24F58-5C3C-4EBD-BC1F-41F42DA822EF}" type="parTrans" cxnId="{270D2FC2-87E4-454E-998C-2B27E5C0E8EB}">
      <dgm:prSet/>
      <dgm:spPr/>
      <dgm:t>
        <a:bodyPr/>
        <a:lstStyle/>
        <a:p>
          <a:endParaRPr lang="en-US"/>
        </a:p>
      </dgm:t>
    </dgm:pt>
    <dgm:pt modelId="{55950F09-3131-46AB-86B5-B1A86D8D0BD3}" type="sibTrans" cxnId="{270D2FC2-87E4-454E-998C-2B27E5C0E8EB}">
      <dgm:prSet/>
      <dgm:spPr/>
      <dgm:t>
        <a:bodyPr/>
        <a:lstStyle/>
        <a:p>
          <a:endParaRPr lang="en-US"/>
        </a:p>
      </dgm:t>
    </dgm:pt>
    <dgm:pt modelId="{BB766850-6294-4FF3-953B-B82249A2AE1D}" type="pres">
      <dgm:prSet presAssocID="{FF7C03F5-6720-4B9A-ACD3-6B2F27B0A490}" presName="mainComposite" presStyleCnt="0">
        <dgm:presLayoutVars>
          <dgm:chPref val="1"/>
          <dgm:dir/>
          <dgm:animOne val="branch"/>
          <dgm:animLvl val="lvl"/>
          <dgm:resizeHandles val="exact"/>
        </dgm:presLayoutVars>
      </dgm:prSet>
      <dgm:spPr/>
      <dgm:t>
        <a:bodyPr/>
        <a:lstStyle/>
        <a:p>
          <a:endParaRPr lang="en-US"/>
        </a:p>
      </dgm:t>
    </dgm:pt>
    <dgm:pt modelId="{8E9A4752-96A3-498F-81E3-C2A651101442}" type="pres">
      <dgm:prSet presAssocID="{FF7C03F5-6720-4B9A-ACD3-6B2F27B0A490}" presName="hierFlow" presStyleCnt="0"/>
      <dgm:spPr/>
    </dgm:pt>
    <dgm:pt modelId="{22F396B2-EF45-4151-BC40-ADD5595EDC73}" type="pres">
      <dgm:prSet presAssocID="{FF7C03F5-6720-4B9A-ACD3-6B2F27B0A490}" presName="firstBuf" presStyleCnt="0"/>
      <dgm:spPr/>
    </dgm:pt>
    <dgm:pt modelId="{03950CF8-C6BA-4566-AC18-C0F635ECF822}" type="pres">
      <dgm:prSet presAssocID="{FF7C03F5-6720-4B9A-ACD3-6B2F27B0A490}" presName="hierChild1" presStyleCnt="0">
        <dgm:presLayoutVars>
          <dgm:chPref val="1"/>
          <dgm:animOne val="branch"/>
          <dgm:animLvl val="lvl"/>
        </dgm:presLayoutVars>
      </dgm:prSet>
      <dgm:spPr/>
    </dgm:pt>
    <dgm:pt modelId="{A6478962-296A-4208-9429-ED5B77D51D89}" type="pres">
      <dgm:prSet presAssocID="{7267B35B-F1DF-4E31-9106-524085847412}" presName="Name14" presStyleCnt="0"/>
      <dgm:spPr/>
    </dgm:pt>
    <dgm:pt modelId="{EE988D47-0497-42D7-9199-2D123FC69AFC}" type="pres">
      <dgm:prSet presAssocID="{7267B35B-F1DF-4E31-9106-524085847412}" presName="level1Shape" presStyleLbl="node0" presStyleIdx="0" presStyleCnt="1">
        <dgm:presLayoutVars>
          <dgm:chPref val="3"/>
        </dgm:presLayoutVars>
      </dgm:prSet>
      <dgm:spPr/>
      <dgm:t>
        <a:bodyPr/>
        <a:lstStyle/>
        <a:p>
          <a:endParaRPr lang="en-US"/>
        </a:p>
      </dgm:t>
    </dgm:pt>
    <dgm:pt modelId="{0C7D187B-0FB3-44D3-9C58-0FA00E595E3A}" type="pres">
      <dgm:prSet presAssocID="{7267B35B-F1DF-4E31-9106-524085847412}" presName="hierChild2" presStyleCnt="0"/>
      <dgm:spPr/>
    </dgm:pt>
    <dgm:pt modelId="{46B4DB4A-B04D-4155-AFEC-ED8C25B943D6}" type="pres">
      <dgm:prSet presAssocID="{6D30B3E4-2746-413F-B8D4-1F2902F7AD42}" presName="Name19" presStyleLbl="parChTrans1D2" presStyleIdx="0" presStyleCnt="2"/>
      <dgm:spPr/>
      <dgm:t>
        <a:bodyPr/>
        <a:lstStyle/>
        <a:p>
          <a:endParaRPr lang="en-US"/>
        </a:p>
      </dgm:t>
    </dgm:pt>
    <dgm:pt modelId="{DC737FEA-AC75-4F7A-A5E3-CEFECD89694A}" type="pres">
      <dgm:prSet presAssocID="{261DCF9C-C288-43D6-8676-3E2DB0FDAD7F}" presName="Name21" presStyleCnt="0"/>
      <dgm:spPr/>
    </dgm:pt>
    <dgm:pt modelId="{BFE94136-FD74-44AF-935F-A71C5DC97908}" type="pres">
      <dgm:prSet presAssocID="{261DCF9C-C288-43D6-8676-3E2DB0FDAD7F}" presName="level2Shape" presStyleLbl="node2" presStyleIdx="0" presStyleCnt="2"/>
      <dgm:spPr/>
      <dgm:t>
        <a:bodyPr/>
        <a:lstStyle/>
        <a:p>
          <a:endParaRPr lang="en-US"/>
        </a:p>
      </dgm:t>
    </dgm:pt>
    <dgm:pt modelId="{ADB5DE20-2F78-45A4-866C-903749E0D1A0}" type="pres">
      <dgm:prSet presAssocID="{261DCF9C-C288-43D6-8676-3E2DB0FDAD7F}" presName="hierChild3" presStyleCnt="0"/>
      <dgm:spPr/>
    </dgm:pt>
    <dgm:pt modelId="{B8AE7D9F-8557-44A0-85FA-467BA725763F}" type="pres">
      <dgm:prSet presAssocID="{C3CFF7BA-ABEC-443D-A39F-1C87E0CEC9BC}" presName="Name19" presStyleLbl="parChTrans1D2" presStyleIdx="1" presStyleCnt="2"/>
      <dgm:spPr/>
      <dgm:t>
        <a:bodyPr/>
        <a:lstStyle/>
        <a:p>
          <a:endParaRPr lang="en-US"/>
        </a:p>
      </dgm:t>
    </dgm:pt>
    <dgm:pt modelId="{8EEC5527-6000-4C15-B102-357AD2973254}" type="pres">
      <dgm:prSet presAssocID="{3A8D9B12-8A99-4CD4-B60B-25B97FAF37DE}" presName="Name21" presStyleCnt="0"/>
      <dgm:spPr/>
    </dgm:pt>
    <dgm:pt modelId="{D0F72106-F349-4153-A3C1-A5EFC3F68623}" type="pres">
      <dgm:prSet presAssocID="{3A8D9B12-8A99-4CD4-B60B-25B97FAF37DE}" presName="level2Shape" presStyleLbl="node2" presStyleIdx="1" presStyleCnt="2"/>
      <dgm:spPr/>
      <dgm:t>
        <a:bodyPr/>
        <a:lstStyle/>
        <a:p>
          <a:endParaRPr lang="en-US"/>
        </a:p>
      </dgm:t>
    </dgm:pt>
    <dgm:pt modelId="{FEBEBD6D-877C-4B11-B717-FCDA948E10F7}" type="pres">
      <dgm:prSet presAssocID="{3A8D9B12-8A99-4CD4-B60B-25B97FAF37DE}" presName="hierChild3" presStyleCnt="0"/>
      <dgm:spPr/>
    </dgm:pt>
    <dgm:pt modelId="{C199691F-4C49-41D0-A805-D7AB3CCC00D0}" type="pres">
      <dgm:prSet presAssocID="{FF7C03F5-6720-4B9A-ACD3-6B2F27B0A490}" presName="bgShapesFlow" presStyleCnt="0"/>
      <dgm:spPr/>
    </dgm:pt>
    <dgm:pt modelId="{465021F5-B0D9-41C3-A2EB-B85A6D50687A}" type="pres">
      <dgm:prSet presAssocID="{FD4AAE3D-3CA8-479F-9909-411AF485F01D}" presName="rectComp" presStyleCnt="0"/>
      <dgm:spPr/>
    </dgm:pt>
    <dgm:pt modelId="{3C42BE53-BBC2-4390-9D7D-232CD052B432}" type="pres">
      <dgm:prSet presAssocID="{FD4AAE3D-3CA8-479F-9909-411AF485F01D}" presName="bgRect" presStyleLbl="bgShp" presStyleIdx="0" presStyleCnt="2"/>
      <dgm:spPr/>
      <dgm:t>
        <a:bodyPr/>
        <a:lstStyle/>
        <a:p>
          <a:endParaRPr lang="en-US"/>
        </a:p>
      </dgm:t>
    </dgm:pt>
    <dgm:pt modelId="{E0902165-6479-4C9A-B46D-DE54181F0E0D}" type="pres">
      <dgm:prSet presAssocID="{FD4AAE3D-3CA8-479F-9909-411AF485F01D}" presName="bgRectTx" presStyleLbl="bgShp" presStyleIdx="0" presStyleCnt="2">
        <dgm:presLayoutVars>
          <dgm:bulletEnabled val="1"/>
        </dgm:presLayoutVars>
      </dgm:prSet>
      <dgm:spPr/>
      <dgm:t>
        <a:bodyPr/>
        <a:lstStyle/>
        <a:p>
          <a:endParaRPr lang="en-US"/>
        </a:p>
      </dgm:t>
    </dgm:pt>
    <dgm:pt modelId="{55E67A03-7858-40D2-8F86-FDECC72B2B77}" type="pres">
      <dgm:prSet presAssocID="{FD4AAE3D-3CA8-479F-9909-411AF485F01D}" presName="spComp" presStyleCnt="0"/>
      <dgm:spPr/>
    </dgm:pt>
    <dgm:pt modelId="{34F9829C-7B6E-4817-A979-0491BD90CB03}" type="pres">
      <dgm:prSet presAssocID="{FD4AAE3D-3CA8-479F-9909-411AF485F01D}" presName="vSp" presStyleCnt="0"/>
      <dgm:spPr/>
    </dgm:pt>
    <dgm:pt modelId="{B7124097-02D4-47CF-B264-04549E507C01}" type="pres">
      <dgm:prSet presAssocID="{3CC51D5F-17FA-485F-AE24-C490F5352556}" presName="rectComp" presStyleCnt="0"/>
      <dgm:spPr/>
    </dgm:pt>
    <dgm:pt modelId="{D09DA537-74ED-4EC6-8016-38E1602DC18F}" type="pres">
      <dgm:prSet presAssocID="{3CC51D5F-17FA-485F-AE24-C490F5352556}" presName="bgRect" presStyleLbl="bgShp" presStyleIdx="1" presStyleCnt="2"/>
      <dgm:spPr/>
      <dgm:t>
        <a:bodyPr/>
        <a:lstStyle/>
        <a:p>
          <a:endParaRPr lang="en-US"/>
        </a:p>
      </dgm:t>
    </dgm:pt>
    <dgm:pt modelId="{4267B25A-A60A-441D-8AB2-50FEE47316A2}" type="pres">
      <dgm:prSet presAssocID="{3CC51D5F-17FA-485F-AE24-C490F5352556}" presName="bgRectTx" presStyleLbl="bgShp" presStyleIdx="1" presStyleCnt="2">
        <dgm:presLayoutVars>
          <dgm:bulletEnabled val="1"/>
        </dgm:presLayoutVars>
      </dgm:prSet>
      <dgm:spPr/>
      <dgm:t>
        <a:bodyPr/>
        <a:lstStyle/>
        <a:p>
          <a:endParaRPr lang="en-US"/>
        </a:p>
      </dgm:t>
    </dgm:pt>
  </dgm:ptLst>
  <dgm:cxnLst>
    <dgm:cxn modelId="{5DD68091-6AEC-4AE3-8876-438D30BC320A}" type="presOf" srcId="{C3CFF7BA-ABEC-443D-A39F-1C87E0CEC9BC}" destId="{B8AE7D9F-8557-44A0-85FA-467BA725763F}" srcOrd="0" destOrd="0" presId="urn:microsoft.com/office/officeart/2005/8/layout/hierarchy6"/>
    <dgm:cxn modelId="{270D2FC2-87E4-454E-998C-2B27E5C0E8EB}" srcId="{FF7C03F5-6720-4B9A-ACD3-6B2F27B0A490}" destId="{3CC51D5F-17FA-485F-AE24-C490F5352556}" srcOrd="2" destOrd="0" parTransId="{76F24F58-5C3C-4EBD-BC1F-41F42DA822EF}" sibTransId="{55950F09-3131-46AB-86B5-B1A86D8D0BD3}"/>
    <dgm:cxn modelId="{BFE4BBA1-2A3F-49B0-985C-AC7BC318A0F4}" type="presOf" srcId="{FD4AAE3D-3CA8-479F-9909-411AF485F01D}" destId="{E0902165-6479-4C9A-B46D-DE54181F0E0D}" srcOrd="1" destOrd="0" presId="urn:microsoft.com/office/officeart/2005/8/layout/hierarchy6"/>
    <dgm:cxn modelId="{D7627B34-EA92-43E4-9784-47BA08B54D12}" type="presOf" srcId="{261DCF9C-C288-43D6-8676-3E2DB0FDAD7F}" destId="{BFE94136-FD74-44AF-935F-A71C5DC97908}" srcOrd="0" destOrd="0" presId="urn:microsoft.com/office/officeart/2005/8/layout/hierarchy6"/>
    <dgm:cxn modelId="{16CD478D-F1A6-46EC-8224-73743A364AE1}" type="presOf" srcId="{3A8D9B12-8A99-4CD4-B60B-25B97FAF37DE}" destId="{D0F72106-F349-4153-A3C1-A5EFC3F68623}" srcOrd="0" destOrd="0" presId="urn:microsoft.com/office/officeart/2005/8/layout/hierarchy6"/>
    <dgm:cxn modelId="{B3865646-B01B-49DC-9C14-577A59737666}" srcId="{FF7C03F5-6720-4B9A-ACD3-6B2F27B0A490}" destId="{FD4AAE3D-3CA8-479F-9909-411AF485F01D}" srcOrd="1" destOrd="0" parTransId="{2F6BCFC3-8D08-4F0B-90D7-77A922573A94}" sibTransId="{A248D4FA-0673-4E4F-BD62-87CDF59597EC}"/>
    <dgm:cxn modelId="{8479F556-C027-4F07-8503-0A88BF838408}" type="presOf" srcId="{FF7C03F5-6720-4B9A-ACD3-6B2F27B0A490}" destId="{BB766850-6294-4FF3-953B-B82249A2AE1D}" srcOrd="0" destOrd="0" presId="urn:microsoft.com/office/officeart/2005/8/layout/hierarchy6"/>
    <dgm:cxn modelId="{EE94CCC9-5FE8-4D3D-9C5F-F31777A7C08C}" type="presOf" srcId="{6D30B3E4-2746-413F-B8D4-1F2902F7AD42}" destId="{46B4DB4A-B04D-4155-AFEC-ED8C25B943D6}" srcOrd="0" destOrd="0" presId="urn:microsoft.com/office/officeart/2005/8/layout/hierarchy6"/>
    <dgm:cxn modelId="{F32A5875-EFD4-49B0-A741-55BA3A288080}" type="presOf" srcId="{FD4AAE3D-3CA8-479F-9909-411AF485F01D}" destId="{3C42BE53-BBC2-4390-9D7D-232CD052B432}" srcOrd="0" destOrd="0" presId="urn:microsoft.com/office/officeart/2005/8/layout/hierarchy6"/>
    <dgm:cxn modelId="{F63FF6A3-FCC8-49A6-9687-9CD90AD8728F}" type="presOf" srcId="{7267B35B-F1DF-4E31-9106-524085847412}" destId="{EE988D47-0497-42D7-9199-2D123FC69AFC}" srcOrd="0" destOrd="0" presId="urn:microsoft.com/office/officeart/2005/8/layout/hierarchy6"/>
    <dgm:cxn modelId="{80BC2D87-C2E1-4A64-8C09-51CBB56EB960}" srcId="{FF7C03F5-6720-4B9A-ACD3-6B2F27B0A490}" destId="{7267B35B-F1DF-4E31-9106-524085847412}" srcOrd="0" destOrd="0" parTransId="{AF982C04-F254-48D6-9590-14906F69D0E1}" sibTransId="{C917EE8A-061A-40FA-9AAF-2D9FB83992EA}"/>
    <dgm:cxn modelId="{DBA701C4-5FEE-4E70-B330-FCC1C7212B67}" type="presOf" srcId="{3CC51D5F-17FA-485F-AE24-C490F5352556}" destId="{D09DA537-74ED-4EC6-8016-38E1602DC18F}" srcOrd="0" destOrd="0" presId="urn:microsoft.com/office/officeart/2005/8/layout/hierarchy6"/>
    <dgm:cxn modelId="{D503630C-D708-490E-BC7D-B473453DE380}" srcId="{7267B35B-F1DF-4E31-9106-524085847412}" destId="{3A8D9B12-8A99-4CD4-B60B-25B97FAF37DE}" srcOrd="1" destOrd="0" parTransId="{C3CFF7BA-ABEC-443D-A39F-1C87E0CEC9BC}" sibTransId="{6F34F2A7-D4A2-4375-9169-2B1C28B27116}"/>
    <dgm:cxn modelId="{C63D366E-1E3F-4E78-A33D-FCF1366AB827}" srcId="{7267B35B-F1DF-4E31-9106-524085847412}" destId="{261DCF9C-C288-43D6-8676-3E2DB0FDAD7F}" srcOrd="0" destOrd="0" parTransId="{6D30B3E4-2746-413F-B8D4-1F2902F7AD42}" sibTransId="{B332D45D-3355-48C0-B421-65FDCC9561FC}"/>
    <dgm:cxn modelId="{615D96E8-95E5-46AA-A119-F5C4D2049568}" type="presOf" srcId="{3CC51D5F-17FA-485F-AE24-C490F5352556}" destId="{4267B25A-A60A-441D-8AB2-50FEE47316A2}" srcOrd="1" destOrd="0" presId="urn:microsoft.com/office/officeart/2005/8/layout/hierarchy6"/>
    <dgm:cxn modelId="{FA177B9C-96F2-4D15-826C-3C4F33710272}" type="presParOf" srcId="{BB766850-6294-4FF3-953B-B82249A2AE1D}" destId="{8E9A4752-96A3-498F-81E3-C2A651101442}" srcOrd="0" destOrd="0" presId="urn:microsoft.com/office/officeart/2005/8/layout/hierarchy6"/>
    <dgm:cxn modelId="{7B259192-3005-444C-AEAD-8D4AC2346CDE}" type="presParOf" srcId="{8E9A4752-96A3-498F-81E3-C2A651101442}" destId="{22F396B2-EF45-4151-BC40-ADD5595EDC73}" srcOrd="0" destOrd="0" presId="urn:microsoft.com/office/officeart/2005/8/layout/hierarchy6"/>
    <dgm:cxn modelId="{676D6327-4A98-4C86-A6AA-68948F1A8BC3}" type="presParOf" srcId="{8E9A4752-96A3-498F-81E3-C2A651101442}" destId="{03950CF8-C6BA-4566-AC18-C0F635ECF822}" srcOrd="1" destOrd="0" presId="urn:microsoft.com/office/officeart/2005/8/layout/hierarchy6"/>
    <dgm:cxn modelId="{13301BBA-B347-401C-A5CF-E34DE768974A}" type="presParOf" srcId="{03950CF8-C6BA-4566-AC18-C0F635ECF822}" destId="{A6478962-296A-4208-9429-ED5B77D51D89}" srcOrd="0" destOrd="0" presId="urn:microsoft.com/office/officeart/2005/8/layout/hierarchy6"/>
    <dgm:cxn modelId="{31F4EB0B-31C8-4ACA-A062-9765907AF00B}" type="presParOf" srcId="{A6478962-296A-4208-9429-ED5B77D51D89}" destId="{EE988D47-0497-42D7-9199-2D123FC69AFC}" srcOrd="0" destOrd="0" presId="urn:microsoft.com/office/officeart/2005/8/layout/hierarchy6"/>
    <dgm:cxn modelId="{805A50E6-173E-4C3A-80B7-AD1BFBE70F44}" type="presParOf" srcId="{A6478962-296A-4208-9429-ED5B77D51D89}" destId="{0C7D187B-0FB3-44D3-9C58-0FA00E595E3A}" srcOrd="1" destOrd="0" presId="urn:microsoft.com/office/officeart/2005/8/layout/hierarchy6"/>
    <dgm:cxn modelId="{7BED78C0-37BE-4A9E-A97B-245E6A98701C}" type="presParOf" srcId="{0C7D187B-0FB3-44D3-9C58-0FA00E595E3A}" destId="{46B4DB4A-B04D-4155-AFEC-ED8C25B943D6}" srcOrd="0" destOrd="0" presId="urn:microsoft.com/office/officeart/2005/8/layout/hierarchy6"/>
    <dgm:cxn modelId="{E8020952-6454-43EC-9265-0CEE36FACD07}" type="presParOf" srcId="{0C7D187B-0FB3-44D3-9C58-0FA00E595E3A}" destId="{DC737FEA-AC75-4F7A-A5E3-CEFECD89694A}" srcOrd="1" destOrd="0" presId="urn:microsoft.com/office/officeart/2005/8/layout/hierarchy6"/>
    <dgm:cxn modelId="{8FE13C63-A951-494B-A403-DBDEF72077E2}" type="presParOf" srcId="{DC737FEA-AC75-4F7A-A5E3-CEFECD89694A}" destId="{BFE94136-FD74-44AF-935F-A71C5DC97908}" srcOrd="0" destOrd="0" presId="urn:microsoft.com/office/officeart/2005/8/layout/hierarchy6"/>
    <dgm:cxn modelId="{B42CCDA8-BE17-4D66-91C9-FAAB65D640E4}" type="presParOf" srcId="{DC737FEA-AC75-4F7A-A5E3-CEFECD89694A}" destId="{ADB5DE20-2F78-45A4-866C-903749E0D1A0}" srcOrd="1" destOrd="0" presId="urn:microsoft.com/office/officeart/2005/8/layout/hierarchy6"/>
    <dgm:cxn modelId="{1CB69E93-35BB-44A1-B196-EB7CF303489E}" type="presParOf" srcId="{0C7D187B-0FB3-44D3-9C58-0FA00E595E3A}" destId="{B8AE7D9F-8557-44A0-85FA-467BA725763F}" srcOrd="2" destOrd="0" presId="urn:microsoft.com/office/officeart/2005/8/layout/hierarchy6"/>
    <dgm:cxn modelId="{79A317AF-440F-4060-A8BA-E7A8C733B4E9}" type="presParOf" srcId="{0C7D187B-0FB3-44D3-9C58-0FA00E595E3A}" destId="{8EEC5527-6000-4C15-B102-357AD2973254}" srcOrd="3" destOrd="0" presId="urn:microsoft.com/office/officeart/2005/8/layout/hierarchy6"/>
    <dgm:cxn modelId="{83F93280-B1D2-4374-AE12-A1B52D48A385}" type="presParOf" srcId="{8EEC5527-6000-4C15-B102-357AD2973254}" destId="{D0F72106-F349-4153-A3C1-A5EFC3F68623}" srcOrd="0" destOrd="0" presId="urn:microsoft.com/office/officeart/2005/8/layout/hierarchy6"/>
    <dgm:cxn modelId="{C1E7FEF8-39A7-4940-A0DD-698A542E4182}" type="presParOf" srcId="{8EEC5527-6000-4C15-B102-357AD2973254}" destId="{FEBEBD6D-877C-4B11-B717-FCDA948E10F7}" srcOrd="1" destOrd="0" presId="urn:microsoft.com/office/officeart/2005/8/layout/hierarchy6"/>
    <dgm:cxn modelId="{A0755737-11BA-4E21-9A1A-8925DAFB3C0D}" type="presParOf" srcId="{BB766850-6294-4FF3-953B-B82249A2AE1D}" destId="{C199691F-4C49-41D0-A805-D7AB3CCC00D0}" srcOrd="1" destOrd="0" presId="urn:microsoft.com/office/officeart/2005/8/layout/hierarchy6"/>
    <dgm:cxn modelId="{AE475A48-EA30-4AC0-BE85-1741D1B15CDD}" type="presParOf" srcId="{C199691F-4C49-41D0-A805-D7AB3CCC00D0}" destId="{465021F5-B0D9-41C3-A2EB-B85A6D50687A}" srcOrd="0" destOrd="0" presId="urn:microsoft.com/office/officeart/2005/8/layout/hierarchy6"/>
    <dgm:cxn modelId="{249DDE5D-27F8-40DB-8A0E-402CE729430A}" type="presParOf" srcId="{465021F5-B0D9-41C3-A2EB-B85A6D50687A}" destId="{3C42BE53-BBC2-4390-9D7D-232CD052B432}" srcOrd="0" destOrd="0" presId="urn:microsoft.com/office/officeart/2005/8/layout/hierarchy6"/>
    <dgm:cxn modelId="{4BC4A86B-1E55-42B1-A704-FA7A66299810}" type="presParOf" srcId="{465021F5-B0D9-41C3-A2EB-B85A6D50687A}" destId="{E0902165-6479-4C9A-B46D-DE54181F0E0D}" srcOrd="1" destOrd="0" presId="urn:microsoft.com/office/officeart/2005/8/layout/hierarchy6"/>
    <dgm:cxn modelId="{72A85367-7BBE-4ACF-88F2-9CDDD2CDF576}" type="presParOf" srcId="{C199691F-4C49-41D0-A805-D7AB3CCC00D0}" destId="{55E67A03-7858-40D2-8F86-FDECC72B2B77}" srcOrd="1" destOrd="0" presId="urn:microsoft.com/office/officeart/2005/8/layout/hierarchy6"/>
    <dgm:cxn modelId="{8A14FED4-3087-40CE-AF1B-308826D30C33}" type="presParOf" srcId="{55E67A03-7858-40D2-8F86-FDECC72B2B77}" destId="{34F9829C-7B6E-4817-A979-0491BD90CB03}" srcOrd="0" destOrd="0" presId="urn:microsoft.com/office/officeart/2005/8/layout/hierarchy6"/>
    <dgm:cxn modelId="{22BCC89D-C8A8-429B-B74E-0A7054C422ED}" type="presParOf" srcId="{C199691F-4C49-41D0-A805-D7AB3CCC00D0}" destId="{B7124097-02D4-47CF-B264-04549E507C01}" srcOrd="2" destOrd="0" presId="urn:microsoft.com/office/officeart/2005/8/layout/hierarchy6"/>
    <dgm:cxn modelId="{5F58E9AC-D67D-4B2E-A404-6AAE7275C8D5}" type="presParOf" srcId="{B7124097-02D4-47CF-B264-04549E507C01}" destId="{D09DA537-74ED-4EC6-8016-38E1602DC18F}" srcOrd="0" destOrd="0" presId="urn:microsoft.com/office/officeart/2005/8/layout/hierarchy6"/>
    <dgm:cxn modelId="{53D47A10-77A6-4072-87AB-8D37EBEC0145}" type="presParOf" srcId="{B7124097-02D4-47CF-B264-04549E507C01}" destId="{4267B25A-A60A-441D-8AB2-50FEE47316A2}" srcOrd="1" destOrd="0" presId="urn:microsoft.com/office/officeart/2005/8/layout/hierarchy6"/>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45C9292-537E-4884-97C7-16ACE8C8E5CB}">
      <dsp:nvSpPr>
        <dsp:cNvPr id="0" name=""/>
        <dsp:cNvSpPr/>
      </dsp:nvSpPr>
      <dsp:spPr>
        <a:xfrm>
          <a:off x="493" y="404843"/>
          <a:ext cx="1795200" cy="8976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Providers</a:t>
          </a:r>
        </a:p>
        <a:p>
          <a:pPr lvl="0" algn="ctr" defTabSz="755650">
            <a:lnSpc>
              <a:spcPct val="90000"/>
            </a:lnSpc>
            <a:spcBef>
              <a:spcPct val="0"/>
            </a:spcBef>
            <a:spcAft>
              <a:spcPct val="35000"/>
            </a:spcAft>
          </a:pPr>
          <a:r>
            <a:rPr lang="en-US" sz="1700" kern="1200" dirty="0" smtClean="0"/>
            <a:t>(name, phone, contact)</a:t>
          </a:r>
          <a:endParaRPr lang="en-US" sz="1700" kern="1200" dirty="0"/>
        </a:p>
      </dsp:txBody>
      <dsp:txXfrm>
        <a:off x="493" y="404843"/>
        <a:ext cx="1795200" cy="897600"/>
      </dsp:txXfrm>
    </dsp:sp>
    <dsp:sp modelId="{8550BD14-79CA-4D8E-A51C-FD71D60035EA}">
      <dsp:nvSpPr>
        <dsp:cNvPr id="0" name=""/>
        <dsp:cNvSpPr/>
      </dsp:nvSpPr>
      <dsp:spPr>
        <a:xfrm>
          <a:off x="180013" y="1302443"/>
          <a:ext cx="179520" cy="673200"/>
        </a:xfrm>
        <a:custGeom>
          <a:avLst/>
          <a:gdLst/>
          <a:ahLst/>
          <a:cxnLst/>
          <a:rect l="0" t="0" r="0" b="0"/>
          <a:pathLst>
            <a:path>
              <a:moveTo>
                <a:pt x="0" y="0"/>
              </a:moveTo>
              <a:lnTo>
                <a:pt x="0" y="673200"/>
              </a:lnTo>
              <a:lnTo>
                <a:pt x="179520" y="67320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5F11D1-215E-419A-9D5E-E3A2C7D00D20}">
      <dsp:nvSpPr>
        <dsp:cNvPr id="0" name=""/>
        <dsp:cNvSpPr/>
      </dsp:nvSpPr>
      <dsp:spPr>
        <a:xfrm>
          <a:off x="359533" y="1526843"/>
          <a:ext cx="1436160" cy="8976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Providers</a:t>
          </a:r>
        </a:p>
        <a:p>
          <a:pPr lvl="0" algn="ctr" defTabSz="488950">
            <a:lnSpc>
              <a:spcPct val="90000"/>
            </a:lnSpc>
            <a:spcBef>
              <a:spcPct val="0"/>
            </a:spcBef>
            <a:spcAft>
              <a:spcPct val="35000"/>
            </a:spcAft>
          </a:pPr>
          <a:r>
            <a:rPr lang="en-US" sz="1100" kern="1200" dirty="0" smtClean="0"/>
            <a:t>(name, phone, contact, zip, state)</a:t>
          </a:r>
          <a:endParaRPr lang="en-US" sz="1100" kern="1200" dirty="0"/>
        </a:p>
      </dsp:txBody>
      <dsp:txXfrm>
        <a:off x="359533" y="1526843"/>
        <a:ext cx="1436160" cy="897600"/>
      </dsp:txXfrm>
    </dsp:sp>
    <dsp:sp modelId="{7165E0CA-57C8-49C1-BDF2-C20E186C27F4}">
      <dsp:nvSpPr>
        <dsp:cNvPr id="0" name=""/>
        <dsp:cNvSpPr/>
      </dsp:nvSpPr>
      <dsp:spPr>
        <a:xfrm>
          <a:off x="2244494" y="404843"/>
          <a:ext cx="1795200" cy="8976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Providers</a:t>
          </a:r>
        </a:p>
        <a:p>
          <a:pPr lvl="0" algn="ctr" defTabSz="755650">
            <a:lnSpc>
              <a:spcPct val="90000"/>
            </a:lnSpc>
            <a:spcBef>
              <a:spcPct val="0"/>
            </a:spcBef>
            <a:spcAft>
              <a:spcPct val="35000"/>
            </a:spcAft>
          </a:pPr>
          <a:r>
            <a:rPr lang="en-US" sz="1700" kern="1200" dirty="0" smtClean="0"/>
            <a:t>(name, phone, contact)</a:t>
          </a:r>
          <a:endParaRPr lang="en-US" sz="1700" kern="1200" dirty="0"/>
        </a:p>
      </dsp:txBody>
      <dsp:txXfrm>
        <a:off x="2244494" y="404843"/>
        <a:ext cx="1795200" cy="897600"/>
      </dsp:txXfrm>
    </dsp:sp>
    <dsp:sp modelId="{C39A61DA-26B6-42CF-95D1-9D3739A2B344}">
      <dsp:nvSpPr>
        <dsp:cNvPr id="0" name=""/>
        <dsp:cNvSpPr/>
      </dsp:nvSpPr>
      <dsp:spPr>
        <a:xfrm>
          <a:off x="2424014" y="1302443"/>
          <a:ext cx="179520" cy="673200"/>
        </a:xfrm>
        <a:custGeom>
          <a:avLst/>
          <a:gdLst/>
          <a:ahLst/>
          <a:cxnLst/>
          <a:rect l="0" t="0" r="0" b="0"/>
          <a:pathLst>
            <a:path>
              <a:moveTo>
                <a:pt x="0" y="0"/>
              </a:moveTo>
              <a:lnTo>
                <a:pt x="0" y="673200"/>
              </a:lnTo>
              <a:lnTo>
                <a:pt x="179520" y="67320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E63ECE-03C2-4144-B666-C3829AE4F23D}">
      <dsp:nvSpPr>
        <dsp:cNvPr id="0" name=""/>
        <dsp:cNvSpPr/>
      </dsp:nvSpPr>
      <dsp:spPr>
        <a:xfrm>
          <a:off x="2603534" y="1526843"/>
          <a:ext cx="1436160" cy="8976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National Providers</a:t>
          </a:r>
        </a:p>
        <a:p>
          <a:pPr lvl="0" algn="ctr" defTabSz="488950">
            <a:lnSpc>
              <a:spcPct val="90000"/>
            </a:lnSpc>
            <a:spcBef>
              <a:spcPct val="0"/>
            </a:spcBef>
            <a:spcAft>
              <a:spcPct val="35000"/>
            </a:spcAft>
          </a:pPr>
          <a:r>
            <a:rPr lang="en-US" sz="1100" kern="1200" dirty="0" smtClean="0"/>
            <a:t>(name, phone, contact, zip, state, city)</a:t>
          </a:r>
          <a:endParaRPr lang="en-US" sz="1100" kern="1200" dirty="0"/>
        </a:p>
      </dsp:txBody>
      <dsp:txXfrm>
        <a:off x="2603534" y="1526843"/>
        <a:ext cx="1436160" cy="897600"/>
      </dsp:txXfrm>
    </dsp:sp>
    <dsp:sp modelId="{7159E5A1-43F5-4699-B0B9-29F5BB0C22C9}">
      <dsp:nvSpPr>
        <dsp:cNvPr id="0" name=""/>
        <dsp:cNvSpPr/>
      </dsp:nvSpPr>
      <dsp:spPr>
        <a:xfrm>
          <a:off x="2424014" y="1302443"/>
          <a:ext cx="179520" cy="1795200"/>
        </a:xfrm>
        <a:custGeom>
          <a:avLst/>
          <a:gdLst/>
          <a:ahLst/>
          <a:cxnLst/>
          <a:rect l="0" t="0" r="0" b="0"/>
          <a:pathLst>
            <a:path>
              <a:moveTo>
                <a:pt x="0" y="0"/>
              </a:moveTo>
              <a:lnTo>
                <a:pt x="0" y="1795200"/>
              </a:lnTo>
              <a:lnTo>
                <a:pt x="179520" y="179520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BD8B94-D7FB-420D-9E3F-13909D6E9857}">
      <dsp:nvSpPr>
        <dsp:cNvPr id="0" name=""/>
        <dsp:cNvSpPr/>
      </dsp:nvSpPr>
      <dsp:spPr>
        <a:xfrm>
          <a:off x="2603534" y="2648844"/>
          <a:ext cx="1436160" cy="8976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International Providers</a:t>
          </a:r>
        </a:p>
        <a:p>
          <a:pPr lvl="0" algn="ctr" defTabSz="488950">
            <a:lnSpc>
              <a:spcPct val="90000"/>
            </a:lnSpc>
            <a:spcBef>
              <a:spcPct val="0"/>
            </a:spcBef>
            <a:spcAft>
              <a:spcPct val="35000"/>
            </a:spcAft>
          </a:pPr>
          <a:r>
            <a:rPr lang="en-US" sz="1100" kern="1200" dirty="0" smtClean="0"/>
            <a:t>(name, phone code, phone, contact, country, city)</a:t>
          </a:r>
          <a:endParaRPr lang="en-US" sz="1100" kern="1200" dirty="0"/>
        </a:p>
      </dsp:txBody>
      <dsp:txXfrm>
        <a:off x="2603534" y="2648844"/>
        <a:ext cx="1436160" cy="8976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09DA537-74ED-4EC6-8016-38E1602DC18F}">
      <dsp:nvSpPr>
        <dsp:cNvPr id="0" name=""/>
        <dsp:cNvSpPr/>
      </dsp:nvSpPr>
      <dsp:spPr>
        <a:xfrm>
          <a:off x="0" y="2055242"/>
          <a:ext cx="4041775" cy="95518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Physical </a:t>
          </a:r>
          <a:endParaRPr lang="en-US" sz="1500" kern="1200" dirty="0"/>
        </a:p>
      </dsp:txBody>
      <dsp:txXfrm>
        <a:off x="0" y="2055242"/>
        <a:ext cx="1212532" cy="955185"/>
      </dsp:txXfrm>
    </dsp:sp>
    <dsp:sp modelId="{3C42BE53-BBC2-4390-9D7D-232CD052B432}">
      <dsp:nvSpPr>
        <dsp:cNvPr id="0" name=""/>
        <dsp:cNvSpPr/>
      </dsp:nvSpPr>
      <dsp:spPr>
        <a:xfrm>
          <a:off x="0" y="940860"/>
          <a:ext cx="4041775" cy="95518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Conceptual</a:t>
          </a:r>
          <a:endParaRPr lang="en-US" sz="1500" kern="1200" dirty="0"/>
        </a:p>
      </dsp:txBody>
      <dsp:txXfrm>
        <a:off x="0" y="940860"/>
        <a:ext cx="1212532" cy="955185"/>
      </dsp:txXfrm>
    </dsp:sp>
    <dsp:sp modelId="{EE988D47-0497-42D7-9199-2D123FC69AFC}">
      <dsp:nvSpPr>
        <dsp:cNvPr id="0" name=""/>
        <dsp:cNvSpPr/>
      </dsp:nvSpPr>
      <dsp:spPr>
        <a:xfrm>
          <a:off x="1989745" y="1020458"/>
          <a:ext cx="1193981" cy="7959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Provider</a:t>
          </a:r>
          <a:endParaRPr lang="en-US" sz="1800" kern="1200" dirty="0"/>
        </a:p>
      </dsp:txBody>
      <dsp:txXfrm>
        <a:off x="1989745" y="1020458"/>
        <a:ext cx="1193981" cy="795987"/>
      </dsp:txXfrm>
    </dsp:sp>
    <dsp:sp modelId="{46B4DB4A-B04D-4155-AFEC-ED8C25B943D6}">
      <dsp:nvSpPr>
        <dsp:cNvPr id="0" name=""/>
        <dsp:cNvSpPr/>
      </dsp:nvSpPr>
      <dsp:spPr>
        <a:xfrm>
          <a:off x="1810648" y="1816446"/>
          <a:ext cx="776087" cy="318395"/>
        </a:xfrm>
        <a:custGeom>
          <a:avLst/>
          <a:gdLst/>
          <a:ahLst/>
          <a:cxnLst/>
          <a:rect l="0" t="0" r="0" b="0"/>
          <a:pathLst>
            <a:path>
              <a:moveTo>
                <a:pt x="776087" y="0"/>
              </a:moveTo>
              <a:lnTo>
                <a:pt x="776087" y="159197"/>
              </a:lnTo>
              <a:lnTo>
                <a:pt x="0" y="159197"/>
              </a:lnTo>
              <a:lnTo>
                <a:pt x="0" y="3183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E94136-FD74-44AF-935F-A71C5DC97908}">
      <dsp:nvSpPr>
        <dsp:cNvPr id="0" name=""/>
        <dsp:cNvSpPr/>
      </dsp:nvSpPr>
      <dsp:spPr>
        <a:xfrm>
          <a:off x="1213657" y="2134841"/>
          <a:ext cx="1193981" cy="7959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Heap</a:t>
          </a:r>
          <a:endParaRPr lang="en-US" sz="1800" kern="1200" dirty="0"/>
        </a:p>
      </dsp:txBody>
      <dsp:txXfrm>
        <a:off x="1213657" y="2134841"/>
        <a:ext cx="1193981" cy="795987"/>
      </dsp:txXfrm>
    </dsp:sp>
    <dsp:sp modelId="{B8AE7D9F-8557-44A0-85FA-467BA725763F}">
      <dsp:nvSpPr>
        <dsp:cNvPr id="0" name=""/>
        <dsp:cNvSpPr/>
      </dsp:nvSpPr>
      <dsp:spPr>
        <a:xfrm>
          <a:off x="2586736" y="1816446"/>
          <a:ext cx="776087" cy="318395"/>
        </a:xfrm>
        <a:custGeom>
          <a:avLst/>
          <a:gdLst/>
          <a:ahLst/>
          <a:cxnLst/>
          <a:rect l="0" t="0" r="0" b="0"/>
          <a:pathLst>
            <a:path>
              <a:moveTo>
                <a:pt x="0" y="0"/>
              </a:moveTo>
              <a:lnTo>
                <a:pt x="0" y="159197"/>
              </a:lnTo>
              <a:lnTo>
                <a:pt x="776087" y="159197"/>
              </a:lnTo>
              <a:lnTo>
                <a:pt x="776087" y="3183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F72106-F349-4153-A3C1-A5EFC3F68623}">
      <dsp:nvSpPr>
        <dsp:cNvPr id="0" name=""/>
        <dsp:cNvSpPr/>
      </dsp:nvSpPr>
      <dsp:spPr>
        <a:xfrm>
          <a:off x="2765833" y="2134841"/>
          <a:ext cx="1193981" cy="7959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Clustered Index</a:t>
          </a:r>
          <a:endParaRPr lang="en-US" sz="1800" kern="1200" dirty="0"/>
        </a:p>
      </dsp:txBody>
      <dsp:txXfrm>
        <a:off x="2765833" y="2134841"/>
        <a:ext cx="1193981" cy="79598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5299"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5530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a:lvl1pPr>
          </a:lstStyle>
          <a:p>
            <a:pPr>
              <a:defRPr/>
            </a:pPr>
            <a:fld id="{F9817C3E-7686-4C34-94CC-E5552ABE66E4}"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18ACE635-2875-4A9C-8494-0BFE070998B3}"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F6245587-468E-4507-8B08-828F1EFA836B}"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932693FB-60BB-4B5D-A328-8B0DC4325A34}"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8D4D3A43-2322-452C-BE57-A0648C53E0B2}"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3B352705-73C1-430D-A1BE-1AFF5F9CA57A}"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7D11FF66-31C2-4DA7-AD3C-80255C7020FB}"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B6896843-6E84-4F9D-8EAE-FE8F4166F709}"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4ED35C74-645E-44D8-8761-2275921852D7}"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00F5FB5D-1188-4A97-B243-3AE93CDCAB93}"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827D3058-12AB-4DA5-B420-47F0AE8485F0}"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3A603E3F-BBCD-4A44-86CD-A417A105295D}"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427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US" altLang="en-US"/>
          </a:p>
        </p:txBody>
      </p:sp>
      <p:sp>
        <p:nvSpPr>
          <p:cNvPr id="5427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ltLang="en-US"/>
          </a:p>
        </p:txBody>
      </p:sp>
      <p:sp>
        <p:nvSpPr>
          <p:cNvPr id="5427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B4E01434-EE2D-4184-8CE6-CA1CD6F71F33}"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5428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82"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83" name="Oval 11"/>
            <p:cNvSpPr>
              <a:spLocks noChangeArrowheads="1"/>
            </p:cNvSpPr>
            <p:nvPr/>
          </p:nvSpPr>
          <p:spPr bwMode="auto">
            <a:xfrm>
              <a:off x="5360" y="960"/>
              <a:ext cx="78"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84" name="Oval 12"/>
            <p:cNvSpPr>
              <a:spLocks noChangeArrowheads="1"/>
            </p:cNvSpPr>
            <p:nvPr/>
          </p:nvSpPr>
          <p:spPr bwMode="auto">
            <a:xfrm>
              <a:off x="5136" y="1072"/>
              <a:ext cx="80" cy="78"/>
            </a:xfrm>
            <a:prstGeom prst="ellipse">
              <a:avLst/>
            </a:prstGeom>
            <a:solidFill>
              <a:schemeClr val="tx2"/>
            </a:solidFill>
            <a:ln w="9525">
              <a:noFill/>
              <a:round/>
              <a:headEnd/>
              <a:tailEnd/>
            </a:ln>
            <a:effectLst/>
          </p:spPr>
          <p:txBody>
            <a:bodyPr wrap="none" anchor="ctr"/>
            <a:lstStyle/>
            <a:p>
              <a:pPr>
                <a:defRPr/>
              </a:pPr>
              <a:endParaRPr lang="en-US"/>
            </a:p>
          </p:txBody>
        </p:sp>
        <p:sp>
          <p:nvSpPr>
            <p:cNvPr id="54285" name="Oval 13"/>
            <p:cNvSpPr>
              <a:spLocks noChangeArrowheads="1"/>
            </p:cNvSpPr>
            <p:nvPr/>
          </p:nvSpPr>
          <p:spPr bwMode="auto">
            <a:xfrm>
              <a:off x="5248" y="1072"/>
              <a:ext cx="79" cy="78"/>
            </a:xfrm>
            <a:prstGeom prst="ellipse">
              <a:avLst/>
            </a:prstGeom>
            <a:solidFill>
              <a:schemeClr val="tx2"/>
            </a:solidFill>
            <a:ln w="9525">
              <a:noFill/>
              <a:round/>
              <a:headEnd/>
              <a:tailEnd/>
            </a:ln>
            <a:effectLst/>
          </p:spPr>
          <p:txBody>
            <a:bodyPr wrap="none" anchor="ctr"/>
            <a:lstStyle/>
            <a:p>
              <a:pPr>
                <a:defRPr/>
              </a:pPr>
              <a:endParaRPr lang="en-US"/>
            </a:p>
          </p:txBody>
        </p:sp>
        <p:sp>
          <p:nvSpPr>
            <p:cNvPr id="54286" name="Oval 14"/>
            <p:cNvSpPr>
              <a:spLocks noChangeArrowheads="1"/>
            </p:cNvSpPr>
            <p:nvPr/>
          </p:nvSpPr>
          <p:spPr bwMode="auto">
            <a:xfrm>
              <a:off x="5360" y="1072"/>
              <a:ext cx="78" cy="78"/>
            </a:xfrm>
            <a:prstGeom prst="ellipse">
              <a:avLst/>
            </a:prstGeom>
            <a:solidFill>
              <a:schemeClr val="tx2"/>
            </a:solidFill>
            <a:ln w="9525">
              <a:noFill/>
              <a:round/>
              <a:headEnd/>
              <a:tailEnd/>
            </a:ln>
            <a:effectLst/>
          </p:spPr>
          <p:txBody>
            <a:bodyPr wrap="none" anchor="ctr"/>
            <a:lstStyle/>
            <a:p>
              <a:pPr>
                <a:defRPr/>
              </a:pPr>
              <a:endParaRPr lang="en-US"/>
            </a:p>
          </p:txBody>
        </p:sp>
        <p:sp>
          <p:nvSpPr>
            <p:cNvPr id="54287" name="Oval 15"/>
            <p:cNvSpPr>
              <a:spLocks noChangeArrowheads="1"/>
            </p:cNvSpPr>
            <p:nvPr/>
          </p:nvSpPr>
          <p:spPr bwMode="auto">
            <a:xfrm>
              <a:off x="5472" y="1072"/>
              <a:ext cx="78" cy="78"/>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88" name="Oval 16"/>
            <p:cNvSpPr>
              <a:spLocks noChangeArrowheads="1"/>
            </p:cNvSpPr>
            <p:nvPr/>
          </p:nvSpPr>
          <p:spPr bwMode="auto">
            <a:xfrm>
              <a:off x="5136" y="1184"/>
              <a:ext cx="80" cy="78"/>
            </a:xfrm>
            <a:prstGeom prst="ellipse">
              <a:avLst/>
            </a:prstGeom>
            <a:solidFill>
              <a:schemeClr val="tx2"/>
            </a:solidFill>
            <a:ln w="9525">
              <a:noFill/>
              <a:round/>
              <a:headEnd/>
              <a:tailEnd/>
            </a:ln>
            <a:effectLst/>
          </p:spPr>
          <p:txBody>
            <a:bodyPr wrap="none" anchor="ctr"/>
            <a:lstStyle/>
            <a:p>
              <a:pPr>
                <a:defRPr/>
              </a:pPr>
              <a:endParaRPr lang="en-US"/>
            </a:p>
          </p:txBody>
        </p:sp>
        <p:sp>
          <p:nvSpPr>
            <p:cNvPr id="54289" name="Oval 17"/>
            <p:cNvSpPr>
              <a:spLocks noChangeArrowheads="1"/>
            </p:cNvSpPr>
            <p:nvPr/>
          </p:nvSpPr>
          <p:spPr bwMode="auto">
            <a:xfrm>
              <a:off x="5248" y="1184"/>
              <a:ext cx="79" cy="78"/>
            </a:xfrm>
            <a:prstGeom prst="ellipse">
              <a:avLst/>
            </a:prstGeom>
            <a:solidFill>
              <a:schemeClr val="tx2"/>
            </a:solidFill>
            <a:ln w="9525">
              <a:noFill/>
              <a:round/>
              <a:headEnd/>
              <a:tailEnd/>
            </a:ln>
            <a:effectLst/>
          </p:spPr>
          <p:txBody>
            <a:bodyPr wrap="none" anchor="ctr"/>
            <a:lstStyle/>
            <a:p>
              <a:pPr>
                <a:defRPr/>
              </a:pPr>
              <a:endParaRPr lang="en-US"/>
            </a:p>
          </p:txBody>
        </p:sp>
        <p:sp>
          <p:nvSpPr>
            <p:cNvPr id="54290" name="Oval 18"/>
            <p:cNvSpPr>
              <a:spLocks noChangeArrowheads="1"/>
            </p:cNvSpPr>
            <p:nvPr/>
          </p:nvSpPr>
          <p:spPr bwMode="auto">
            <a:xfrm>
              <a:off x="5360" y="1184"/>
              <a:ext cx="78" cy="78"/>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1" name="Oval 19"/>
            <p:cNvSpPr>
              <a:spLocks noChangeArrowheads="1"/>
            </p:cNvSpPr>
            <p:nvPr/>
          </p:nvSpPr>
          <p:spPr bwMode="auto">
            <a:xfrm>
              <a:off x="5472" y="1184"/>
              <a:ext cx="78" cy="78"/>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2" name="Oval 20"/>
            <p:cNvSpPr>
              <a:spLocks noChangeArrowheads="1"/>
            </p:cNvSpPr>
            <p:nvPr/>
          </p:nvSpPr>
          <p:spPr bwMode="auto">
            <a:xfrm>
              <a:off x="5584" y="1184"/>
              <a:ext cx="80" cy="78"/>
            </a:xfrm>
            <a:prstGeom prst="ellipse">
              <a:avLst/>
            </a:prstGeom>
            <a:solidFill>
              <a:schemeClr val="accent1"/>
            </a:solidFill>
            <a:ln w="9525">
              <a:noFill/>
              <a:round/>
              <a:headEnd/>
              <a:tailEnd/>
            </a:ln>
            <a:effectLst/>
          </p:spPr>
          <p:txBody>
            <a:bodyPr wrap="none" anchor="ctr"/>
            <a:lstStyle/>
            <a:p>
              <a:pPr>
                <a:defRPr/>
              </a:pPr>
              <a:endParaRPr lang="en-US"/>
            </a:p>
          </p:txBody>
        </p:sp>
        <p:sp>
          <p:nvSpPr>
            <p:cNvPr id="5429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94"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5" name="Oval 23"/>
            <p:cNvSpPr>
              <a:spLocks noChangeArrowheads="1"/>
            </p:cNvSpPr>
            <p:nvPr/>
          </p:nvSpPr>
          <p:spPr bwMode="auto">
            <a:xfrm>
              <a:off x="5360" y="1296"/>
              <a:ext cx="78"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6" name="Oval 24"/>
            <p:cNvSpPr>
              <a:spLocks noChangeArrowheads="1"/>
            </p:cNvSpPr>
            <p:nvPr/>
          </p:nvSpPr>
          <p:spPr bwMode="auto">
            <a:xfrm>
              <a:off x="5472" y="1296"/>
              <a:ext cx="78"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5429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8"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9" name="Oval 27"/>
            <p:cNvSpPr>
              <a:spLocks noChangeArrowheads="1"/>
            </p:cNvSpPr>
            <p:nvPr/>
          </p:nvSpPr>
          <p:spPr bwMode="auto">
            <a:xfrm>
              <a:off x="5360" y="1408"/>
              <a:ext cx="78"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0" name="Oval 28"/>
            <p:cNvSpPr>
              <a:spLocks noChangeArrowheads="1"/>
            </p:cNvSpPr>
            <p:nvPr/>
          </p:nvSpPr>
          <p:spPr bwMode="auto">
            <a:xfrm>
              <a:off x="5472" y="1408"/>
              <a:ext cx="78"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02"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54303"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4" name="Oval 32"/>
            <p:cNvSpPr>
              <a:spLocks noChangeArrowheads="1"/>
            </p:cNvSpPr>
            <p:nvPr/>
          </p:nvSpPr>
          <p:spPr bwMode="auto">
            <a:xfrm>
              <a:off x="5360" y="1520"/>
              <a:ext cx="78"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5" name="Oval 33"/>
            <p:cNvSpPr>
              <a:spLocks noChangeArrowheads="1"/>
            </p:cNvSpPr>
            <p:nvPr/>
          </p:nvSpPr>
          <p:spPr bwMode="auto">
            <a:xfrm>
              <a:off x="5472" y="1520"/>
              <a:ext cx="78"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06" name="Oval 34"/>
            <p:cNvSpPr>
              <a:spLocks noChangeArrowheads="1"/>
            </p:cNvSpPr>
            <p:nvPr/>
          </p:nvSpPr>
          <p:spPr bwMode="auto">
            <a:xfrm>
              <a:off x="5136" y="1632"/>
              <a:ext cx="80" cy="78"/>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7" name="Oval 35"/>
            <p:cNvSpPr>
              <a:spLocks noChangeArrowheads="1"/>
            </p:cNvSpPr>
            <p:nvPr/>
          </p:nvSpPr>
          <p:spPr bwMode="auto">
            <a:xfrm>
              <a:off x="5248" y="1632"/>
              <a:ext cx="79" cy="78"/>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8" name="Oval 36"/>
            <p:cNvSpPr>
              <a:spLocks noChangeArrowheads="1"/>
            </p:cNvSpPr>
            <p:nvPr/>
          </p:nvSpPr>
          <p:spPr bwMode="auto">
            <a:xfrm>
              <a:off x="5360" y="1632"/>
              <a:ext cx="78" cy="78"/>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09" name="Oval 37"/>
            <p:cNvSpPr>
              <a:spLocks noChangeArrowheads="1"/>
            </p:cNvSpPr>
            <p:nvPr/>
          </p:nvSpPr>
          <p:spPr bwMode="auto">
            <a:xfrm>
              <a:off x="5472" y="1632"/>
              <a:ext cx="78" cy="78"/>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10"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11" name="Oval 39"/>
            <p:cNvSpPr>
              <a:spLocks noChangeArrowheads="1"/>
            </p:cNvSpPr>
            <p:nvPr/>
          </p:nvSpPr>
          <p:spPr bwMode="auto">
            <a:xfrm>
              <a:off x="5472" y="1744"/>
              <a:ext cx="78" cy="80"/>
            </a:xfrm>
            <a:prstGeom prst="ellipse">
              <a:avLst/>
            </a:prstGeom>
            <a:solidFill>
              <a:schemeClr val="folHlink"/>
            </a:solidFill>
            <a:ln w="9525">
              <a:noFill/>
              <a:round/>
              <a:headEnd/>
              <a:tailEnd/>
            </a:ln>
            <a:effectLst/>
          </p:spPr>
          <p:txBody>
            <a:bodyPr wrap="none" anchor="ctr"/>
            <a:lstStyle/>
            <a:p>
              <a:pPr>
                <a:defRPr/>
              </a:pPr>
              <a:endParaRPr lang="en-US"/>
            </a:p>
          </p:txBody>
        </p:sp>
      </p:grpSp>
    </p:spTree>
  </p:cSld>
  <p:clrMap bg1="dk2" tx1="lt1" bg2="dk1" tx2="lt2" accent1="accent1" accent2="accent2" accent3="accent3" accent4="accent4" accent5="accent5" accent6="accent6" hlink="hlink" folHlink="folHlink"/>
  <p:sldLayoutIdLst>
    <p:sldLayoutId id="2147483697"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wmf"/><Relationship Id="rId1" Type="http://schemas.openxmlformats.org/officeDocument/2006/relationships/slideLayout" Target="../slideLayouts/slideLayout12.xml"/><Relationship Id="rId5" Type="http://schemas.openxmlformats.org/officeDocument/2006/relationships/image" Target="../media/image14.png"/><Relationship Id="rId4" Type="http://schemas.openxmlformats.org/officeDocument/2006/relationships/image" Target="../media/image13.png"/></Relationships>
</file>

<file path=ppt/slides/_rels/slide3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z="4500" dirty="0" smtClean="0"/>
              <a:t>COP5725 – Principles of Database Management Systems</a:t>
            </a:r>
          </a:p>
        </p:txBody>
      </p:sp>
      <p:sp>
        <p:nvSpPr>
          <p:cNvPr id="3075" name="Rectangle 3"/>
          <p:cNvSpPr>
            <a:spLocks noGrp="1" noChangeArrowheads="1"/>
          </p:cNvSpPr>
          <p:nvPr>
            <p:ph type="subTitle" idx="1"/>
          </p:nvPr>
        </p:nvSpPr>
        <p:spPr/>
        <p:txBody>
          <a:bodyPr/>
          <a:lstStyle/>
          <a:p>
            <a:pPr>
              <a:buClrTx/>
              <a:buFont typeface="Arial" charset="0"/>
              <a:buNone/>
            </a:pPr>
            <a:r>
              <a:rPr lang="en-US" dirty="0" smtClean="0"/>
              <a:t>Review</a:t>
            </a:r>
          </a:p>
          <a:p>
            <a:pPr eaLnBrk="1" hangingPunct="1"/>
            <a:r>
              <a:rPr lang="en-US" sz="2600" dirty="0" smtClean="0"/>
              <a:t>by Eduardo J Ruiz</a:t>
            </a:r>
          </a:p>
          <a:p>
            <a:pPr eaLnBrk="1" hangingPunct="1"/>
            <a:endParaRPr lang="en-US" sz="2600" dirty="0" smtClean="0"/>
          </a:p>
          <a:p>
            <a:pPr eaLnBrk="1" hangingPunct="1"/>
            <a:endParaRPr lang="en-US" sz="2600" dirty="0" smtClean="0"/>
          </a:p>
          <a:p>
            <a:pPr eaLnBrk="1" hangingPunct="1"/>
            <a:r>
              <a:rPr lang="en-US" sz="2600" dirty="0" smtClean="0"/>
              <a:t>(Adapted from Fernando </a:t>
            </a:r>
            <a:r>
              <a:rPr lang="en-US" sz="2600" dirty="0" err="1" smtClean="0"/>
              <a:t>Farfan</a:t>
            </a:r>
            <a:r>
              <a:rPr lang="en-US" sz="2600" dirty="0" smtClean="0"/>
              <a:t> Slides)</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CH2 EXERCISES</a:t>
            </a:r>
          </a:p>
        </p:txBody>
      </p:sp>
      <p:sp>
        <p:nvSpPr>
          <p:cNvPr id="9219" name="Rectangle 3"/>
          <p:cNvSpPr>
            <a:spLocks noGrp="1" noChangeArrowheads="1"/>
          </p:cNvSpPr>
          <p:nvPr>
            <p:ph type="body" idx="1"/>
          </p:nvPr>
        </p:nvSpPr>
        <p:spPr>
          <a:xfrm>
            <a:off x="457200" y="1719263"/>
            <a:ext cx="8229600" cy="2624137"/>
          </a:xfrm>
        </p:spPr>
        <p:txBody>
          <a:bodyPr/>
          <a:lstStyle/>
          <a:p>
            <a:pPr eaLnBrk="1" hangingPunct="1">
              <a:lnSpc>
                <a:spcPct val="80000"/>
              </a:lnSpc>
              <a:buFont typeface="Wingdings" pitchFamily="2" charset="2"/>
              <a:buNone/>
            </a:pPr>
            <a:r>
              <a:rPr lang="en-US" sz="2100" b="1" smtClean="0"/>
              <a:t>2.2. A university database contains information about professors (id. by SSN) and courses (id. by courseid). Professors teach courses; each of the following situations concerns the Teaches relationship set. For each situation, draw an ER diagram that describes it (assuming no further constraints hold).</a:t>
            </a:r>
          </a:p>
          <a:p>
            <a:pPr lvl="1" eaLnBrk="1" hangingPunct="1">
              <a:lnSpc>
                <a:spcPct val="80000"/>
              </a:lnSpc>
              <a:buFont typeface="Wingdings" pitchFamily="2" charset="2"/>
              <a:buAutoNum type="arabicPeriod"/>
            </a:pPr>
            <a:r>
              <a:rPr lang="en-US" sz="2100" b="1" smtClean="0"/>
              <a:t>Professors can teach the same course in several semesters, and each offering must be recorded.</a:t>
            </a:r>
            <a:endParaRPr lang="en-US" sz="1700" smtClean="0"/>
          </a:p>
        </p:txBody>
      </p:sp>
      <p:grpSp>
        <p:nvGrpSpPr>
          <p:cNvPr id="9220" name="Group 6"/>
          <p:cNvGrpSpPr>
            <a:grpSpLocks/>
          </p:cNvGrpSpPr>
          <p:nvPr/>
        </p:nvGrpSpPr>
        <p:grpSpPr bwMode="auto">
          <a:xfrm>
            <a:off x="1219200" y="3962400"/>
            <a:ext cx="6705600" cy="2667000"/>
            <a:chOff x="768" y="2496"/>
            <a:chExt cx="4224" cy="1680"/>
          </a:xfrm>
        </p:grpSpPr>
        <p:sp>
          <p:nvSpPr>
            <p:cNvPr id="9221" name="Rectangle 5"/>
            <p:cNvSpPr>
              <a:spLocks noChangeArrowheads="1"/>
            </p:cNvSpPr>
            <p:nvPr/>
          </p:nvSpPr>
          <p:spPr bwMode="auto">
            <a:xfrm>
              <a:off x="768" y="2496"/>
              <a:ext cx="4224" cy="1680"/>
            </a:xfrm>
            <a:prstGeom prst="rect">
              <a:avLst/>
            </a:prstGeom>
            <a:solidFill>
              <a:schemeClr val="tx2"/>
            </a:solidFill>
            <a:ln w="9525">
              <a:solidFill>
                <a:schemeClr val="tx1"/>
              </a:solidFill>
              <a:miter lim="800000"/>
              <a:headEnd/>
              <a:tailEnd/>
            </a:ln>
          </p:spPr>
          <p:txBody>
            <a:bodyPr wrap="none" anchor="ctr"/>
            <a:lstStyle/>
            <a:p>
              <a:endParaRPr lang="en-US"/>
            </a:p>
          </p:txBody>
        </p:sp>
        <p:pic>
          <p:nvPicPr>
            <p:cNvPr id="9222"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816" y="2592"/>
              <a:ext cx="4081" cy="1546"/>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CH2 EXERCISES</a:t>
            </a:r>
          </a:p>
        </p:txBody>
      </p:sp>
      <p:sp>
        <p:nvSpPr>
          <p:cNvPr id="10243" name="Rectangle 3"/>
          <p:cNvSpPr>
            <a:spLocks noGrp="1" noChangeArrowheads="1"/>
          </p:cNvSpPr>
          <p:nvPr>
            <p:ph type="body" idx="1"/>
          </p:nvPr>
        </p:nvSpPr>
        <p:spPr>
          <a:xfrm>
            <a:off x="457200" y="1719263"/>
            <a:ext cx="8229600" cy="2227262"/>
          </a:xfrm>
        </p:spPr>
        <p:txBody>
          <a:bodyPr/>
          <a:lstStyle/>
          <a:p>
            <a:pPr eaLnBrk="1" hangingPunct="1">
              <a:buFont typeface="Wingdings" pitchFamily="2" charset="2"/>
              <a:buNone/>
            </a:pPr>
            <a:r>
              <a:rPr lang="en-US" sz="2200" b="1" smtClean="0"/>
              <a:t>2.2. CONT…</a:t>
            </a:r>
          </a:p>
          <a:p>
            <a:pPr lvl="1" eaLnBrk="1" hangingPunct="1">
              <a:buFont typeface="Wingdings" pitchFamily="2" charset="2"/>
              <a:buAutoNum type="arabicPeriod" startAt="2"/>
            </a:pPr>
            <a:r>
              <a:rPr lang="en-US" sz="2300" b="1" smtClean="0"/>
              <a:t>Professors can teach the same course in several semesters, and only the most recent such offering needs to be recorded. (Assume this condition applies in all subsequent questions.)</a:t>
            </a:r>
            <a:endParaRPr lang="en-US" sz="2200" smtClean="0"/>
          </a:p>
        </p:txBody>
      </p:sp>
      <p:pic>
        <p:nvPicPr>
          <p:cNvPr id="10244" name="Picture 4"/>
          <p:cNvPicPr>
            <a:picLocks noChangeAspect="1" noChangeArrowheads="1"/>
          </p:cNvPicPr>
          <p:nvPr/>
        </p:nvPicPr>
        <p:blipFill>
          <a:blip r:embed="rId2" cstate="print"/>
          <a:srcRect/>
          <a:stretch>
            <a:fillRect/>
          </a:stretch>
        </p:blipFill>
        <p:spPr bwMode="auto">
          <a:xfrm>
            <a:off x="500063" y="3886200"/>
            <a:ext cx="8142287" cy="241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CH2 EXERCISES</a:t>
            </a:r>
          </a:p>
        </p:txBody>
      </p:sp>
      <p:sp>
        <p:nvSpPr>
          <p:cNvPr id="11267" name="Rectangle 3"/>
          <p:cNvSpPr>
            <a:spLocks noGrp="1" noChangeArrowheads="1"/>
          </p:cNvSpPr>
          <p:nvPr>
            <p:ph type="body" idx="1"/>
          </p:nvPr>
        </p:nvSpPr>
        <p:spPr>
          <a:xfrm>
            <a:off x="457200" y="1719263"/>
            <a:ext cx="8229600" cy="795337"/>
          </a:xfrm>
        </p:spPr>
        <p:txBody>
          <a:bodyPr/>
          <a:lstStyle/>
          <a:p>
            <a:pPr eaLnBrk="1" hangingPunct="1">
              <a:lnSpc>
                <a:spcPct val="90000"/>
              </a:lnSpc>
              <a:buFont typeface="Wingdings" pitchFamily="2" charset="2"/>
              <a:buNone/>
            </a:pPr>
            <a:r>
              <a:rPr lang="en-US" sz="2200" b="1" smtClean="0"/>
              <a:t>2.2. CONT… </a:t>
            </a:r>
          </a:p>
          <a:p>
            <a:pPr lvl="1" eaLnBrk="1" hangingPunct="1">
              <a:lnSpc>
                <a:spcPct val="90000"/>
              </a:lnSpc>
              <a:buFont typeface="Wingdings" pitchFamily="2" charset="2"/>
              <a:buAutoNum type="arabicPeriod" startAt="3"/>
            </a:pPr>
            <a:r>
              <a:rPr lang="en-US" sz="2300" b="1" smtClean="0"/>
              <a:t>Every professor must teach some course. </a:t>
            </a:r>
            <a:endParaRPr lang="en-US" sz="2200" smtClean="0"/>
          </a:p>
        </p:txBody>
      </p:sp>
      <p:pic>
        <p:nvPicPr>
          <p:cNvPr id="11268" name="Picture 4"/>
          <p:cNvPicPr>
            <a:picLocks noChangeAspect="1" noChangeArrowheads="1"/>
          </p:cNvPicPr>
          <p:nvPr/>
        </p:nvPicPr>
        <p:blipFill>
          <a:blip r:embed="rId2" cstate="print"/>
          <a:srcRect/>
          <a:stretch>
            <a:fillRect/>
          </a:stretch>
        </p:blipFill>
        <p:spPr bwMode="auto">
          <a:xfrm>
            <a:off x="493713" y="2857500"/>
            <a:ext cx="8154987" cy="2476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CH2 EXERCISES</a:t>
            </a:r>
          </a:p>
        </p:txBody>
      </p:sp>
      <p:sp>
        <p:nvSpPr>
          <p:cNvPr id="12291" name="Rectangle 3"/>
          <p:cNvSpPr>
            <a:spLocks noGrp="1" noChangeArrowheads="1"/>
          </p:cNvSpPr>
          <p:nvPr>
            <p:ph type="body" idx="1"/>
          </p:nvPr>
        </p:nvSpPr>
        <p:spPr>
          <a:xfrm>
            <a:off x="457200" y="1719263"/>
            <a:ext cx="8229600" cy="1189037"/>
          </a:xfrm>
        </p:spPr>
        <p:txBody>
          <a:bodyPr/>
          <a:lstStyle/>
          <a:p>
            <a:pPr eaLnBrk="1" hangingPunct="1">
              <a:lnSpc>
                <a:spcPct val="90000"/>
              </a:lnSpc>
              <a:buFont typeface="Wingdings" pitchFamily="2" charset="2"/>
              <a:buNone/>
            </a:pPr>
            <a:r>
              <a:rPr lang="en-US" sz="2200" b="1" smtClean="0"/>
              <a:t>2.2. CONT… </a:t>
            </a:r>
          </a:p>
          <a:p>
            <a:pPr lvl="1" eaLnBrk="1" hangingPunct="1">
              <a:lnSpc>
                <a:spcPct val="90000"/>
              </a:lnSpc>
              <a:buFont typeface="Wingdings" pitchFamily="2" charset="2"/>
              <a:buAutoNum type="arabicPeriod" startAt="4"/>
            </a:pPr>
            <a:r>
              <a:rPr lang="en-US" sz="2300" b="1" smtClean="0"/>
              <a:t>Every professor teaches exactly one course (no more, no less). </a:t>
            </a:r>
            <a:endParaRPr lang="en-US" sz="2200" smtClean="0"/>
          </a:p>
        </p:txBody>
      </p:sp>
      <p:pic>
        <p:nvPicPr>
          <p:cNvPr id="12292" name="Picture 4"/>
          <p:cNvPicPr>
            <a:picLocks noChangeAspect="1" noChangeArrowheads="1"/>
          </p:cNvPicPr>
          <p:nvPr/>
        </p:nvPicPr>
        <p:blipFill>
          <a:blip r:embed="rId2" cstate="print"/>
          <a:srcRect/>
          <a:stretch>
            <a:fillRect/>
          </a:stretch>
        </p:blipFill>
        <p:spPr bwMode="auto">
          <a:xfrm>
            <a:off x="685800" y="3352800"/>
            <a:ext cx="7467600" cy="2476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CH2 EXERCISES</a:t>
            </a:r>
          </a:p>
        </p:txBody>
      </p:sp>
      <p:sp>
        <p:nvSpPr>
          <p:cNvPr id="13315" name="Rectangle 3"/>
          <p:cNvSpPr>
            <a:spLocks noGrp="1" noChangeArrowheads="1"/>
          </p:cNvSpPr>
          <p:nvPr>
            <p:ph type="body" idx="1"/>
          </p:nvPr>
        </p:nvSpPr>
        <p:spPr>
          <a:xfrm>
            <a:off x="457200" y="1719263"/>
            <a:ext cx="8229600" cy="1481137"/>
          </a:xfrm>
        </p:spPr>
        <p:txBody>
          <a:bodyPr/>
          <a:lstStyle/>
          <a:p>
            <a:pPr eaLnBrk="1" hangingPunct="1">
              <a:lnSpc>
                <a:spcPct val="90000"/>
              </a:lnSpc>
              <a:buFont typeface="Wingdings" pitchFamily="2" charset="2"/>
              <a:buNone/>
            </a:pPr>
            <a:r>
              <a:rPr lang="en-US" sz="2200" b="1" smtClean="0"/>
              <a:t>2.2. CONT… </a:t>
            </a:r>
          </a:p>
          <a:p>
            <a:pPr lvl="1" eaLnBrk="1" hangingPunct="1">
              <a:lnSpc>
                <a:spcPct val="90000"/>
              </a:lnSpc>
              <a:buFont typeface="Wingdings" pitchFamily="2" charset="2"/>
              <a:buAutoNum type="arabicPeriod" startAt="5"/>
            </a:pPr>
            <a:r>
              <a:rPr lang="en-US" sz="2300" b="1" smtClean="0"/>
              <a:t>Every professor teaches exactly one course (no more, no less), and every course must be taught by some professor.</a:t>
            </a:r>
            <a:endParaRPr lang="en-US" sz="2200" smtClean="0"/>
          </a:p>
        </p:txBody>
      </p:sp>
      <p:pic>
        <p:nvPicPr>
          <p:cNvPr id="13316" name="Picture 4"/>
          <p:cNvPicPr>
            <a:picLocks noChangeAspect="1" noChangeArrowheads="1"/>
          </p:cNvPicPr>
          <p:nvPr/>
        </p:nvPicPr>
        <p:blipFill>
          <a:blip r:embed="rId2" cstate="print"/>
          <a:srcRect/>
          <a:stretch>
            <a:fillRect/>
          </a:stretch>
        </p:blipFill>
        <p:spPr bwMode="auto">
          <a:xfrm>
            <a:off x="493713" y="3390900"/>
            <a:ext cx="8154987" cy="2476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CH2 EXERCISES</a:t>
            </a:r>
          </a:p>
        </p:txBody>
      </p:sp>
      <p:sp>
        <p:nvSpPr>
          <p:cNvPr id="14339" name="Rectangle 3"/>
          <p:cNvSpPr>
            <a:spLocks noGrp="1" noChangeArrowheads="1"/>
          </p:cNvSpPr>
          <p:nvPr>
            <p:ph type="body" idx="1"/>
          </p:nvPr>
        </p:nvSpPr>
        <p:spPr>
          <a:xfrm>
            <a:off x="457200" y="1752600"/>
            <a:ext cx="2971800" cy="4876800"/>
          </a:xfrm>
        </p:spPr>
        <p:txBody>
          <a:bodyPr/>
          <a:lstStyle/>
          <a:p>
            <a:pPr eaLnBrk="1" hangingPunct="1">
              <a:lnSpc>
                <a:spcPct val="90000"/>
              </a:lnSpc>
              <a:buFont typeface="Wingdings" pitchFamily="2" charset="2"/>
              <a:buNone/>
            </a:pPr>
            <a:r>
              <a:rPr lang="en-US" sz="1900" b="1" smtClean="0"/>
              <a:t>2.2. CONT… </a:t>
            </a:r>
          </a:p>
          <a:p>
            <a:pPr lvl="1" eaLnBrk="1" hangingPunct="1">
              <a:lnSpc>
                <a:spcPct val="90000"/>
              </a:lnSpc>
              <a:buFont typeface="Wingdings" pitchFamily="2" charset="2"/>
              <a:buAutoNum type="arabicPeriod" startAt="6"/>
            </a:pPr>
            <a:r>
              <a:rPr lang="en-US" sz="2000" b="1" smtClean="0"/>
              <a:t>Certain courses can be taught by a team of professors jointly, but it is possible that no one professor in a team can teach the course. Model this situation, introducing additional entity sets and relationship sets if necessary.</a:t>
            </a:r>
            <a:endParaRPr lang="en-US" sz="2000" smtClean="0"/>
          </a:p>
        </p:txBody>
      </p:sp>
      <p:grpSp>
        <p:nvGrpSpPr>
          <p:cNvPr id="14340" name="Group 6"/>
          <p:cNvGrpSpPr>
            <a:grpSpLocks/>
          </p:cNvGrpSpPr>
          <p:nvPr/>
        </p:nvGrpSpPr>
        <p:grpSpPr bwMode="auto">
          <a:xfrm>
            <a:off x="3429000" y="2057400"/>
            <a:ext cx="5715000" cy="4800600"/>
            <a:chOff x="2160" y="912"/>
            <a:chExt cx="3600" cy="3024"/>
          </a:xfrm>
        </p:grpSpPr>
        <p:sp>
          <p:nvSpPr>
            <p:cNvPr id="14341" name="Rectangle 5"/>
            <p:cNvSpPr>
              <a:spLocks noChangeArrowheads="1"/>
            </p:cNvSpPr>
            <p:nvPr/>
          </p:nvSpPr>
          <p:spPr bwMode="auto">
            <a:xfrm>
              <a:off x="2160" y="912"/>
              <a:ext cx="3600" cy="3024"/>
            </a:xfrm>
            <a:prstGeom prst="rect">
              <a:avLst/>
            </a:prstGeom>
            <a:solidFill>
              <a:schemeClr val="tx2"/>
            </a:solidFill>
            <a:ln w="9525">
              <a:solidFill>
                <a:schemeClr val="tx1"/>
              </a:solidFill>
              <a:miter lim="800000"/>
              <a:headEnd/>
              <a:tailEnd/>
            </a:ln>
          </p:spPr>
          <p:txBody>
            <a:bodyPr wrap="none" anchor="ctr"/>
            <a:lstStyle/>
            <a:p>
              <a:endParaRPr lang="en-US"/>
            </a:p>
          </p:txBody>
        </p:sp>
        <p:pic>
          <p:nvPicPr>
            <p:cNvPr id="14342"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183" y="912"/>
              <a:ext cx="3529" cy="2993"/>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CH2 EXERCISES</a:t>
            </a:r>
          </a:p>
        </p:txBody>
      </p:sp>
      <p:sp>
        <p:nvSpPr>
          <p:cNvPr id="15363" name="Rectangle 3"/>
          <p:cNvSpPr>
            <a:spLocks noGrp="1" noChangeArrowheads="1"/>
          </p:cNvSpPr>
          <p:nvPr>
            <p:ph type="body" idx="1"/>
          </p:nvPr>
        </p:nvSpPr>
        <p:spPr/>
        <p:txBody>
          <a:bodyPr/>
          <a:lstStyle/>
          <a:p>
            <a:pPr eaLnBrk="1" hangingPunct="1">
              <a:lnSpc>
                <a:spcPct val="80000"/>
              </a:lnSpc>
              <a:buFont typeface="Wingdings" pitchFamily="2" charset="2"/>
              <a:buNone/>
            </a:pPr>
            <a:r>
              <a:rPr lang="en-US" sz="1900" b="1" dirty="0" smtClean="0"/>
              <a:t>2.4 </a:t>
            </a:r>
            <a:r>
              <a:rPr lang="en-US" sz="2100" dirty="0" smtClean="0"/>
              <a:t>A company database needs to store information about  employees (identified by </a:t>
            </a:r>
            <a:r>
              <a:rPr lang="en-US" sz="2100" i="1" dirty="0" err="1" smtClean="0"/>
              <a:t>ssn</a:t>
            </a:r>
            <a:r>
              <a:rPr lang="en-US" sz="2100" dirty="0" smtClean="0"/>
              <a:t>, with </a:t>
            </a:r>
            <a:r>
              <a:rPr lang="en-US" sz="2100" i="1" dirty="0" smtClean="0"/>
              <a:t>salary </a:t>
            </a:r>
            <a:r>
              <a:rPr lang="en-US" sz="2100" dirty="0" smtClean="0"/>
              <a:t>and </a:t>
            </a:r>
            <a:r>
              <a:rPr lang="en-US" sz="2100" i="1" dirty="0" smtClean="0"/>
              <a:t>phone </a:t>
            </a:r>
            <a:r>
              <a:rPr lang="en-US" sz="2100" dirty="0" smtClean="0"/>
              <a:t>as attributes), departments (identified by </a:t>
            </a:r>
            <a:r>
              <a:rPr lang="en-US" sz="2100" i="1" dirty="0" err="1" smtClean="0"/>
              <a:t>dno</a:t>
            </a:r>
            <a:r>
              <a:rPr lang="en-US" sz="2100" dirty="0" smtClean="0"/>
              <a:t>, with </a:t>
            </a:r>
            <a:r>
              <a:rPr lang="en-US" sz="2100" i="1" dirty="0" err="1" smtClean="0"/>
              <a:t>dname</a:t>
            </a:r>
            <a:r>
              <a:rPr lang="en-US" sz="2100" i="1" dirty="0" smtClean="0"/>
              <a:t> </a:t>
            </a:r>
            <a:r>
              <a:rPr lang="en-US" sz="2100" dirty="0" smtClean="0"/>
              <a:t>and </a:t>
            </a:r>
            <a:r>
              <a:rPr lang="en-US" sz="2100" i="1" dirty="0" smtClean="0"/>
              <a:t>budget </a:t>
            </a:r>
            <a:r>
              <a:rPr lang="en-US" sz="2100" dirty="0" smtClean="0"/>
              <a:t>as attributes), and children of employees (with </a:t>
            </a:r>
            <a:r>
              <a:rPr lang="en-US" sz="2100" i="1" dirty="0" smtClean="0"/>
              <a:t>name </a:t>
            </a:r>
            <a:r>
              <a:rPr lang="en-US" sz="2100" dirty="0" smtClean="0"/>
              <a:t>and </a:t>
            </a:r>
            <a:r>
              <a:rPr lang="en-US" sz="2100" i="1" dirty="0" smtClean="0"/>
              <a:t>age </a:t>
            </a:r>
            <a:r>
              <a:rPr lang="en-US" sz="2100" dirty="0" smtClean="0"/>
              <a:t>as attributes). </a:t>
            </a:r>
          </a:p>
          <a:p>
            <a:pPr eaLnBrk="1" hangingPunct="1">
              <a:lnSpc>
                <a:spcPct val="80000"/>
              </a:lnSpc>
              <a:buFont typeface="Wingdings" pitchFamily="2" charset="2"/>
              <a:buNone/>
            </a:pPr>
            <a:r>
              <a:rPr lang="en-US" sz="2100" dirty="0" smtClean="0"/>
              <a:t>	</a:t>
            </a:r>
          </a:p>
          <a:p>
            <a:pPr marL="457200" indent="-457200" eaLnBrk="1" hangingPunct="1">
              <a:lnSpc>
                <a:spcPct val="80000"/>
              </a:lnSpc>
              <a:buNone/>
            </a:pPr>
            <a:r>
              <a:rPr lang="en-US" sz="2100" dirty="0" smtClean="0"/>
              <a:t>	Employees </a:t>
            </a:r>
            <a:r>
              <a:rPr lang="en-US" sz="2100" i="1" dirty="0" smtClean="0"/>
              <a:t>work </a:t>
            </a:r>
            <a:r>
              <a:rPr lang="en-US" sz="2100" dirty="0" smtClean="0"/>
              <a:t>in departments; </a:t>
            </a:r>
          </a:p>
          <a:p>
            <a:pPr marL="457200" indent="-457200" eaLnBrk="1" hangingPunct="1">
              <a:lnSpc>
                <a:spcPct val="80000"/>
              </a:lnSpc>
              <a:buNone/>
            </a:pPr>
            <a:r>
              <a:rPr lang="en-US" sz="2100" dirty="0" smtClean="0"/>
              <a:t>	Each department is </a:t>
            </a:r>
            <a:r>
              <a:rPr lang="en-US" sz="2100" i="1" dirty="0" smtClean="0"/>
              <a:t>managed by </a:t>
            </a:r>
            <a:r>
              <a:rPr lang="en-US" sz="2100" dirty="0" smtClean="0"/>
              <a:t>an employee; </a:t>
            </a:r>
          </a:p>
          <a:p>
            <a:pPr marL="457200" indent="-457200" eaLnBrk="1" hangingPunct="1">
              <a:lnSpc>
                <a:spcPct val="80000"/>
              </a:lnSpc>
              <a:buNone/>
            </a:pPr>
            <a:endParaRPr lang="en-US" sz="2100" dirty="0" smtClean="0"/>
          </a:p>
          <a:p>
            <a:pPr marL="457200" indent="-457200" eaLnBrk="1" hangingPunct="1">
              <a:lnSpc>
                <a:spcPct val="80000"/>
              </a:lnSpc>
              <a:buNone/>
            </a:pPr>
            <a:r>
              <a:rPr lang="en-US" sz="2100" dirty="0" smtClean="0"/>
              <a:t>	A child must be identified uniquely by </a:t>
            </a:r>
            <a:r>
              <a:rPr lang="en-US" sz="2100" i="1" dirty="0" smtClean="0"/>
              <a:t>name </a:t>
            </a:r>
            <a:r>
              <a:rPr lang="en-US" sz="2100" dirty="0" smtClean="0"/>
              <a:t>when the parent (who is an employee; assume that only one parent works for the company) is known. </a:t>
            </a:r>
          </a:p>
          <a:p>
            <a:pPr eaLnBrk="1" hangingPunct="1">
              <a:lnSpc>
                <a:spcPct val="80000"/>
              </a:lnSpc>
              <a:buFont typeface="Wingdings" pitchFamily="2" charset="2"/>
              <a:buNone/>
            </a:pPr>
            <a:r>
              <a:rPr lang="en-US" sz="2100" dirty="0" smtClean="0"/>
              <a:t>	</a:t>
            </a:r>
          </a:p>
          <a:p>
            <a:pPr eaLnBrk="1" hangingPunct="1">
              <a:lnSpc>
                <a:spcPct val="80000"/>
              </a:lnSpc>
              <a:buFont typeface="Wingdings" pitchFamily="2" charset="2"/>
              <a:buNone/>
            </a:pPr>
            <a:r>
              <a:rPr lang="en-US" sz="2100" dirty="0" smtClean="0"/>
              <a:t>	 We are not interested in information about a child once the  parent leaves the company.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ChangeArrowheads="1"/>
          </p:cNvSpPr>
          <p:nvPr/>
        </p:nvSpPr>
        <p:spPr bwMode="auto">
          <a:xfrm>
            <a:off x="76200" y="1676400"/>
            <a:ext cx="8991600" cy="49530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16387" name="Rectangle 2"/>
          <p:cNvSpPr>
            <a:spLocks noGrp="1" noChangeArrowheads="1"/>
          </p:cNvSpPr>
          <p:nvPr>
            <p:ph type="title"/>
          </p:nvPr>
        </p:nvSpPr>
        <p:spPr/>
        <p:txBody>
          <a:bodyPr/>
          <a:lstStyle/>
          <a:p>
            <a:pPr eaLnBrk="1" hangingPunct="1"/>
            <a:r>
              <a:rPr lang="en-US" smtClean="0"/>
              <a:t>CH2 EXERCISES</a:t>
            </a:r>
          </a:p>
        </p:txBody>
      </p:sp>
      <p:pic>
        <p:nvPicPr>
          <p:cNvPr id="16388" name="Picture 6"/>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00025" y="1752600"/>
            <a:ext cx="8715375" cy="480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CH2 EXERCISES</a:t>
            </a:r>
          </a:p>
        </p:txBody>
      </p:sp>
      <p:sp>
        <p:nvSpPr>
          <p:cNvPr id="15363" name="Rectangle 3"/>
          <p:cNvSpPr>
            <a:spLocks noGrp="1" noChangeArrowheads="1"/>
          </p:cNvSpPr>
          <p:nvPr>
            <p:ph type="body" idx="1"/>
          </p:nvPr>
        </p:nvSpPr>
        <p:spPr/>
        <p:txBody>
          <a:bodyPr/>
          <a:lstStyle/>
          <a:p>
            <a:pPr>
              <a:buNone/>
            </a:pPr>
            <a:r>
              <a:rPr lang="en-US" sz="2200" dirty="0" smtClean="0"/>
              <a:t>    </a:t>
            </a:r>
            <a:r>
              <a:rPr lang="en-US" sz="2200" dirty="0" smtClean="0">
                <a:solidFill>
                  <a:schemeClr val="tx1"/>
                </a:solidFill>
                <a:latin typeface="+mn-lt"/>
                <a:ea typeface="+mn-ea"/>
                <a:cs typeface="+mn-cs"/>
              </a:rPr>
              <a:t>2.8 </a:t>
            </a:r>
            <a:r>
              <a:rPr lang="en-US" sz="2200" u="sng" dirty="0" smtClean="0">
                <a:solidFill>
                  <a:schemeClr val="tx1"/>
                </a:solidFill>
                <a:latin typeface="+mn-lt"/>
                <a:ea typeface="+mn-ea"/>
                <a:cs typeface="+mn-cs"/>
              </a:rPr>
              <a:t>Galleries</a:t>
            </a:r>
            <a:r>
              <a:rPr lang="en-US" sz="2200" dirty="0" smtClean="0">
                <a:solidFill>
                  <a:schemeClr val="tx1"/>
                </a:solidFill>
                <a:latin typeface="+mn-lt"/>
                <a:ea typeface="+mn-ea"/>
                <a:cs typeface="+mn-cs"/>
              </a:rPr>
              <a:t> keep information about </a:t>
            </a:r>
            <a:r>
              <a:rPr lang="en-US" sz="2200" u="sng" dirty="0" smtClean="0">
                <a:solidFill>
                  <a:schemeClr val="tx1"/>
                </a:solidFill>
                <a:latin typeface="+mn-lt"/>
                <a:ea typeface="+mn-ea"/>
                <a:cs typeface="+mn-cs"/>
              </a:rPr>
              <a:t>artists</a:t>
            </a:r>
            <a:r>
              <a:rPr lang="en-US" sz="2200" dirty="0" smtClean="0">
                <a:solidFill>
                  <a:schemeClr val="tx1"/>
                </a:solidFill>
                <a:latin typeface="+mn-lt"/>
                <a:ea typeface="+mn-ea"/>
                <a:cs typeface="+mn-cs"/>
              </a:rPr>
              <a:t>, their names (which are unique), birthplaces, age, and style of art. For each piece of </a:t>
            </a:r>
            <a:r>
              <a:rPr lang="en-US" sz="2200" u="sng" dirty="0" smtClean="0">
                <a:solidFill>
                  <a:schemeClr val="tx1"/>
                </a:solidFill>
                <a:latin typeface="+mn-lt"/>
                <a:ea typeface="+mn-ea"/>
                <a:cs typeface="+mn-cs"/>
              </a:rPr>
              <a:t>artwork</a:t>
            </a:r>
            <a:r>
              <a:rPr lang="en-US" sz="2200" dirty="0" smtClean="0">
                <a:solidFill>
                  <a:schemeClr val="tx1"/>
                </a:solidFill>
                <a:latin typeface="+mn-lt"/>
                <a:ea typeface="+mn-ea"/>
                <a:cs typeface="+mn-cs"/>
              </a:rPr>
              <a:t>, the artist, the year it was made, its unique title, its type of art (e.g., painting, lithograph, sculpture, photograph), and its price must be stored. Pieces of artwork are also classified into </a:t>
            </a:r>
            <a:r>
              <a:rPr lang="en-US" sz="2200" u="sng" dirty="0" smtClean="0">
                <a:solidFill>
                  <a:schemeClr val="tx1"/>
                </a:solidFill>
                <a:latin typeface="+mn-lt"/>
                <a:ea typeface="+mn-ea"/>
                <a:cs typeface="+mn-cs"/>
              </a:rPr>
              <a:t>groups</a:t>
            </a:r>
            <a:r>
              <a:rPr lang="en-US" sz="2200" dirty="0" smtClean="0">
                <a:solidFill>
                  <a:schemeClr val="tx1"/>
                </a:solidFill>
                <a:latin typeface="+mn-lt"/>
                <a:ea typeface="+mn-ea"/>
                <a:cs typeface="+mn-cs"/>
              </a:rPr>
              <a:t> of various kinds, for example, portraits, still </a:t>
            </a:r>
            <a:r>
              <a:rPr lang="en-US" sz="2200" dirty="0" err="1" smtClean="0">
                <a:solidFill>
                  <a:schemeClr val="tx1"/>
                </a:solidFill>
                <a:latin typeface="+mn-lt"/>
                <a:ea typeface="+mn-ea"/>
                <a:cs typeface="+mn-cs"/>
              </a:rPr>
              <a:t>lifes</a:t>
            </a:r>
            <a:r>
              <a:rPr lang="en-US" sz="2200" dirty="0" smtClean="0">
                <a:solidFill>
                  <a:schemeClr val="tx1"/>
                </a:solidFill>
                <a:latin typeface="+mn-lt"/>
                <a:ea typeface="+mn-ea"/>
                <a:cs typeface="+mn-cs"/>
              </a:rPr>
              <a:t>, works by Picasso, or works of the 19th century; a given piece may belong to more than one group. Each </a:t>
            </a:r>
            <a:r>
              <a:rPr lang="en-US" sz="2200" u="sng" dirty="0" smtClean="0">
                <a:solidFill>
                  <a:schemeClr val="tx1"/>
                </a:solidFill>
                <a:latin typeface="+mn-lt"/>
                <a:ea typeface="+mn-ea"/>
                <a:cs typeface="+mn-cs"/>
              </a:rPr>
              <a:t>group</a:t>
            </a:r>
            <a:r>
              <a:rPr lang="en-US" sz="2200" dirty="0" smtClean="0">
                <a:solidFill>
                  <a:schemeClr val="tx1"/>
                </a:solidFill>
                <a:latin typeface="+mn-lt"/>
                <a:ea typeface="+mn-ea"/>
                <a:cs typeface="+mn-cs"/>
              </a:rPr>
              <a:t> is identified by a name (like those above) that describes the group. Finally, galleries keep information about </a:t>
            </a:r>
            <a:r>
              <a:rPr lang="en-US" sz="2200" u="sng" dirty="0" smtClean="0">
                <a:solidFill>
                  <a:schemeClr val="tx1"/>
                </a:solidFill>
                <a:latin typeface="+mn-lt"/>
                <a:ea typeface="+mn-ea"/>
                <a:cs typeface="+mn-cs"/>
              </a:rPr>
              <a:t>customers</a:t>
            </a:r>
            <a:r>
              <a:rPr lang="en-US" sz="2200" dirty="0" smtClean="0">
                <a:solidFill>
                  <a:schemeClr val="tx1"/>
                </a:solidFill>
                <a:latin typeface="+mn-lt"/>
                <a:ea typeface="+mn-ea"/>
                <a:cs typeface="+mn-cs"/>
              </a:rPr>
              <a:t>. For each customer, galleries keep their unique name, address, total amount of dollars they have spent in the gallery (very important!), and the artists and groups of art that each customer tends to like.</a:t>
            </a:r>
            <a:endParaRPr lang="en-US" sz="22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CH2 EXERCISES</a:t>
            </a:r>
            <a:endParaRPr lang="en-US" dirty="0"/>
          </a:p>
        </p:txBody>
      </p:sp>
      <p:pic>
        <p:nvPicPr>
          <p:cNvPr id="47108" name="Picture 4"/>
          <p:cNvPicPr>
            <a:picLocks noGrp="1" noChangeAspect="1" noChangeArrowheads="1"/>
          </p:cNvPicPr>
          <p:nvPr>
            <p:ph idx="1"/>
          </p:nvPr>
        </p:nvPicPr>
        <p:blipFill>
          <a:blip r:embed="rId2" cstate="print"/>
          <a:srcRect/>
          <a:stretch>
            <a:fillRect/>
          </a:stretch>
        </p:blipFill>
        <p:spPr bwMode="auto">
          <a:xfrm>
            <a:off x="457200" y="1905000"/>
            <a:ext cx="8431463" cy="40386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AGENDA</a:t>
            </a:r>
          </a:p>
        </p:txBody>
      </p:sp>
      <p:sp>
        <p:nvSpPr>
          <p:cNvPr id="4099" name="Rectangle 3"/>
          <p:cNvSpPr>
            <a:spLocks noGrp="1" noChangeArrowheads="1"/>
          </p:cNvSpPr>
          <p:nvPr>
            <p:ph type="body" idx="1"/>
          </p:nvPr>
        </p:nvSpPr>
        <p:spPr/>
        <p:txBody>
          <a:bodyPr/>
          <a:lstStyle/>
          <a:p>
            <a:pPr eaLnBrk="1" hangingPunct="1"/>
            <a:r>
              <a:rPr lang="en-US" dirty="0" smtClean="0"/>
              <a:t>Ch1. Overview of DBMSs</a:t>
            </a:r>
          </a:p>
          <a:p>
            <a:pPr eaLnBrk="1" hangingPunct="1"/>
            <a:r>
              <a:rPr lang="en-US" dirty="0" smtClean="0"/>
              <a:t>Ch2. Database Design</a:t>
            </a:r>
          </a:p>
          <a:p>
            <a:pPr eaLnBrk="1" hangingPunct="1"/>
            <a:r>
              <a:rPr lang="en-US" dirty="0" smtClean="0"/>
              <a:t>Ch3. Relational Model</a:t>
            </a:r>
          </a:p>
          <a:p>
            <a:pPr eaLnBrk="1" hangingPunct="1"/>
            <a:r>
              <a:rPr lang="en-US" dirty="0" smtClean="0"/>
              <a:t>Ch4. Relational Algebra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AGENDA</a:t>
            </a:r>
          </a:p>
        </p:txBody>
      </p:sp>
      <p:sp>
        <p:nvSpPr>
          <p:cNvPr id="17411" name="Rectangle 3"/>
          <p:cNvSpPr>
            <a:spLocks noGrp="1" noChangeArrowheads="1"/>
          </p:cNvSpPr>
          <p:nvPr>
            <p:ph type="body" idx="1"/>
          </p:nvPr>
        </p:nvSpPr>
        <p:spPr/>
        <p:txBody>
          <a:bodyPr/>
          <a:lstStyle/>
          <a:p>
            <a:pPr eaLnBrk="1" hangingPunct="1"/>
            <a:r>
              <a:rPr lang="en-US" dirty="0" smtClean="0"/>
              <a:t>Ch1. Overview of  DBMSs</a:t>
            </a:r>
          </a:p>
          <a:p>
            <a:pPr eaLnBrk="1" hangingPunct="1"/>
            <a:r>
              <a:rPr lang="en-US" dirty="0" smtClean="0"/>
              <a:t>Ch2. Database Design</a:t>
            </a:r>
          </a:p>
          <a:p>
            <a:pPr eaLnBrk="1" hangingPunct="1"/>
            <a:r>
              <a:rPr lang="en-US" sz="3200" b="1" dirty="0" smtClean="0">
                <a:solidFill>
                  <a:schemeClr val="hlink"/>
                </a:solidFill>
              </a:rPr>
              <a:t>Ch3. Relational Model &amp; SQL</a:t>
            </a:r>
          </a:p>
          <a:p>
            <a:pPr eaLnBrk="1" hangingPunct="1"/>
            <a:r>
              <a:rPr lang="en-US" dirty="0" smtClean="0"/>
              <a:t>Ch4. Relational Algebra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CH3 - Concepts</a:t>
            </a:r>
            <a:endParaRPr lang="en-US" dirty="0"/>
          </a:p>
        </p:txBody>
      </p:sp>
      <p:sp>
        <p:nvSpPr>
          <p:cNvPr id="3" name="Content Placeholder 2"/>
          <p:cNvSpPr>
            <a:spLocks noGrp="1"/>
          </p:cNvSpPr>
          <p:nvPr>
            <p:ph sz="half" idx="1"/>
          </p:nvPr>
        </p:nvSpPr>
        <p:spPr/>
        <p:txBody>
          <a:bodyPr/>
          <a:lstStyle/>
          <a:p>
            <a:r>
              <a:rPr lang="en-US" dirty="0" smtClean="0"/>
              <a:t>Table, Relation</a:t>
            </a:r>
          </a:p>
          <a:p>
            <a:r>
              <a:rPr lang="en-US" dirty="0" smtClean="0"/>
              <a:t>Relation Schema</a:t>
            </a:r>
          </a:p>
          <a:p>
            <a:r>
              <a:rPr lang="en-US" dirty="0" smtClean="0"/>
              <a:t>Attributes/Domain</a:t>
            </a:r>
          </a:p>
          <a:p>
            <a:r>
              <a:rPr lang="en-US" dirty="0" smtClean="0"/>
              <a:t>Relation Instance</a:t>
            </a:r>
          </a:p>
          <a:p>
            <a:r>
              <a:rPr lang="en-US" dirty="0" err="1" smtClean="0"/>
              <a:t>Tuple</a:t>
            </a:r>
            <a:r>
              <a:rPr lang="en-US" dirty="0" smtClean="0"/>
              <a:t> /Records</a:t>
            </a:r>
          </a:p>
          <a:p>
            <a:r>
              <a:rPr lang="en-US" dirty="0" smtClean="0"/>
              <a:t>Degree/</a:t>
            </a:r>
            <a:r>
              <a:rPr lang="en-US" dirty="0" err="1" smtClean="0"/>
              <a:t>Arity</a:t>
            </a:r>
            <a:endParaRPr lang="en-US" dirty="0" smtClean="0"/>
          </a:p>
          <a:p>
            <a:r>
              <a:rPr lang="en-US" dirty="0" smtClean="0"/>
              <a:t>Cardinality</a:t>
            </a:r>
          </a:p>
          <a:p>
            <a:r>
              <a:rPr lang="en-US" dirty="0" smtClean="0"/>
              <a:t>Relational Database</a:t>
            </a:r>
          </a:p>
          <a:p>
            <a:endParaRPr lang="en-US" dirty="0" smtClean="0"/>
          </a:p>
          <a:p>
            <a:pPr>
              <a:buNone/>
            </a:pPr>
            <a:endParaRPr lang="en-US" dirty="0"/>
          </a:p>
        </p:txBody>
      </p:sp>
      <p:sp>
        <p:nvSpPr>
          <p:cNvPr id="4" name="Content Placeholder 3"/>
          <p:cNvSpPr>
            <a:spLocks noGrp="1"/>
          </p:cNvSpPr>
          <p:nvPr>
            <p:ph sz="half" idx="2"/>
          </p:nvPr>
        </p:nvSpPr>
        <p:spPr/>
        <p:txBody>
          <a:bodyPr/>
          <a:lstStyle/>
          <a:p>
            <a:r>
              <a:rPr lang="en-US" dirty="0" smtClean="0"/>
              <a:t>DDL</a:t>
            </a:r>
          </a:p>
          <a:p>
            <a:r>
              <a:rPr lang="en-US" dirty="0" smtClean="0"/>
              <a:t>Primary Key</a:t>
            </a:r>
          </a:p>
          <a:p>
            <a:r>
              <a:rPr lang="en-US" dirty="0" err="1" smtClean="0"/>
              <a:t>Superkey</a:t>
            </a:r>
            <a:endParaRPr lang="en-US" dirty="0" smtClean="0"/>
          </a:p>
          <a:p>
            <a:r>
              <a:rPr lang="en-US" dirty="0" smtClean="0"/>
              <a:t>Candidate Key</a:t>
            </a:r>
          </a:p>
          <a:p>
            <a:r>
              <a:rPr lang="en-US" dirty="0" smtClean="0"/>
              <a:t>Foreign Key</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CH3 EXERCISES</a:t>
            </a:r>
          </a:p>
        </p:txBody>
      </p:sp>
      <p:sp>
        <p:nvSpPr>
          <p:cNvPr id="19459" name="Rectangle 3"/>
          <p:cNvSpPr>
            <a:spLocks noGrp="1" noChangeArrowheads="1"/>
          </p:cNvSpPr>
          <p:nvPr>
            <p:ph type="body" idx="1"/>
          </p:nvPr>
        </p:nvSpPr>
        <p:spPr/>
        <p:txBody>
          <a:bodyPr/>
          <a:lstStyle/>
          <a:p>
            <a:pPr eaLnBrk="1" hangingPunct="1">
              <a:buFont typeface="Wingdings" pitchFamily="2" charset="2"/>
              <a:buNone/>
            </a:pPr>
            <a:r>
              <a:rPr lang="en-US" b="1" smtClean="0"/>
              <a:t>3.4. </a:t>
            </a:r>
            <a:r>
              <a:rPr lang="en-US" sz="2400" b="1" smtClean="0"/>
              <a:t>What is the difference between a candidate key and the primary key for a given relation? What is a superkey?</a:t>
            </a:r>
          </a:p>
          <a:p>
            <a:pPr eaLnBrk="1" hangingPunct="1">
              <a:buFont typeface="Wingdings" pitchFamily="2" charset="2"/>
              <a:buNone/>
            </a:pPr>
            <a:endParaRPr lang="en-US" sz="2400" b="1" smtClean="0"/>
          </a:p>
          <a:p>
            <a:pPr lvl="1" eaLnBrk="1" hangingPunct="1"/>
            <a:r>
              <a:rPr lang="en-US" sz="1800" smtClean="0"/>
              <a:t>The </a:t>
            </a:r>
            <a:r>
              <a:rPr lang="en-US" sz="1800" i="1" smtClean="0"/>
              <a:t>primary key </a:t>
            </a:r>
            <a:r>
              <a:rPr lang="en-US" sz="1800" smtClean="0"/>
              <a:t>is the key selected by the DBA from among the group of </a:t>
            </a:r>
            <a:r>
              <a:rPr lang="en-US" sz="1800" i="1" smtClean="0"/>
              <a:t>candidate keys</a:t>
            </a:r>
            <a:r>
              <a:rPr lang="en-US" sz="1800" smtClean="0"/>
              <a:t>, all of which uniquely identify a tuple. A </a:t>
            </a:r>
            <a:r>
              <a:rPr lang="en-US" sz="1800" i="1" smtClean="0"/>
              <a:t>superkey </a:t>
            </a:r>
            <a:r>
              <a:rPr lang="en-US" sz="1800" smtClean="0"/>
              <a:t>is a set of attributes that contains a key.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CH3 EXERCISES</a:t>
            </a:r>
          </a:p>
        </p:txBody>
      </p:sp>
      <p:sp>
        <p:nvSpPr>
          <p:cNvPr id="20483" name="Rectangle 3"/>
          <p:cNvSpPr>
            <a:spLocks noGrp="1" noChangeArrowheads="1"/>
          </p:cNvSpPr>
          <p:nvPr>
            <p:ph type="body" idx="1"/>
          </p:nvPr>
        </p:nvSpPr>
        <p:spPr/>
        <p:txBody>
          <a:bodyPr/>
          <a:lstStyle/>
          <a:p>
            <a:pPr eaLnBrk="1" hangingPunct="1">
              <a:lnSpc>
                <a:spcPct val="80000"/>
              </a:lnSpc>
              <a:buFont typeface="Wingdings" pitchFamily="2" charset="2"/>
              <a:buNone/>
            </a:pPr>
            <a:r>
              <a:rPr lang="en-US" sz="1900" b="1" dirty="0" smtClean="0"/>
              <a:t>3.8. Answer each of the following questions briefly. The questions are based on the following relational schema:</a:t>
            </a:r>
          </a:p>
          <a:p>
            <a:pPr eaLnBrk="1" hangingPunct="1">
              <a:lnSpc>
                <a:spcPct val="80000"/>
              </a:lnSpc>
              <a:buFont typeface="Wingdings" pitchFamily="2" charset="2"/>
              <a:buNone/>
            </a:pPr>
            <a:r>
              <a:rPr lang="en-US" sz="1900" b="1" dirty="0" smtClean="0"/>
              <a:t/>
            </a:r>
            <a:br>
              <a:rPr lang="en-US" sz="1900" b="1" dirty="0" smtClean="0"/>
            </a:br>
            <a:r>
              <a:rPr lang="en-US" sz="1600" b="1" dirty="0" err="1" smtClean="0">
                <a:latin typeface="Courier New" pitchFamily="49" charset="0"/>
                <a:cs typeface="Courier New" pitchFamily="49" charset="0"/>
              </a:rPr>
              <a:t>Emp</a:t>
            </a:r>
            <a:r>
              <a:rPr lang="en-US" sz="1600" b="1" dirty="0" smtClean="0">
                <a:latin typeface="Courier New" pitchFamily="49" charset="0"/>
                <a:cs typeface="Courier New" pitchFamily="49" charset="0"/>
              </a:rPr>
              <a:t>(</a:t>
            </a:r>
            <a:r>
              <a:rPr lang="en-US" sz="1600" b="1" i="1" u="sng" dirty="0" err="1" smtClean="0">
                <a:latin typeface="Courier New" pitchFamily="49" charset="0"/>
                <a:cs typeface="Courier New" pitchFamily="49" charset="0"/>
              </a:rPr>
              <a:t>eid</a:t>
            </a:r>
            <a:r>
              <a:rPr lang="en-US" sz="1600" b="1" i="1" u="sng" dirty="0" smtClean="0">
                <a:latin typeface="Courier New" pitchFamily="49" charset="0"/>
                <a:cs typeface="Courier New" pitchFamily="49" charset="0"/>
              </a:rPr>
              <a:t>: </a:t>
            </a:r>
            <a:r>
              <a:rPr lang="en-US" sz="1600" b="1" u="sng" dirty="0" smtClean="0">
                <a:latin typeface="Courier New" pitchFamily="49" charset="0"/>
                <a:cs typeface="Courier New" pitchFamily="49" charset="0"/>
              </a:rPr>
              <a:t>integer</a:t>
            </a:r>
            <a:r>
              <a:rPr lang="en-US" sz="1600" b="1" dirty="0" smtClean="0">
                <a:latin typeface="Courier New" pitchFamily="49" charset="0"/>
                <a:cs typeface="Courier New" pitchFamily="49" charset="0"/>
              </a:rPr>
              <a:t>, </a:t>
            </a:r>
            <a:r>
              <a:rPr lang="en-US" sz="1600" b="1" i="1" dirty="0" err="1" smtClean="0">
                <a:latin typeface="Courier New" pitchFamily="49" charset="0"/>
                <a:cs typeface="Courier New" pitchFamily="49" charset="0"/>
              </a:rPr>
              <a:t>ename</a:t>
            </a:r>
            <a:r>
              <a:rPr lang="en-US" sz="1600" b="1" i="1" dirty="0" smtClean="0">
                <a:latin typeface="Courier New" pitchFamily="49" charset="0"/>
                <a:cs typeface="Courier New" pitchFamily="49" charset="0"/>
              </a:rPr>
              <a:t>: </a:t>
            </a:r>
            <a:r>
              <a:rPr lang="en-US" sz="1600" b="1" dirty="0" smtClean="0">
                <a:latin typeface="Courier New" pitchFamily="49" charset="0"/>
                <a:cs typeface="Courier New" pitchFamily="49" charset="0"/>
              </a:rPr>
              <a:t>string, </a:t>
            </a:r>
            <a:r>
              <a:rPr lang="en-US" sz="1600" b="1" i="1" dirty="0" smtClean="0">
                <a:latin typeface="Courier New" pitchFamily="49" charset="0"/>
                <a:cs typeface="Courier New" pitchFamily="49" charset="0"/>
              </a:rPr>
              <a:t>age: </a:t>
            </a:r>
            <a:r>
              <a:rPr lang="en-US" sz="1600" b="1" dirty="0" smtClean="0">
                <a:latin typeface="Courier New" pitchFamily="49" charset="0"/>
                <a:cs typeface="Courier New" pitchFamily="49" charset="0"/>
              </a:rPr>
              <a:t>integer, </a:t>
            </a:r>
            <a:r>
              <a:rPr lang="en-US" sz="1600" b="1" i="1" dirty="0" smtClean="0">
                <a:latin typeface="Courier New" pitchFamily="49" charset="0"/>
                <a:cs typeface="Courier New" pitchFamily="49" charset="0"/>
              </a:rPr>
              <a:t>salary: </a:t>
            </a:r>
            <a:r>
              <a:rPr lang="en-US" sz="1600" b="1" dirty="0" smtClean="0">
                <a:latin typeface="Courier New" pitchFamily="49" charset="0"/>
                <a:cs typeface="Courier New" pitchFamily="49" charset="0"/>
              </a:rPr>
              <a:t>real)</a:t>
            </a:r>
            <a:br>
              <a:rPr lang="en-US" sz="1600" b="1" dirty="0" smtClean="0">
                <a:latin typeface="Courier New" pitchFamily="49" charset="0"/>
                <a:cs typeface="Courier New" pitchFamily="49" charset="0"/>
              </a:rPr>
            </a:br>
            <a:endParaRPr lang="en-US" sz="1600" b="1" dirty="0" smtClean="0">
              <a:latin typeface="Courier New" pitchFamily="49" charset="0"/>
              <a:cs typeface="Courier New" pitchFamily="49" charset="0"/>
            </a:endParaRPr>
          </a:p>
          <a:p>
            <a:pPr eaLnBrk="1" hangingPunct="1">
              <a:lnSpc>
                <a:spcPct val="80000"/>
              </a:lnSpc>
              <a:buFont typeface="Wingdings" pitchFamily="2" charset="2"/>
              <a:buNone/>
            </a:pPr>
            <a:r>
              <a:rPr lang="en-US" sz="1600" b="1" dirty="0" smtClean="0">
                <a:latin typeface="Courier New" pitchFamily="49" charset="0"/>
                <a:cs typeface="Courier New" pitchFamily="49" charset="0"/>
              </a:rPr>
              <a:t>   Works(</a:t>
            </a:r>
            <a:r>
              <a:rPr lang="en-US" sz="1600" b="1" i="1" u="sng" dirty="0" err="1" smtClean="0">
                <a:latin typeface="Courier New" pitchFamily="49" charset="0"/>
                <a:cs typeface="Courier New" pitchFamily="49" charset="0"/>
              </a:rPr>
              <a:t>eid</a:t>
            </a:r>
            <a:r>
              <a:rPr lang="en-US" sz="1600" b="1" i="1" u="sng" dirty="0" smtClean="0">
                <a:latin typeface="Courier New" pitchFamily="49" charset="0"/>
                <a:cs typeface="Courier New" pitchFamily="49" charset="0"/>
              </a:rPr>
              <a:t>: </a:t>
            </a:r>
            <a:r>
              <a:rPr lang="en-US" sz="1600" b="1" u="sng" dirty="0" smtClean="0">
                <a:latin typeface="Courier New" pitchFamily="49" charset="0"/>
                <a:cs typeface="Courier New" pitchFamily="49" charset="0"/>
              </a:rPr>
              <a:t>integer, </a:t>
            </a:r>
            <a:r>
              <a:rPr lang="en-US" sz="1600" b="1" i="1" u="sng" dirty="0" smtClean="0">
                <a:latin typeface="Courier New" pitchFamily="49" charset="0"/>
                <a:cs typeface="Courier New" pitchFamily="49" charset="0"/>
              </a:rPr>
              <a:t>did: </a:t>
            </a:r>
            <a:r>
              <a:rPr lang="en-US" sz="1600" b="1" u="sng" dirty="0" smtClean="0">
                <a:latin typeface="Courier New" pitchFamily="49" charset="0"/>
                <a:cs typeface="Courier New" pitchFamily="49" charset="0"/>
              </a:rPr>
              <a:t>integer</a:t>
            </a:r>
            <a:r>
              <a:rPr lang="en-US" sz="1600" b="1" dirty="0" smtClean="0">
                <a:latin typeface="Courier New" pitchFamily="49" charset="0"/>
                <a:cs typeface="Courier New" pitchFamily="49" charset="0"/>
              </a:rPr>
              <a:t>, </a:t>
            </a:r>
            <a:r>
              <a:rPr lang="en-US" sz="1600" b="1" i="1" dirty="0" err="1" smtClean="0">
                <a:latin typeface="Courier New" pitchFamily="49" charset="0"/>
                <a:cs typeface="Courier New" pitchFamily="49" charset="0"/>
              </a:rPr>
              <a:t>pcttime</a:t>
            </a:r>
            <a:r>
              <a:rPr lang="en-US" sz="1600" b="1" i="1" dirty="0" smtClean="0">
                <a:latin typeface="Courier New" pitchFamily="49" charset="0"/>
                <a:cs typeface="Courier New" pitchFamily="49" charset="0"/>
              </a:rPr>
              <a:t>: </a:t>
            </a:r>
            <a:r>
              <a:rPr lang="en-US" sz="1600" b="1" dirty="0" smtClean="0">
                <a:latin typeface="Courier New" pitchFamily="49" charset="0"/>
                <a:cs typeface="Courier New" pitchFamily="49" charset="0"/>
              </a:rPr>
              <a:t>integer)</a:t>
            </a:r>
            <a:br>
              <a:rPr lang="en-US" sz="1600" b="1" dirty="0" smtClean="0">
                <a:latin typeface="Courier New" pitchFamily="49" charset="0"/>
                <a:cs typeface="Courier New" pitchFamily="49" charset="0"/>
              </a:rPr>
            </a:br>
            <a:endParaRPr lang="en-US" sz="1600" b="1" dirty="0" smtClean="0">
              <a:latin typeface="Courier New" pitchFamily="49" charset="0"/>
              <a:cs typeface="Courier New" pitchFamily="49" charset="0"/>
            </a:endParaRPr>
          </a:p>
          <a:p>
            <a:pPr eaLnBrk="1" hangingPunct="1">
              <a:lnSpc>
                <a:spcPct val="80000"/>
              </a:lnSpc>
              <a:buFont typeface="Wingdings" pitchFamily="2" charset="2"/>
              <a:buNone/>
            </a:pPr>
            <a:r>
              <a:rPr lang="en-US" sz="1600" b="1" dirty="0" smtClean="0">
                <a:latin typeface="Courier New" pitchFamily="49" charset="0"/>
                <a:cs typeface="Courier New" pitchFamily="49" charset="0"/>
              </a:rPr>
              <a:t>   Dept(</a:t>
            </a:r>
            <a:r>
              <a:rPr lang="en-US" sz="1600" b="1" i="1" u="sng" dirty="0" smtClean="0">
                <a:latin typeface="Courier New" pitchFamily="49" charset="0"/>
                <a:cs typeface="Courier New" pitchFamily="49" charset="0"/>
              </a:rPr>
              <a:t>did: </a:t>
            </a:r>
            <a:r>
              <a:rPr lang="en-US" sz="1600" b="1" u="sng" dirty="0" smtClean="0">
                <a:latin typeface="Courier New" pitchFamily="49" charset="0"/>
                <a:cs typeface="Courier New" pitchFamily="49" charset="0"/>
              </a:rPr>
              <a:t>integer</a:t>
            </a:r>
            <a:r>
              <a:rPr lang="en-US" sz="1600" b="1" dirty="0" smtClean="0">
                <a:latin typeface="Courier New" pitchFamily="49" charset="0"/>
                <a:cs typeface="Courier New" pitchFamily="49" charset="0"/>
              </a:rPr>
              <a:t>, </a:t>
            </a:r>
            <a:r>
              <a:rPr lang="en-US" sz="1600" b="1" i="1" dirty="0" err="1" smtClean="0">
                <a:latin typeface="Courier New" pitchFamily="49" charset="0"/>
                <a:cs typeface="Courier New" pitchFamily="49" charset="0"/>
              </a:rPr>
              <a:t>dname</a:t>
            </a:r>
            <a:r>
              <a:rPr lang="en-US" sz="1600" b="1" i="1" dirty="0" smtClean="0">
                <a:latin typeface="Courier New" pitchFamily="49" charset="0"/>
                <a:cs typeface="Courier New" pitchFamily="49" charset="0"/>
              </a:rPr>
              <a:t>: </a:t>
            </a:r>
            <a:r>
              <a:rPr lang="en-US" sz="1600" b="1" dirty="0" smtClean="0">
                <a:latin typeface="Courier New" pitchFamily="49" charset="0"/>
                <a:cs typeface="Courier New" pitchFamily="49" charset="0"/>
              </a:rPr>
              <a:t>string, </a:t>
            </a:r>
            <a:r>
              <a:rPr lang="en-US" sz="1600" b="1" i="1" dirty="0" smtClean="0">
                <a:latin typeface="Courier New" pitchFamily="49" charset="0"/>
                <a:cs typeface="Courier New" pitchFamily="49" charset="0"/>
              </a:rPr>
              <a:t>budget: </a:t>
            </a:r>
            <a:r>
              <a:rPr lang="en-US" sz="1600" b="1" dirty="0" smtClean="0">
                <a:latin typeface="Courier New" pitchFamily="49" charset="0"/>
                <a:cs typeface="Courier New" pitchFamily="49" charset="0"/>
              </a:rPr>
              <a:t>real, </a:t>
            </a:r>
            <a:r>
              <a:rPr lang="en-US" sz="1600" b="1" i="1" dirty="0" err="1" smtClean="0">
                <a:latin typeface="Courier New" pitchFamily="49" charset="0"/>
                <a:cs typeface="Courier New" pitchFamily="49" charset="0"/>
              </a:rPr>
              <a:t>managerid</a:t>
            </a:r>
            <a:r>
              <a:rPr lang="en-US" sz="1600" b="1" i="1" dirty="0" smtClean="0">
                <a:latin typeface="Courier New" pitchFamily="49" charset="0"/>
                <a:cs typeface="Courier New" pitchFamily="49" charset="0"/>
              </a:rPr>
              <a:t>: </a:t>
            </a:r>
            <a:r>
              <a:rPr lang="en-US" sz="1600" b="1" dirty="0" smtClean="0">
                <a:latin typeface="Courier New" pitchFamily="49" charset="0"/>
                <a:cs typeface="Courier New" pitchFamily="49" charset="0"/>
              </a:rPr>
              <a:t>integer)</a:t>
            </a:r>
          </a:p>
          <a:p>
            <a:pPr eaLnBrk="1" hangingPunct="1">
              <a:lnSpc>
                <a:spcPct val="80000"/>
              </a:lnSpc>
            </a:pPr>
            <a:endParaRPr lang="en-US" sz="1900" b="1" dirty="0" smtClean="0"/>
          </a:p>
          <a:p>
            <a:pPr eaLnBrk="1" hangingPunct="1">
              <a:lnSpc>
                <a:spcPct val="80000"/>
              </a:lnSpc>
              <a:buFont typeface="Wingdings" pitchFamily="2" charset="2"/>
              <a:buNone/>
            </a:pPr>
            <a:r>
              <a:rPr lang="en-US" sz="1900" b="1" dirty="0" smtClean="0"/>
              <a:t>	1. Give an example of a foreign key constraint that involves the Dept relation. What are the options for enforcing this constraint when a user attempts to delete a Dept </a:t>
            </a:r>
            <a:r>
              <a:rPr lang="en-US" sz="1900" b="1" dirty="0" err="1" smtClean="0"/>
              <a:t>tuple</a:t>
            </a:r>
            <a:r>
              <a:rPr lang="en-US" sz="1900" b="1" dirty="0" smtClean="0"/>
              <a:t>?</a:t>
            </a:r>
          </a:p>
          <a:p>
            <a:pPr eaLnBrk="1" hangingPunct="1">
              <a:lnSpc>
                <a:spcPct val="80000"/>
              </a:lnSpc>
              <a:buFont typeface="Wingdings" pitchFamily="2" charset="2"/>
              <a:buNone/>
            </a:pPr>
            <a:endParaRPr lang="en-US" sz="1900" b="1" dirty="0" smtClean="0"/>
          </a:p>
          <a:p>
            <a:pPr lvl="1" eaLnBrk="1" hangingPunct="1">
              <a:lnSpc>
                <a:spcPct val="80000"/>
              </a:lnSpc>
              <a:buNone/>
            </a:pPr>
            <a:r>
              <a:rPr lang="en-US" sz="1700" dirty="0" smtClean="0">
                <a:latin typeface="Courier New" pitchFamily="49" charset="0"/>
                <a:cs typeface="Courier New" pitchFamily="49" charset="0"/>
              </a:rPr>
              <a:t>    CREATE TABLE Works ( </a:t>
            </a:r>
          </a:p>
          <a:p>
            <a:pPr lvl="1" eaLnBrk="1" hangingPunct="1">
              <a:lnSpc>
                <a:spcPct val="80000"/>
              </a:lnSpc>
              <a:buNone/>
            </a:pPr>
            <a:r>
              <a:rPr lang="en-US" sz="1700" dirty="0" smtClean="0">
                <a:latin typeface="Courier New" pitchFamily="49" charset="0"/>
                <a:cs typeface="Courier New" pitchFamily="49" charset="0"/>
              </a:rPr>
              <a:t>      </a:t>
            </a:r>
            <a:r>
              <a:rPr lang="en-US" sz="1700" dirty="0" err="1" smtClean="0">
                <a:latin typeface="Courier New" pitchFamily="49" charset="0"/>
                <a:cs typeface="Courier New" pitchFamily="49" charset="0"/>
              </a:rPr>
              <a:t>eid</a:t>
            </a:r>
            <a:r>
              <a:rPr lang="en-US" sz="1700" dirty="0" smtClean="0">
                <a:latin typeface="Courier New" pitchFamily="49" charset="0"/>
                <a:cs typeface="Courier New" pitchFamily="49" charset="0"/>
              </a:rPr>
              <a:t> INTEGER </a:t>
            </a:r>
            <a:r>
              <a:rPr lang="en-US" sz="1700" u="sng" dirty="0" smtClean="0">
                <a:latin typeface="Courier New" pitchFamily="49" charset="0"/>
                <a:cs typeface="Courier New" pitchFamily="49" charset="0"/>
              </a:rPr>
              <a:t>NOT NULL</a:t>
            </a:r>
            <a:r>
              <a:rPr lang="en-US" sz="1700" dirty="0" smtClean="0">
                <a:latin typeface="Courier New" pitchFamily="49" charset="0"/>
                <a:cs typeface="Courier New" pitchFamily="49" charset="0"/>
              </a:rPr>
              <a:t> ,</a:t>
            </a:r>
            <a:br>
              <a:rPr lang="en-US" sz="1700" dirty="0" smtClean="0">
                <a:latin typeface="Courier New" pitchFamily="49" charset="0"/>
                <a:cs typeface="Courier New" pitchFamily="49" charset="0"/>
              </a:rPr>
            </a:br>
            <a:r>
              <a:rPr lang="en-US" sz="1700" dirty="0" smtClean="0">
                <a:latin typeface="Courier New" pitchFamily="49" charset="0"/>
                <a:cs typeface="Courier New" pitchFamily="49" charset="0"/>
              </a:rPr>
              <a:t>	  did INTEGER </a:t>
            </a:r>
            <a:r>
              <a:rPr lang="en-US" sz="1700" u="sng" dirty="0" smtClean="0">
                <a:latin typeface="Courier New" pitchFamily="49" charset="0"/>
                <a:cs typeface="Courier New" pitchFamily="49" charset="0"/>
              </a:rPr>
              <a:t>NOT NULL </a:t>
            </a:r>
            <a:r>
              <a:rPr lang="en-US" sz="1700" dirty="0" smtClean="0">
                <a:latin typeface="Courier New" pitchFamily="49" charset="0"/>
                <a:cs typeface="Courier New" pitchFamily="49" charset="0"/>
              </a:rPr>
              <a:t>,</a:t>
            </a:r>
            <a:br>
              <a:rPr lang="en-US" sz="1700" dirty="0" smtClean="0">
                <a:latin typeface="Courier New" pitchFamily="49" charset="0"/>
                <a:cs typeface="Courier New" pitchFamily="49" charset="0"/>
              </a:rPr>
            </a:br>
            <a:r>
              <a:rPr lang="en-US" sz="1700" dirty="0" smtClean="0">
                <a:latin typeface="Courier New" pitchFamily="49" charset="0"/>
                <a:cs typeface="Courier New" pitchFamily="49" charset="0"/>
              </a:rPr>
              <a:t>	  </a:t>
            </a:r>
            <a:r>
              <a:rPr lang="en-US" sz="1700" dirty="0" err="1" smtClean="0">
                <a:latin typeface="Courier New" pitchFamily="49" charset="0"/>
                <a:cs typeface="Courier New" pitchFamily="49" charset="0"/>
              </a:rPr>
              <a:t>pcttime</a:t>
            </a:r>
            <a:r>
              <a:rPr lang="en-US" sz="1700" dirty="0" smtClean="0">
                <a:latin typeface="Courier New" pitchFamily="49" charset="0"/>
                <a:cs typeface="Courier New" pitchFamily="49" charset="0"/>
              </a:rPr>
              <a:t> INTEGER,</a:t>
            </a:r>
            <a:br>
              <a:rPr lang="en-US" sz="1700" dirty="0" smtClean="0">
                <a:latin typeface="Courier New" pitchFamily="49" charset="0"/>
                <a:cs typeface="Courier New" pitchFamily="49" charset="0"/>
              </a:rPr>
            </a:br>
            <a:r>
              <a:rPr lang="en-US" sz="1700" dirty="0" smtClean="0">
                <a:latin typeface="Courier New" pitchFamily="49" charset="0"/>
                <a:cs typeface="Courier New" pitchFamily="49" charset="0"/>
              </a:rPr>
              <a:t>	  PRIMARY KEY (</a:t>
            </a:r>
            <a:r>
              <a:rPr lang="en-US" sz="1700" dirty="0" err="1" smtClean="0">
                <a:latin typeface="Courier New" pitchFamily="49" charset="0"/>
                <a:cs typeface="Courier New" pitchFamily="49" charset="0"/>
              </a:rPr>
              <a:t>eid</a:t>
            </a:r>
            <a:r>
              <a:rPr lang="en-US" sz="1700" dirty="0" smtClean="0">
                <a:latin typeface="Courier New" pitchFamily="49" charset="0"/>
                <a:cs typeface="Courier New" pitchFamily="49" charset="0"/>
              </a:rPr>
              <a:t>, did),</a:t>
            </a:r>
            <a:br>
              <a:rPr lang="en-US" sz="1700" dirty="0" smtClean="0">
                <a:latin typeface="Courier New" pitchFamily="49" charset="0"/>
                <a:cs typeface="Courier New" pitchFamily="49" charset="0"/>
              </a:rPr>
            </a:br>
            <a:r>
              <a:rPr lang="en-US" sz="1700" dirty="0" smtClean="0">
                <a:latin typeface="Courier New" pitchFamily="49" charset="0"/>
                <a:cs typeface="Courier New" pitchFamily="49" charset="0"/>
              </a:rPr>
              <a:t>	  FOREIGN KEY (did) REFERENCES Dept )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CH3 EXERCISES</a:t>
            </a:r>
          </a:p>
        </p:txBody>
      </p:sp>
      <p:sp>
        <p:nvSpPr>
          <p:cNvPr id="21507" name="Rectangle 3"/>
          <p:cNvSpPr>
            <a:spLocks noGrp="1" noChangeArrowheads="1"/>
          </p:cNvSpPr>
          <p:nvPr>
            <p:ph type="body" idx="1"/>
          </p:nvPr>
        </p:nvSpPr>
        <p:spPr/>
        <p:txBody>
          <a:bodyPr/>
          <a:lstStyle/>
          <a:p>
            <a:pPr eaLnBrk="1" hangingPunct="1"/>
            <a:r>
              <a:rPr lang="en-US" b="1" smtClean="0"/>
              <a:t>OPTIONS</a:t>
            </a:r>
            <a:r>
              <a:rPr lang="en-US" smtClean="0"/>
              <a:t> for maintaining referential integrity</a:t>
            </a:r>
          </a:p>
          <a:p>
            <a:pPr lvl="1" eaLnBrk="1" hangingPunct="1"/>
            <a:r>
              <a:rPr lang="en-US" b="1" smtClean="0"/>
              <a:t>ON DELETE</a:t>
            </a:r>
            <a:r>
              <a:rPr lang="en-US" smtClean="0"/>
              <a:t> { CASCADE, SET DEFAULT, SET NULL, NO ACTION}</a:t>
            </a:r>
          </a:p>
          <a:p>
            <a:pPr lvl="1" eaLnBrk="1" hangingPunct="1"/>
            <a:endParaRPr lang="en-US" smtClean="0"/>
          </a:p>
          <a:p>
            <a:pPr lvl="1" eaLnBrk="1" hangingPunct="1"/>
            <a:r>
              <a:rPr lang="en-US" b="1" smtClean="0"/>
              <a:t>ON UPDATE</a:t>
            </a:r>
            <a:r>
              <a:rPr lang="en-US" smtClean="0"/>
              <a:t> { CASCADE, SET DEFAULT, SET NULL, NO ACTION}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CH3 EXERCISES</a:t>
            </a:r>
          </a:p>
        </p:txBody>
      </p:sp>
      <p:sp>
        <p:nvSpPr>
          <p:cNvPr id="22531" name="Rectangle 3"/>
          <p:cNvSpPr>
            <a:spLocks noGrp="1" noChangeArrowheads="1"/>
          </p:cNvSpPr>
          <p:nvPr>
            <p:ph type="body" sz="half" idx="1"/>
          </p:nvPr>
        </p:nvSpPr>
        <p:spPr>
          <a:xfrm>
            <a:off x="457200" y="1719263"/>
            <a:ext cx="8001000" cy="1485900"/>
          </a:xfrm>
        </p:spPr>
        <p:txBody>
          <a:bodyPr/>
          <a:lstStyle/>
          <a:p>
            <a:pPr eaLnBrk="1" hangingPunct="1">
              <a:buFont typeface="Wingdings" pitchFamily="2" charset="2"/>
              <a:buNone/>
            </a:pPr>
            <a:r>
              <a:rPr lang="en-US" sz="2200" b="1" dirty="0" smtClean="0"/>
              <a:t>3.8. </a:t>
            </a:r>
            <a:br>
              <a:rPr lang="en-US" sz="2200" b="1" dirty="0" smtClean="0"/>
            </a:br>
            <a:r>
              <a:rPr lang="en-US" sz="2200" b="1" dirty="0" smtClean="0"/>
              <a:t>2. Write the SQL statements required to create the preceding relations, including appropriate versions of all primary and foreign key integrity constraints.</a:t>
            </a:r>
            <a:endParaRPr lang="en-US" sz="2200" dirty="0" smtClean="0"/>
          </a:p>
        </p:txBody>
      </p:sp>
      <p:graphicFrame>
        <p:nvGraphicFramePr>
          <p:cNvPr id="20499" name="Group 19"/>
          <p:cNvGraphicFramePr>
            <a:graphicFrameLocks noGrp="1"/>
          </p:cNvGraphicFramePr>
          <p:nvPr>
            <p:ph sz="half" idx="2"/>
          </p:nvPr>
        </p:nvGraphicFramePr>
        <p:xfrm>
          <a:off x="685800" y="3429000"/>
          <a:ext cx="8001000" cy="3200400"/>
        </p:xfrm>
        <a:graphic>
          <a:graphicData uri="http://schemas.openxmlformats.org/drawingml/2006/table">
            <a:tbl>
              <a:tblPr/>
              <a:tblGrid>
                <a:gridCol w="2667000"/>
                <a:gridCol w="2667000"/>
                <a:gridCol w="2667000"/>
              </a:tblGrid>
              <a:tr h="32004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CREATE TABLE</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0" i="0" u="none" strike="noStrike" cap="none" normalizeH="0" baseline="0" dirty="0" err="1" smtClean="0">
                          <a:ln>
                            <a:noFill/>
                          </a:ln>
                          <a:solidFill>
                            <a:schemeClr val="tx1"/>
                          </a:solidFill>
                          <a:effectLst/>
                          <a:latin typeface="Courier New" pitchFamily="49" charset="0"/>
                          <a:cs typeface="Courier New" pitchFamily="49" charset="0"/>
                        </a:rPr>
                        <a:t>Emp</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0" i="0" u="none" strike="noStrike" cap="none" normalizeH="0" baseline="0" dirty="0" err="1" smtClean="0">
                          <a:ln>
                            <a:noFill/>
                          </a:ln>
                          <a:solidFill>
                            <a:schemeClr val="tx1"/>
                          </a:solidFill>
                          <a:effectLst/>
                          <a:latin typeface="Courier New" pitchFamily="49" charset="0"/>
                          <a:cs typeface="Courier New" pitchFamily="49" charset="0"/>
                        </a:rPr>
                        <a:t>eid</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INTEGER</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0" i="0" u="none" strike="noStrike" cap="none" normalizeH="0" baseline="0" dirty="0" err="1" smtClean="0">
                          <a:ln>
                            <a:noFill/>
                          </a:ln>
                          <a:solidFill>
                            <a:schemeClr val="tx1"/>
                          </a:solidFill>
                          <a:effectLst/>
                          <a:latin typeface="Courier New" pitchFamily="49" charset="0"/>
                          <a:cs typeface="Courier New" pitchFamily="49" charset="0"/>
                        </a:rPr>
                        <a:t>ename</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CHAR(10),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age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INTEGER</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salary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REAL</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PRIMARY KEY </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a:t>
                      </a:r>
                      <a:r>
                        <a:rPr kumimoji="0" lang="en-US" sz="1200" b="0" i="0" u="none" strike="noStrike" cap="none" normalizeH="0" baseline="0" dirty="0" err="1" smtClean="0">
                          <a:ln>
                            <a:noFill/>
                          </a:ln>
                          <a:solidFill>
                            <a:schemeClr val="tx1"/>
                          </a:solidFill>
                          <a:effectLst/>
                          <a:latin typeface="Courier New" pitchFamily="49" charset="0"/>
                          <a:cs typeface="Courier New" pitchFamily="49" charset="0"/>
                        </a:rPr>
                        <a:t>eid</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1200" b="0" i="0" u="none" strike="noStrike" cap="none" normalizeH="0" baseline="0" dirty="0" smtClean="0">
                        <a:ln>
                          <a:noFill/>
                        </a:ln>
                        <a:solidFill>
                          <a:schemeClr val="tx1"/>
                        </a:solidFill>
                        <a:effectLst/>
                        <a:latin typeface="Arial" charset="0"/>
                      </a:endParaRP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CREATE TABLE </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Works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0" i="0" u="none" strike="noStrike" cap="none" normalizeH="0" baseline="0" dirty="0" err="1" smtClean="0">
                          <a:ln>
                            <a:noFill/>
                          </a:ln>
                          <a:solidFill>
                            <a:schemeClr val="tx1"/>
                          </a:solidFill>
                          <a:effectLst/>
                          <a:latin typeface="Courier New" pitchFamily="49" charset="0"/>
                          <a:cs typeface="Courier New" pitchFamily="49" charset="0"/>
                        </a:rPr>
                        <a:t>eid</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INTEGER</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did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INTEGER</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0" i="0" u="none" strike="noStrike" cap="none" normalizeH="0" baseline="0" dirty="0" err="1" smtClean="0">
                          <a:ln>
                            <a:noFill/>
                          </a:ln>
                          <a:solidFill>
                            <a:schemeClr val="tx1"/>
                          </a:solidFill>
                          <a:effectLst/>
                          <a:latin typeface="Courier New" pitchFamily="49" charset="0"/>
                          <a:cs typeface="Courier New" pitchFamily="49" charset="0"/>
                        </a:rPr>
                        <a:t>pcttime</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INTEGER</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PRIMARY KEY </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a:t>
                      </a:r>
                      <a:r>
                        <a:rPr kumimoji="0" lang="en-US" sz="1200" b="0" i="0" u="none" strike="noStrike" cap="none" normalizeH="0" baseline="0" dirty="0" err="1" smtClean="0">
                          <a:ln>
                            <a:noFill/>
                          </a:ln>
                          <a:solidFill>
                            <a:schemeClr val="tx1"/>
                          </a:solidFill>
                          <a:effectLst/>
                          <a:latin typeface="Courier New" pitchFamily="49" charset="0"/>
                          <a:cs typeface="Courier New" pitchFamily="49" charset="0"/>
                        </a:rPr>
                        <a:t>eid</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did),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FOREIGN KEY </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(did)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REFERENCES</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Dept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ON DELETE CASCADE</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FOREIGN KEY</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0" i="0" u="none" strike="noStrike" cap="none" normalizeH="0" baseline="0" dirty="0" err="1" smtClean="0">
                          <a:ln>
                            <a:noFill/>
                          </a:ln>
                          <a:solidFill>
                            <a:schemeClr val="tx1"/>
                          </a:solidFill>
                          <a:effectLst/>
                          <a:latin typeface="Courier New" pitchFamily="49" charset="0"/>
                          <a:cs typeface="Courier New" pitchFamily="49" charset="0"/>
                        </a:rPr>
                        <a:t>eid</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REFERENCES</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0" i="0" u="none" strike="noStrike" cap="none" normalizeH="0" baseline="0" dirty="0" err="1" smtClean="0">
                          <a:ln>
                            <a:noFill/>
                          </a:ln>
                          <a:solidFill>
                            <a:schemeClr val="tx1"/>
                          </a:solidFill>
                          <a:effectLst/>
                          <a:latin typeface="Courier New" pitchFamily="49" charset="0"/>
                          <a:cs typeface="Courier New" pitchFamily="49" charset="0"/>
                        </a:rPr>
                        <a:t>Emp</a:t>
                      </a:r>
                      <a:endParaRPr kumimoji="0" lang="en-US" sz="12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ON DELETE CASCADE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a:t>
                      </a: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CREATE TABLE </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Dept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did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INTEGER</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budget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REAL</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0" i="0" u="none" strike="noStrike" cap="none" normalizeH="0" baseline="0" dirty="0" err="1" smtClean="0">
                          <a:ln>
                            <a:noFill/>
                          </a:ln>
                          <a:solidFill>
                            <a:schemeClr val="tx1"/>
                          </a:solidFill>
                          <a:effectLst/>
                          <a:latin typeface="Courier New" pitchFamily="49" charset="0"/>
                          <a:cs typeface="Courier New" pitchFamily="49" charset="0"/>
                        </a:rPr>
                        <a:t>managerid</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INTEGER</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PRIMARY KEY</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(did),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FOREIGN KEY</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0" i="0" u="none" strike="noStrike" cap="none" normalizeH="0" baseline="0" dirty="0" err="1" smtClean="0">
                          <a:ln>
                            <a:noFill/>
                          </a:ln>
                          <a:solidFill>
                            <a:schemeClr val="tx1"/>
                          </a:solidFill>
                          <a:effectLst/>
                          <a:latin typeface="Courier New" pitchFamily="49" charset="0"/>
                          <a:cs typeface="Courier New" pitchFamily="49" charset="0"/>
                        </a:rPr>
                        <a:t>managerid</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REFERENCES</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0" i="0" u="none" strike="noStrike" cap="none" normalizeH="0" baseline="0" dirty="0" err="1" smtClean="0">
                          <a:ln>
                            <a:noFill/>
                          </a:ln>
                          <a:solidFill>
                            <a:schemeClr val="tx1"/>
                          </a:solidFill>
                          <a:effectLst/>
                          <a:latin typeface="Courier New" pitchFamily="49" charset="0"/>
                          <a:cs typeface="Courier New" pitchFamily="49" charset="0"/>
                        </a:rPr>
                        <a:t>Emp</a:t>
                      </a:r>
                      <a:endParaRPr kumimoji="0" lang="en-US" sz="12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ON DELETE SET NULL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1200" b="0" i="0" u="none" strike="noStrike" cap="none" normalizeH="0" baseline="0" dirty="0" smtClean="0">
                        <a:ln>
                          <a:noFill/>
                        </a:ln>
                        <a:solidFill>
                          <a:schemeClr val="tx1"/>
                        </a:solidFill>
                        <a:effectLst/>
                        <a:latin typeface="Arial" charset="0"/>
                      </a:endParaRPr>
                    </a:p>
                  </a:txBody>
                  <a:tcPr horzOverflow="overflow">
                    <a:lnL>
                      <a:noFill/>
                    </a:lnL>
                    <a:lnR cap="flat">
                      <a:noFill/>
                    </a:lnR>
                    <a:lnT cap="fla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CH3 EXERCISES</a:t>
            </a:r>
          </a:p>
        </p:txBody>
      </p:sp>
      <p:sp>
        <p:nvSpPr>
          <p:cNvPr id="23555" name="Rectangle 3"/>
          <p:cNvSpPr>
            <a:spLocks noGrp="1" noChangeArrowheads="1"/>
          </p:cNvSpPr>
          <p:nvPr>
            <p:ph type="body" idx="1"/>
          </p:nvPr>
        </p:nvSpPr>
        <p:spPr/>
        <p:txBody>
          <a:bodyPr/>
          <a:lstStyle/>
          <a:p>
            <a:pPr eaLnBrk="1" hangingPunct="1">
              <a:buFont typeface="Wingdings" pitchFamily="2" charset="2"/>
              <a:buNone/>
            </a:pPr>
            <a:r>
              <a:rPr lang="en-US" sz="2400" b="1" smtClean="0"/>
              <a:t>3.8. </a:t>
            </a:r>
            <a:br>
              <a:rPr lang="en-US" sz="2400" b="1" smtClean="0"/>
            </a:br>
            <a:r>
              <a:rPr lang="en-US" sz="2400" b="1" smtClean="0"/>
              <a:t>3. Define the Dept relation in SQL so that every department is guaranteed to have a manager.</a:t>
            </a:r>
          </a:p>
          <a:p>
            <a:pPr lvl="1" eaLnBrk="1" hangingPunct="1"/>
            <a:endParaRPr lang="en-US" sz="1800" smtClean="0"/>
          </a:p>
          <a:p>
            <a:pPr lvl="1" eaLnBrk="1" hangingPunct="1"/>
            <a:r>
              <a:rPr lang="en-US" sz="1800" smtClean="0"/>
              <a:t>CREATE TABLE Dept (</a:t>
            </a:r>
            <a:br>
              <a:rPr lang="en-US" sz="1800" smtClean="0"/>
            </a:br>
            <a:r>
              <a:rPr lang="en-US" sz="1800" smtClean="0"/>
              <a:t>   did INTEGER,</a:t>
            </a:r>
            <a:br>
              <a:rPr lang="en-US" sz="1800" smtClean="0"/>
            </a:br>
            <a:r>
              <a:rPr lang="en-US" sz="1800" smtClean="0"/>
              <a:t>   budget REAL,</a:t>
            </a:r>
            <a:br>
              <a:rPr lang="en-US" sz="1800" smtClean="0"/>
            </a:br>
            <a:r>
              <a:rPr lang="en-US" sz="1800" smtClean="0"/>
              <a:t>   managerid INTEGER </a:t>
            </a:r>
            <a:r>
              <a:rPr lang="en-US" sz="1800" b="1" smtClean="0"/>
              <a:t>NOT NULL</a:t>
            </a:r>
            <a:r>
              <a:rPr lang="en-US" sz="1800" smtClean="0"/>
              <a:t> ,</a:t>
            </a:r>
            <a:br>
              <a:rPr lang="en-US" sz="1800" smtClean="0"/>
            </a:br>
            <a:r>
              <a:rPr lang="en-US" sz="1800" smtClean="0"/>
              <a:t>   PRIMARY KEY (did),</a:t>
            </a:r>
            <a:br>
              <a:rPr lang="en-US" sz="1800" smtClean="0"/>
            </a:br>
            <a:r>
              <a:rPr lang="en-US" sz="1800" smtClean="0"/>
              <a:t>   FOREIGN KEY (managerid) REFERENCES Emp</a:t>
            </a:r>
            <a:br>
              <a:rPr lang="en-US" sz="1800" smtClean="0"/>
            </a:br>
            <a:r>
              <a:rPr lang="en-US" sz="1800" smtClean="0"/>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CH3 EXERCISES</a:t>
            </a:r>
          </a:p>
        </p:txBody>
      </p:sp>
      <p:sp>
        <p:nvSpPr>
          <p:cNvPr id="24579" name="Rectangle 3"/>
          <p:cNvSpPr>
            <a:spLocks noGrp="1" noChangeArrowheads="1"/>
          </p:cNvSpPr>
          <p:nvPr>
            <p:ph type="body" idx="1"/>
          </p:nvPr>
        </p:nvSpPr>
        <p:spPr>
          <a:xfrm>
            <a:off x="457200" y="1719263"/>
            <a:ext cx="8229600" cy="3081337"/>
          </a:xfrm>
        </p:spPr>
        <p:txBody>
          <a:bodyPr/>
          <a:lstStyle/>
          <a:p>
            <a:pPr eaLnBrk="1" hangingPunct="1">
              <a:buFont typeface="Wingdings" pitchFamily="2" charset="2"/>
              <a:buNone/>
            </a:pPr>
            <a:r>
              <a:rPr lang="en-US" sz="2400" b="1" dirty="0" smtClean="0"/>
              <a:t>3.8.</a:t>
            </a:r>
            <a:br>
              <a:rPr lang="en-US" sz="2400" b="1" dirty="0" smtClean="0"/>
            </a:br>
            <a:r>
              <a:rPr lang="en-US" sz="2400" b="1" dirty="0" smtClean="0"/>
              <a:t>4. Write an SQL statement to add John Doe as an employee with </a:t>
            </a:r>
            <a:r>
              <a:rPr lang="en-US" sz="2400" b="1" i="1" dirty="0" err="1" smtClean="0"/>
              <a:t>eid</a:t>
            </a:r>
            <a:r>
              <a:rPr lang="en-US" sz="2400" b="1" i="1" dirty="0" smtClean="0"/>
              <a:t> </a:t>
            </a:r>
            <a:r>
              <a:rPr lang="en-US" sz="2400" b="1" dirty="0" smtClean="0"/>
              <a:t>= 101, </a:t>
            </a:r>
            <a:br>
              <a:rPr lang="en-US" sz="2400" b="1" dirty="0" smtClean="0"/>
            </a:br>
            <a:r>
              <a:rPr lang="en-US" sz="2400" b="1" i="1" dirty="0" smtClean="0"/>
              <a:t>age </a:t>
            </a:r>
            <a:r>
              <a:rPr lang="en-US" sz="2400" b="1" dirty="0" smtClean="0"/>
              <a:t>= 32 and </a:t>
            </a:r>
            <a:r>
              <a:rPr lang="en-US" sz="2400" b="1" i="1" dirty="0" smtClean="0"/>
              <a:t>salary </a:t>
            </a:r>
            <a:r>
              <a:rPr lang="en-US" sz="2400" b="1" dirty="0" smtClean="0"/>
              <a:t>= 15</a:t>
            </a:r>
            <a:r>
              <a:rPr lang="en-US" sz="2400" b="1" i="1" dirty="0" smtClean="0"/>
              <a:t>, </a:t>
            </a:r>
            <a:r>
              <a:rPr lang="en-US" sz="2400" b="1" dirty="0" smtClean="0"/>
              <a:t>000.</a:t>
            </a:r>
          </a:p>
          <a:p>
            <a:pPr lvl="1" eaLnBrk="1" hangingPunct="1"/>
            <a:endParaRPr lang="en-US" sz="1800" dirty="0" smtClean="0"/>
          </a:p>
          <a:p>
            <a:pPr lvl="1" eaLnBrk="1" hangingPunct="1"/>
            <a:r>
              <a:rPr lang="en-US" sz="1800" dirty="0" smtClean="0"/>
              <a:t>INSERT INTO </a:t>
            </a:r>
            <a:r>
              <a:rPr lang="en-US" sz="1800" dirty="0" err="1" smtClean="0"/>
              <a:t>emp</a:t>
            </a:r>
            <a:r>
              <a:rPr lang="en-US" sz="1800" dirty="0" smtClean="0"/>
              <a:t> VALUES (101, ’John Doe’, 32, 15000)</a:t>
            </a:r>
          </a:p>
          <a:p>
            <a:pPr lvl="1" eaLnBrk="1" hangingPunct="1">
              <a:buNone/>
            </a:pPr>
            <a:endParaRPr lang="en-US" sz="1800" dirty="0" smtClean="0"/>
          </a:p>
          <a:p>
            <a:pPr lvl="1" eaLnBrk="1" hangingPunct="1"/>
            <a:r>
              <a:rPr lang="en-US" sz="1800" dirty="0" smtClean="0"/>
              <a:t>INSERT INTO </a:t>
            </a:r>
            <a:r>
              <a:rPr lang="en-US" sz="1800" dirty="0" err="1" smtClean="0"/>
              <a:t>emp</a:t>
            </a:r>
            <a:r>
              <a:rPr lang="en-US" sz="1800" dirty="0" smtClean="0"/>
              <a:t> (</a:t>
            </a:r>
            <a:r>
              <a:rPr lang="en-US" sz="1800" dirty="0" err="1" smtClean="0"/>
              <a:t>eid</a:t>
            </a:r>
            <a:r>
              <a:rPr lang="en-US" sz="1800" dirty="0" smtClean="0"/>
              <a:t>, </a:t>
            </a:r>
            <a:r>
              <a:rPr lang="en-US" sz="1800" dirty="0" err="1" smtClean="0"/>
              <a:t>ename</a:t>
            </a:r>
            <a:r>
              <a:rPr lang="en-US" sz="1800" dirty="0" smtClean="0"/>
              <a:t>, age, salary)</a:t>
            </a:r>
            <a:br>
              <a:rPr lang="en-US" sz="1800" dirty="0" smtClean="0"/>
            </a:br>
            <a:r>
              <a:rPr lang="en-US" sz="1800" dirty="0" smtClean="0"/>
              <a:t>VALUES (101, ’John Doe’, 32, 15000)</a:t>
            </a:r>
          </a:p>
          <a:p>
            <a:pPr lvl="1" eaLnBrk="1" hangingPunct="1"/>
            <a:endParaRPr lang="en-US" sz="1800" dirty="0" smtClean="0"/>
          </a:p>
          <a:p>
            <a:pPr lvl="1" eaLnBrk="1" hangingPunct="1">
              <a:buNone/>
            </a:pPr>
            <a:r>
              <a:rPr lang="en-US" sz="1800" dirty="0" smtClean="0"/>
              <a:t>(Basic Insertions)</a:t>
            </a:r>
          </a:p>
          <a:p>
            <a:pPr lvl="1" eaLnBrk="1" hangingPunct="1"/>
            <a:endParaRPr lang="en-US" sz="1800" dirty="0" smtClean="0"/>
          </a:p>
          <a:p>
            <a:pPr lvl="1" eaLnBrk="1" hangingPunct="1"/>
            <a:endParaRPr lang="en-US" sz="1800" dirty="0" smtClean="0"/>
          </a:p>
          <a:p>
            <a:pPr lvl="1" eaLnBrk="1" hangingPunct="1"/>
            <a:endParaRPr lang="en-US" sz="1800" dirty="0" smtClean="0"/>
          </a:p>
          <a:p>
            <a:pPr lvl="1" eaLnBrk="1" hangingPunct="1"/>
            <a:endParaRPr lang="en-US" sz="1800" dirty="0" smtClean="0"/>
          </a:p>
          <a:p>
            <a:pPr lvl="1" eaLnBrk="1" hangingPunct="1"/>
            <a:endParaRPr lang="en-US" sz="18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CH3 EXERCISES</a:t>
            </a:r>
          </a:p>
        </p:txBody>
      </p:sp>
      <p:sp>
        <p:nvSpPr>
          <p:cNvPr id="25603" name="Rectangle 3"/>
          <p:cNvSpPr>
            <a:spLocks noGrp="1" noChangeArrowheads="1"/>
          </p:cNvSpPr>
          <p:nvPr>
            <p:ph type="body" idx="1"/>
          </p:nvPr>
        </p:nvSpPr>
        <p:spPr/>
        <p:txBody>
          <a:bodyPr/>
          <a:lstStyle/>
          <a:p>
            <a:pPr eaLnBrk="1" hangingPunct="1">
              <a:buFont typeface="Wingdings" pitchFamily="2" charset="2"/>
              <a:buNone/>
            </a:pPr>
            <a:r>
              <a:rPr lang="en-US" sz="2400" b="1" dirty="0" smtClean="0"/>
              <a:t>3.8.</a:t>
            </a:r>
            <a:br>
              <a:rPr lang="en-US" sz="2400" b="1" dirty="0" smtClean="0"/>
            </a:br>
            <a:r>
              <a:rPr lang="en-US" sz="2400" b="1" dirty="0" smtClean="0"/>
              <a:t>5. Write an SQL statement to give every employee a 10 percent raise.</a:t>
            </a:r>
          </a:p>
          <a:p>
            <a:pPr lvl="1" eaLnBrk="1" hangingPunct="1"/>
            <a:endParaRPr lang="en-US" sz="1800" dirty="0" smtClean="0"/>
          </a:p>
          <a:p>
            <a:pPr lvl="1" eaLnBrk="1" hangingPunct="1"/>
            <a:r>
              <a:rPr lang="en-US" sz="1800" dirty="0" smtClean="0"/>
              <a:t>UPDATE </a:t>
            </a:r>
            <a:r>
              <a:rPr lang="en-US" sz="1800" dirty="0" err="1" smtClean="0"/>
              <a:t>Emp</a:t>
            </a:r>
            <a:r>
              <a:rPr lang="en-US" sz="1800" dirty="0" smtClean="0"/>
              <a:t> E SET </a:t>
            </a:r>
            <a:r>
              <a:rPr lang="en-US" sz="1800" dirty="0" err="1" smtClean="0"/>
              <a:t>E.salary</a:t>
            </a:r>
            <a:r>
              <a:rPr lang="en-US" sz="1800" dirty="0" smtClean="0"/>
              <a:t> = </a:t>
            </a:r>
            <a:r>
              <a:rPr lang="en-US" sz="1800" dirty="0" err="1" smtClean="0"/>
              <a:t>E.salary</a:t>
            </a:r>
            <a:r>
              <a:rPr lang="en-US" sz="1800" dirty="0" smtClean="0"/>
              <a:t> * 1.10</a:t>
            </a:r>
          </a:p>
          <a:p>
            <a:pPr lvl="1" eaLnBrk="1" hangingPunct="1"/>
            <a:endParaRPr lang="en-US" sz="1800" dirty="0" smtClean="0"/>
          </a:p>
          <a:p>
            <a:pPr lvl="1" eaLnBrk="1" hangingPunct="1"/>
            <a:r>
              <a:rPr lang="en-US" sz="1800" dirty="0" smtClean="0"/>
              <a:t>UPDATE </a:t>
            </a:r>
            <a:r>
              <a:rPr lang="en-US" sz="1800" dirty="0" err="1" smtClean="0"/>
              <a:t>Emp</a:t>
            </a:r>
            <a:r>
              <a:rPr lang="en-US" sz="1800" dirty="0" smtClean="0"/>
              <a:t> E SET </a:t>
            </a:r>
            <a:r>
              <a:rPr lang="en-US" sz="1800" dirty="0" err="1" smtClean="0"/>
              <a:t>E.salary</a:t>
            </a:r>
            <a:r>
              <a:rPr lang="en-US" sz="1800" dirty="0" smtClean="0"/>
              <a:t> = </a:t>
            </a:r>
            <a:r>
              <a:rPr lang="en-US" sz="1800" dirty="0" err="1" smtClean="0"/>
              <a:t>E.salary</a:t>
            </a:r>
            <a:r>
              <a:rPr lang="en-US" sz="1800" dirty="0" smtClean="0"/>
              <a:t> * 1.10 WHERE </a:t>
            </a:r>
            <a:r>
              <a:rPr lang="en-US" sz="1800" dirty="0" err="1" smtClean="0"/>
              <a:t>E.ename</a:t>
            </a:r>
            <a:r>
              <a:rPr lang="en-US" sz="1800" dirty="0" smtClean="0"/>
              <a:t>= ’John Doe’, </a:t>
            </a:r>
          </a:p>
          <a:p>
            <a:pPr lvl="1" eaLnBrk="1" hangingPunct="1"/>
            <a:endParaRPr lang="en-US" sz="18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CH3 EXERCISES</a:t>
            </a:r>
          </a:p>
        </p:txBody>
      </p:sp>
      <p:sp>
        <p:nvSpPr>
          <p:cNvPr id="26627" name="Rectangle 3"/>
          <p:cNvSpPr>
            <a:spLocks noGrp="1" noChangeArrowheads="1"/>
          </p:cNvSpPr>
          <p:nvPr>
            <p:ph type="body" idx="1"/>
          </p:nvPr>
        </p:nvSpPr>
        <p:spPr/>
        <p:txBody>
          <a:bodyPr/>
          <a:lstStyle/>
          <a:p>
            <a:pPr eaLnBrk="1" hangingPunct="1">
              <a:buFont typeface="Wingdings" pitchFamily="2" charset="2"/>
              <a:buNone/>
            </a:pPr>
            <a:r>
              <a:rPr lang="en-US" sz="2400" b="1" dirty="0" smtClean="0"/>
              <a:t>3.8.</a:t>
            </a:r>
            <a:br>
              <a:rPr lang="en-US" sz="2400" b="1" dirty="0" smtClean="0"/>
            </a:br>
            <a:r>
              <a:rPr lang="en-US" sz="2400" b="1" dirty="0" smtClean="0"/>
              <a:t>6. Write an SQL statement to delete the Toy department. Given the referential integrity constraints you chose for this schema, explain what happens when this statement is executed.</a:t>
            </a:r>
          </a:p>
          <a:p>
            <a:pPr lvl="1" eaLnBrk="1" hangingPunct="1"/>
            <a:endParaRPr lang="en-US" sz="1800" dirty="0" smtClean="0"/>
          </a:p>
          <a:p>
            <a:pPr lvl="1" eaLnBrk="1" hangingPunct="1"/>
            <a:r>
              <a:rPr lang="en-US" sz="1800" dirty="0" smtClean="0"/>
              <a:t>DELETE</a:t>
            </a:r>
            <a:br>
              <a:rPr lang="en-US" sz="1800" dirty="0" smtClean="0"/>
            </a:br>
            <a:r>
              <a:rPr lang="en-US" sz="1800" dirty="0" smtClean="0"/>
              <a:t>FROM Dept D</a:t>
            </a:r>
            <a:br>
              <a:rPr lang="en-US" sz="1800" dirty="0" smtClean="0"/>
            </a:br>
            <a:r>
              <a:rPr lang="en-US" sz="1800" dirty="0" smtClean="0"/>
              <a:t>WHERE </a:t>
            </a:r>
            <a:r>
              <a:rPr lang="en-US" sz="1800" dirty="0" err="1" smtClean="0"/>
              <a:t>D.dname</a:t>
            </a:r>
            <a:r>
              <a:rPr lang="en-US" sz="1800" dirty="0" smtClean="0"/>
              <a:t> = ’Toy’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AGENDA</a:t>
            </a:r>
          </a:p>
        </p:txBody>
      </p:sp>
      <p:sp>
        <p:nvSpPr>
          <p:cNvPr id="5123" name="Rectangle 3"/>
          <p:cNvSpPr>
            <a:spLocks noGrp="1" noChangeArrowheads="1"/>
          </p:cNvSpPr>
          <p:nvPr>
            <p:ph type="body" idx="1"/>
          </p:nvPr>
        </p:nvSpPr>
        <p:spPr/>
        <p:txBody>
          <a:bodyPr/>
          <a:lstStyle/>
          <a:p>
            <a:pPr eaLnBrk="1" hangingPunct="1"/>
            <a:r>
              <a:rPr lang="en-US" sz="3200" b="1" dirty="0" smtClean="0">
                <a:solidFill>
                  <a:schemeClr val="hlink"/>
                </a:solidFill>
              </a:rPr>
              <a:t>Ch1. Overview of DBMSs</a:t>
            </a:r>
          </a:p>
          <a:p>
            <a:pPr eaLnBrk="1" hangingPunct="1"/>
            <a:r>
              <a:rPr lang="en-US" dirty="0" smtClean="0"/>
              <a:t>Ch2. Database Design</a:t>
            </a:r>
          </a:p>
          <a:p>
            <a:pPr eaLnBrk="1" hangingPunct="1"/>
            <a:r>
              <a:rPr lang="en-US" dirty="0" smtClean="0"/>
              <a:t>Ch3. Relational Model</a:t>
            </a:r>
          </a:p>
          <a:p>
            <a:pPr eaLnBrk="1" hangingPunct="1"/>
            <a:r>
              <a:rPr lang="en-US" dirty="0" smtClean="0"/>
              <a:t>Ch4. Relational Algebra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AGENDA</a:t>
            </a:r>
          </a:p>
        </p:txBody>
      </p:sp>
      <p:sp>
        <p:nvSpPr>
          <p:cNvPr id="27651" name="Rectangle 3"/>
          <p:cNvSpPr>
            <a:spLocks noGrp="1" noChangeArrowheads="1"/>
          </p:cNvSpPr>
          <p:nvPr>
            <p:ph type="body" idx="1"/>
          </p:nvPr>
        </p:nvSpPr>
        <p:spPr/>
        <p:txBody>
          <a:bodyPr/>
          <a:lstStyle/>
          <a:p>
            <a:pPr eaLnBrk="1" hangingPunct="1"/>
            <a:r>
              <a:rPr lang="en-US" dirty="0" smtClean="0"/>
              <a:t>Ch1. Overview of  DBMSs</a:t>
            </a:r>
          </a:p>
          <a:p>
            <a:pPr eaLnBrk="1" hangingPunct="1"/>
            <a:r>
              <a:rPr lang="en-US" dirty="0" smtClean="0"/>
              <a:t>Ch2. Database Design</a:t>
            </a:r>
          </a:p>
          <a:p>
            <a:pPr eaLnBrk="1" hangingPunct="1"/>
            <a:r>
              <a:rPr lang="en-US" dirty="0" smtClean="0"/>
              <a:t>Ch3. Relational Model</a:t>
            </a:r>
          </a:p>
          <a:p>
            <a:pPr eaLnBrk="1" hangingPunct="1"/>
            <a:r>
              <a:rPr lang="en-US" sz="3200" b="1" dirty="0" smtClean="0">
                <a:solidFill>
                  <a:schemeClr val="hlink"/>
                </a:solidFill>
              </a:rPr>
              <a:t>Ch4. Relational Algebra</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CH4 EXERCISES</a:t>
            </a:r>
          </a:p>
        </p:txBody>
      </p:sp>
      <p:sp>
        <p:nvSpPr>
          <p:cNvPr id="28675" name="Rectangle 3"/>
          <p:cNvSpPr>
            <a:spLocks noGrp="1" noChangeArrowheads="1"/>
          </p:cNvSpPr>
          <p:nvPr>
            <p:ph type="body" idx="1"/>
          </p:nvPr>
        </p:nvSpPr>
        <p:spPr>
          <a:xfrm>
            <a:off x="457200" y="1719263"/>
            <a:ext cx="8229600" cy="2227262"/>
          </a:xfrm>
        </p:spPr>
        <p:txBody>
          <a:bodyPr/>
          <a:lstStyle/>
          <a:p>
            <a:pPr eaLnBrk="1" hangingPunct="1">
              <a:lnSpc>
                <a:spcPct val="80000"/>
              </a:lnSpc>
              <a:buFont typeface="Wingdings" pitchFamily="2" charset="2"/>
              <a:buNone/>
            </a:pPr>
            <a:r>
              <a:rPr lang="en-US" sz="2400" b="1" smtClean="0"/>
              <a:t>4.2. Given two relations </a:t>
            </a:r>
            <a:r>
              <a:rPr lang="en-US" sz="2400" b="1" i="1" smtClean="0"/>
              <a:t>R</a:t>
            </a:r>
            <a:r>
              <a:rPr lang="en-US" sz="2400" b="1" smtClean="0"/>
              <a:t>1 and </a:t>
            </a:r>
            <a:r>
              <a:rPr lang="en-US" sz="2400" b="1" i="1" smtClean="0"/>
              <a:t>R</a:t>
            </a:r>
            <a:r>
              <a:rPr lang="en-US" sz="2400" b="1" smtClean="0"/>
              <a:t>2, where </a:t>
            </a:r>
            <a:r>
              <a:rPr lang="en-US" sz="2400" b="1" i="1" smtClean="0"/>
              <a:t>R</a:t>
            </a:r>
            <a:r>
              <a:rPr lang="en-US" sz="2400" b="1" smtClean="0"/>
              <a:t>1 contains N1 tuples, </a:t>
            </a:r>
            <a:r>
              <a:rPr lang="en-US" sz="2400" b="1" i="1" smtClean="0"/>
              <a:t>R</a:t>
            </a:r>
            <a:r>
              <a:rPr lang="en-US" sz="2400" b="1" smtClean="0"/>
              <a:t>2 contains N2 tuples, and N2 </a:t>
            </a:r>
            <a:r>
              <a:rPr lang="en-US" sz="2400" b="1" i="1" smtClean="0"/>
              <a:t>&gt; </a:t>
            </a:r>
            <a:r>
              <a:rPr lang="en-US" sz="2400" b="1" smtClean="0"/>
              <a:t>N1 </a:t>
            </a:r>
            <a:r>
              <a:rPr lang="en-US" sz="2400" b="1" i="1" smtClean="0"/>
              <a:t>&gt; </a:t>
            </a:r>
            <a:r>
              <a:rPr lang="en-US" sz="2400" b="1" smtClean="0"/>
              <a:t>0, give the min and max possible sizes for the resulting relational algebra expressions:</a:t>
            </a:r>
            <a:br>
              <a:rPr lang="en-US" sz="2400" b="1" smtClean="0"/>
            </a:br>
            <a:endParaRPr lang="en-US" sz="2400" smtClean="0"/>
          </a:p>
        </p:txBody>
      </p:sp>
      <p:pic>
        <p:nvPicPr>
          <p:cNvPr id="28676" name="Picture 4"/>
          <p:cNvPicPr>
            <a:picLocks noChangeAspect="1" noChangeArrowheads="1"/>
          </p:cNvPicPr>
          <p:nvPr/>
        </p:nvPicPr>
        <p:blipFill>
          <a:blip r:embed="rId2" cstate="print"/>
          <a:srcRect l="1221" t="3476" r="2315" b="2467"/>
          <a:stretch>
            <a:fillRect/>
          </a:stretch>
        </p:blipFill>
        <p:spPr bwMode="auto">
          <a:xfrm>
            <a:off x="1006475" y="3392488"/>
            <a:ext cx="7277100" cy="3135312"/>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CH4 EXERCISES</a:t>
            </a:r>
          </a:p>
        </p:txBody>
      </p:sp>
      <p:sp>
        <p:nvSpPr>
          <p:cNvPr id="29699" name="Rectangle 3"/>
          <p:cNvSpPr>
            <a:spLocks noGrp="1" noChangeArrowheads="1"/>
          </p:cNvSpPr>
          <p:nvPr>
            <p:ph type="body" sz="half" idx="1"/>
          </p:nvPr>
        </p:nvSpPr>
        <p:spPr>
          <a:xfrm>
            <a:off x="457200" y="1600200"/>
            <a:ext cx="8305800" cy="762000"/>
          </a:xfrm>
        </p:spPr>
        <p:txBody>
          <a:bodyPr/>
          <a:lstStyle/>
          <a:p>
            <a:pPr eaLnBrk="1" hangingPunct="1">
              <a:buFont typeface="Wingdings" pitchFamily="2" charset="2"/>
              <a:buNone/>
            </a:pPr>
            <a:r>
              <a:rPr lang="en-US" sz="2400" b="1" dirty="0" smtClean="0"/>
              <a:t>4.4. Consider the Supplier-Parts-Catalog schema. State what the following queries compute:</a:t>
            </a:r>
            <a:endParaRPr lang="en-US" sz="2400" dirty="0" smtClean="0"/>
          </a:p>
        </p:txBody>
      </p:sp>
      <p:pic>
        <p:nvPicPr>
          <p:cNvPr id="29700" name="Picture 33"/>
          <p:cNvPicPr>
            <a:picLocks noChangeAspect="1" noChangeArrowheads="1"/>
          </p:cNvPicPr>
          <p:nvPr/>
        </p:nvPicPr>
        <p:blipFill>
          <a:blip r:embed="rId2" cstate="print"/>
          <a:srcRect/>
          <a:stretch>
            <a:fillRect/>
          </a:stretch>
        </p:blipFill>
        <p:spPr bwMode="auto">
          <a:xfrm>
            <a:off x="1568450" y="2438400"/>
            <a:ext cx="5822950" cy="722313"/>
          </a:xfrm>
          <a:prstGeom prst="rect">
            <a:avLst/>
          </a:prstGeom>
          <a:noFill/>
          <a:ln w="9525">
            <a:noFill/>
            <a:miter lim="800000"/>
            <a:headEnd/>
            <a:tailEnd/>
          </a:ln>
        </p:spPr>
      </p:pic>
      <p:graphicFrame>
        <p:nvGraphicFramePr>
          <p:cNvPr id="29763" name="Group 67"/>
          <p:cNvGraphicFramePr>
            <a:graphicFrameLocks noGrp="1"/>
          </p:cNvGraphicFramePr>
          <p:nvPr>
            <p:ph sz="half" idx="2"/>
          </p:nvPr>
        </p:nvGraphicFramePr>
        <p:xfrm>
          <a:off x="838200" y="3276600"/>
          <a:ext cx="8153400" cy="3124201"/>
        </p:xfrm>
        <a:graphic>
          <a:graphicData uri="http://schemas.openxmlformats.org/drawingml/2006/table">
            <a:tbl>
              <a:tblPr/>
              <a:tblGrid>
                <a:gridCol w="8153400"/>
              </a:tblGrid>
              <a:tr h="35877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cap="flat">
                      <a:noFill/>
                    </a:lnL>
                    <a:lnR cap="flat">
                      <a:noFill/>
                    </a:lnR>
                    <a:lnT cap="flat">
                      <a:noFill/>
                    </a:lnT>
                    <a:lnB>
                      <a:noFill/>
                    </a:lnB>
                    <a:lnTlToBr>
                      <a:noFill/>
                    </a:lnTlToBr>
                    <a:lnBlToTr>
                      <a:noFill/>
                    </a:lnBlToTr>
                    <a:noFill/>
                  </a:tcPr>
                </a:tc>
              </a:tr>
              <a:tr h="66675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500" b="0" i="0" u="none" strike="noStrike" cap="none" normalizeH="0" baseline="0" smtClean="0">
                          <a:ln>
                            <a:noFill/>
                          </a:ln>
                          <a:solidFill>
                            <a:schemeClr val="tx1"/>
                          </a:solidFill>
                          <a:effectLst/>
                          <a:latin typeface="Arial" charset="0"/>
                        </a:rPr>
                        <a:t>Find the Supplier names of the suppliers who supply a red part that costs less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500" b="0" i="0" u="none" strike="noStrike" cap="none" normalizeH="0" baseline="0" smtClean="0">
                          <a:ln>
                            <a:noFill/>
                          </a:ln>
                          <a:solidFill>
                            <a:schemeClr val="tx1"/>
                          </a:solidFill>
                          <a:effectLst/>
                          <a:latin typeface="Arial" charset="0"/>
                        </a:rPr>
                        <a:t>than 100 dollars.</a:t>
                      </a:r>
                    </a:p>
                  </a:txBody>
                  <a:tcPr horzOverflow="overflow">
                    <a:lnL cap="flat">
                      <a:noFill/>
                    </a:lnL>
                    <a:lnR cap="flat">
                      <a:noFill/>
                    </a:lnR>
                    <a:lnT>
                      <a:noFill/>
                    </a:lnT>
                    <a:lnB>
                      <a:noFill/>
                    </a:lnB>
                    <a:lnTlToBr>
                      <a:noFill/>
                    </a:lnTlToBr>
                    <a:lnBlToTr>
                      <a:noFill/>
                    </a:lnBlToTr>
                    <a:noFill/>
                  </a:tcPr>
                </a:tc>
              </a:tr>
              <a:tr h="35718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cap="flat">
                      <a:noFill/>
                    </a:lnL>
                    <a:lnR cap="flat">
                      <a:noFill/>
                    </a:lnR>
                    <a:lnT>
                      <a:noFill/>
                    </a:lnT>
                    <a:lnB>
                      <a:noFill/>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500" b="0" i="0" u="none" strike="noStrike" cap="none" normalizeH="0" baseline="0" smtClean="0">
                          <a:ln>
                            <a:noFill/>
                          </a:ln>
                          <a:solidFill>
                            <a:schemeClr val="tx1"/>
                          </a:solidFill>
                          <a:effectLst/>
                          <a:latin typeface="Arial" charset="0"/>
                        </a:rPr>
                        <a:t>This Relational Algebra statement does not return anything</a:t>
                      </a:r>
                    </a:p>
                  </a:txBody>
                  <a:tcPr horzOverflow="overflow">
                    <a:lnL cap="flat">
                      <a:noFill/>
                    </a:lnL>
                    <a:lnR cap="flat">
                      <a:noFill/>
                    </a:lnR>
                    <a:lnT>
                      <a:noFill/>
                    </a:lnT>
                    <a:lnB>
                      <a:noFill/>
                    </a:lnB>
                    <a:lnTlToBr>
                      <a:noFill/>
                    </a:lnTlToBr>
                    <a:lnBlToTr>
                      <a:noFill/>
                    </a:lnBlToTr>
                    <a:noFill/>
                  </a:tcPr>
                </a:tc>
              </a:tr>
              <a:tr h="35718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cap="flat">
                      <a:noFill/>
                    </a:lnL>
                    <a:lnR cap="flat">
                      <a:noFill/>
                    </a:lnR>
                    <a:lnT>
                      <a:noFill/>
                    </a:lnT>
                    <a:lnB>
                      <a:noFill/>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cap="flat">
                      <a:noFill/>
                    </a:lnL>
                    <a:lnR cap="flat">
                      <a:noFill/>
                    </a:lnR>
                    <a:lnT>
                      <a:noFill/>
                    </a:lnT>
                    <a:lnB>
                      <a:noFill/>
                    </a:lnB>
                    <a:lnTlToBr>
                      <a:noFill/>
                    </a:lnTlToBr>
                    <a:lnBlToTr>
                      <a:noFill/>
                    </a:lnBlToTr>
                    <a:noFill/>
                  </a:tcPr>
                </a:tc>
              </a:tr>
              <a:tr h="66675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500" b="0" i="0" u="none" strike="noStrike" cap="none" normalizeH="0" baseline="0" smtClean="0">
                          <a:ln>
                            <a:noFill/>
                          </a:ln>
                          <a:solidFill>
                            <a:schemeClr val="tx1"/>
                          </a:solidFill>
                          <a:effectLst/>
                          <a:latin typeface="Arial" charset="0"/>
                        </a:rPr>
                        <a:t>Find the Supplier names of the suppliers who supply a red part that costs less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500" b="0" i="0" u="none" strike="noStrike" cap="none" normalizeH="0" baseline="0" smtClean="0">
                          <a:ln>
                            <a:noFill/>
                          </a:ln>
                          <a:solidFill>
                            <a:schemeClr val="tx1"/>
                          </a:solidFill>
                          <a:effectLst/>
                          <a:latin typeface="Arial" charset="0"/>
                        </a:rPr>
                        <a:t>than 100 dollars and a green part that costs less than 100 dollars.</a:t>
                      </a:r>
                    </a:p>
                  </a:txBody>
                  <a:tcPr horzOverflow="overflow">
                    <a:lnL cap="flat">
                      <a:noFill/>
                    </a:lnL>
                    <a:lnR cap="flat">
                      <a:noFill/>
                    </a:lnR>
                    <a:lnT>
                      <a:noFill/>
                    </a:lnT>
                    <a:lnB cap="flat">
                      <a:noFill/>
                    </a:lnB>
                    <a:lnTlToBr>
                      <a:noFill/>
                    </a:lnTlToBr>
                    <a:lnBlToTr>
                      <a:noFill/>
                    </a:lnBlToTr>
                    <a:noFill/>
                  </a:tcPr>
                </a:tc>
              </a:tr>
            </a:tbl>
          </a:graphicData>
        </a:graphic>
      </p:graphicFrame>
      <p:pic>
        <p:nvPicPr>
          <p:cNvPr id="29709" name="Picture 62"/>
          <p:cNvPicPr>
            <a:picLocks noChangeAspect="1" noChangeArrowheads="1"/>
          </p:cNvPicPr>
          <p:nvPr/>
        </p:nvPicPr>
        <p:blipFill>
          <a:blip r:embed="rId3" cstate="print"/>
          <a:srcRect/>
          <a:stretch>
            <a:fillRect/>
          </a:stretch>
        </p:blipFill>
        <p:spPr bwMode="auto">
          <a:xfrm>
            <a:off x="557213" y="3276600"/>
            <a:ext cx="7900987" cy="304800"/>
          </a:xfrm>
          <a:prstGeom prst="rect">
            <a:avLst/>
          </a:prstGeom>
          <a:noFill/>
          <a:ln w="9525">
            <a:noFill/>
            <a:miter lim="800000"/>
            <a:headEnd/>
            <a:tailEnd/>
          </a:ln>
        </p:spPr>
      </p:pic>
      <p:pic>
        <p:nvPicPr>
          <p:cNvPr id="29710" name="Picture 63"/>
          <p:cNvPicPr>
            <a:picLocks noChangeAspect="1" noChangeArrowheads="1"/>
          </p:cNvPicPr>
          <p:nvPr/>
        </p:nvPicPr>
        <p:blipFill>
          <a:blip r:embed="rId4" cstate="print"/>
          <a:srcRect/>
          <a:stretch>
            <a:fillRect/>
          </a:stretch>
        </p:blipFill>
        <p:spPr bwMode="auto">
          <a:xfrm>
            <a:off x="533400" y="4267200"/>
            <a:ext cx="7900988" cy="304800"/>
          </a:xfrm>
          <a:prstGeom prst="rect">
            <a:avLst/>
          </a:prstGeom>
          <a:noFill/>
          <a:ln w="9525">
            <a:noFill/>
            <a:miter lim="800000"/>
            <a:headEnd/>
            <a:tailEnd/>
          </a:ln>
        </p:spPr>
      </p:pic>
      <p:pic>
        <p:nvPicPr>
          <p:cNvPr id="29711" name="Picture 64"/>
          <p:cNvPicPr>
            <a:picLocks noChangeAspect="1" noChangeArrowheads="1"/>
          </p:cNvPicPr>
          <p:nvPr/>
        </p:nvPicPr>
        <p:blipFill>
          <a:blip r:embed="rId5" cstate="print"/>
          <a:srcRect/>
          <a:stretch>
            <a:fillRect/>
          </a:stretch>
        </p:blipFill>
        <p:spPr bwMode="auto">
          <a:xfrm>
            <a:off x="533400" y="4940300"/>
            <a:ext cx="7812088" cy="698500"/>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CH4 EXERCISES</a:t>
            </a:r>
          </a:p>
        </p:txBody>
      </p:sp>
      <p:sp>
        <p:nvSpPr>
          <p:cNvPr id="30723" name="Rectangle 3"/>
          <p:cNvSpPr>
            <a:spLocks noGrp="1" noChangeArrowheads="1"/>
          </p:cNvSpPr>
          <p:nvPr>
            <p:ph type="body" sz="half" idx="1"/>
          </p:nvPr>
        </p:nvSpPr>
        <p:spPr/>
        <p:txBody>
          <a:bodyPr/>
          <a:lstStyle/>
          <a:p>
            <a:pPr eaLnBrk="1" hangingPunct="1">
              <a:buFont typeface="Wingdings" pitchFamily="2" charset="2"/>
              <a:buNone/>
            </a:pPr>
            <a:r>
              <a:rPr lang="en-US" sz="2400" b="1" smtClean="0"/>
              <a:t>4.4. Cont:</a:t>
            </a:r>
            <a:endParaRPr lang="en-US" sz="2400" smtClean="0"/>
          </a:p>
        </p:txBody>
      </p:sp>
      <p:graphicFrame>
        <p:nvGraphicFramePr>
          <p:cNvPr id="30757" name="Group 37"/>
          <p:cNvGraphicFramePr>
            <a:graphicFrameLocks noGrp="1"/>
          </p:cNvGraphicFramePr>
          <p:nvPr>
            <p:ph sz="half" idx="2"/>
          </p:nvPr>
        </p:nvGraphicFramePr>
        <p:xfrm>
          <a:off x="1066800" y="2362200"/>
          <a:ext cx="7772400" cy="4425696"/>
        </p:xfrm>
        <a:graphic>
          <a:graphicData uri="http://schemas.openxmlformats.org/drawingml/2006/table">
            <a:tbl>
              <a:tblPr/>
              <a:tblGrid>
                <a:gridCol w="7772400"/>
              </a:tblGrid>
              <a:tr h="45878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txBody>
                  <a:tcPr horzOverflow="overflow">
                    <a:lnL cap="flat">
                      <a:noFill/>
                    </a:lnL>
                    <a:lnR cap="flat">
                      <a:noFill/>
                    </a:lnR>
                    <a:lnT cap="flat">
                      <a:noFill/>
                    </a:lnT>
                    <a:lnB>
                      <a:noFill/>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charset="0"/>
                        </a:rPr>
                        <a:t>Find the Supplier ids of the suppliers who supply a red part that costs less than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charset="0"/>
                        </a:rPr>
                        <a:t>100 dollars and a green part that costs less than 100 dollars.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txBody>
                  <a:tcPr horzOverflow="overflow">
                    <a:lnL cap="flat">
                      <a:noFill/>
                    </a:lnL>
                    <a:lnR cap="flat">
                      <a:noFill/>
                    </a:lnR>
                    <a:lnT>
                      <a:noFill/>
                    </a:lnT>
                    <a:lnB>
                      <a:noFill/>
                    </a:lnB>
                    <a:lnTlToBr>
                      <a:noFill/>
                    </a:lnTlToBr>
                    <a:lnBlToTr>
                      <a:noFill/>
                    </a:lnBlToTr>
                    <a:noFill/>
                  </a:tcPr>
                </a:tc>
              </a:tr>
              <a:tr h="28733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txBody>
                  <a:tcPr horzOverflow="overflow">
                    <a:lnL cap="flat">
                      <a:noFill/>
                    </a:lnL>
                    <a:lnR cap="flat">
                      <a:noFill/>
                    </a:lnR>
                    <a:lnT>
                      <a:noFill/>
                    </a:lnT>
                    <a:lnB>
                      <a:noFill/>
                    </a:lnB>
                    <a:lnTlToBr>
                      <a:noFill/>
                    </a:lnTlToBr>
                    <a:lnBlToTr>
                      <a:noFill/>
                    </a:lnBlToTr>
                    <a:noFill/>
                  </a:tcPr>
                </a:tc>
              </a:tr>
              <a:tr h="28892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txBody>
                  <a:tcPr horzOverflow="overflow">
                    <a:lnL cap="flat">
                      <a:noFill/>
                    </a:lnL>
                    <a:lnR cap="flat">
                      <a:noFill/>
                    </a:lnR>
                    <a:lnT>
                      <a:noFill/>
                    </a:lnT>
                    <a:lnB>
                      <a:noFill/>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charset="0"/>
                        </a:rPr>
                        <a:t>Find the Supplier names of the suppliers who supply a red part that costs less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charset="0"/>
                        </a:rPr>
                        <a:t>than 100 dollars and a green part that costs less than 100 dollars.</a:t>
                      </a:r>
                    </a:p>
                  </a:txBody>
                  <a:tcPr horzOverflow="overflow">
                    <a:lnL cap="flat">
                      <a:noFill/>
                    </a:lnL>
                    <a:lnR cap="flat">
                      <a:noFill/>
                    </a:lnR>
                    <a:lnT>
                      <a:noFill/>
                    </a:lnT>
                    <a:lnB>
                      <a:noFill/>
                    </a:lnB>
                    <a:lnTlToBr>
                      <a:noFill/>
                    </a:lnTlToBr>
                    <a:lnBlToTr>
                      <a:noFill/>
                    </a:lnBlToTr>
                    <a:noFill/>
                  </a:tcPr>
                </a:tc>
              </a:tr>
              <a:tr h="28733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txBody>
                  <a:tcPr horzOverflow="overflow">
                    <a:lnL cap="flat">
                      <a:noFill/>
                    </a:lnL>
                    <a:lnR cap="flat">
                      <a:noFill/>
                    </a:lnR>
                    <a:lnT>
                      <a:noFill/>
                    </a:lnT>
                    <a:lnB>
                      <a:noFill/>
                    </a:lnB>
                    <a:lnTlToBr>
                      <a:noFill/>
                    </a:lnTlToBr>
                    <a:lnBlToTr>
                      <a:noFill/>
                    </a:lnBlToTr>
                    <a:noFill/>
                  </a:tcPr>
                </a:tc>
              </a:tr>
              <a:tr h="28892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txBody>
                  <a:tcPr horzOverflow="overflow">
                    <a:lnL cap="flat">
                      <a:noFill/>
                    </a:lnL>
                    <a:lnR cap="flat">
                      <a:noFill/>
                    </a:lnR>
                    <a:lnT>
                      <a:noFill/>
                    </a:lnT>
                    <a:lnB cap="flat">
                      <a:noFill/>
                    </a:lnB>
                    <a:lnTlToBr>
                      <a:noFill/>
                    </a:lnTlToBr>
                    <a:lnBlToTr>
                      <a:noFill/>
                    </a:lnBlToTr>
                    <a:noFill/>
                  </a:tcPr>
                </a:tc>
              </a:tr>
            </a:tbl>
          </a:graphicData>
        </a:graphic>
      </p:graphicFrame>
      <p:pic>
        <p:nvPicPr>
          <p:cNvPr id="30732" name="Picture 31"/>
          <p:cNvPicPr>
            <a:picLocks noChangeAspect="1" noChangeArrowheads="1"/>
          </p:cNvPicPr>
          <p:nvPr/>
        </p:nvPicPr>
        <p:blipFill>
          <a:blip r:embed="rId2" cstate="print"/>
          <a:srcRect/>
          <a:stretch>
            <a:fillRect/>
          </a:stretch>
        </p:blipFill>
        <p:spPr bwMode="auto">
          <a:xfrm>
            <a:off x="685800" y="2247900"/>
            <a:ext cx="7545388" cy="723900"/>
          </a:xfrm>
          <a:prstGeom prst="rect">
            <a:avLst/>
          </a:prstGeom>
          <a:noFill/>
          <a:ln w="9525">
            <a:noFill/>
            <a:miter lim="800000"/>
            <a:headEnd/>
            <a:tailEnd/>
          </a:ln>
        </p:spPr>
      </p:pic>
      <p:pic>
        <p:nvPicPr>
          <p:cNvPr id="30733" name="Picture 32"/>
          <p:cNvPicPr>
            <a:picLocks noChangeAspect="1" noChangeArrowheads="1"/>
          </p:cNvPicPr>
          <p:nvPr/>
        </p:nvPicPr>
        <p:blipFill>
          <a:blip r:embed="rId3" cstate="print"/>
          <a:srcRect/>
          <a:stretch>
            <a:fillRect/>
          </a:stretch>
        </p:blipFill>
        <p:spPr bwMode="auto">
          <a:xfrm>
            <a:off x="685800" y="4356100"/>
            <a:ext cx="8229600" cy="673100"/>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CH4 EXERCISES</a:t>
            </a:r>
          </a:p>
        </p:txBody>
      </p:sp>
      <p:sp>
        <p:nvSpPr>
          <p:cNvPr id="31747" name="Rectangle 3"/>
          <p:cNvSpPr>
            <a:spLocks noGrp="1" noChangeArrowheads="1"/>
          </p:cNvSpPr>
          <p:nvPr>
            <p:ph type="body" idx="1"/>
          </p:nvPr>
        </p:nvSpPr>
        <p:spPr/>
        <p:txBody>
          <a:bodyPr/>
          <a:lstStyle/>
          <a:p>
            <a:pPr eaLnBrk="1" hangingPunct="1">
              <a:buFont typeface="Wingdings" pitchFamily="2" charset="2"/>
              <a:buNone/>
            </a:pPr>
            <a:r>
              <a:rPr lang="en-US" sz="2400" b="1" dirty="0" smtClean="0"/>
              <a:t>4.6. What is </a:t>
            </a:r>
            <a:r>
              <a:rPr lang="en-US" sz="2400" b="1" i="1" dirty="0" smtClean="0"/>
              <a:t>relational completeness</a:t>
            </a:r>
            <a:r>
              <a:rPr lang="en-US" sz="2400" b="1" dirty="0" smtClean="0"/>
              <a:t>? If a query language is relationally complete, can you write any desired query in that language?</a:t>
            </a:r>
          </a:p>
          <a:p>
            <a:pPr lvl="1" eaLnBrk="1" hangingPunct="1"/>
            <a:endParaRPr lang="en-US" i="1" dirty="0" smtClean="0"/>
          </a:p>
          <a:p>
            <a:pPr lvl="1" eaLnBrk="1" hangingPunct="1"/>
            <a:r>
              <a:rPr lang="en-US" sz="1800" i="1" dirty="0" smtClean="0"/>
              <a:t>Relational completeness </a:t>
            </a:r>
            <a:r>
              <a:rPr lang="en-US" sz="1800" dirty="0" smtClean="0"/>
              <a:t>means that a query language can express all the queries that can be expressed in relational algebra. It does not mean that the language can express any desired query.</a:t>
            </a:r>
          </a:p>
          <a:p>
            <a:pPr lvl="1" eaLnBrk="1" hangingPunct="1"/>
            <a:endParaRPr lang="en-US" sz="1800" dirty="0" smtClean="0"/>
          </a:p>
          <a:p>
            <a:pPr lvl="1" eaLnBrk="1" hangingPunct="1"/>
            <a:r>
              <a:rPr lang="en-US" sz="1800" dirty="0" smtClean="0"/>
              <a:t>Relational Algebra can’t represent Recursion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dirty="0" smtClean="0"/>
              <a:t>CH4 EXERCISES</a:t>
            </a:r>
          </a:p>
        </p:txBody>
      </p:sp>
      <p:sp>
        <p:nvSpPr>
          <p:cNvPr id="31747" name="Rectangle 3"/>
          <p:cNvSpPr>
            <a:spLocks noGrp="1" noChangeArrowheads="1"/>
          </p:cNvSpPr>
          <p:nvPr>
            <p:ph type="body" idx="1"/>
          </p:nvPr>
        </p:nvSpPr>
        <p:spPr/>
        <p:txBody>
          <a:bodyPr/>
          <a:lstStyle/>
          <a:p>
            <a:pPr eaLnBrk="1" hangingPunct="1">
              <a:buNone/>
            </a:pPr>
            <a:r>
              <a:rPr lang="en-US" sz="2400" b="1" dirty="0" smtClean="0"/>
              <a:t>4.3. Consider the Supplier-Parts-Catalog schema. State what the following queries compute:</a:t>
            </a:r>
          </a:p>
          <a:p>
            <a:pPr eaLnBrk="1" hangingPunct="1">
              <a:buNone/>
            </a:pPr>
            <a:endParaRPr lang="en-US" sz="2400" dirty="0" smtClean="0"/>
          </a:p>
          <a:p>
            <a:pPr eaLnBrk="1" hangingPunct="1">
              <a:buFont typeface="Wingdings" pitchFamily="2" charset="2"/>
              <a:buNone/>
            </a:pPr>
            <a:endParaRPr lang="en-US" sz="2400" b="1" dirty="0" smtClean="0"/>
          </a:p>
          <a:p>
            <a:pPr lvl="1" eaLnBrk="1" hangingPunct="1"/>
            <a:endParaRPr lang="en-US" i="1" dirty="0" smtClean="0"/>
          </a:p>
          <a:p>
            <a:r>
              <a:rPr lang="en-US" sz="3200" dirty="0" smtClean="0">
                <a:solidFill>
                  <a:schemeClr val="tx1"/>
                </a:solidFill>
                <a:latin typeface="+mn-lt"/>
                <a:ea typeface="+mn-ea"/>
                <a:cs typeface="+mn-cs"/>
              </a:rPr>
              <a:t>Write the following queries in relational algebra, </a:t>
            </a:r>
            <a:r>
              <a:rPr lang="en-US" sz="3200" dirty="0" err="1" smtClean="0">
                <a:solidFill>
                  <a:schemeClr val="tx1"/>
                </a:solidFill>
                <a:latin typeface="+mn-lt"/>
                <a:ea typeface="+mn-ea"/>
                <a:cs typeface="+mn-cs"/>
              </a:rPr>
              <a:t>tuple</a:t>
            </a:r>
            <a:r>
              <a:rPr lang="en-US" sz="3200" dirty="0" smtClean="0">
                <a:solidFill>
                  <a:schemeClr val="tx1"/>
                </a:solidFill>
                <a:latin typeface="+mn-lt"/>
                <a:ea typeface="+mn-ea"/>
                <a:cs typeface="+mn-cs"/>
              </a:rPr>
              <a:t> relational calculus, and domain relational calculus:</a:t>
            </a:r>
            <a:endParaRPr lang="en-US" sz="6600" dirty="0" smtClean="0"/>
          </a:p>
        </p:txBody>
      </p:sp>
      <p:pic>
        <p:nvPicPr>
          <p:cNvPr id="4" name="Picture 33"/>
          <p:cNvPicPr>
            <a:picLocks noChangeAspect="1" noChangeArrowheads="1"/>
          </p:cNvPicPr>
          <p:nvPr/>
        </p:nvPicPr>
        <p:blipFill>
          <a:blip r:embed="rId2" cstate="print"/>
          <a:srcRect/>
          <a:stretch>
            <a:fillRect/>
          </a:stretch>
        </p:blipFill>
        <p:spPr bwMode="auto">
          <a:xfrm>
            <a:off x="1524000" y="2819400"/>
            <a:ext cx="5822950" cy="722313"/>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CH4 EXERCISES</a:t>
            </a:r>
            <a:endParaRPr lang="en-US" dirty="0"/>
          </a:p>
        </p:txBody>
      </p:sp>
      <p:sp>
        <p:nvSpPr>
          <p:cNvPr id="3" name="Content Placeholder 2"/>
          <p:cNvSpPr>
            <a:spLocks noGrp="1"/>
          </p:cNvSpPr>
          <p:nvPr>
            <p:ph idx="1"/>
          </p:nvPr>
        </p:nvSpPr>
        <p:spPr/>
        <p:txBody>
          <a:bodyPr/>
          <a:lstStyle/>
          <a:p>
            <a:r>
              <a:rPr lang="en-US" sz="2400" dirty="0" smtClean="0">
                <a:solidFill>
                  <a:schemeClr val="tx1"/>
                </a:solidFill>
                <a:latin typeface="+mn-lt"/>
                <a:ea typeface="+mn-ea"/>
                <a:cs typeface="+mn-cs"/>
              </a:rPr>
              <a:t>Find the names of suppliers who supply some red part.</a:t>
            </a:r>
          </a:p>
          <a:p>
            <a:r>
              <a:rPr lang="en-US" sz="2400" dirty="0" smtClean="0">
                <a:solidFill>
                  <a:schemeClr val="tx1"/>
                </a:solidFill>
                <a:latin typeface="+mn-lt"/>
                <a:ea typeface="+mn-ea"/>
                <a:cs typeface="+mn-cs"/>
              </a:rPr>
              <a:t>Find the </a:t>
            </a:r>
            <a:r>
              <a:rPr lang="en-US" sz="2400" dirty="0" err="1" smtClean="0">
                <a:solidFill>
                  <a:schemeClr val="tx1"/>
                </a:solidFill>
                <a:latin typeface="+mn-lt"/>
                <a:ea typeface="+mn-ea"/>
                <a:cs typeface="+mn-cs"/>
              </a:rPr>
              <a:t>sids</a:t>
            </a:r>
            <a:r>
              <a:rPr lang="en-US" sz="2400" dirty="0" smtClean="0">
                <a:solidFill>
                  <a:schemeClr val="tx1"/>
                </a:solidFill>
                <a:latin typeface="+mn-lt"/>
                <a:ea typeface="+mn-ea"/>
                <a:cs typeface="+mn-cs"/>
              </a:rPr>
              <a:t> of suppliers who supply some red part or are at 221 Packer Ave.</a:t>
            </a:r>
          </a:p>
          <a:p>
            <a:r>
              <a:rPr lang="en-US" sz="2400" dirty="0" smtClean="0">
                <a:solidFill>
                  <a:schemeClr val="tx1"/>
                </a:solidFill>
                <a:latin typeface="+mn-lt"/>
                <a:ea typeface="+mn-ea"/>
                <a:cs typeface="+mn-cs"/>
              </a:rPr>
              <a:t>Find the </a:t>
            </a:r>
            <a:r>
              <a:rPr lang="en-US" sz="2400" dirty="0" err="1" smtClean="0">
                <a:solidFill>
                  <a:schemeClr val="tx1"/>
                </a:solidFill>
                <a:latin typeface="+mn-lt"/>
                <a:ea typeface="+mn-ea"/>
                <a:cs typeface="+mn-cs"/>
              </a:rPr>
              <a:t>sids</a:t>
            </a:r>
            <a:r>
              <a:rPr lang="en-US" sz="2400" dirty="0" smtClean="0">
                <a:solidFill>
                  <a:schemeClr val="tx1"/>
                </a:solidFill>
                <a:latin typeface="+mn-lt"/>
                <a:ea typeface="+mn-ea"/>
                <a:cs typeface="+mn-cs"/>
              </a:rPr>
              <a:t> of suppliers who supply every red part.</a:t>
            </a:r>
          </a:p>
          <a:p>
            <a:r>
              <a:rPr lang="en-US" sz="2400" dirty="0" smtClean="0">
                <a:solidFill>
                  <a:schemeClr val="tx1"/>
                </a:solidFill>
                <a:latin typeface="+mn-lt"/>
                <a:ea typeface="+mn-ea"/>
                <a:cs typeface="+mn-cs"/>
              </a:rPr>
              <a:t>Find pairs of </a:t>
            </a:r>
            <a:r>
              <a:rPr lang="en-US" sz="2400" dirty="0" err="1" smtClean="0">
                <a:solidFill>
                  <a:schemeClr val="tx1"/>
                </a:solidFill>
                <a:latin typeface="+mn-lt"/>
                <a:ea typeface="+mn-ea"/>
                <a:cs typeface="+mn-cs"/>
              </a:rPr>
              <a:t>sids</a:t>
            </a:r>
            <a:r>
              <a:rPr lang="en-US" sz="2400" dirty="0" smtClean="0">
                <a:solidFill>
                  <a:schemeClr val="tx1"/>
                </a:solidFill>
                <a:latin typeface="+mn-lt"/>
                <a:ea typeface="+mn-ea"/>
                <a:cs typeface="+mn-cs"/>
              </a:rPr>
              <a:t> such that the supplier with the first </a:t>
            </a:r>
            <a:r>
              <a:rPr lang="en-US" sz="2400" dirty="0" err="1" smtClean="0">
                <a:solidFill>
                  <a:schemeClr val="tx1"/>
                </a:solidFill>
                <a:latin typeface="+mn-lt"/>
                <a:ea typeface="+mn-ea"/>
                <a:cs typeface="+mn-cs"/>
              </a:rPr>
              <a:t>sid</a:t>
            </a:r>
            <a:r>
              <a:rPr lang="en-US" sz="2400" dirty="0" smtClean="0">
                <a:solidFill>
                  <a:schemeClr val="tx1"/>
                </a:solidFill>
                <a:latin typeface="+mn-lt"/>
                <a:ea typeface="+mn-ea"/>
                <a:cs typeface="+mn-cs"/>
              </a:rPr>
              <a:t> charges more for some part than the supplier with the second </a:t>
            </a:r>
            <a:r>
              <a:rPr lang="en-US" sz="2400" dirty="0" err="1" smtClean="0">
                <a:solidFill>
                  <a:schemeClr val="tx1"/>
                </a:solidFill>
                <a:latin typeface="+mn-lt"/>
                <a:ea typeface="+mn-ea"/>
                <a:cs typeface="+mn-cs"/>
              </a:rPr>
              <a:t>sid</a:t>
            </a:r>
            <a:r>
              <a:rPr lang="en-US" sz="2400" dirty="0" smtClean="0">
                <a:solidFill>
                  <a:schemeClr val="tx1"/>
                </a:solidFill>
                <a:latin typeface="+mn-lt"/>
                <a:ea typeface="+mn-ea"/>
                <a:cs typeface="+mn-cs"/>
              </a:rPr>
              <a:t>.</a:t>
            </a:r>
          </a:p>
          <a:p>
            <a:r>
              <a:rPr lang="en-US" sz="2400" dirty="0" smtClean="0">
                <a:solidFill>
                  <a:schemeClr val="tx1"/>
                </a:solidFill>
                <a:latin typeface="+mn-lt"/>
                <a:ea typeface="+mn-ea"/>
                <a:cs typeface="+mn-cs"/>
              </a:rPr>
              <a:t>Find the </a:t>
            </a:r>
            <a:r>
              <a:rPr lang="en-US" sz="2400" dirty="0" err="1" smtClean="0">
                <a:solidFill>
                  <a:schemeClr val="tx1"/>
                </a:solidFill>
                <a:latin typeface="+mn-lt"/>
                <a:ea typeface="+mn-ea"/>
                <a:cs typeface="+mn-cs"/>
              </a:rPr>
              <a:t>pids</a:t>
            </a:r>
            <a:r>
              <a:rPr lang="en-US" sz="2400" dirty="0" smtClean="0">
                <a:solidFill>
                  <a:schemeClr val="tx1"/>
                </a:solidFill>
                <a:latin typeface="+mn-lt"/>
                <a:ea typeface="+mn-ea"/>
                <a:cs typeface="+mn-cs"/>
              </a:rPr>
              <a:t> of the most expensive parts supplied by suppliers named Yosemite </a:t>
            </a:r>
            <a:r>
              <a:rPr lang="en-US" sz="2400" smtClean="0">
                <a:solidFill>
                  <a:schemeClr val="tx1"/>
                </a:solidFill>
                <a:latin typeface="+mn-lt"/>
                <a:ea typeface="+mn-ea"/>
                <a:cs typeface="+mn-cs"/>
              </a:rPr>
              <a:t>Sham</a:t>
            </a:r>
            <a:r>
              <a:rPr lang="en-US" sz="2400" smtClean="0">
                <a:solidFill>
                  <a:schemeClr val="tx1"/>
                </a:solidFill>
                <a:latin typeface="+mn-lt"/>
                <a:ea typeface="+mn-ea"/>
                <a:cs typeface="+mn-cs"/>
              </a:rPr>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dirty="0" smtClean="0"/>
              <a:t>Questions?</a:t>
            </a:r>
          </a:p>
        </p:txBody>
      </p:sp>
      <p:sp>
        <p:nvSpPr>
          <p:cNvPr id="32771" name="Rectangle 3"/>
          <p:cNvSpPr>
            <a:spLocks noGrp="1" noChangeArrowheads="1"/>
          </p:cNvSpPr>
          <p:nvPr>
            <p:ph type="body" idx="1"/>
          </p:nvPr>
        </p:nvSpPr>
        <p:spPr/>
        <p:txBody>
          <a:bodyPr/>
          <a:lstStyle/>
          <a:p>
            <a:pPr eaLnBrk="1" hangingPunct="1"/>
            <a:r>
              <a:rPr lang="en-US" dirty="0" smtClean="0"/>
              <a:t>Eduardo Ruiz</a:t>
            </a:r>
          </a:p>
          <a:p>
            <a:pPr lvl="1" eaLnBrk="1" hangingPunct="1"/>
            <a:r>
              <a:rPr lang="en-US" dirty="0" smtClean="0"/>
              <a:t>ECS-232  (&gt; 1 pm )</a:t>
            </a:r>
          </a:p>
          <a:p>
            <a:pPr lvl="1" eaLnBrk="1" hangingPunct="1"/>
            <a:r>
              <a:rPr lang="en-US" dirty="0" smtClean="0"/>
              <a:t>Subject: COP-5725 &lt;YOUR NAME</a:t>
            </a:r>
            <a:r>
              <a:rPr lang="en-US" dirty="0" smtClean="0"/>
              <a:t>&gt;</a:t>
            </a:r>
            <a:endParaRPr lang="en-US"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a:t>
            </a:r>
            <a:endParaRPr lang="en-US" dirty="0"/>
          </a:p>
        </p:txBody>
      </p:sp>
      <p:sp>
        <p:nvSpPr>
          <p:cNvPr id="3" name="Content Placeholder 2"/>
          <p:cNvSpPr>
            <a:spLocks noGrp="1"/>
          </p:cNvSpPr>
          <p:nvPr>
            <p:ph idx="1"/>
          </p:nvPr>
        </p:nvSpPr>
        <p:spPr/>
        <p:txBody>
          <a:bodyPr/>
          <a:lstStyle/>
          <a:p>
            <a:r>
              <a:rPr lang="en-US" dirty="0" smtClean="0"/>
              <a:t>Schema (18)</a:t>
            </a:r>
          </a:p>
          <a:p>
            <a:pPr lvl="1"/>
            <a:r>
              <a:rPr lang="en-US" dirty="0" smtClean="0"/>
              <a:t> Incomplete representation, wrong representation, Misapplied notation (-3)</a:t>
            </a:r>
          </a:p>
          <a:p>
            <a:pPr lvl="1"/>
            <a:r>
              <a:rPr lang="en-US" dirty="0" smtClean="0"/>
              <a:t>(-12) Schemas with diff notation that the one used in the book or  handwritten diagrams (you will not graded until you present the digital format)</a:t>
            </a:r>
          </a:p>
          <a:p>
            <a:r>
              <a:rPr lang="en-US" dirty="0" smtClean="0"/>
              <a:t>Relational Schema Definition (15)</a:t>
            </a:r>
          </a:p>
          <a:p>
            <a:pPr lvl="1"/>
            <a:r>
              <a:rPr lang="en-US" dirty="0" smtClean="0"/>
              <a:t>SQL errors, consistency with the ER, missing constraints, normal form problems (-3)</a:t>
            </a:r>
          </a:p>
          <a:p>
            <a:pPr lvl="1"/>
            <a:r>
              <a:rPr lang="en-US" dirty="0" smtClean="0"/>
              <a:t>(-10) if you don’t use the INNODB engine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a:t>
            </a:r>
            <a:endParaRPr lang="en-US" dirty="0"/>
          </a:p>
        </p:txBody>
      </p:sp>
      <p:sp>
        <p:nvSpPr>
          <p:cNvPr id="3" name="Content Placeholder 2"/>
          <p:cNvSpPr>
            <a:spLocks noGrp="1"/>
          </p:cNvSpPr>
          <p:nvPr>
            <p:ph idx="1"/>
          </p:nvPr>
        </p:nvSpPr>
        <p:spPr/>
        <p:txBody>
          <a:bodyPr/>
          <a:lstStyle/>
          <a:p>
            <a:r>
              <a:rPr lang="en-US" dirty="0" smtClean="0"/>
              <a:t>Data (5)</a:t>
            </a:r>
          </a:p>
          <a:p>
            <a:pPr lvl="1"/>
            <a:r>
              <a:rPr lang="en-US" dirty="0" smtClean="0"/>
              <a:t> Invalid Syntax (-2)</a:t>
            </a:r>
          </a:p>
          <a:p>
            <a:r>
              <a:rPr lang="en-US" dirty="0" smtClean="0"/>
              <a:t>View Definitions (12)</a:t>
            </a:r>
          </a:p>
          <a:p>
            <a:pPr lvl="1"/>
            <a:r>
              <a:rPr lang="en-US" dirty="0" smtClean="0"/>
              <a:t>SQL errors, consistency with the definition (-2)</a:t>
            </a:r>
          </a:p>
          <a:p>
            <a:pPr lvl="1"/>
            <a:r>
              <a:rPr lang="en-US" dirty="0" smtClean="0"/>
              <a:t>You </a:t>
            </a:r>
            <a:r>
              <a:rPr lang="en-US" b="1" dirty="0" smtClean="0"/>
              <a:t>must</a:t>
            </a:r>
            <a:r>
              <a:rPr lang="en-US" dirty="0" smtClean="0"/>
              <a:t> define the semantic for your proposed views (-2)</a:t>
            </a:r>
          </a:p>
          <a:p>
            <a:pPr lvl="1"/>
            <a:r>
              <a:rPr lang="en-US" dirty="0" smtClean="0"/>
              <a:t>Select count(*) queries (-1)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CH1 EXERCISES</a:t>
            </a:r>
          </a:p>
        </p:txBody>
      </p:sp>
      <p:sp>
        <p:nvSpPr>
          <p:cNvPr id="6147"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1900" b="1" dirty="0" smtClean="0"/>
              <a:t>1.4. Explain the difference between external, internal, and conceptual schemas. </a:t>
            </a:r>
          </a:p>
          <a:p>
            <a:pPr lvl="1" eaLnBrk="1" hangingPunct="1">
              <a:lnSpc>
                <a:spcPct val="90000"/>
              </a:lnSpc>
            </a:pPr>
            <a:r>
              <a:rPr lang="en-US" sz="1800" b="1" dirty="0" smtClean="0"/>
              <a:t>External schemas</a:t>
            </a:r>
            <a:r>
              <a:rPr lang="en-US" sz="1800" dirty="0" smtClean="0"/>
              <a:t>: </a:t>
            </a:r>
          </a:p>
          <a:p>
            <a:pPr lvl="2" eaLnBrk="1" hangingPunct="1">
              <a:lnSpc>
                <a:spcPct val="90000"/>
              </a:lnSpc>
            </a:pPr>
            <a:r>
              <a:rPr lang="en-US" sz="1700" dirty="0" smtClean="0"/>
              <a:t>Allow data access to be customized at the level of individual users or groups of users using different </a:t>
            </a:r>
            <a:r>
              <a:rPr lang="en-US" sz="1700" b="1" i="1" dirty="0" smtClean="0"/>
              <a:t>VIEWS</a:t>
            </a:r>
            <a:r>
              <a:rPr lang="en-US" sz="1700" dirty="0" smtClean="0"/>
              <a:t> of the same conceptual schema. </a:t>
            </a:r>
          </a:p>
          <a:p>
            <a:pPr lvl="2" eaLnBrk="1" hangingPunct="1">
              <a:lnSpc>
                <a:spcPct val="90000"/>
              </a:lnSpc>
            </a:pPr>
            <a:r>
              <a:rPr lang="en-US" sz="1700" dirty="0" smtClean="0"/>
              <a:t>Views are not stored in DBMS but they generated on-demand.</a:t>
            </a:r>
          </a:p>
          <a:p>
            <a:pPr lvl="1" eaLnBrk="1" hangingPunct="1">
              <a:lnSpc>
                <a:spcPct val="90000"/>
              </a:lnSpc>
            </a:pPr>
            <a:r>
              <a:rPr lang="en-US" sz="1800" b="1" dirty="0" smtClean="0"/>
              <a:t>Conceptual (logical) schemas</a:t>
            </a:r>
            <a:r>
              <a:rPr lang="en-US" sz="1800" dirty="0" smtClean="0"/>
              <a:t>: </a:t>
            </a:r>
          </a:p>
          <a:p>
            <a:pPr lvl="2" eaLnBrk="1" hangingPunct="1">
              <a:lnSpc>
                <a:spcPct val="90000"/>
              </a:lnSpc>
            </a:pPr>
            <a:r>
              <a:rPr lang="en-US" sz="1700" dirty="0" smtClean="0"/>
              <a:t>Describes all the data in terms of the data model. In a relational DBMS, it describes all relations stored. </a:t>
            </a:r>
          </a:p>
          <a:p>
            <a:pPr lvl="2" eaLnBrk="1" hangingPunct="1">
              <a:lnSpc>
                <a:spcPct val="90000"/>
              </a:lnSpc>
            </a:pPr>
            <a:r>
              <a:rPr lang="en-US" sz="1700" dirty="0" smtClean="0"/>
              <a:t>While there are several views for a given database, there is exactly one conceptual schema to </a:t>
            </a:r>
            <a:r>
              <a:rPr lang="en-US" sz="1700" i="1" dirty="0" smtClean="0"/>
              <a:t>all </a:t>
            </a:r>
            <a:r>
              <a:rPr lang="en-US" sz="1700" dirty="0" smtClean="0"/>
              <a:t>users. </a:t>
            </a:r>
          </a:p>
          <a:p>
            <a:pPr lvl="1" eaLnBrk="1" hangingPunct="1">
              <a:lnSpc>
                <a:spcPct val="90000"/>
              </a:lnSpc>
            </a:pPr>
            <a:r>
              <a:rPr lang="en-US" sz="1800" b="1" dirty="0" smtClean="0"/>
              <a:t>Internal (physical) schemas</a:t>
            </a:r>
            <a:r>
              <a:rPr lang="en-US" sz="1800" dirty="0" smtClean="0"/>
              <a:t>: </a:t>
            </a:r>
          </a:p>
          <a:p>
            <a:pPr lvl="2" eaLnBrk="1" hangingPunct="1">
              <a:lnSpc>
                <a:spcPct val="90000"/>
              </a:lnSpc>
            </a:pPr>
            <a:r>
              <a:rPr lang="en-US" sz="1700" dirty="0" smtClean="0"/>
              <a:t>Describes how the relations described in the conceptual schema are actually stored on disk (or other physical media).</a:t>
            </a:r>
            <a:endParaRPr lang="en-US" sz="18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a:t>
            </a:r>
            <a:endParaRPr lang="en-US" dirty="0"/>
          </a:p>
        </p:txBody>
      </p:sp>
      <p:sp>
        <p:nvSpPr>
          <p:cNvPr id="3" name="Content Placeholder 2"/>
          <p:cNvSpPr>
            <a:spLocks noGrp="1"/>
          </p:cNvSpPr>
          <p:nvPr>
            <p:ph idx="1"/>
          </p:nvPr>
        </p:nvSpPr>
        <p:spPr/>
        <p:txBody>
          <a:bodyPr/>
          <a:lstStyle/>
          <a:p>
            <a:r>
              <a:rPr lang="en-US" dirty="0" smtClean="0"/>
              <a:t>40% penalty for late submissions (2 days max)</a:t>
            </a:r>
          </a:p>
          <a:p>
            <a:endParaRPr lang="en-US" dirty="0" smtClean="0"/>
          </a:p>
          <a:p>
            <a:r>
              <a:rPr lang="en-US" dirty="0" smtClean="0"/>
              <a:t>Mail Title: COP5725 Project Submission -&lt;Names&gt;</a:t>
            </a:r>
          </a:p>
          <a:p>
            <a:endParaRPr lang="en-US" dirty="0" smtClean="0"/>
          </a:p>
          <a:p>
            <a:r>
              <a:rPr lang="en-US" dirty="0" smtClean="0"/>
              <a:t>Hard Copy (can be printed at both sides)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smtClean="0"/>
              <a:t>CH1 EXERCISES</a:t>
            </a:r>
          </a:p>
        </p:txBody>
      </p:sp>
      <p:sp>
        <p:nvSpPr>
          <p:cNvPr id="7171" name="Rectangle 3"/>
          <p:cNvSpPr>
            <a:spLocks noGrp="1" noChangeArrowheads="1"/>
          </p:cNvSpPr>
          <p:nvPr>
            <p:ph type="body" idx="1"/>
          </p:nvPr>
        </p:nvSpPr>
        <p:spPr>
          <a:xfrm>
            <a:off x="457200" y="1719263"/>
            <a:ext cx="8229600" cy="3157537"/>
          </a:xfrm>
        </p:spPr>
        <p:txBody>
          <a:bodyPr/>
          <a:lstStyle/>
          <a:p>
            <a:pPr eaLnBrk="1" hangingPunct="1">
              <a:lnSpc>
                <a:spcPct val="80000"/>
              </a:lnSpc>
              <a:buFont typeface="Wingdings" pitchFamily="2" charset="2"/>
              <a:buNone/>
            </a:pPr>
            <a:r>
              <a:rPr lang="en-US" sz="2200" b="1" dirty="0" smtClean="0"/>
              <a:t>1.4. How are these different schema layers related to the concepts of logical and physical data independence?</a:t>
            </a:r>
          </a:p>
          <a:p>
            <a:pPr eaLnBrk="1" hangingPunct="1">
              <a:lnSpc>
                <a:spcPct val="80000"/>
              </a:lnSpc>
            </a:pPr>
            <a:r>
              <a:rPr lang="en-US" sz="2600" dirty="0" smtClean="0"/>
              <a:t>Logical Data Independence</a:t>
            </a:r>
          </a:p>
          <a:p>
            <a:pPr lvl="1" eaLnBrk="1" hangingPunct="1">
              <a:lnSpc>
                <a:spcPct val="80000"/>
              </a:lnSpc>
            </a:pPr>
            <a:r>
              <a:rPr lang="en-US" sz="2200" dirty="0" smtClean="0"/>
              <a:t>Protection from changes in Logical Structure of Data (The Conceptual Schema)</a:t>
            </a:r>
          </a:p>
          <a:p>
            <a:pPr lvl="1" eaLnBrk="1" hangingPunct="1">
              <a:lnSpc>
                <a:spcPct val="80000"/>
              </a:lnSpc>
            </a:pPr>
            <a:r>
              <a:rPr lang="en-US" sz="2200" dirty="0" smtClean="0"/>
              <a:t>Provided by External Schema (Views).</a:t>
            </a:r>
          </a:p>
          <a:p>
            <a:pPr lvl="1" eaLnBrk="1" hangingPunct="1">
              <a:lnSpc>
                <a:spcPct val="80000"/>
              </a:lnSpc>
            </a:pPr>
            <a:r>
              <a:rPr lang="en-US" sz="2200" dirty="0" smtClean="0"/>
              <a:t>Views definitions are updated on changes. The external schema definition are maintained (and more important the programs running on this schemas)</a:t>
            </a:r>
          </a:p>
          <a:p>
            <a:pPr eaLnBrk="1" hangingPunct="1">
              <a:lnSpc>
                <a:spcPct val="80000"/>
              </a:lnSpc>
            </a:pPr>
            <a:r>
              <a:rPr lang="en-US" sz="2600" dirty="0" smtClean="0"/>
              <a:t>Physical Data Independence</a:t>
            </a:r>
          </a:p>
          <a:p>
            <a:pPr lvl="1" eaLnBrk="1" hangingPunct="1">
              <a:lnSpc>
                <a:spcPct val="80000"/>
              </a:lnSpc>
            </a:pPr>
            <a:r>
              <a:rPr lang="en-US" sz="2200" dirty="0" smtClean="0"/>
              <a:t>Protection from changes in Physical Structure of Data </a:t>
            </a:r>
          </a:p>
          <a:p>
            <a:pPr lvl="1" eaLnBrk="1" hangingPunct="1">
              <a:lnSpc>
                <a:spcPct val="80000"/>
              </a:lnSpc>
            </a:pPr>
            <a:r>
              <a:rPr lang="en-US" sz="2200" dirty="0" smtClean="0"/>
              <a:t>A relation can be stored in different ways at the physical level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CH1 EXERCISES</a:t>
            </a:r>
            <a:endParaRPr lang="en-US" dirty="0"/>
          </a:p>
        </p:txBody>
      </p:sp>
      <p:sp>
        <p:nvSpPr>
          <p:cNvPr id="3" name="Text Placeholder 2"/>
          <p:cNvSpPr>
            <a:spLocks noGrp="1"/>
          </p:cNvSpPr>
          <p:nvPr>
            <p:ph type="body" idx="1"/>
          </p:nvPr>
        </p:nvSpPr>
        <p:spPr/>
        <p:txBody>
          <a:bodyPr/>
          <a:lstStyle/>
          <a:p>
            <a:r>
              <a:rPr lang="en-US" dirty="0" smtClean="0"/>
              <a:t>Logical Independence</a:t>
            </a:r>
            <a:endParaRPr lang="en-US" dirty="0"/>
          </a:p>
        </p:txBody>
      </p:sp>
      <p:graphicFrame>
        <p:nvGraphicFramePr>
          <p:cNvPr id="7" name="Content Placeholder 6"/>
          <p:cNvGraphicFramePr>
            <a:graphicFrameLocks noGrp="1"/>
          </p:cNvGraphicFramePr>
          <p:nvPr>
            <p:ph sz="half" idx="2"/>
          </p:nvPr>
        </p:nvGraphicFramePr>
        <p:xfrm>
          <a:off x="457200" y="2174875"/>
          <a:ext cx="4040188" cy="395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4"/>
          <p:cNvSpPr>
            <a:spLocks noGrp="1"/>
          </p:cNvSpPr>
          <p:nvPr>
            <p:ph type="body" sz="quarter" idx="3"/>
          </p:nvPr>
        </p:nvSpPr>
        <p:spPr/>
        <p:txBody>
          <a:bodyPr/>
          <a:lstStyle/>
          <a:p>
            <a:r>
              <a:rPr lang="en-US" dirty="0" smtClean="0"/>
              <a:t>Physical Independence</a:t>
            </a:r>
            <a:endParaRPr lang="en-US" dirty="0"/>
          </a:p>
        </p:txBody>
      </p:sp>
      <p:graphicFrame>
        <p:nvGraphicFramePr>
          <p:cNvPr id="8" name="Content Placeholder 7"/>
          <p:cNvGraphicFramePr>
            <a:graphicFrameLocks noGrp="1"/>
          </p:cNvGraphicFramePr>
          <p:nvPr>
            <p:ph sz="quarter" idx="4"/>
          </p:nvPr>
        </p:nvGraphicFramePr>
        <p:xfrm>
          <a:off x="4645025" y="2174875"/>
          <a:ext cx="4041775" cy="39512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CH1 EXERCISES</a:t>
            </a:r>
            <a:endParaRPr lang="en-US" dirty="0"/>
          </a:p>
        </p:txBody>
      </p:sp>
      <p:pic>
        <p:nvPicPr>
          <p:cNvPr id="46082" name="Picture 2"/>
          <p:cNvPicPr>
            <a:picLocks noGrp="1" noChangeAspect="1" noChangeArrowheads="1"/>
          </p:cNvPicPr>
          <p:nvPr>
            <p:ph idx="1"/>
          </p:nvPr>
        </p:nvPicPr>
        <p:blipFill>
          <a:blip r:embed="rId2" cstate="print"/>
          <a:srcRect/>
          <a:stretch>
            <a:fillRect/>
          </a:stretch>
        </p:blipFill>
        <p:spPr bwMode="auto">
          <a:xfrm>
            <a:off x="1828800" y="1454738"/>
            <a:ext cx="5292432" cy="5131799"/>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smtClean="0"/>
              <a:t>CH2</a:t>
            </a:r>
          </a:p>
        </p:txBody>
      </p:sp>
      <p:sp>
        <p:nvSpPr>
          <p:cNvPr id="8195" name="Rectangle 3"/>
          <p:cNvSpPr>
            <a:spLocks noGrp="1" noChangeArrowheads="1"/>
          </p:cNvSpPr>
          <p:nvPr>
            <p:ph type="body" idx="1"/>
          </p:nvPr>
        </p:nvSpPr>
        <p:spPr/>
        <p:txBody>
          <a:bodyPr/>
          <a:lstStyle/>
          <a:p>
            <a:pPr eaLnBrk="1" hangingPunct="1"/>
            <a:r>
              <a:rPr lang="en-US" dirty="0" smtClean="0"/>
              <a:t>Ch1. Overview of  DBMSs</a:t>
            </a:r>
          </a:p>
          <a:p>
            <a:pPr eaLnBrk="1" hangingPunct="1"/>
            <a:r>
              <a:rPr lang="en-US" sz="3200" b="1" dirty="0" smtClean="0">
                <a:solidFill>
                  <a:schemeClr val="hlink"/>
                </a:solidFill>
              </a:rPr>
              <a:t>Ch2. Database Design</a:t>
            </a:r>
          </a:p>
          <a:p>
            <a:pPr eaLnBrk="1" hangingPunct="1"/>
            <a:r>
              <a:rPr lang="en-US" dirty="0" smtClean="0"/>
              <a:t>Ch3. Relational Model</a:t>
            </a:r>
          </a:p>
          <a:p>
            <a:pPr eaLnBrk="1" hangingPunct="1"/>
            <a:r>
              <a:rPr lang="en-US" dirty="0" smtClean="0"/>
              <a:t>Ch4. Relational Algebra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CH2 - Concepts</a:t>
            </a:r>
            <a:endParaRPr lang="en-US" dirty="0"/>
          </a:p>
        </p:txBody>
      </p:sp>
      <p:sp>
        <p:nvSpPr>
          <p:cNvPr id="3" name="Content Placeholder 2"/>
          <p:cNvSpPr>
            <a:spLocks noGrp="1"/>
          </p:cNvSpPr>
          <p:nvPr>
            <p:ph sz="half" idx="1"/>
          </p:nvPr>
        </p:nvSpPr>
        <p:spPr/>
        <p:txBody>
          <a:bodyPr/>
          <a:lstStyle/>
          <a:p>
            <a:r>
              <a:rPr lang="en-US" dirty="0" smtClean="0"/>
              <a:t>Domain</a:t>
            </a:r>
          </a:p>
          <a:p>
            <a:r>
              <a:rPr lang="en-US" dirty="0" smtClean="0"/>
              <a:t>Attribute</a:t>
            </a:r>
          </a:p>
          <a:p>
            <a:r>
              <a:rPr lang="en-US" dirty="0" smtClean="0"/>
              <a:t>Entity (Set)</a:t>
            </a:r>
          </a:p>
          <a:p>
            <a:r>
              <a:rPr lang="en-US" dirty="0" smtClean="0"/>
              <a:t>Relationship (Set)</a:t>
            </a:r>
          </a:p>
          <a:p>
            <a:r>
              <a:rPr lang="en-US" dirty="0" smtClean="0"/>
              <a:t>Key</a:t>
            </a:r>
          </a:p>
          <a:p>
            <a:r>
              <a:rPr lang="en-US" dirty="0" smtClean="0"/>
              <a:t>Candidate</a:t>
            </a:r>
          </a:p>
          <a:p>
            <a:r>
              <a:rPr lang="en-US" dirty="0" smtClean="0"/>
              <a:t>Primary Key</a:t>
            </a:r>
          </a:p>
          <a:p>
            <a:r>
              <a:rPr lang="en-US" dirty="0" smtClean="0"/>
              <a:t>Participation Constraint</a:t>
            </a:r>
          </a:p>
          <a:p>
            <a:pPr>
              <a:buNone/>
            </a:pPr>
            <a:endParaRPr lang="en-US" dirty="0"/>
          </a:p>
        </p:txBody>
      </p:sp>
      <p:sp>
        <p:nvSpPr>
          <p:cNvPr id="4" name="Content Placeholder 3"/>
          <p:cNvSpPr>
            <a:spLocks noGrp="1"/>
          </p:cNvSpPr>
          <p:nvPr>
            <p:ph sz="half" idx="2"/>
          </p:nvPr>
        </p:nvSpPr>
        <p:spPr/>
        <p:txBody>
          <a:bodyPr/>
          <a:lstStyle/>
          <a:p>
            <a:r>
              <a:rPr lang="en-US" dirty="0" smtClean="0"/>
              <a:t>Key Constraint</a:t>
            </a:r>
          </a:p>
          <a:p>
            <a:r>
              <a:rPr lang="en-US" dirty="0" smtClean="0"/>
              <a:t>Aggregation</a:t>
            </a:r>
          </a:p>
          <a:p>
            <a:r>
              <a:rPr lang="en-US" dirty="0" smtClean="0"/>
              <a:t>Overlap Constraint</a:t>
            </a:r>
          </a:p>
          <a:p>
            <a:r>
              <a:rPr lang="en-US" dirty="0" smtClean="0"/>
              <a:t>Descriptive Attributes</a:t>
            </a:r>
          </a:p>
          <a:p>
            <a:r>
              <a:rPr lang="en-US" dirty="0" smtClean="0"/>
              <a:t>Roles</a:t>
            </a:r>
          </a:p>
          <a:p>
            <a:r>
              <a:rPr lang="en-US" dirty="0" smtClean="0"/>
              <a:t>One-to-Many</a:t>
            </a:r>
          </a:p>
          <a:p>
            <a:r>
              <a:rPr lang="en-US" dirty="0" smtClean="0"/>
              <a:t>Many-to-Many</a:t>
            </a:r>
          </a:p>
          <a:p>
            <a:r>
              <a:rPr lang="en-US" dirty="0" smtClean="0"/>
              <a:t>Weak Entity Set</a:t>
            </a:r>
          </a:p>
          <a:p>
            <a:r>
              <a:rPr lang="en-US" dirty="0" smtClean="0"/>
              <a:t>Identifying Owner/Relationship</a:t>
            </a:r>
            <a:endParaRPr lang="en-US" dirty="0"/>
          </a:p>
        </p:txBody>
      </p:sp>
    </p:spTree>
  </p:cSld>
  <p:clrMapOvr>
    <a:masterClrMapping/>
  </p:clrMapOvr>
</p:sld>
</file>

<file path=ppt/theme/theme1.xml><?xml version="1.0" encoding="utf-8"?>
<a:theme xmlns:a="http://schemas.openxmlformats.org/drawingml/2006/main" name="Network">
  <a:themeElements>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Network</Template>
  <TotalTime>783</TotalTime>
  <Words>1696</Words>
  <Application>Microsoft Office PowerPoint</Application>
  <PresentationFormat>On-screen Show (4:3)</PresentationFormat>
  <Paragraphs>259</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Network</vt:lpstr>
      <vt:lpstr>COP5725 – Principles of Database Management Systems</vt:lpstr>
      <vt:lpstr>AGENDA</vt:lpstr>
      <vt:lpstr>AGENDA</vt:lpstr>
      <vt:lpstr>CH1 EXERCISES</vt:lpstr>
      <vt:lpstr>CH1 EXERCISES</vt:lpstr>
      <vt:lpstr>CH1 EXERCISES</vt:lpstr>
      <vt:lpstr>CH1 EXERCISES</vt:lpstr>
      <vt:lpstr>CH2</vt:lpstr>
      <vt:lpstr>CH2 - Concepts</vt:lpstr>
      <vt:lpstr>CH2 EXERCISES</vt:lpstr>
      <vt:lpstr>CH2 EXERCISES</vt:lpstr>
      <vt:lpstr>CH2 EXERCISES</vt:lpstr>
      <vt:lpstr>CH2 EXERCISES</vt:lpstr>
      <vt:lpstr>CH2 EXERCISES</vt:lpstr>
      <vt:lpstr>CH2 EXERCISES</vt:lpstr>
      <vt:lpstr>CH2 EXERCISES</vt:lpstr>
      <vt:lpstr>CH2 EXERCISES</vt:lpstr>
      <vt:lpstr>CH2 EXERCISES</vt:lpstr>
      <vt:lpstr>CH2 EXERCISES</vt:lpstr>
      <vt:lpstr>AGENDA</vt:lpstr>
      <vt:lpstr>CH3 - Concepts</vt:lpstr>
      <vt:lpstr>CH3 EXERCISES</vt:lpstr>
      <vt:lpstr>CH3 EXERCISES</vt:lpstr>
      <vt:lpstr>CH3 EXERCISES</vt:lpstr>
      <vt:lpstr>CH3 EXERCISES</vt:lpstr>
      <vt:lpstr>CH3 EXERCISES</vt:lpstr>
      <vt:lpstr>CH3 EXERCISES</vt:lpstr>
      <vt:lpstr>CH3 EXERCISES</vt:lpstr>
      <vt:lpstr>CH3 EXERCISES</vt:lpstr>
      <vt:lpstr>AGENDA</vt:lpstr>
      <vt:lpstr>CH4 EXERCISES</vt:lpstr>
      <vt:lpstr>CH4 EXERCISES</vt:lpstr>
      <vt:lpstr>CH4 EXERCISES</vt:lpstr>
      <vt:lpstr>CH4 EXERCISES</vt:lpstr>
      <vt:lpstr>CH4 EXERCISES</vt:lpstr>
      <vt:lpstr>CH4 EXERCISES</vt:lpstr>
      <vt:lpstr>Questions?</vt:lpstr>
      <vt:lpstr>Project</vt:lpstr>
      <vt:lpstr>Project</vt:lpstr>
      <vt:lpstr>Project</vt:lpstr>
    </vt:vector>
  </TitlesOfParts>
  <Company>FIU-SCS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COP5725 – Principles of Database Management Systems</dc:title>
  <dc:creator>Fernando Farfán</dc:creator>
  <cp:lastModifiedBy>FIU-SCS</cp:lastModifiedBy>
  <cp:revision>48</cp:revision>
  <dcterms:created xsi:type="dcterms:W3CDTF">2008-10-14T16:28:33Z</dcterms:created>
  <dcterms:modified xsi:type="dcterms:W3CDTF">2009-10-09T23:59:25Z</dcterms:modified>
</cp:coreProperties>
</file>