
<file path=[Content_Types].xml><?xml version="1.0" encoding="utf-8"?>
<Types xmlns="http://schemas.openxmlformats.org/package/2006/content-types">
  <Default Extension="xml" ContentType="application/xml"/>
  <Default Extension="bmp" ContentType="image/bmp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9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-112" y="-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p4\aamodt-pc3\papers\warp_scheduling_2\figures\all_results_pres.xlsx" TargetMode="External"/><Relationship Id="rId3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4\aamodt-pc3\papers\warp_scheduling_2\figures\all_results_p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p4\aamodt-pc3\papers\warp_scheduling_2\figures\all_results_pres.xlsx" TargetMode="External"/><Relationship Id="rId3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4\aamodt-pc3\papers\warp_scheduling_2\figures\all_results_p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28498943640178"/>
          <c:y val="0.0755290625167198"/>
          <c:w val="0.951290267881552"/>
          <c:h val="0.795379410906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9798584"/>
        <c:axId val="-2139817688"/>
      </c:barChart>
      <c:catAx>
        <c:axId val="-2139798584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139817688"/>
        <c:crosses val="autoZero"/>
        <c:auto val="1"/>
        <c:lblAlgn val="ctr"/>
        <c:lblOffset val="100"/>
        <c:noMultiLvlLbl val="0"/>
      </c:catAx>
      <c:valAx>
        <c:axId val="-2139817688"/>
        <c:scaling>
          <c:orientation val="minMax"/>
          <c:max val="90.0"/>
          <c:min val="0.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MPKI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39798584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8498943640178"/>
          <c:y val="0.0549672605062169"/>
          <c:w val="0.937954911403421"/>
          <c:h val="0.859592226453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'primary_comparison-cache-sens'!$BB$136</c:f>
              <c:strCache>
                <c:ptCount val="1"/>
                <c:pt idx="0">
                  <c:v>LRR</c:v>
                </c:pt>
              </c:strCache>
            </c:strRef>
          </c:tx>
          <c:spPr>
            <a:solidFill>
              <a:srgbClr val="8E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127001055897924"/>
                  <c:y val="0.00197309780763971"/>
                </c:manualLayout>
              </c:layout>
              <c:tx>
                <c:rich>
                  <a:bodyPr/>
                  <a:lstStyle/>
                  <a:p>
                    <a:r>
                      <a:rPr lang="en-US" sz="800" b="1"/>
                      <a:t>153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'primary_comparison-cache-sens'!$BB$137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'primary_comparison-cache-sens'!$BC$136</c:f>
              <c:strCache>
                <c:ptCount val="1"/>
                <c:pt idx="0">
                  <c:v>LRR-BEL</c:v>
                </c:pt>
              </c:strCache>
            </c:strRef>
          </c:tx>
          <c:spPr>
            <a:pattFill prst="wdDnDiag">
              <a:fgClr>
                <a:srgbClr val="86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06946616646235"/>
                  <c:y val="0.003668921593607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'primary_comparison-cache-sens'!$BC$137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'primary_comparison-cache-sens'!$BD$136</c:f>
              <c:strCache>
                <c:ptCount val="1"/>
                <c:pt idx="0">
                  <c:v>GTO</c:v>
                </c:pt>
              </c:strCache>
            </c:strRef>
          </c:tx>
          <c:spPr>
            <a:solidFill>
              <a:srgbClr val="B9B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'primary_comparison-cache-sens'!$BD$137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'primary_comparison-cache-sens'!$BE$136</c:f>
              <c:strCache>
                <c:ptCount val="1"/>
                <c:pt idx="0">
                  <c:v>GTO-BEL</c:v>
                </c:pt>
              </c:strCache>
            </c:strRef>
          </c:tx>
          <c:spPr>
            <a:pattFill prst="wdUpDiag">
              <a:fgClr>
                <a:srgbClr val="B9B9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'primary_comparison-cache-sens'!$BE$137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'primary_comparison-cache-sens'!$BF$136</c:f>
              <c:strCache>
                <c:ptCount val="1"/>
                <c:pt idx="0">
                  <c:v>CCWS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'primary_comparison-cache-sens'!$BF$137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'primary_comparison-cache-sens'!$BG$136</c:f>
              <c:strCache>
                <c:ptCount val="1"/>
                <c:pt idx="0">
                  <c:v>CCWS-BEL</c:v>
                </c:pt>
              </c:strCache>
            </c:strRef>
          </c:tx>
          <c:spPr>
            <a:pattFill prst="diagBrick">
              <a:fgClr>
                <a:srgbClr val="FF99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'primary_comparison-cache-sens'!$BG$137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03573032"/>
        <c:axId val="-2003570008"/>
      </c:barChart>
      <c:catAx>
        <c:axId val="-20035730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003570008"/>
        <c:crosses val="autoZero"/>
        <c:auto val="1"/>
        <c:lblAlgn val="ctr"/>
        <c:lblOffset val="100"/>
        <c:noMultiLvlLbl val="0"/>
      </c:catAx>
      <c:valAx>
        <c:axId val="-2003570008"/>
        <c:scaling>
          <c:orientation val="minMax"/>
          <c:max val="85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-200357303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133330664840736"/>
          <c:y val="0.0740740740740741"/>
          <c:w val="0.752822072862339"/>
          <c:h val="0.22715658797302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0428498943640178"/>
          <c:y val="0.0755290625167198"/>
          <c:w val="0.951290267881552"/>
          <c:h val="0.79537941090697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098920"/>
        <c:axId val="-2144095496"/>
      </c:barChart>
      <c:catAx>
        <c:axId val="-2144098920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  <a:prstDash val="dash"/>
            </a:ln>
          </c:spPr>
        </c:majorGridlines>
        <c:majorTickMark val="none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en-US"/>
          </a:p>
        </c:txPr>
        <c:crossAx val="-2144095496"/>
        <c:crosses val="autoZero"/>
        <c:auto val="1"/>
        <c:lblAlgn val="ctr"/>
        <c:lblOffset val="100"/>
        <c:noMultiLvlLbl val="0"/>
      </c:catAx>
      <c:valAx>
        <c:axId val="-2144095496"/>
        <c:scaling>
          <c:orientation val="minMax"/>
          <c:max val="90.0"/>
          <c:min val="0.0"/>
        </c:scaling>
        <c:delete val="0"/>
        <c:axPos val="l"/>
        <c:majorGridlines>
          <c:spPr>
            <a:ln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/>
                  <a:t>MPKI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44098920"/>
        <c:crosses val="autoZero"/>
        <c:crossBetween val="between"/>
      </c:valAx>
      <c:spPr>
        <a:ln>
          <a:solidFill>
            <a:schemeClr val="bg1">
              <a:lumMod val="85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28498943640178"/>
          <c:y val="0.0549672605062169"/>
          <c:w val="0.937954911403421"/>
          <c:h val="0.859592226453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'primary_comparison-cache-sens'!$BB$136</c:f>
              <c:strCache>
                <c:ptCount val="1"/>
                <c:pt idx="0">
                  <c:v>LRR</c:v>
                </c:pt>
              </c:strCache>
            </c:strRef>
          </c:tx>
          <c:spPr>
            <a:solidFill>
              <a:srgbClr val="8E0000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0127001055897924"/>
                  <c:y val="0.00197309780763971"/>
                </c:manualLayout>
              </c:layout>
              <c:tx>
                <c:rich>
                  <a:bodyPr/>
                  <a:lstStyle/>
                  <a:p>
                    <a:r>
                      <a:rPr lang="en-US" sz="800" b="1"/>
                      <a:t>153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'primary_comparison-cache-sens'!$BB$137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1"/>
          <c:order val="1"/>
          <c:tx>
            <c:strRef>
              <c:f>'primary_comparison-cache-sens'!$BC$136</c:f>
              <c:strCache>
                <c:ptCount val="1"/>
                <c:pt idx="0">
                  <c:v>LRR-BEL</c:v>
                </c:pt>
              </c:strCache>
            </c:strRef>
          </c:tx>
          <c:spPr>
            <a:pattFill prst="wdDnDiag">
              <a:fgClr>
                <a:srgbClr val="8600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106946616646235"/>
                  <c:y val="0.0036689215936070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'primary_comparison-cache-sens'!$BC$137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'primary_comparison-cache-sens'!$BD$136</c:f>
              <c:strCache>
                <c:ptCount val="1"/>
                <c:pt idx="0">
                  <c:v>GTO</c:v>
                </c:pt>
              </c:strCache>
            </c:strRef>
          </c:tx>
          <c:spPr>
            <a:solidFill>
              <a:srgbClr val="B9B9FF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'primary_comparison-cache-sens'!$BD$137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3"/>
          <c:order val="3"/>
          <c:tx>
            <c:strRef>
              <c:f>'primary_comparison-cache-sens'!$BE$136</c:f>
              <c:strCache>
                <c:ptCount val="1"/>
                <c:pt idx="0">
                  <c:v>GTO-BEL</c:v>
                </c:pt>
              </c:strCache>
            </c:strRef>
          </c:tx>
          <c:spPr>
            <a:pattFill prst="wdUpDiag">
              <a:fgClr>
                <a:srgbClr val="B9B9FF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'primary_comparison-cache-sens'!$BE$137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4"/>
          <c:order val="4"/>
          <c:tx>
            <c:strRef>
              <c:f>'primary_comparison-cache-sens'!$BF$136</c:f>
              <c:strCache>
                <c:ptCount val="1"/>
                <c:pt idx="0">
                  <c:v>CCWS</c:v>
                </c:pt>
              </c:strCache>
            </c:strRef>
          </c:tx>
          <c:spPr>
            <a:solidFill>
              <a:srgbClr val="FF990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'primary_comparison-cache-sens'!$BF$137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'primary_comparison-cache-sens'!$BG$136</c:f>
              <c:strCache>
                <c:ptCount val="1"/>
                <c:pt idx="0">
                  <c:v>CCWS-BEL</c:v>
                </c:pt>
              </c:strCache>
            </c:strRef>
          </c:tx>
          <c:spPr>
            <a:pattFill prst="lgCheck">
              <a:fgClr>
                <a:srgbClr val="FF9900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c:spPr>
          <c:invertIfNegative val="0"/>
          <c:cat>
            <c:strRef>
              <c:f>'primary_comparison-cache-sens'!$BA$137</c:f>
              <c:strCache>
                <c:ptCount val="1"/>
                <c:pt idx="0">
                  <c:v>BFS</c:v>
                </c:pt>
              </c:strCache>
            </c:strRef>
          </c:cat>
          <c:val>
            <c:numRef>
              <c:f>'primary_comparison-cache-sens'!$BG$137</c:f>
              <c:numCache>
                <c:formatCode>General</c:formatCode>
                <c:ptCount val="1"/>
                <c:pt idx="0">
                  <c:v>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219960"/>
        <c:axId val="-2144217048"/>
      </c:barChart>
      <c:catAx>
        <c:axId val="-21442199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-2144217048"/>
        <c:crosses val="autoZero"/>
        <c:auto val="1"/>
        <c:lblAlgn val="ctr"/>
        <c:lblOffset val="100"/>
        <c:noMultiLvlLbl val="0"/>
      </c:catAx>
      <c:valAx>
        <c:axId val="-2144217048"/>
        <c:scaling>
          <c:orientation val="minMax"/>
          <c:max val="85.0"/>
          <c:min val="0.0"/>
        </c:scaling>
        <c:delete val="1"/>
        <c:axPos val="l"/>
        <c:numFmt formatCode="General" sourceLinked="1"/>
        <c:majorTickMark val="out"/>
        <c:minorTickMark val="none"/>
        <c:tickLblPos val="nextTo"/>
        <c:crossAx val="-21442199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5"/>
        <c:delete val="1"/>
      </c:legendEntry>
      <c:layout>
        <c:manualLayout>
          <c:xMode val="edge"/>
          <c:yMode val="edge"/>
          <c:x val="0.267125111229756"/>
          <c:y val="0.0740740740740741"/>
          <c:w val="0.701949575843863"/>
          <c:h val="0.43917852180649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chart" Target="../charts/chart2.xml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chart" Target="../charts/chart4.xml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0.00661</cdr:y>
    </cdr:from>
    <cdr:to>
      <cdr:x>1</cdr:x>
      <cdr:y>0.99085</cdr:y>
    </cdr:to>
    <cdr:graphicFrame macro="">
      <cdr:nvGraphicFramePr>
        <cdr:cNvPr id="3" name="Chart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0.05128</cdr:y>
    </cdr:from>
    <cdr:to>
      <cdr:x>0.71515</cdr:x>
      <cdr:y>1</cdr:y>
    </cdr:to>
    <cdr:graphicFrame macro="">
      <cdr:nvGraphicFramePr>
        <cdr:cNvPr id="3" name="Chart 1"/>
        <cdr:cNvGraphicFramePr/>
      </cdr:nvGraphicFramePr>
      <cdr:xfrm>
        <a:off xmlns:a="http://schemas.openxmlformats.org/drawingml/2006/main" x="0" y="0"/>
        <a:ext xmlns:a="http://schemas.openxmlformats.org/drawingml/2006/main" cx="0" cy="0"/>
      </cdr:xfrm>
      <a:graphic xmlns:a="http://schemas.openxmlformats.org/drawingml/2006/main">
        <a:graphicData uri="http://schemas.openxmlformats.org/drawingml/2006/chart">
          <c:chart xmlns:c="http://schemas.openxmlformats.org/drawingml/2006/chart" xmlns:r="http://schemas.openxmlformats.org/officeDocument/2006/relationships" r:id="rId1"/>
        </a:graphicData>
      </a:graphic>
    </cdr:graphicFrame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2C6D3-218E-E242-BDB9-57D4997D0B8F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9A35B-DE61-3247-9856-7CEF3624B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1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466C014C-5440-EA40-AB93-2C5A2D4E966A}" type="slidenum">
              <a:rPr lang="en-US" altLang="en-US">
                <a:latin typeface="Calibri" charset="0"/>
              </a:rPr>
              <a:pPr eaLnBrk="1" hangingPunct="1"/>
              <a:t>7</a:t>
            </a:fld>
            <a:endParaRPr lang="en-US" altLang="en-US">
              <a:latin typeface="Calibri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Tim Rogers Cache-Conscious Wavefront Scheduling</a:t>
            </a:r>
          </a:p>
        </p:txBody>
      </p:sp>
    </p:spTree>
    <p:extLst>
      <p:ext uri="{BB962C8B-B14F-4D97-AF65-F5344CB8AC3E}">
        <p14:creationId xmlns:p14="http://schemas.microsoft.com/office/powerpoint/2010/main" val="1377482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CB56A5A7-CF79-B942-AA8C-8D757EA57606}" type="slidenum">
              <a:rPr lang="en-US" altLang="en-US">
                <a:latin typeface="Calibri" charset="0"/>
              </a:rPr>
              <a:pPr eaLnBrk="1" hangingPunct="1"/>
              <a:t>13</a:t>
            </a:fld>
            <a:endParaRPr lang="en-US" altLang="en-US">
              <a:latin typeface="Calibri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Tim Rogers Cache-Conscious Wavefront Scheduling</a:t>
            </a:r>
          </a:p>
        </p:txBody>
      </p:sp>
    </p:spTree>
    <p:extLst>
      <p:ext uri="{BB962C8B-B14F-4D97-AF65-F5344CB8AC3E}">
        <p14:creationId xmlns:p14="http://schemas.microsoft.com/office/powerpoint/2010/main" val="92782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2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3.png"/><Relationship Id="rId7" Type="http://schemas.openxmlformats.org/officeDocument/2006/relationships/image" Target="file:///\\localhost\Users\anngoncalves\Desktop\UBC%20PPT%20Templates%20explore\graphic%20objects\theUofBC.png" TargetMode="External"/><Relationship Id="rId8" Type="http://schemas.openxmlformats.org/officeDocument/2006/relationships/image" Target="../media/image4.jpeg"/><Relationship Id="rId9" Type="http://schemas.openxmlformats.org/officeDocument/2006/relationships/image" Target="file:///\\localhost\Users\anngoncalves\Desktop\UBC%20PPT%20Templates%20explore\UBC_Cliff_Tritone_annedit.jp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/\\localhost\Users\anngoncalves\Desktop\UBC%20PPT%20Templates%20explore\graphic%20objects\shield.png" TargetMode="External"/><Relationship Id="rId4" Type="http://schemas.openxmlformats.org/officeDocument/2006/relationships/image" Target="../media/image2.png"/><Relationship Id="rId5" Type="http://schemas.openxmlformats.org/officeDocument/2006/relationships/image" Target="file:///\\localhost\Users\anngoncalves\Desktop\UBC%20PPT%20Templates%20explore\graphic%20objects\POM.png" TargetMode="External"/><Relationship Id="rId6" Type="http://schemas.openxmlformats.org/officeDocument/2006/relationships/image" Target="../media/image3.png"/><Relationship Id="rId7" Type="http://schemas.openxmlformats.org/officeDocument/2006/relationships/image" Target="file:///\\localhost\Users\anngoncalves\Desktop\UBC%20PPT%20Templates%20explore\graphic%20objects\theUofBC.pn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2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014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 Slide 1: UBC Br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 userDrawn="1"/>
        </p:nvGrpSpPr>
        <p:grpSpPr bwMode="auto">
          <a:xfrm>
            <a:off x="0" y="-3175"/>
            <a:ext cx="12293600" cy="914400"/>
            <a:chOff x="0" y="-3175"/>
            <a:chExt cx="9220200" cy="915050"/>
          </a:xfrm>
        </p:grpSpPr>
        <p:sp>
          <p:nvSpPr>
            <p:cNvPr id="3" name="Rectangle 2"/>
            <p:cNvSpPr/>
            <p:nvPr userDrawn="1"/>
          </p:nvSpPr>
          <p:spPr>
            <a:xfrm>
              <a:off x="806450" y="-3175"/>
              <a:ext cx="15128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4527213" cy="428245"/>
              <a:chOff x="227160" y="185588"/>
              <a:chExt cx="4527213" cy="428245"/>
            </a:xfrm>
          </p:grpSpPr>
          <p:pic>
            <p:nvPicPr>
              <p:cNvPr id="7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theUofBC.png" descr="/Users/anngoncalves/Desktop/UBC PPT Templates explore/graphic objects/theUofBC.png"/>
              <p:cNvPicPr>
                <a:picLocks noChangeAspect="1"/>
              </p:cNvPicPr>
              <p:nvPr userDrawn="1"/>
            </p:nvPicPr>
            <p:blipFill>
              <a:blip r:embed="rId6" r:link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01" y="241300"/>
                <a:ext cx="2176272" cy="63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" name="UBC_Cliff_Tritone_annedit.jpg" descr="/Users/anngoncalves/Desktop/UBC PPT Templates explore/UBC_Cliff_Tritone_annedit.jpg"/>
          <p:cNvPicPr>
            <a:picLocks noChangeAspect="1"/>
          </p:cNvPicPr>
          <p:nvPr userDrawn="1"/>
        </p:nvPicPr>
        <p:blipFill>
          <a:blip r:embed="rId8" r:link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8" t="2914" r="19727" b="2914"/>
          <a:stretch>
            <a:fillRect/>
          </a:stretch>
        </p:blipFill>
        <p:spPr bwMode="auto">
          <a:xfrm>
            <a:off x="0" y="950914"/>
            <a:ext cx="12304184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7694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py 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 userDrawn="1"/>
        </p:nvGrpSpPr>
        <p:grpSpPr bwMode="auto">
          <a:xfrm>
            <a:off x="0" y="-3175"/>
            <a:ext cx="12293600" cy="914400"/>
            <a:chOff x="0" y="-3175"/>
            <a:chExt cx="9220200" cy="915050"/>
          </a:xfrm>
        </p:grpSpPr>
        <p:sp>
          <p:nvSpPr>
            <p:cNvPr id="6" name="Rectangle 5"/>
            <p:cNvSpPr/>
            <p:nvPr userDrawn="1"/>
          </p:nvSpPr>
          <p:spPr>
            <a:xfrm>
              <a:off x="806450" y="-3175"/>
              <a:ext cx="15128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365375" y="-3175"/>
              <a:ext cx="6854825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-3175"/>
              <a:ext cx="763588" cy="915050"/>
            </a:xfrm>
            <a:prstGeom prst="rect">
              <a:avLst/>
            </a:prstGeom>
            <a:solidFill>
              <a:srgbClr val="00204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800">
                  <a:solidFill>
                    <a:srgbClr val="FFFFFF"/>
                  </a:solidFill>
                  <a:ea typeface="ＭＳ Ｐゴシック" charset="-128"/>
                </a:rPr>
                <a:t>      </a:t>
              </a:r>
            </a:p>
          </p:txBody>
        </p:sp>
        <p:grpSp>
          <p:nvGrpSpPr>
            <p:cNvPr id="9" name="Group 17"/>
            <p:cNvGrpSpPr>
              <a:grpSpLocks/>
            </p:cNvGrpSpPr>
            <p:nvPr userDrawn="1"/>
          </p:nvGrpSpPr>
          <p:grpSpPr bwMode="auto">
            <a:xfrm>
              <a:off x="227160" y="185588"/>
              <a:ext cx="4527213" cy="428245"/>
              <a:chOff x="227160" y="185588"/>
              <a:chExt cx="4527213" cy="428245"/>
            </a:xfrm>
          </p:grpSpPr>
          <p:pic>
            <p:nvPicPr>
              <p:cNvPr id="10" name="shield.png" descr="/Users/anngoncalves/Desktop/UBC PPT Templates explore/graphic objects/shield.png"/>
              <p:cNvPicPr>
                <a:picLocks noChangeAspect="1"/>
              </p:cNvPicPr>
              <p:nvPr userDrawn="1"/>
            </p:nvPicPr>
            <p:blipFill>
              <a:blip r:embed="rId2" r:link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7160" y="185588"/>
                <a:ext cx="314707" cy="4282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OM.png" descr="/Users/anngoncalves/Desktop/UBC PPT Templates explore/graphic objects/POM.png"/>
              <p:cNvPicPr>
                <a:picLocks noChangeAspect="1"/>
              </p:cNvPicPr>
              <p:nvPr userDrawn="1"/>
            </p:nvPicPr>
            <p:blipFill>
              <a:blip r:embed="rId4" r:link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9631" y="215901"/>
                <a:ext cx="896112" cy="113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theUofBC.png" descr="/Users/anngoncalves/Desktop/UBC PPT Templates explore/graphic objects/theUofBC.png"/>
              <p:cNvPicPr>
                <a:picLocks noChangeAspect="1"/>
              </p:cNvPicPr>
              <p:nvPr userDrawn="1"/>
            </p:nvPicPr>
            <p:blipFill>
              <a:blip r:embed="rId6" r:link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8101" y="241300"/>
                <a:ext cx="2176272" cy="636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TextBox 9"/>
          <p:cNvSpPr txBox="1">
            <a:spLocks noChangeArrowheads="1"/>
          </p:cNvSpPr>
          <p:nvPr userDrawn="1"/>
        </p:nvSpPr>
        <p:spPr bwMode="auto">
          <a:xfrm>
            <a:off x="156633" y="6519864"/>
            <a:ext cx="1441451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A6A6A6"/>
                </a:solidFill>
              </a:rPr>
              <a:t>Tim Rogers</a:t>
            </a:r>
          </a:p>
        </p:txBody>
      </p:sp>
      <p:sp>
        <p:nvSpPr>
          <p:cNvPr id="14" name="TextBox 10"/>
          <p:cNvSpPr txBox="1">
            <a:spLocks noChangeArrowheads="1"/>
          </p:cNvSpPr>
          <p:nvPr userDrawn="1"/>
        </p:nvSpPr>
        <p:spPr bwMode="auto">
          <a:xfrm>
            <a:off x="3790951" y="6519864"/>
            <a:ext cx="47709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A6A6A6"/>
                </a:solidFill>
              </a:rPr>
              <a:t>Cache-Conscious Wavefront Scheduling</a:t>
            </a:r>
          </a:p>
        </p:txBody>
      </p:sp>
      <p:sp>
        <p:nvSpPr>
          <p:cNvPr id="15" name="TextBox 11"/>
          <p:cNvSpPr txBox="1">
            <a:spLocks noChangeArrowheads="1"/>
          </p:cNvSpPr>
          <p:nvPr userDrawn="1"/>
        </p:nvSpPr>
        <p:spPr bwMode="auto">
          <a:xfrm>
            <a:off x="11518901" y="6519864"/>
            <a:ext cx="52916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FF6E3E22-D3F8-F641-AE9E-50A3AA724330}" type="slidenum">
              <a:rPr lang="en-US" altLang="en-US" sz="1200">
                <a:solidFill>
                  <a:srgbClr val="A6A6A6"/>
                </a:solidFill>
              </a:rPr>
              <a:pPr eaLnBrk="1" hangingPunct="1"/>
              <a:t>‹#›</a:t>
            </a:fld>
            <a:endParaRPr lang="en-US" altLang="en-US" sz="1200">
              <a:solidFill>
                <a:srgbClr val="A6A6A6"/>
              </a:solidFill>
            </a:endParaRP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86556" y="1608667"/>
            <a:ext cx="1008380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086556" y="2290235"/>
            <a:ext cx="10083800" cy="5430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buNone/>
              <a:defRPr b="0" i="0">
                <a:latin typeface="WhitneyHTF-Bold"/>
                <a:cs typeface="WhitneyHTF-Bold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1086556" y="2979059"/>
            <a:ext cx="10083800" cy="1152676"/>
          </a:xfrm>
          <a:prstGeom prst="rect">
            <a:avLst/>
          </a:prstGeom>
        </p:spPr>
        <p:txBody>
          <a:bodyPr lIns="9144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</a:defRPr>
            </a:lvl1pPr>
            <a:lvl2pPr marL="457200" indent="0">
              <a:buNone/>
              <a:defRPr sz="1800" b="0" i="0">
                <a:latin typeface="Verdana"/>
                <a:cs typeface="Verdana"/>
              </a:defRPr>
            </a:lvl2pPr>
            <a:lvl3pPr>
              <a:buNone/>
              <a:defRPr b="0" i="0">
                <a:latin typeface="WhitneyHTF-Bold"/>
                <a:cs typeface="WhitneyHTF-Bold"/>
              </a:defRPr>
            </a:lvl3pPr>
            <a:lvl4pPr>
              <a:buNone/>
              <a:defRPr b="0" i="0">
                <a:latin typeface="WhitneyHTF-Bold"/>
                <a:cs typeface="WhitneyHTF-Bold"/>
              </a:defRPr>
            </a:lvl4pPr>
            <a:lvl5pPr>
              <a:buNone/>
              <a:defRPr b="0" i="0">
                <a:latin typeface="WhitneyHTF-Bold"/>
                <a:cs typeface="WhitneyHTF-Bold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82481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2043643"/>
            <a:ext cx="12191999" cy="1347257"/>
          </a:xfrm>
        </p:spPr>
        <p:txBody>
          <a:bodyPr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200" b="0" u="none" strike="noStrike" kern="1200" cap="none" spc="0" normalizeH="0" baseline="0" noProof="0">
                <a:latin typeface="Myriad Pro"/>
                <a:cs typeface="Myriad Pro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TITLE</a:t>
            </a:r>
            <a: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en-US" sz="440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en-US" sz="2750" u="none" strike="noStrike" kern="120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Presentation Subtitle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193867" y="2836333"/>
            <a:ext cx="12192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defTabSz="457200">
              <a:spcBef>
                <a:spcPct val="0"/>
              </a:spcBef>
            </a:pPr>
            <a:endParaRPr lang="en-US" sz="3200" b="1" dirty="0" smtClean="0">
              <a:solidFill>
                <a:srgbClr val="990000"/>
              </a:solidFill>
              <a:cs typeface="Arial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3399367"/>
            <a:ext cx="12191999" cy="398463"/>
          </a:xfr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i="0">
                <a:latin typeface="Times New Roman"/>
                <a:cs typeface="Times New Roman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i="1" u="none" strike="noStrike" kern="1200" cap="none" spc="0" normalizeH="0" baseline="0" noProof="0" dirty="0" smtClean="0"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Presenter’s Name</a:t>
            </a:r>
          </a:p>
        </p:txBody>
      </p:sp>
    </p:spTree>
    <p:extLst>
      <p:ext uri="{BB962C8B-B14F-4D97-AF65-F5344CB8AC3E}">
        <p14:creationId xmlns:p14="http://schemas.microsoft.com/office/powerpoint/2010/main" val="2089857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12192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04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7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897468"/>
            <a:ext cx="53848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897468"/>
            <a:ext cx="5384800" cy="53424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 flipV="1">
            <a:off x="0" y="801689"/>
            <a:ext cx="12192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92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33979"/>
            <a:ext cx="5386917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573741"/>
            <a:ext cx="5386917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933979"/>
            <a:ext cx="5389033" cy="639762"/>
          </a:xfrm>
          <a:solidFill>
            <a:schemeClr val="bg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73741"/>
            <a:ext cx="5389033" cy="46661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Slide Number Placeholder 16"/>
          <p:cNvSpPr>
            <a:spLocks noGrp="1"/>
          </p:cNvSpPr>
          <p:nvPr>
            <p:ph type="sldNum" sz="quarter" idx="10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flipV="1">
            <a:off x="0" y="797456"/>
            <a:ext cx="12192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72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 flipV="1">
            <a:off x="0" y="927100"/>
            <a:ext cx="12192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66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38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366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58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3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 flipV="1">
            <a:off x="0" y="797456"/>
            <a:ext cx="12192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05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4DDED-3955-0A43-BCDF-464082F6E23B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90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25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2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5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30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57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94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5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3" Type="http://schemas.openxmlformats.org/officeDocument/2006/relationships/image" Target="../media/image5.emf"/><Relationship Id="rId14" Type="http://schemas.openxmlformats.org/officeDocument/2006/relationships/image" Target="../media/image6.emf"/><Relationship Id="rId15" Type="http://schemas.openxmlformats.org/officeDocument/2006/relationships/image" Target="../media/image7.emf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C219-26B3-4E9F-8687-DD421E00EEE8}" type="datetimeFigureOut">
              <a:rPr lang="en-US" smtClean="0"/>
              <a:t>11/20/19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19B3-B0E4-4BCF-9F65-87780308C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7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3028"/>
            <a:ext cx="10972800" cy="724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905934"/>
            <a:ext cx="10972800" cy="534246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248400"/>
            <a:ext cx="12192000" cy="608218"/>
          </a:xfrm>
          <a:prstGeom prst="rect">
            <a:avLst/>
          </a:prstGeom>
          <a:solidFill>
            <a:srgbClr val="9A0004"/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0" y="6248400"/>
            <a:ext cx="12192000" cy="27432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3" name="Picture 12" descr="1-lineWordmark_GoldOnCard_NoBG.eps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30267" y="6677930"/>
            <a:ext cx="2429501" cy="154821"/>
          </a:xfrm>
          <a:prstGeom prst="rect">
            <a:avLst/>
          </a:prstGeom>
        </p:spPr>
      </p:pic>
      <p:pic>
        <p:nvPicPr>
          <p:cNvPr id="14" name="Picture 13" descr="Formal_Viterbi_GoldOnCard_NoBG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9469" y="6398686"/>
            <a:ext cx="1811864" cy="366761"/>
          </a:xfrm>
          <a:prstGeom prst="rect">
            <a:avLst/>
          </a:prstGeom>
        </p:spPr>
      </p:pic>
      <p:pic>
        <p:nvPicPr>
          <p:cNvPr id="16" name="Picture 15" descr="Small Use Shield_GoldOnTrans.ep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934703" y="73027"/>
            <a:ext cx="997652" cy="748239"/>
          </a:xfrm>
          <a:prstGeom prst="rect">
            <a:avLst/>
          </a:prstGeom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7857067" y="6356351"/>
            <a:ext cx="3902701" cy="3215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457200"/>
            <a:fld id="{D854DDED-3955-0A43-BCDF-464082F6E23B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4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0" indent="0" algn="l" defTabSz="457200" rtl="0" eaLnBrk="1" latinLnBrk="0" hangingPunct="1">
        <a:spcBef>
          <a:spcPct val="0"/>
        </a:spcBef>
        <a:buFontTx/>
        <a:buNone/>
        <a:defRPr sz="3500" b="1" i="0" kern="1200">
          <a:solidFill>
            <a:srgbClr val="990000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990000"/>
        </a:buClr>
        <a:buFont typeface="Lucida Grande"/>
        <a:buChar char="|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4B329"/>
        </a:buClr>
        <a:buSzPct val="100000"/>
        <a:buFont typeface="Arial Unicode MS"/>
        <a:buChar char="❖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Menlo Regular"/>
        <a:buChar char="✒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6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4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b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bm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bmp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bm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Warp </a:t>
            </a:r>
            <a:r>
              <a:rPr lang="en-US" dirty="0" smtClean="0"/>
              <a:t>Scheduling Basics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98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51088" y="1089026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Observation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41550" y="1651001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Issue-level scheduler chooses the access stream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5273676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Memory System</a:t>
            </a: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 rot="16200000" flipH="1">
            <a:off x="1166813" y="3243263"/>
            <a:ext cx="1431925" cy="36195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H="1">
            <a:off x="2646363" y="3259138"/>
            <a:ext cx="1377950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27576" y="2595563"/>
            <a:ext cx="1223963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/>
              <a:t>Wavefront</a:t>
            </a:r>
            <a:r>
              <a:rPr lang="en-CA" dirty="0"/>
              <a:t> Scheduler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059488" y="1989139"/>
            <a:ext cx="36512" cy="47529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75725" y="2595563"/>
            <a:ext cx="1296988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/>
              <a:t>Wavefront</a:t>
            </a:r>
            <a:r>
              <a:rPr lang="en-CA" dirty="0"/>
              <a:t> Scheduler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327276" y="2060575"/>
            <a:ext cx="2974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Round Robin Scheduler</a:t>
            </a:r>
          </a:p>
        </p:txBody>
      </p:sp>
      <p:cxnSp>
        <p:nvCxnSpPr>
          <p:cNvPr id="29" name="Straight Arrow Connector 28"/>
          <p:cNvCxnSpPr>
            <a:cxnSpLocks noChangeShapeType="1"/>
            <a:stCxn id="10" idx="2"/>
          </p:cNvCxnSpPr>
          <p:nvPr/>
        </p:nvCxnSpPr>
        <p:spPr bwMode="auto">
          <a:xfrm>
            <a:off x="5340350" y="3325813"/>
            <a:ext cx="0" cy="1947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  <a:stCxn id="18" idx="2"/>
            <a:endCxn id="38" idx="0"/>
          </p:cNvCxnSpPr>
          <p:nvPr/>
        </p:nvCxnSpPr>
        <p:spPr bwMode="auto">
          <a:xfrm>
            <a:off x="9625014" y="3325813"/>
            <a:ext cx="34925" cy="180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120188" y="5129214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Memory System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240464" y="2036764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Greedy then Oldest Scheduler 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017714" y="2957514"/>
            <a:ext cx="542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2290763" y="2959100"/>
            <a:ext cx="938212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,B,C,D…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375276" y="4346575"/>
            <a:ext cx="34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611564" y="3768726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41539" y="3733801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395914" y="3411539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5400000">
            <a:off x="2395538" y="3233738"/>
            <a:ext cx="433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5400000">
            <a:off x="3863182" y="3250407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579814" y="3017839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710739" y="420370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9710739" y="329565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cxnSp>
        <p:nvCxnSpPr>
          <p:cNvPr id="64" name="Curved Connector 63"/>
          <p:cNvCxnSpPr>
            <a:cxnSpLocks noChangeShapeType="1"/>
          </p:cNvCxnSpPr>
          <p:nvPr/>
        </p:nvCxnSpPr>
        <p:spPr bwMode="auto">
          <a:xfrm rot="16200000" flipH="1">
            <a:off x="5646739" y="3260726"/>
            <a:ext cx="1430337" cy="360363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urved Connector 64"/>
          <p:cNvCxnSpPr>
            <a:cxnSpLocks noChangeShapeType="1"/>
          </p:cNvCxnSpPr>
          <p:nvPr/>
        </p:nvCxnSpPr>
        <p:spPr bwMode="auto">
          <a:xfrm rot="16200000" flipH="1">
            <a:off x="7127082" y="3275807"/>
            <a:ext cx="1376362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557963" y="3065464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rot="5400000">
            <a:off x="6873875" y="324961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073276" y="2959101"/>
            <a:ext cx="1008063" cy="2905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4719638" y="2579689"/>
            <a:ext cx="1231900" cy="763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95914" y="4383089"/>
            <a:ext cx="288925" cy="8588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405439" y="3429001"/>
            <a:ext cx="287337" cy="917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579813" y="3017839"/>
            <a:ext cx="976312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613525" y="3786189"/>
            <a:ext cx="1138238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612901" y="2355850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157538" y="2355850"/>
            <a:ext cx="90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181726" y="2360614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518401" y="2395539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584951" y="3049589"/>
            <a:ext cx="1139825" cy="306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975725" y="2586038"/>
            <a:ext cx="1296988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9666289" y="4211639"/>
            <a:ext cx="390525" cy="892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9666289" y="3357564"/>
            <a:ext cx="390525" cy="833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621463" y="3806826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7032625" y="3373439"/>
            <a:ext cx="287338" cy="41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7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  <p:bldP spid="25" grpId="0"/>
      <p:bldP spid="38" grpId="0" animBg="1"/>
      <p:bldP spid="45" grpId="0"/>
      <p:bldP spid="46" grpId="0"/>
      <p:bldP spid="52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3" grpId="0"/>
      <p:bldP spid="69" grpId="0"/>
      <p:bldP spid="70" grpId="0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7" grpId="0"/>
      <p:bldP spid="88" grpId="0"/>
      <p:bldP spid="89" grpId="0"/>
      <p:bldP spid="90" grpId="0"/>
      <p:bldP spid="91" grpId="0" animBg="1"/>
      <p:bldP spid="92" grpId="0" animBg="1"/>
      <p:bldP spid="95" grpId="0" animBg="1"/>
      <p:bldP spid="96" grpId="0" animBg="1"/>
      <p:bldP spid="75" grpId="0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487989" y="2352676"/>
            <a:ext cx="269875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365375" y="2354264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300414" y="2352676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51314" y="2355851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16489" y="2354264"/>
            <a:ext cx="935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08664" y="2354264"/>
            <a:ext cx="935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43701" y="2355851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11" name="Left Brace 10"/>
          <p:cNvSpPr>
            <a:spLocks/>
          </p:cNvSpPr>
          <p:nvPr/>
        </p:nvSpPr>
        <p:spPr bwMode="auto">
          <a:xfrm rot="-5400000">
            <a:off x="2674144" y="2351882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563813" y="2909889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13" name="Left Brace 12"/>
          <p:cNvSpPr>
            <a:spLocks/>
          </p:cNvSpPr>
          <p:nvPr/>
        </p:nvSpPr>
        <p:spPr bwMode="auto">
          <a:xfrm rot="-5400000">
            <a:off x="3529807" y="23550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419475" y="2913064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260850" y="2924175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16" name="Left Brace 15"/>
          <p:cNvSpPr>
            <a:spLocks/>
          </p:cNvSpPr>
          <p:nvPr/>
        </p:nvSpPr>
        <p:spPr bwMode="auto">
          <a:xfrm rot="-5400000">
            <a:off x="4380707" y="23550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7" name="Left Brace 16"/>
          <p:cNvSpPr>
            <a:spLocks/>
          </p:cNvSpPr>
          <p:nvPr/>
        </p:nvSpPr>
        <p:spPr bwMode="auto">
          <a:xfrm rot="-5400000">
            <a:off x="5233194" y="2364582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122863" y="2922589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19" name="Left Brace 18"/>
          <p:cNvSpPr>
            <a:spLocks/>
          </p:cNvSpPr>
          <p:nvPr/>
        </p:nvSpPr>
        <p:spPr bwMode="auto">
          <a:xfrm rot="-5400000">
            <a:off x="6088857" y="23677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80113" y="2925764"/>
            <a:ext cx="538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21488" y="2936875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22" name="Left Brace 21"/>
          <p:cNvSpPr>
            <a:spLocks/>
          </p:cNvSpPr>
          <p:nvPr/>
        </p:nvSpPr>
        <p:spPr bwMode="auto">
          <a:xfrm rot="-5400000">
            <a:off x="6939757" y="23677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2238376" y="1828800"/>
            <a:ext cx="453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Optimal Replacement using RR scheduler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336800" y="4473575"/>
            <a:ext cx="594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LRU replacement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2413001" y="5000626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38" name="Left Brace 37"/>
          <p:cNvSpPr>
            <a:spLocks/>
          </p:cNvSpPr>
          <p:nvPr/>
        </p:nvSpPr>
        <p:spPr bwMode="auto">
          <a:xfrm rot="-5400000">
            <a:off x="2722563" y="4997451"/>
            <a:ext cx="231775" cy="850900"/>
          </a:xfrm>
          <a:prstGeom prst="leftBrace">
            <a:avLst>
              <a:gd name="adj1" fmla="val 836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2611438" y="5556250"/>
            <a:ext cx="539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279775" y="4986339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A,B,C,D</a:t>
            </a:r>
          </a:p>
        </p:txBody>
      </p:sp>
      <p:sp>
        <p:nvSpPr>
          <p:cNvPr id="41" name="Left Brace 40"/>
          <p:cNvSpPr>
            <a:spLocks/>
          </p:cNvSpPr>
          <p:nvPr/>
        </p:nvSpPr>
        <p:spPr bwMode="auto">
          <a:xfrm rot="-5400000">
            <a:off x="3596482" y="49966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486151" y="5554664"/>
            <a:ext cx="53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4230689" y="4997451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44" name="Left Brace 43"/>
          <p:cNvSpPr>
            <a:spLocks/>
          </p:cNvSpPr>
          <p:nvPr/>
        </p:nvSpPr>
        <p:spPr bwMode="auto">
          <a:xfrm rot="-5400000">
            <a:off x="4460876" y="4999038"/>
            <a:ext cx="231775" cy="850900"/>
          </a:xfrm>
          <a:prstGeom prst="leftBrace">
            <a:avLst>
              <a:gd name="adj1" fmla="val 836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51338" y="5557838"/>
            <a:ext cx="538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048250" y="4983164"/>
            <a:ext cx="9350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E,F,G,H</a:t>
            </a:r>
          </a:p>
        </p:txBody>
      </p:sp>
      <p:sp>
        <p:nvSpPr>
          <p:cNvPr id="47" name="Left Brace 46"/>
          <p:cNvSpPr>
            <a:spLocks/>
          </p:cNvSpPr>
          <p:nvPr/>
        </p:nvSpPr>
        <p:spPr bwMode="auto">
          <a:xfrm rot="-5400000">
            <a:off x="5328444" y="4996657"/>
            <a:ext cx="233363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5219701" y="5554664"/>
            <a:ext cx="53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949951" y="5000626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061076" y="5567364"/>
            <a:ext cx="5381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51" name="Left Brace 50"/>
          <p:cNvSpPr>
            <a:spLocks/>
          </p:cNvSpPr>
          <p:nvPr/>
        </p:nvSpPr>
        <p:spPr bwMode="auto">
          <a:xfrm rot="-5400000">
            <a:off x="6180138" y="4999038"/>
            <a:ext cx="231775" cy="850900"/>
          </a:xfrm>
          <a:prstGeom prst="leftBrace">
            <a:avLst>
              <a:gd name="adj1" fmla="val 8362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834189" y="4999039"/>
            <a:ext cx="936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I,J,K,L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910388" y="5580064"/>
            <a:ext cx="539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54" name="Left Brace 53"/>
          <p:cNvSpPr>
            <a:spLocks/>
          </p:cNvSpPr>
          <p:nvPr/>
        </p:nvSpPr>
        <p:spPr bwMode="auto">
          <a:xfrm rot="-5400000">
            <a:off x="7030244" y="5010944"/>
            <a:ext cx="233362" cy="850900"/>
          </a:xfrm>
          <a:prstGeom prst="leftBrace">
            <a:avLst>
              <a:gd name="adj1" fmla="val 8305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55" name="Rectangle 54"/>
          <p:cNvSpPr/>
          <p:nvPr/>
        </p:nvSpPr>
        <p:spPr>
          <a:xfrm>
            <a:off x="354647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56" name="Rectangle 55"/>
          <p:cNvSpPr/>
          <p:nvPr/>
        </p:nvSpPr>
        <p:spPr>
          <a:xfrm>
            <a:off x="3979864" y="3659188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57" name="Rectangle 56"/>
          <p:cNvSpPr/>
          <p:nvPr/>
        </p:nvSpPr>
        <p:spPr>
          <a:xfrm>
            <a:off x="4413251" y="3659188"/>
            <a:ext cx="434975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58" name="Rectangle 57"/>
          <p:cNvSpPr/>
          <p:nvPr/>
        </p:nvSpPr>
        <p:spPr>
          <a:xfrm>
            <a:off x="484822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/>
          </a:p>
        </p:txBody>
      </p:sp>
      <p:sp>
        <p:nvSpPr>
          <p:cNvPr id="23" name="Rectangle 22"/>
          <p:cNvSpPr/>
          <p:nvPr/>
        </p:nvSpPr>
        <p:spPr>
          <a:xfrm>
            <a:off x="3546475" y="3663950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79864" y="3663950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13251" y="3663950"/>
            <a:ext cx="434975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4822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D</a:t>
            </a:r>
          </a:p>
        </p:txBody>
      </p: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>
            <a:off x="2495550" y="2138364"/>
            <a:ext cx="0" cy="236537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8472489" y="1828800"/>
            <a:ext cx="174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4 hits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8472489" y="4514850"/>
            <a:ext cx="174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12 hits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46639" y="3663950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4848225" y="3659188"/>
            <a:ext cx="433388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F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846639" y="3659188"/>
            <a:ext cx="433387" cy="431800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dirty="0"/>
              <a:t>L</a:t>
            </a:r>
          </a:p>
        </p:txBody>
      </p:sp>
      <p:sp>
        <p:nvSpPr>
          <p:cNvPr id="65" name="Explosion 1 64"/>
          <p:cNvSpPr>
            <a:spLocks noChangeArrowheads="1"/>
          </p:cNvSpPr>
          <p:nvPr/>
        </p:nvSpPr>
        <p:spPr bwMode="auto">
          <a:xfrm>
            <a:off x="4964114" y="2138364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6" name="Explosion 1 65"/>
          <p:cNvSpPr>
            <a:spLocks noChangeArrowheads="1"/>
          </p:cNvSpPr>
          <p:nvPr/>
        </p:nvSpPr>
        <p:spPr bwMode="auto">
          <a:xfrm>
            <a:off x="5140326" y="2120901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7" name="Explosion 1 66"/>
          <p:cNvSpPr>
            <a:spLocks noChangeArrowheads="1"/>
          </p:cNvSpPr>
          <p:nvPr/>
        </p:nvSpPr>
        <p:spPr bwMode="auto">
          <a:xfrm>
            <a:off x="5322889" y="2120901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8" name="Explosion 1 67"/>
          <p:cNvSpPr>
            <a:spLocks noChangeArrowheads="1"/>
          </p:cNvSpPr>
          <p:nvPr/>
        </p:nvSpPr>
        <p:spPr bwMode="auto">
          <a:xfrm>
            <a:off x="7177089" y="2138364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9" name="Explosion 1 68"/>
          <p:cNvSpPr>
            <a:spLocks noChangeArrowheads="1"/>
          </p:cNvSpPr>
          <p:nvPr/>
        </p:nvSpPr>
        <p:spPr bwMode="auto">
          <a:xfrm>
            <a:off x="3309938" y="4749800"/>
            <a:ext cx="220662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0" name="Explosion 1 69"/>
          <p:cNvSpPr>
            <a:spLocks noChangeArrowheads="1"/>
          </p:cNvSpPr>
          <p:nvPr/>
        </p:nvSpPr>
        <p:spPr bwMode="auto">
          <a:xfrm>
            <a:off x="3494089" y="4749800"/>
            <a:ext cx="219075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1" name="Explosion 1 70"/>
          <p:cNvSpPr>
            <a:spLocks noChangeArrowheads="1"/>
          </p:cNvSpPr>
          <p:nvPr/>
        </p:nvSpPr>
        <p:spPr bwMode="auto">
          <a:xfrm>
            <a:off x="3689351" y="4732339"/>
            <a:ext cx="219075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2" name="Explosion 1 71"/>
          <p:cNvSpPr>
            <a:spLocks noChangeArrowheads="1"/>
          </p:cNvSpPr>
          <p:nvPr/>
        </p:nvSpPr>
        <p:spPr bwMode="auto">
          <a:xfrm>
            <a:off x="3870326" y="4756150"/>
            <a:ext cx="219075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3" name="Explosion 1 72"/>
          <p:cNvSpPr>
            <a:spLocks noChangeArrowheads="1"/>
          </p:cNvSpPr>
          <p:nvPr/>
        </p:nvSpPr>
        <p:spPr bwMode="auto">
          <a:xfrm>
            <a:off x="5056188" y="4767264"/>
            <a:ext cx="220662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4" name="Explosion 1 73"/>
          <p:cNvSpPr>
            <a:spLocks noChangeArrowheads="1"/>
          </p:cNvSpPr>
          <p:nvPr/>
        </p:nvSpPr>
        <p:spPr bwMode="auto">
          <a:xfrm>
            <a:off x="5240339" y="4767264"/>
            <a:ext cx="219075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5" name="Explosion 1 74"/>
          <p:cNvSpPr>
            <a:spLocks noChangeArrowheads="1"/>
          </p:cNvSpPr>
          <p:nvPr/>
        </p:nvSpPr>
        <p:spPr bwMode="auto">
          <a:xfrm>
            <a:off x="5435601" y="4749801"/>
            <a:ext cx="220663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6" name="Explosion 1 75"/>
          <p:cNvSpPr>
            <a:spLocks noChangeArrowheads="1"/>
          </p:cNvSpPr>
          <p:nvPr/>
        </p:nvSpPr>
        <p:spPr bwMode="auto">
          <a:xfrm>
            <a:off x="5616576" y="4773614"/>
            <a:ext cx="219075" cy="268287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7" name="Explosion 1 76"/>
          <p:cNvSpPr>
            <a:spLocks noChangeArrowheads="1"/>
          </p:cNvSpPr>
          <p:nvPr/>
        </p:nvSpPr>
        <p:spPr bwMode="auto">
          <a:xfrm>
            <a:off x="6815138" y="4765676"/>
            <a:ext cx="220662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8" name="Explosion 1 77"/>
          <p:cNvSpPr>
            <a:spLocks noChangeArrowheads="1"/>
          </p:cNvSpPr>
          <p:nvPr/>
        </p:nvSpPr>
        <p:spPr bwMode="auto">
          <a:xfrm>
            <a:off x="6999289" y="4765676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9" name="Explosion 1 78"/>
          <p:cNvSpPr>
            <a:spLocks noChangeArrowheads="1"/>
          </p:cNvSpPr>
          <p:nvPr/>
        </p:nvSpPr>
        <p:spPr bwMode="auto">
          <a:xfrm>
            <a:off x="7194551" y="4749800"/>
            <a:ext cx="219075" cy="268288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0" name="Explosion 1 79"/>
          <p:cNvSpPr>
            <a:spLocks noChangeArrowheads="1"/>
          </p:cNvSpPr>
          <p:nvPr/>
        </p:nvSpPr>
        <p:spPr bwMode="auto">
          <a:xfrm>
            <a:off x="7375526" y="4772026"/>
            <a:ext cx="219075" cy="26987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cxnSp>
        <p:nvCxnSpPr>
          <p:cNvPr id="81" name="Straight Arrow Connector 80"/>
          <p:cNvCxnSpPr>
            <a:cxnSpLocks noChangeShapeType="1"/>
          </p:cNvCxnSpPr>
          <p:nvPr/>
        </p:nvCxnSpPr>
        <p:spPr bwMode="auto">
          <a:xfrm>
            <a:off x="2563813" y="4781550"/>
            <a:ext cx="0" cy="236538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2563813" y="5580064"/>
            <a:ext cx="1460500" cy="3444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603625" y="908051"/>
            <a:ext cx="4319588" cy="461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Difficult Access Stream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829051" y="1268414"/>
            <a:ext cx="3744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Need a better replacement Policy?</a:t>
            </a: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2447926" y="4986339"/>
            <a:ext cx="1624013" cy="344487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6" name="Rectangle 85"/>
          <p:cNvSpPr>
            <a:spLocks noChangeArrowheads="1"/>
          </p:cNvSpPr>
          <p:nvPr/>
        </p:nvSpPr>
        <p:spPr bwMode="auto">
          <a:xfrm>
            <a:off x="7169151" y="2368551"/>
            <a:ext cx="269875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7" name="Rectangle 86"/>
          <p:cNvSpPr>
            <a:spLocks noChangeArrowheads="1"/>
          </p:cNvSpPr>
          <p:nvPr/>
        </p:nvSpPr>
        <p:spPr bwMode="auto">
          <a:xfrm>
            <a:off x="4949825" y="2355851"/>
            <a:ext cx="565150" cy="307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4829176" y="3659188"/>
            <a:ext cx="447675" cy="4365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499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81481E-6 L 0.05555 4.81481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8" y="0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02 -1.11111E-6 L 0.10243 -1.11111E-6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43 -1.11111E-6 L 0.11806 -1.11111E-6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1" y="0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06 -1.11111E-6 L 0.28351 -1.11111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351 4.81481E-6 L 0.32292 4.81481E-6 " pathEditMode="relative" rAng="0" ptsTypes="AA">
                                      <p:cBhvr>
                                        <p:cTn id="14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0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854 -1.11111E-6 L 0.5276 -1.11111E-6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4" y="0"/>
                                    </p:animMotion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 nodeType="clickPar">
                      <p:stCondLst>
                        <p:cond delay="indefinite"/>
                      </p:stCondLst>
                      <p:childTnLst>
                        <p:par>
                          <p:cTn id="2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 nodeType="clickPar">
                      <p:stCondLst>
                        <p:cond delay="indefinite"/>
                      </p:stCondLst>
                      <p:childTnLst>
                        <p:par>
                          <p:cTn id="2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 nodeType="clickPar">
                      <p:stCondLst>
                        <p:cond delay="indefinite"/>
                      </p:stCondLst>
                      <p:childTnLst>
                        <p:par>
                          <p:cTn id="2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54375 7.40741E-7 " pathEditMode="relative" rAng="0" ptsTypes="AA">
                                      <p:cBhvr>
                                        <p:cTn id="27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0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 animBg="1"/>
      <p:bldP spid="14" grpId="0"/>
      <p:bldP spid="15" grpId="0"/>
      <p:bldP spid="16" grpId="0" animBg="1"/>
      <p:bldP spid="17" grpId="0" animBg="1"/>
      <p:bldP spid="18" grpId="0"/>
      <p:bldP spid="19" grpId="0" animBg="1"/>
      <p:bldP spid="20" grpId="0"/>
      <p:bldP spid="21" grpId="0"/>
      <p:bldP spid="22" grpId="0" animBg="1"/>
      <p:bldP spid="35" grpId="0"/>
      <p:bldP spid="36" grpId="0"/>
      <p:bldP spid="37" grpId="0"/>
      <p:bldP spid="38" grpId="0" animBg="1"/>
      <p:bldP spid="39" grpId="0"/>
      <p:bldP spid="40" grpId="0"/>
      <p:bldP spid="41" grpId="0" animBg="1"/>
      <p:bldP spid="42" grpId="0"/>
      <p:bldP spid="43" grpId="0"/>
      <p:bldP spid="44" grpId="0" animBg="1"/>
      <p:bldP spid="45" grpId="0"/>
      <p:bldP spid="46" grpId="0"/>
      <p:bldP spid="47" grpId="0" animBg="1"/>
      <p:bldP spid="48" grpId="0"/>
      <p:bldP spid="49" grpId="0"/>
      <p:bldP spid="50" grpId="0"/>
      <p:bldP spid="51" grpId="0" animBg="1"/>
      <p:bldP spid="52" grpId="0"/>
      <p:bldP spid="53" grpId="0"/>
      <p:bldP spid="54" grpId="0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61" grpId="0"/>
      <p:bldP spid="62" grpId="0"/>
      <p:bldP spid="31" grpId="0" animBg="1"/>
      <p:bldP spid="31" grpId="1" animBg="1"/>
      <p:bldP spid="63" grpId="0" animBg="1"/>
      <p:bldP spid="63" grpId="1" animBg="1"/>
      <p:bldP spid="32" grpId="0" animBg="1"/>
      <p:bldP spid="32" grpId="1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2" grpId="0" animBg="1"/>
      <p:bldP spid="83" grpId="0" build="p"/>
      <p:bldP spid="84" grpId="0"/>
      <p:bldP spid="85" grpId="0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7013576" y="2817813"/>
            <a:ext cx="3529013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9699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711326" y="928689"/>
            <a:ext cx="864076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CA" altLang="en-US" sz="1800">
                <a:latin typeface="Verdana" charset="0"/>
              </a:rPr>
              <a:t>Why miss rate is more sensitive to scheduling than replacement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2041525" y="1790700"/>
            <a:ext cx="44640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urved Connector 8"/>
          <p:cNvCxnSpPr>
            <a:cxnSpLocks noChangeShapeType="1"/>
          </p:cNvCxnSpPr>
          <p:nvPr/>
        </p:nvCxnSpPr>
        <p:spPr bwMode="auto">
          <a:xfrm rot="16200000" flipH="1">
            <a:off x="1720057" y="2404269"/>
            <a:ext cx="1008062" cy="2159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Curved Connector 10"/>
          <p:cNvCxnSpPr>
            <a:cxnSpLocks noChangeShapeType="1"/>
          </p:cNvCxnSpPr>
          <p:nvPr/>
        </p:nvCxnSpPr>
        <p:spPr bwMode="auto">
          <a:xfrm rot="16200000" flipH="1">
            <a:off x="2743994" y="2428082"/>
            <a:ext cx="1008063" cy="2159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74939" y="2063750"/>
            <a:ext cx="2190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58925" y="1341438"/>
            <a:ext cx="5257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1024 threads = thousands of memory accesses</a:t>
            </a:r>
          </a:p>
        </p:txBody>
      </p: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rot="16200000" flipH="1">
            <a:off x="4778375" y="2409825"/>
            <a:ext cx="1098550" cy="2857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Curved Connector 15"/>
          <p:cNvCxnSpPr>
            <a:cxnSpLocks noChangeShapeType="1"/>
          </p:cNvCxnSpPr>
          <p:nvPr/>
        </p:nvCxnSpPr>
        <p:spPr bwMode="auto">
          <a:xfrm rot="16200000" flipH="1">
            <a:off x="5821363" y="2419351"/>
            <a:ext cx="1098550" cy="26987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5814" y="2084389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cxnSp>
        <p:nvCxnSpPr>
          <p:cNvPr id="20" name="Curved Connector 19"/>
          <p:cNvCxnSpPr>
            <a:cxnSpLocks noChangeShapeType="1"/>
          </p:cNvCxnSpPr>
          <p:nvPr/>
        </p:nvCxnSpPr>
        <p:spPr bwMode="auto">
          <a:xfrm rot="16200000" flipH="1">
            <a:off x="4003676" y="2476501"/>
            <a:ext cx="1117600" cy="2127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056064" y="2116139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22" name="Left Brace 21"/>
          <p:cNvSpPr>
            <a:spLocks/>
          </p:cNvSpPr>
          <p:nvPr/>
        </p:nvSpPr>
        <p:spPr bwMode="auto">
          <a:xfrm rot="-5400000">
            <a:off x="2709864" y="2747964"/>
            <a:ext cx="230187" cy="1169987"/>
          </a:xfrm>
          <a:prstGeom prst="leftBrace">
            <a:avLst>
              <a:gd name="adj1" fmla="val 8307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3" name="Left Brace 22"/>
          <p:cNvSpPr>
            <a:spLocks/>
          </p:cNvSpPr>
          <p:nvPr/>
        </p:nvSpPr>
        <p:spPr bwMode="auto">
          <a:xfrm rot="-5400000">
            <a:off x="4014788" y="2681288"/>
            <a:ext cx="228600" cy="1295400"/>
          </a:xfrm>
          <a:prstGeom prst="leftBrace">
            <a:avLst>
              <a:gd name="adj1" fmla="val 8343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776789" y="2032001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25" name="Left Brace 24"/>
          <p:cNvSpPr>
            <a:spLocks/>
          </p:cNvSpPr>
          <p:nvPr/>
        </p:nvSpPr>
        <p:spPr bwMode="auto">
          <a:xfrm rot="-5400000">
            <a:off x="5862638" y="2697163"/>
            <a:ext cx="228600" cy="1152525"/>
          </a:xfrm>
          <a:prstGeom prst="leftBrace">
            <a:avLst>
              <a:gd name="adj1" fmla="val 8356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013576" y="2817813"/>
            <a:ext cx="504825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7518400" y="2817813"/>
            <a:ext cx="503238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</a:rPr>
              <a:t>2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0023476" y="2817813"/>
            <a:ext cx="519113" cy="431800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A</a:t>
            </a:r>
          </a:p>
        </p:txBody>
      </p:sp>
      <p:cxnSp>
        <p:nvCxnSpPr>
          <p:cNvPr id="65" name="Curved Connector 64"/>
          <p:cNvCxnSpPr>
            <a:cxnSpLocks noChangeShapeType="1"/>
          </p:cNvCxnSpPr>
          <p:nvPr/>
        </p:nvCxnSpPr>
        <p:spPr bwMode="auto">
          <a:xfrm rot="16200000" flipH="1">
            <a:off x="3085307" y="2385219"/>
            <a:ext cx="1008062" cy="21590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6" name="Oval 65"/>
          <p:cNvSpPr>
            <a:spLocks noChangeArrowheads="1"/>
          </p:cNvSpPr>
          <p:nvPr/>
        </p:nvSpPr>
        <p:spPr bwMode="auto">
          <a:xfrm>
            <a:off x="3467100" y="5294314"/>
            <a:ext cx="1836738" cy="936625"/>
          </a:xfrm>
          <a:prstGeom prst="ellipse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lt1"/>
                </a:solidFill>
              </a:rPr>
              <a:t>Wavefront</a:t>
            </a:r>
            <a:r>
              <a:rPr lang="en-US" dirty="0">
                <a:solidFill>
                  <a:schemeClr val="lt1"/>
                </a:solidFill>
              </a:rPr>
              <a:t> Scheduler</a:t>
            </a:r>
          </a:p>
        </p:txBody>
      </p:sp>
      <p:sp>
        <p:nvSpPr>
          <p:cNvPr id="67" name="Oval 66"/>
          <p:cNvSpPr>
            <a:spLocks noChangeArrowheads="1"/>
          </p:cNvSpPr>
          <p:nvPr/>
        </p:nvSpPr>
        <p:spPr bwMode="auto">
          <a:xfrm>
            <a:off x="7670801" y="4017964"/>
            <a:ext cx="2214563" cy="936625"/>
          </a:xfrm>
          <a:prstGeom prst="ellipse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Replacement Policy</a:t>
            </a:r>
          </a:p>
        </p:txBody>
      </p:sp>
      <p:cxnSp>
        <p:nvCxnSpPr>
          <p:cNvPr id="70" name="Straight Connector 69"/>
          <p:cNvCxnSpPr>
            <a:cxnSpLocks noChangeShapeType="1"/>
          </p:cNvCxnSpPr>
          <p:nvPr/>
        </p:nvCxnSpPr>
        <p:spPr bwMode="auto">
          <a:xfrm>
            <a:off x="6816725" y="1766888"/>
            <a:ext cx="0" cy="4627562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2378076" y="26336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A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2378076" y="20240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A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2384426" y="2320926"/>
            <a:ext cx="506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B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3740151" y="26336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C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3740151" y="2024063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C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3746500" y="2320926"/>
            <a:ext cx="508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D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5470526" y="2693988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E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5470526" y="2084388"/>
            <a:ext cx="506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E</a:t>
            </a:r>
          </a:p>
        </p:txBody>
      </p: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5476876" y="2381251"/>
            <a:ext cx="50641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000"/>
              <a:t>Ld F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2551114" y="3470275"/>
            <a:ext cx="598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cxnSp>
        <p:nvCxnSpPr>
          <p:cNvPr id="83" name="Curved Connector 82"/>
          <p:cNvCxnSpPr>
            <a:cxnSpLocks noChangeShapeType="1"/>
          </p:cNvCxnSpPr>
          <p:nvPr/>
        </p:nvCxnSpPr>
        <p:spPr bwMode="auto">
          <a:xfrm rot="16200000" flipH="1">
            <a:off x="2359819" y="4204494"/>
            <a:ext cx="1008062" cy="2159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859213" y="3470275"/>
            <a:ext cx="596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cxnSp>
        <p:nvCxnSpPr>
          <p:cNvPr id="85" name="Curved Connector 84"/>
          <p:cNvCxnSpPr>
            <a:cxnSpLocks noChangeShapeType="1"/>
          </p:cNvCxnSpPr>
          <p:nvPr/>
        </p:nvCxnSpPr>
        <p:spPr bwMode="auto">
          <a:xfrm rot="16200000" flipH="1">
            <a:off x="3666332" y="4204494"/>
            <a:ext cx="1008062" cy="2159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TextBox 85"/>
          <p:cNvSpPr txBox="1">
            <a:spLocks noChangeArrowheads="1"/>
          </p:cNvSpPr>
          <p:nvPr/>
        </p:nvSpPr>
        <p:spPr bwMode="auto">
          <a:xfrm>
            <a:off x="5638800" y="3482975"/>
            <a:ext cx="596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31</a:t>
            </a:r>
          </a:p>
        </p:txBody>
      </p:sp>
      <p:cxnSp>
        <p:nvCxnSpPr>
          <p:cNvPr id="87" name="Curved Connector 86"/>
          <p:cNvCxnSpPr>
            <a:cxnSpLocks noChangeShapeType="1"/>
          </p:cNvCxnSpPr>
          <p:nvPr/>
        </p:nvCxnSpPr>
        <p:spPr bwMode="auto">
          <a:xfrm rot="16200000" flipH="1">
            <a:off x="5445919" y="4217194"/>
            <a:ext cx="1008062" cy="2159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1558925" y="6223001"/>
            <a:ext cx="5257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/>
              <a:t>Decision picks from thousands of potential accesses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888164" y="5084764"/>
            <a:ext cx="37798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/>
              <a:t>Decision limited to one of A possible ways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4965701" y="3868739"/>
            <a:ext cx="219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4396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/>
      <p:bldP spid="13" grpId="0"/>
      <p:bldP spid="17" grpId="0"/>
      <p:bldP spid="21" grpId="0"/>
      <p:bldP spid="22" grpId="0" animBg="1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66" grpId="0" animBg="1"/>
      <p:bldP spid="67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/>
      <p:bldP spid="84" grpId="0"/>
      <p:bldP spid="86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451475" y="1735138"/>
            <a:ext cx="5073650" cy="4775200"/>
            <a:chOff x="3927456" y="1735132"/>
            <a:chExt cx="5073644" cy="4774996"/>
          </a:xfrm>
        </p:grpSpPr>
        <p:sp>
          <p:nvSpPr>
            <p:cNvPr id="30734" name="Freeform 6"/>
            <p:cNvSpPr>
              <a:spLocks noEditPoints="1"/>
            </p:cNvSpPr>
            <p:nvPr/>
          </p:nvSpPr>
          <p:spPr bwMode="auto">
            <a:xfrm>
              <a:off x="4329093" y="1852607"/>
              <a:ext cx="4667245" cy="3765545"/>
            </a:xfrm>
            <a:custGeom>
              <a:avLst/>
              <a:gdLst>
                <a:gd name="T0" fmla="*/ 674687 w 2940"/>
                <a:gd name="T1" fmla="*/ 3765545 h 2372"/>
                <a:gd name="T2" fmla="*/ 1341436 w 2940"/>
                <a:gd name="T3" fmla="*/ 3756020 h 2372"/>
                <a:gd name="T4" fmla="*/ 1981198 w 2940"/>
                <a:gd name="T5" fmla="*/ 3765545 h 2372"/>
                <a:gd name="T6" fmla="*/ 2720972 w 2940"/>
                <a:gd name="T7" fmla="*/ 3756020 h 2372"/>
                <a:gd name="T8" fmla="*/ 3322634 w 2940"/>
                <a:gd name="T9" fmla="*/ 3756020 h 2372"/>
                <a:gd name="T10" fmla="*/ 4062408 w 2940"/>
                <a:gd name="T11" fmla="*/ 3765545 h 2372"/>
                <a:gd name="T12" fmla="*/ 0 w 2940"/>
                <a:gd name="T13" fmla="*/ 3286121 h 2372"/>
                <a:gd name="T14" fmla="*/ 638174 w 2940"/>
                <a:gd name="T15" fmla="*/ 3295646 h 2372"/>
                <a:gd name="T16" fmla="*/ 1377949 w 2940"/>
                <a:gd name="T17" fmla="*/ 3286121 h 2372"/>
                <a:gd name="T18" fmla="*/ 1981198 w 2940"/>
                <a:gd name="T19" fmla="*/ 3286121 h 2372"/>
                <a:gd name="T20" fmla="*/ 2720972 w 2940"/>
                <a:gd name="T21" fmla="*/ 3295646 h 2372"/>
                <a:gd name="T22" fmla="*/ 3386134 w 2940"/>
                <a:gd name="T23" fmla="*/ 3286121 h 2372"/>
                <a:gd name="T24" fmla="*/ 4025896 w 2940"/>
                <a:gd name="T25" fmla="*/ 3295646 h 2372"/>
                <a:gd name="T26" fmla="*/ 36512 w 2940"/>
                <a:gd name="T27" fmla="*/ 2816221 h 2372"/>
                <a:gd name="T28" fmla="*/ 638174 w 2940"/>
                <a:gd name="T29" fmla="*/ 2816221 h 2372"/>
                <a:gd name="T30" fmla="*/ 1377949 w 2940"/>
                <a:gd name="T31" fmla="*/ 2825746 h 2372"/>
                <a:gd name="T32" fmla="*/ 2044698 w 2940"/>
                <a:gd name="T33" fmla="*/ 2816221 h 2372"/>
                <a:gd name="T34" fmla="*/ 2684460 w 2940"/>
                <a:gd name="T35" fmla="*/ 2825746 h 2372"/>
                <a:gd name="T36" fmla="*/ 3422646 w 2940"/>
                <a:gd name="T37" fmla="*/ 2816221 h 2372"/>
                <a:gd name="T38" fmla="*/ 4025896 w 2940"/>
                <a:gd name="T39" fmla="*/ 2816221 h 2372"/>
                <a:gd name="T40" fmla="*/ 36512 w 2940"/>
                <a:gd name="T41" fmla="*/ 2357434 h 2372"/>
                <a:gd name="T42" fmla="*/ 703262 w 2940"/>
                <a:gd name="T43" fmla="*/ 2347909 h 2372"/>
                <a:gd name="T44" fmla="*/ 1341436 w 2940"/>
                <a:gd name="T45" fmla="*/ 2357434 h 2372"/>
                <a:gd name="T46" fmla="*/ 2081210 w 2940"/>
                <a:gd name="T47" fmla="*/ 2347909 h 2372"/>
                <a:gd name="T48" fmla="*/ 2684460 w 2940"/>
                <a:gd name="T49" fmla="*/ 2347909 h 2372"/>
                <a:gd name="T50" fmla="*/ 3422646 w 2940"/>
                <a:gd name="T51" fmla="*/ 2357434 h 2372"/>
                <a:gd name="T52" fmla="*/ 4089396 w 2940"/>
                <a:gd name="T53" fmla="*/ 2347909 h 2372"/>
                <a:gd name="T54" fmla="*/ 0 w 2940"/>
                <a:gd name="T55" fmla="*/ 1885947 h 2372"/>
                <a:gd name="T56" fmla="*/ 739774 w 2940"/>
                <a:gd name="T57" fmla="*/ 1878010 h 2372"/>
                <a:gd name="T58" fmla="*/ 1341436 w 2940"/>
                <a:gd name="T59" fmla="*/ 1878010 h 2372"/>
                <a:gd name="T60" fmla="*/ 2081210 w 2940"/>
                <a:gd name="T61" fmla="*/ 1885947 h 2372"/>
                <a:gd name="T62" fmla="*/ 2747960 w 2940"/>
                <a:gd name="T63" fmla="*/ 1878010 h 2372"/>
                <a:gd name="T64" fmla="*/ 3386134 w 2940"/>
                <a:gd name="T65" fmla="*/ 1885947 h 2372"/>
                <a:gd name="T66" fmla="*/ 4125908 w 2940"/>
                <a:gd name="T67" fmla="*/ 1878010 h 2372"/>
                <a:gd name="T68" fmla="*/ 0 w 2940"/>
                <a:gd name="T69" fmla="*/ 1408111 h 2372"/>
                <a:gd name="T70" fmla="*/ 739774 w 2940"/>
                <a:gd name="T71" fmla="*/ 1417636 h 2372"/>
                <a:gd name="T72" fmla="*/ 1404936 w 2940"/>
                <a:gd name="T73" fmla="*/ 1408111 h 2372"/>
                <a:gd name="T74" fmla="*/ 2044698 w 2940"/>
                <a:gd name="T75" fmla="*/ 1417636 h 2372"/>
                <a:gd name="T76" fmla="*/ 2784472 w 2940"/>
                <a:gd name="T77" fmla="*/ 1408111 h 2372"/>
                <a:gd name="T78" fmla="*/ 3386134 w 2940"/>
                <a:gd name="T79" fmla="*/ 1408111 h 2372"/>
                <a:gd name="T80" fmla="*/ 4125908 w 2940"/>
                <a:gd name="T81" fmla="*/ 1417636 h 2372"/>
                <a:gd name="T82" fmla="*/ 63500 w 2940"/>
                <a:gd name="T83" fmla="*/ 939799 h 2372"/>
                <a:gd name="T84" fmla="*/ 703262 w 2940"/>
                <a:gd name="T85" fmla="*/ 947736 h 2372"/>
                <a:gd name="T86" fmla="*/ 1441448 w 2940"/>
                <a:gd name="T87" fmla="*/ 939799 h 2372"/>
                <a:gd name="T88" fmla="*/ 2044698 w 2940"/>
                <a:gd name="T89" fmla="*/ 939799 h 2372"/>
                <a:gd name="T90" fmla="*/ 2784472 w 2940"/>
                <a:gd name="T91" fmla="*/ 947736 h 2372"/>
                <a:gd name="T92" fmla="*/ 3451221 w 2940"/>
                <a:gd name="T93" fmla="*/ 939799 h 2372"/>
                <a:gd name="T94" fmla="*/ 4089396 w 2940"/>
                <a:gd name="T95" fmla="*/ 947736 h 2372"/>
                <a:gd name="T96" fmla="*/ 100012 w 2940"/>
                <a:gd name="T97" fmla="*/ 468312 h 2372"/>
                <a:gd name="T98" fmla="*/ 703262 w 2940"/>
                <a:gd name="T99" fmla="*/ 468312 h 2372"/>
                <a:gd name="T100" fmla="*/ 1441448 w 2940"/>
                <a:gd name="T101" fmla="*/ 477837 h 2372"/>
                <a:gd name="T102" fmla="*/ 2108198 w 2940"/>
                <a:gd name="T103" fmla="*/ 468312 h 2372"/>
                <a:gd name="T104" fmla="*/ 2747960 w 2940"/>
                <a:gd name="T105" fmla="*/ 477837 h 2372"/>
                <a:gd name="T106" fmla="*/ 3487734 w 2940"/>
                <a:gd name="T107" fmla="*/ 468312 h 2372"/>
                <a:gd name="T108" fmla="*/ 4089396 w 2940"/>
                <a:gd name="T109" fmla="*/ 468312 h 2372"/>
                <a:gd name="T110" fmla="*/ 100012 w 2940"/>
                <a:gd name="T111" fmla="*/ 7937 h 2372"/>
                <a:gd name="T112" fmla="*/ 766762 w 2940"/>
                <a:gd name="T113" fmla="*/ 0 h 2372"/>
                <a:gd name="T114" fmla="*/ 1404936 w 2940"/>
                <a:gd name="T115" fmla="*/ 7937 h 2372"/>
                <a:gd name="T116" fmla="*/ 2144710 w 2940"/>
                <a:gd name="T117" fmla="*/ 0 h 2372"/>
                <a:gd name="T118" fmla="*/ 2747960 w 2940"/>
                <a:gd name="T119" fmla="*/ 0 h 2372"/>
                <a:gd name="T120" fmla="*/ 3487734 w 2940"/>
                <a:gd name="T121" fmla="*/ 7937 h 2372"/>
                <a:gd name="T122" fmla="*/ 4152896 w 2940"/>
                <a:gd name="T123" fmla="*/ 0 h 23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940" h="2372">
                  <a:moveTo>
                    <a:pt x="0" y="2366"/>
                  </a:moveTo>
                  <a:lnTo>
                    <a:pt x="23" y="2366"/>
                  </a:lnTo>
                  <a:lnTo>
                    <a:pt x="23" y="2372"/>
                  </a:lnTo>
                  <a:lnTo>
                    <a:pt x="0" y="2372"/>
                  </a:lnTo>
                  <a:lnTo>
                    <a:pt x="0" y="2366"/>
                  </a:lnTo>
                  <a:close/>
                  <a:moveTo>
                    <a:pt x="40" y="2366"/>
                  </a:moveTo>
                  <a:lnTo>
                    <a:pt x="63" y="2366"/>
                  </a:lnTo>
                  <a:lnTo>
                    <a:pt x="63" y="2372"/>
                  </a:lnTo>
                  <a:lnTo>
                    <a:pt x="40" y="2372"/>
                  </a:lnTo>
                  <a:lnTo>
                    <a:pt x="40" y="2366"/>
                  </a:lnTo>
                  <a:close/>
                  <a:moveTo>
                    <a:pt x="80" y="2366"/>
                  </a:moveTo>
                  <a:lnTo>
                    <a:pt x="103" y="2366"/>
                  </a:lnTo>
                  <a:lnTo>
                    <a:pt x="103" y="2372"/>
                  </a:lnTo>
                  <a:lnTo>
                    <a:pt x="80" y="2372"/>
                  </a:lnTo>
                  <a:lnTo>
                    <a:pt x="80" y="2366"/>
                  </a:lnTo>
                  <a:close/>
                  <a:moveTo>
                    <a:pt x="120" y="2366"/>
                  </a:moveTo>
                  <a:lnTo>
                    <a:pt x="144" y="2366"/>
                  </a:lnTo>
                  <a:lnTo>
                    <a:pt x="144" y="2372"/>
                  </a:lnTo>
                  <a:lnTo>
                    <a:pt x="120" y="2372"/>
                  </a:lnTo>
                  <a:lnTo>
                    <a:pt x="120" y="2366"/>
                  </a:lnTo>
                  <a:close/>
                  <a:moveTo>
                    <a:pt x="161" y="2366"/>
                  </a:moveTo>
                  <a:lnTo>
                    <a:pt x="184" y="2366"/>
                  </a:lnTo>
                  <a:lnTo>
                    <a:pt x="184" y="2372"/>
                  </a:lnTo>
                  <a:lnTo>
                    <a:pt x="161" y="2372"/>
                  </a:lnTo>
                  <a:lnTo>
                    <a:pt x="161" y="2366"/>
                  </a:lnTo>
                  <a:close/>
                  <a:moveTo>
                    <a:pt x="201" y="2366"/>
                  </a:moveTo>
                  <a:lnTo>
                    <a:pt x="224" y="2366"/>
                  </a:lnTo>
                  <a:lnTo>
                    <a:pt x="224" y="2372"/>
                  </a:lnTo>
                  <a:lnTo>
                    <a:pt x="201" y="2372"/>
                  </a:lnTo>
                  <a:lnTo>
                    <a:pt x="201" y="2366"/>
                  </a:lnTo>
                  <a:close/>
                  <a:moveTo>
                    <a:pt x="241" y="2366"/>
                  </a:moveTo>
                  <a:lnTo>
                    <a:pt x="264" y="2366"/>
                  </a:lnTo>
                  <a:lnTo>
                    <a:pt x="264" y="2372"/>
                  </a:lnTo>
                  <a:lnTo>
                    <a:pt x="241" y="2372"/>
                  </a:lnTo>
                  <a:lnTo>
                    <a:pt x="241" y="2366"/>
                  </a:lnTo>
                  <a:close/>
                  <a:moveTo>
                    <a:pt x="282" y="2366"/>
                  </a:moveTo>
                  <a:lnTo>
                    <a:pt x="305" y="2366"/>
                  </a:lnTo>
                  <a:lnTo>
                    <a:pt x="305" y="2372"/>
                  </a:lnTo>
                  <a:lnTo>
                    <a:pt x="282" y="2372"/>
                  </a:lnTo>
                  <a:lnTo>
                    <a:pt x="282" y="2366"/>
                  </a:lnTo>
                  <a:close/>
                  <a:moveTo>
                    <a:pt x="322" y="2366"/>
                  </a:moveTo>
                  <a:lnTo>
                    <a:pt x="345" y="2366"/>
                  </a:lnTo>
                  <a:lnTo>
                    <a:pt x="345" y="2372"/>
                  </a:lnTo>
                  <a:lnTo>
                    <a:pt x="322" y="2372"/>
                  </a:lnTo>
                  <a:lnTo>
                    <a:pt x="322" y="2366"/>
                  </a:lnTo>
                  <a:close/>
                  <a:moveTo>
                    <a:pt x="362" y="2366"/>
                  </a:moveTo>
                  <a:lnTo>
                    <a:pt x="385" y="2366"/>
                  </a:lnTo>
                  <a:lnTo>
                    <a:pt x="385" y="2372"/>
                  </a:lnTo>
                  <a:lnTo>
                    <a:pt x="362" y="2372"/>
                  </a:lnTo>
                  <a:lnTo>
                    <a:pt x="362" y="2366"/>
                  </a:lnTo>
                  <a:close/>
                  <a:moveTo>
                    <a:pt x="402" y="2366"/>
                  </a:moveTo>
                  <a:lnTo>
                    <a:pt x="425" y="2366"/>
                  </a:lnTo>
                  <a:lnTo>
                    <a:pt x="425" y="2372"/>
                  </a:lnTo>
                  <a:lnTo>
                    <a:pt x="402" y="2372"/>
                  </a:lnTo>
                  <a:lnTo>
                    <a:pt x="402" y="2366"/>
                  </a:lnTo>
                  <a:close/>
                  <a:moveTo>
                    <a:pt x="443" y="2366"/>
                  </a:moveTo>
                  <a:lnTo>
                    <a:pt x="466" y="2366"/>
                  </a:lnTo>
                  <a:lnTo>
                    <a:pt x="466" y="2372"/>
                  </a:lnTo>
                  <a:lnTo>
                    <a:pt x="443" y="2372"/>
                  </a:lnTo>
                  <a:lnTo>
                    <a:pt x="443" y="2366"/>
                  </a:lnTo>
                  <a:close/>
                  <a:moveTo>
                    <a:pt x="483" y="2366"/>
                  </a:moveTo>
                  <a:lnTo>
                    <a:pt x="506" y="2366"/>
                  </a:lnTo>
                  <a:lnTo>
                    <a:pt x="506" y="2372"/>
                  </a:lnTo>
                  <a:lnTo>
                    <a:pt x="483" y="2372"/>
                  </a:lnTo>
                  <a:lnTo>
                    <a:pt x="483" y="2366"/>
                  </a:lnTo>
                  <a:close/>
                  <a:moveTo>
                    <a:pt x="523" y="2366"/>
                  </a:moveTo>
                  <a:lnTo>
                    <a:pt x="546" y="2366"/>
                  </a:lnTo>
                  <a:lnTo>
                    <a:pt x="546" y="2372"/>
                  </a:lnTo>
                  <a:lnTo>
                    <a:pt x="523" y="2372"/>
                  </a:lnTo>
                  <a:lnTo>
                    <a:pt x="523" y="2366"/>
                  </a:lnTo>
                  <a:close/>
                  <a:moveTo>
                    <a:pt x="563" y="2366"/>
                  </a:moveTo>
                  <a:lnTo>
                    <a:pt x="586" y="2366"/>
                  </a:lnTo>
                  <a:lnTo>
                    <a:pt x="586" y="2372"/>
                  </a:lnTo>
                  <a:lnTo>
                    <a:pt x="563" y="2372"/>
                  </a:lnTo>
                  <a:lnTo>
                    <a:pt x="563" y="2366"/>
                  </a:lnTo>
                  <a:close/>
                  <a:moveTo>
                    <a:pt x="604" y="2366"/>
                  </a:moveTo>
                  <a:lnTo>
                    <a:pt x="627" y="2366"/>
                  </a:lnTo>
                  <a:lnTo>
                    <a:pt x="627" y="2372"/>
                  </a:lnTo>
                  <a:lnTo>
                    <a:pt x="604" y="2372"/>
                  </a:lnTo>
                  <a:lnTo>
                    <a:pt x="604" y="2366"/>
                  </a:lnTo>
                  <a:close/>
                  <a:moveTo>
                    <a:pt x="644" y="2366"/>
                  </a:moveTo>
                  <a:lnTo>
                    <a:pt x="667" y="2366"/>
                  </a:lnTo>
                  <a:lnTo>
                    <a:pt x="667" y="2372"/>
                  </a:lnTo>
                  <a:lnTo>
                    <a:pt x="644" y="2372"/>
                  </a:lnTo>
                  <a:lnTo>
                    <a:pt x="644" y="2366"/>
                  </a:lnTo>
                  <a:close/>
                  <a:moveTo>
                    <a:pt x="684" y="2366"/>
                  </a:moveTo>
                  <a:lnTo>
                    <a:pt x="707" y="2366"/>
                  </a:lnTo>
                  <a:lnTo>
                    <a:pt x="707" y="2372"/>
                  </a:lnTo>
                  <a:lnTo>
                    <a:pt x="684" y="2372"/>
                  </a:lnTo>
                  <a:lnTo>
                    <a:pt x="684" y="2366"/>
                  </a:lnTo>
                  <a:close/>
                  <a:moveTo>
                    <a:pt x="724" y="2366"/>
                  </a:moveTo>
                  <a:lnTo>
                    <a:pt x="747" y="2366"/>
                  </a:lnTo>
                  <a:lnTo>
                    <a:pt x="747" y="2372"/>
                  </a:lnTo>
                  <a:lnTo>
                    <a:pt x="724" y="2372"/>
                  </a:lnTo>
                  <a:lnTo>
                    <a:pt x="724" y="2366"/>
                  </a:lnTo>
                  <a:close/>
                  <a:moveTo>
                    <a:pt x="765" y="2366"/>
                  </a:moveTo>
                  <a:lnTo>
                    <a:pt x="788" y="2366"/>
                  </a:lnTo>
                  <a:lnTo>
                    <a:pt x="788" y="2372"/>
                  </a:lnTo>
                  <a:lnTo>
                    <a:pt x="765" y="2372"/>
                  </a:lnTo>
                  <a:lnTo>
                    <a:pt x="765" y="2366"/>
                  </a:lnTo>
                  <a:close/>
                  <a:moveTo>
                    <a:pt x="805" y="2366"/>
                  </a:moveTo>
                  <a:lnTo>
                    <a:pt x="828" y="2366"/>
                  </a:lnTo>
                  <a:lnTo>
                    <a:pt x="828" y="2372"/>
                  </a:lnTo>
                  <a:lnTo>
                    <a:pt x="805" y="2372"/>
                  </a:lnTo>
                  <a:lnTo>
                    <a:pt x="805" y="2366"/>
                  </a:lnTo>
                  <a:close/>
                  <a:moveTo>
                    <a:pt x="845" y="2366"/>
                  </a:moveTo>
                  <a:lnTo>
                    <a:pt x="868" y="2366"/>
                  </a:lnTo>
                  <a:lnTo>
                    <a:pt x="868" y="2372"/>
                  </a:lnTo>
                  <a:lnTo>
                    <a:pt x="845" y="2372"/>
                  </a:lnTo>
                  <a:lnTo>
                    <a:pt x="845" y="2366"/>
                  </a:lnTo>
                  <a:close/>
                  <a:moveTo>
                    <a:pt x="885" y="2366"/>
                  </a:moveTo>
                  <a:lnTo>
                    <a:pt x="908" y="2366"/>
                  </a:lnTo>
                  <a:lnTo>
                    <a:pt x="908" y="2372"/>
                  </a:lnTo>
                  <a:lnTo>
                    <a:pt x="885" y="2372"/>
                  </a:lnTo>
                  <a:lnTo>
                    <a:pt x="885" y="2366"/>
                  </a:lnTo>
                  <a:close/>
                  <a:moveTo>
                    <a:pt x="926" y="2366"/>
                  </a:moveTo>
                  <a:lnTo>
                    <a:pt x="949" y="2366"/>
                  </a:lnTo>
                  <a:lnTo>
                    <a:pt x="949" y="2372"/>
                  </a:lnTo>
                  <a:lnTo>
                    <a:pt x="926" y="2372"/>
                  </a:lnTo>
                  <a:lnTo>
                    <a:pt x="926" y="2366"/>
                  </a:lnTo>
                  <a:close/>
                  <a:moveTo>
                    <a:pt x="966" y="2366"/>
                  </a:moveTo>
                  <a:lnTo>
                    <a:pt x="989" y="2366"/>
                  </a:lnTo>
                  <a:lnTo>
                    <a:pt x="989" y="2372"/>
                  </a:lnTo>
                  <a:lnTo>
                    <a:pt x="966" y="2372"/>
                  </a:lnTo>
                  <a:lnTo>
                    <a:pt x="966" y="2366"/>
                  </a:lnTo>
                  <a:close/>
                  <a:moveTo>
                    <a:pt x="1006" y="2366"/>
                  </a:moveTo>
                  <a:lnTo>
                    <a:pt x="1029" y="2366"/>
                  </a:lnTo>
                  <a:lnTo>
                    <a:pt x="1029" y="2372"/>
                  </a:lnTo>
                  <a:lnTo>
                    <a:pt x="1006" y="2372"/>
                  </a:lnTo>
                  <a:lnTo>
                    <a:pt x="1006" y="2366"/>
                  </a:lnTo>
                  <a:close/>
                  <a:moveTo>
                    <a:pt x="1046" y="2366"/>
                  </a:moveTo>
                  <a:lnTo>
                    <a:pt x="1069" y="2366"/>
                  </a:lnTo>
                  <a:lnTo>
                    <a:pt x="1069" y="2372"/>
                  </a:lnTo>
                  <a:lnTo>
                    <a:pt x="1046" y="2372"/>
                  </a:lnTo>
                  <a:lnTo>
                    <a:pt x="1046" y="2366"/>
                  </a:lnTo>
                  <a:close/>
                  <a:moveTo>
                    <a:pt x="1087" y="2366"/>
                  </a:moveTo>
                  <a:lnTo>
                    <a:pt x="1110" y="2366"/>
                  </a:lnTo>
                  <a:lnTo>
                    <a:pt x="1110" y="2372"/>
                  </a:lnTo>
                  <a:lnTo>
                    <a:pt x="1087" y="2372"/>
                  </a:lnTo>
                  <a:lnTo>
                    <a:pt x="1087" y="2366"/>
                  </a:lnTo>
                  <a:close/>
                  <a:moveTo>
                    <a:pt x="1127" y="2366"/>
                  </a:moveTo>
                  <a:lnTo>
                    <a:pt x="1150" y="2366"/>
                  </a:lnTo>
                  <a:lnTo>
                    <a:pt x="1150" y="2372"/>
                  </a:lnTo>
                  <a:lnTo>
                    <a:pt x="1127" y="2372"/>
                  </a:lnTo>
                  <a:lnTo>
                    <a:pt x="1127" y="2366"/>
                  </a:lnTo>
                  <a:close/>
                  <a:moveTo>
                    <a:pt x="1167" y="2366"/>
                  </a:moveTo>
                  <a:lnTo>
                    <a:pt x="1190" y="2366"/>
                  </a:lnTo>
                  <a:lnTo>
                    <a:pt x="1190" y="2372"/>
                  </a:lnTo>
                  <a:lnTo>
                    <a:pt x="1167" y="2372"/>
                  </a:lnTo>
                  <a:lnTo>
                    <a:pt x="1167" y="2366"/>
                  </a:lnTo>
                  <a:close/>
                  <a:moveTo>
                    <a:pt x="1207" y="2366"/>
                  </a:moveTo>
                  <a:lnTo>
                    <a:pt x="1230" y="2366"/>
                  </a:lnTo>
                  <a:lnTo>
                    <a:pt x="1230" y="2372"/>
                  </a:lnTo>
                  <a:lnTo>
                    <a:pt x="1207" y="2372"/>
                  </a:lnTo>
                  <a:lnTo>
                    <a:pt x="1207" y="2366"/>
                  </a:lnTo>
                  <a:close/>
                  <a:moveTo>
                    <a:pt x="1248" y="2366"/>
                  </a:moveTo>
                  <a:lnTo>
                    <a:pt x="1271" y="2366"/>
                  </a:lnTo>
                  <a:lnTo>
                    <a:pt x="1271" y="2372"/>
                  </a:lnTo>
                  <a:lnTo>
                    <a:pt x="1248" y="2372"/>
                  </a:lnTo>
                  <a:lnTo>
                    <a:pt x="1248" y="2366"/>
                  </a:lnTo>
                  <a:close/>
                  <a:moveTo>
                    <a:pt x="1288" y="2366"/>
                  </a:moveTo>
                  <a:lnTo>
                    <a:pt x="1311" y="2366"/>
                  </a:lnTo>
                  <a:lnTo>
                    <a:pt x="1311" y="2372"/>
                  </a:lnTo>
                  <a:lnTo>
                    <a:pt x="1288" y="2372"/>
                  </a:lnTo>
                  <a:lnTo>
                    <a:pt x="1288" y="2366"/>
                  </a:lnTo>
                  <a:close/>
                  <a:moveTo>
                    <a:pt x="1328" y="2366"/>
                  </a:moveTo>
                  <a:lnTo>
                    <a:pt x="1351" y="2366"/>
                  </a:lnTo>
                  <a:lnTo>
                    <a:pt x="1351" y="2372"/>
                  </a:lnTo>
                  <a:lnTo>
                    <a:pt x="1328" y="2372"/>
                  </a:lnTo>
                  <a:lnTo>
                    <a:pt x="1328" y="2366"/>
                  </a:lnTo>
                  <a:close/>
                  <a:moveTo>
                    <a:pt x="1368" y="2366"/>
                  </a:moveTo>
                  <a:lnTo>
                    <a:pt x="1391" y="2366"/>
                  </a:lnTo>
                  <a:lnTo>
                    <a:pt x="1391" y="2372"/>
                  </a:lnTo>
                  <a:lnTo>
                    <a:pt x="1368" y="2372"/>
                  </a:lnTo>
                  <a:lnTo>
                    <a:pt x="1368" y="2366"/>
                  </a:lnTo>
                  <a:close/>
                  <a:moveTo>
                    <a:pt x="1409" y="2366"/>
                  </a:moveTo>
                  <a:lnTo>
                    <a:pt x="1432" y="2366"/>
                  </a:lnTo>
                  <a:lnTo>
                    <a:pt x="1432" y="2372"/>
                  </a:lnTo>
                  <a:lnTo>
                    <a:pt x="1409" y="2372"/>
                  </a:lnTo>
                  <a:lnTo>
                    <a:pt x="1409" y="2366"/>
                  </a:lnTo>
                  <a:close/>
                  <a:moveTo>
                    <a:pt x="1449" y="2366"/>
                  </a:moveTo>
                  <a:lnTo>
                    <a:pt x="1472" y="2366"/>
                  </a:lnTo>
                  <a:lnTo>
                    <a:pt x="1472" y="2372"/>
                  </a:lnTo>
                  <a:lnTo>
                    <a:pt x="1449" y="2372"/>
                  </a:lnTo>
                  <a:lnTo>
                    <a:pt x="1449" y="2366"/>
                  </a:lnTo>
                  <a:close/>
                  <a:moveTo>
                    <a:pt x="1489" y="2366"/>
                  </a:moveTo>
                  <a:lnTo>
                    <a:pt x="1512" y="2366"/>
                  </a:lnTo>
                  <a:lnTo>
                    <a:pt x="1512" y="2372"/>
                  </a:lnTo>
                  <a:lnTo>
                    <a:pt x="1489" y="2372"/>
                  </a:lnTo>
                  <a:lnTo>
                    <a:pt x="1489" y="2366"/>
                  </a:lnTo>
                  <a:close/>
                  <a:moveTo>
                    <a:pt x="1529" y="2366"/>
                  </a:moveTo>
                  <a:lnTo>
                    <a:pt x="1552" y="2366"/>
                  </a:lnTo>
                  <a:lnTo>
                    <a:pt x="1552" y="2372"/>
                  </a:lnTo>
                  <a:lnTo>
                    <a:pt x="1529" y="2372"/>
                  </a:lnTo>
                  <a:lnTo>
                    <a:pt x="1529" y="2366"/>
                  </a:lnTo>
                  <a:close/>
                  <a:moveTo>
                    <a:pt x="1570" y="2366"/>
                  </a:moveTo>
                  <a:lnTo>
                    <a:pt x="1593" y="2366"/>
                  </a:lnTo>
                  <a:lnTo>
                    <a:pt x="1593" y="2372"/>
                  </a:lnTo>
                  <a:lnTo>
                    <a:pt x="1570" y="2372"/>
                  </a:lnTo>
                  <a:lnTo>
                    <a:pt x="1570" y="2366"/>
                  </a:lnTo>
                  <a:close/>
                  <a:moveTo>
                    <a:pt x="1610" y="2366"/>
                  </a:moveTo>
                  <a:lnTo>
                    <a:pt x="1633" y="2366"/>
                  </a:lnTo>
                  <a:lnTo>
                    <a:pt x="1633" y="2372"/>
                  </a:lnTo>
                  <a:lnTo>
                    <a:pt x="1610" y="2372"/>
                  </a:lnTo>
                  <a:lnTo>
                    <a:pt x="1610" y="2366"/>
                  </a:lnTo>
                  <a:close/>
                  <a:moveTo>
                    <a:pt x="1650" y="2366"/>
                  </a:moveTo>
                  <a:lnTo>
                    <a:pt x="1673" y="2366"/>
                  </a:lnTo>
                  <a:lnTo>
                    <a:pt x="1673" y="2372"/>
                  </a:lnTo>
                  <a:lnTo>
                    <a:pt x="1650" y="2372"/>
                  </a:lnTo>
                  <a:lnTo>
                    <a:pt x="1650" y="2366"/>
                  </a:lnTo>
                  <a:close/>
                  <a:moveTo>
                    <a:pt x="1691" y="2366"/>
                  </a:moveTo>
                  <a:lnTo>
                    <a:pt x="1714" y="2366"/>
                  </a:lnTo>
                  <a:lnTo>
                    <a:pt x="1714" y="2372"/>
                  </a:lnTo>
                  <a:lnTo>
                    <a:pt x="1691" y="2372"/>
                  </a:lnTo>
                  <a:lnTo>
                    <a:pt x="1691" y="2366"/>
                  </a:lnTo>
                  <a:close/>
                  <a:moveTo>
                    <a:pt x="1731" y="2366"/>
                  </a:moveTo>
                  <a:lnTo>
                    <a:pt x="1754" y="2366"/>
                  </a:lnTo>
                  <a:lnTo>
                    <a:pt x="1754" y="2372"/>
                  </a:lnTo>
                  <a:lnTo>
                    <a:pt x="1731" y="2372"/>
                  </a:lnTo>
                  <a:lnTo>
                    <a:pt x="1731" y="2366"/>
                  </a:lnTo>
                  <a:close/>
                  <a:moveTo>
                    <a:pt x="1771" y="2366"/>
                  </a:moveTo>
                  <a:lnTo>
                    <a:pt x="1794" y="2366"/>
                  </a:lnTo>
                  <a:lnTo>
                    <a:pt x="1794" y="2372"/>
                  </a:lnTo>
                  <a:lnTo>
                    <a:pt x="1771" y="2372"/>
                  </a:lnTo>
                  <a:lnTo>
                    <a:pt x="1771" y="2366"/>
                  </a:lnTo>
                  <a:close/>
                  <a:moveTo>
                    <a:pt x="1811" y="2366"/>
                  </a:moveTo>
                  <a:lnTo>
                    <a:pt x="1834" y="2366"/>
                  </a:lnTo>
                  <a:lnTo>
                    <a:pt x="1834" y="2372"/>
                  </a:lnTo>
                  <a:lnTo>
                    <a:pt x="1811" y="2372"/>
                  </a:lnTo>
                  <a:lnTo>
                    <a:pt x="1811" y="2366"/>
                  </a:lnTo>
                  <a:close/>
                  <a:moveTo>
                    <a:pt x="1852" y="2366"/>
                  </a:moveTo>
                  <a:lnTo>
                    <a:pt x="1875" y="2366"/>
                  </a:lnTo>
                  <a:lnTo>
                    <a:pt x="1875" y="2372"/>
                  </a:lnTo>
                  <a:lnTo>
                    <a:pt x="1852" y="2372"/>
                  </a:lnTo>
                  <a:lnTo>
                    <a:pt x="1852" y="2366"/>
                  </a:lnTo>
                  <a:close/>
                  <a:moveTo>
                    <a:pt x="1892" y="2366"/>
                  </a:moveTo>
                  <a:lnTo>
                    <a:pt x="1915" y="2366"/>
                  </a:lnTo>
                  <a:lnTo>
                    <a:pt x="1915" y="2372"/>
                  </a:lnTo>
                  <a:lnTo>
                    <a:pt x="1892" y="2372"/>
                  </a:lnTo>
                  <a:lnTo>
                    <a:pt x="1892" y="2366"/>
                  </a:lnTo>
                  <a:close/>
                  <a:moveTo>
                    <a:pt x="1932" y="2366"/>
                  </a:moveTo>
                  <a:lnTo>
                    <a:pt x="1955" y="2366"/>
                  </a:lnTo>
                  <a:lnTo>
                    <a:pt x="1955" y="2372"/>
                  </a:lnTo>
                  <a:lnTo>
                    <a:pt x="1932" y="2372"/>
                  </a:lnTo>
                  <a:lnTo>
                    <a:pt x="1932" y="2366"/>
                  </a:lnTo>
                  <a:close/>
                  <a:moveTo>
                    <a:pt x="1972" y="2366"/>
                  </a:moveTo>
                  <a:lnTo>
                    <a:pt x="1995" y="2366"/>
                  </a:lnTo>
                  <a:lnTo>
                    <a:pt x="1995" y="2372"/>
                  </a:lnTo>
                  <a:lnTo>
                    <a:pt x="1972" y="2372"/>
                  </a:lnTo>
                  <a:lnTo>
                    <a:pt x="1972" y="2366"/>
                  </a:lnTo>
                  <a:close/>
                  <a:moveTo>
                    <a:pt x="2013" y="2366"/>
                  </a:moveTo>
                  <a:lnTo>
                    <a:pt x="2036" y="2366"/>
                  </a:lnTo>
                  <a:lnTo>
                    <a:pt x="2036" y="2372"/>
                  </a:lnTo>
                  <a:lnTo>
                    <a:pt x="2013" y="2372"/>
                  </a:lnTo>
                  <a:lnTo>
                    <a:pt x="2013" y="2366"/>
                  </a:lnTo>
                  <a:close/>
                  <a:moveTo>
                    <a:pt x="2053" y="2366"/>
                  </a:moveTo>
                  <a:lnTo>
                    <a:pt x="2076" y="2366"/>
                  </a:lnTo>
                  <a:lnTo>
                    <a:pt x="2076" y="2372"/>
                  </a:lnTo>
                  <a:lnTo>
                    <a:pt x="2053" y="2372"/>
                  </a:lnTo>
                  <a:lnTo>
                    <a:pt x="2053" y="2366"/>
                  </a:lnTo>
                  <a:close/>
                  <a:moveTo>
                    <a:pt x="2093" y="2366"/>
                  </a:moveTo>
                  <a:lnTo>
                    <a:pt x="2116" y="2366"/>
                  </a:lnTo>
                  <a:lnTo>
                    <a:pt x="2116" y="2372"/>
                  </a:lnTo>
                  <a:lnTo>
                    <a:pt x="2093" y="2372"/>
                  </a:lnTo>
                  <a:lnTo>
                    <a:pt x="2093" y="2366"/>
                  </a:lnTo>
                  <a:close/>
                  <a:moveTo>
                    <a:pt x="2133" y="2366"/>
                  </a:moveTo>
                  <a:lnTo>
                    <a:pt x="2156" y="2366"/>
                  </a:lnTo>
                  <a:lnTo>
                    <a:pt x="2156" y="2372"/>
                  </a:lnTo>
                  <a:lnTo>
                    <a:pt x="2133" y="2372"/>
                  </a:lnTo>
                  <a:lnTo>
                    <a:pt x="2133" y="2366"/>
                  </a:lnTo>
                  <a:close/>
                  <a:moveTo>
                    <a:pt x="2174" y="2366"/>
                  </a:moveTo>
                  <a:lnTo>
                    <a:pt x="2197" y="2366"/>
                  </a:lnTo>
                  <a:lnTo>
                    <a:pt x="2197" y="2372"/>
                  </a:lnTo>
                  <a:lnTo>
                    <a:pt x="2174" y="2372"/>
                  </a:lnTo>
                  <a:lnTo>
                    <a:pt x="2174" y="2366"/>
                  </a:lnTo>
                  <a:close/>
                  <a:moveTo>
                    <a:pt x="2214" y="2366"/>
                  </a:moveTo>
                  <a:lnTo>
                    <a:pt x="2237" y="2366"/>
                  </a:lnTo>
                  <a:lnTo>
                    <a:pt x="2237" y="2372"/>
                  </a:lnTo>
                  <a:lnTo>
                    <a:pt x="2214" y="2372"/>
                  </a:lnTo>
                  <a:lnTo>
                    <a:pt x="2214" y="2366"/>
                  </a:lnTo>
                  <a:close/>
                  <a:moveTo>
                    <a:pt x="2254" y="2366"/>
                  </a:moveTo>
                  <a:lnTo>
                    <a:pt x="2277" y="2366"/>
                  </a:lnTo>
                  <a:lnTo>
                    <a:pt x="2277" y="2372"/>
                  </a:lnTo>
                  <a:lnTo>
                    <a:pt x="2254" y="2372"/>
                  </a:lnTo>
                  <a:lnTo>
                    <a:pt x="2254" y="2366"/>
                  </a:lnTo>
                  <a:close/>
                  <a:moveTo>
                    <a:pt x="2294" y="2366"/>
                  </a:moveTo>
                  <a:lnTo>
                    <a:pt x="2317" y="2366"/>
                  </a:lnTo>
                  <a:lnTo>
                    <a:pt x="2317" y="2372"/>
                  </a:lnTo>
                  <a:lnTo>
                    <a:pt x="2294" y="2372"/>
                  </a:lnTo>
                  <a:lnTo>
                    <a:pt x="2294" y="2366"/>
                  </a:lnTo>
                  <a:close/>
                  <a:moveTo>
                    <a:pt x="2335" y="2366"/>
                  </a:moveTo>
                  <a:lnTo>
                    <a:pt x="2358" y="2366"/>
                  </a:lnTo>
                  <a:lnTo>
                    <a:pt x="2358" y="2372"/>
                  </a:lnTo>
                  <a:lnTo>
                    <a:pt x="2335" y="2372"/>
                  </a:lnTo>
                  <a:lnTo>
                    <a:pt x="2335" y="2366"/>
                  </a:lnTo>
                  <a:close/>
                  <a:moveTo>
                    <a:pt x="2375" y="2366"/>
                  </a:moveTo>
                  <a:lnTo>
                    <a:pt x="2398" y="2366"/>
                  </a:lnTo>
                  <a:lnTo>
                    <a:pt x="2398" y="2372"/>
                  </a:lnTo>
                  <a:lnTo>
                    <a:pt x="2375" y="2372"/>
                  </a:lnTo>
                  <a:lnTo>
                    <a:pt x="2375" y="2366"/>
                  </a:lnTo>
                  <a:close/>
                  <a:moveTo>
                    <a:pt x="2415" y="2366"/>
                  </a:moveTo>
                  <a:lnTo>
                    <a:pt x="2438" y="2366"/>
                  </a:lnTo>
                  <a:lnTo>
                    <a:pt x="2438" y="2372"/>
                  </a:lnTo>
                  <a:lnTo>
                    <a:pt x="2415" y="2372"/>
                  </a:lnTo>
                  <a:lnTo>
                    <a:pt x="2415" y="2366"/>
                  </a:lnTo>
                  <a:close/>
                  <a:moveTo>
                    <a:pt x="2455" y="2366"/>
                  </a:moveTo>
                  <a:lnTo>
                    <a:pt x="2478" y="2366"/>
                  </a:lnTo>
                  <a:lnTo>
                    <a:pt x="2478" y="2372"/>
                  </a:lnTo>
                  <a:lnTo>
                    <a:pt x="2455" y="2372"/>
                  </a:lnTo>
                  <a:lnTo>
                    <a:pt x="2455" y="2366"/>
                  </a:lnTo>
                  <a:close/>
                  <a:moveTo>
                    <a:pt x="2496" y="2366"/>
                  </a:moveTo>
                  <a:lnTo>
                    <a:pt x="2519" y="2366"/>
                  </a:lnTo>
                  <a:lnTo>
                    <a:pt x="2519" y="2372"/>
                  </a:lnTo>
                  <a:lnTo>
                    <a:pt x="2496" y="2372"/>
                  </a:lnTo>
                  <a:lnTo>
                    <a:pt x="2496" y="2366"/>
                  </a:lnTo>
                  <a:close/>
                  <a:moveTo>
                    <a:pt x="2536" y="2366"/>
                  </a:moveTo>
                  <a:lnTo>
                    <a:pt x="2559" y="2366"/>
                  </a:lnTo>
                  <a:lnTo>
                    <a:pt x="2559" y="2372"/>
                  </a:lnTo>
                  <a:lnTo>
                    <a:pt x="2536" y="2372"/>
                  </a:lnTo>
                  <a:lnTo>
                    <a:pt x="2536" y="2366"/>
                  </a:lnTo>
                  <a:close/>
                  <a:moveTo>
                    <a:pt x="2576" y="2366"/>
                  </a:moveTo>
                  <a:lnTo>
                    <a:pt x="2599" y="2366"/>
                  </a:lnTo>
                  <a:lnTo>
                    <a:pt x="2599" y="2372"/>
                  </a:lnTo>
                  <a:lnTo>
                    <a:pt x="2576" y="2372"/>
                  </a:lnTo>
                  <a:lnTo>
                    <a:pt x="2576" y="2366"/>
                  </a:lnTo>
                  <a:close/>
                  <a:moveTo>
                    <a:pt x="2616" y="2366"/>
                  </a:moveTo>
                  <a:lnTo>
                    <a:pt x="2639" y="2366"/>
                  </a:lnTo>
                  <a:lnTo>
                    <a:pt x="2639" y="2372"/>
                  </a:lnTo>
                  <a:lnTo>
                    <a:pt x="2616" y="2372"/>
                  </a:lnTo>
                  <a:lnTo>
                    <a:pt x="2616" y="2366"/>
                  </a:lnTo>
                  <a:close/>
                  <a:moveTo>
                    <a:pt x="2657" y="2366"/>
                  </a:moveTo>
                  <a:lnTo>
                    <a:pt x="2680" y="2366"/>
                  </a:lnTo>
                  <a:lnTo>
                    <a:pt x="2680" y="2372"/>
                  </a:lnTo>
                  <a:lnTo>
                    <a:pt x="2657" y="2372"/>
                  </a:lnTo>
                  <a:lnTo>
                    <a:pt x="2657" y="2366"/>
                  </a:lnTo>
                  <a:close/>
                  <a:moveTo>
                    <a:pt x="2697" y="2366"/>
                  </a:moveTo>
                  <a:lnTo>
                    <a:pt x="2720" y="2366"/>
                  </a:lnTo>
                  <a:lnTo>
                    <a:pt x="2720" y="2372"/>
                  </a:lnTo>
                  <a:lnTo>
                    <a:pt x="2697" y="2372"/>
                  </a:lnTo>
                  <a:lnTo>
                    <a:pt x="2697" y="2366"/>
                  </a:lnTo>
                  <a:close/>
                  <a:moveTo>
                    <a:pt x="2737" y="2366"/>
                  </a:moveTo>
                  <a:lnTo>
                    <a:pt x="2760" y="2366"/>
                  </a:lnTo>
                  <a:lnTo>
                    <a:pt x="2760" y="2372"/>
                  </a:lnTo>
                  <a:lnTo>
                    <a:pt x="2737" y="2372"/>
                  </a:lnTo>
                  <a:lnTo>
                    <a:pt x="2737" y="2366"/>
                  </a:lnTo>
                  <a:close/>
                  <a:moveTo>
                    <a:pt x="2777" y="2366"/>
                  </a:moveTo>
                  <a:lnTo>
                    <a:pt x="2800" y="2366"/>
                  </a:lnTo>
                  <a:lnTo>
                    <a:pt x="2800" y="2372"/>
                  </a:lnTo>
                  <a:lnTo>
                    <a:pt x="2777" y="2372"/>
                  </a:lnTo>
                  <a:lnTo>
                    <a:pt x="2777" y="2366"/>
                  </a:lnTo>
                  <a:close/>
                  <a:moveTo>
                    <a:pt x="2818" y="2366"/>
                  </a:moveTo>
                  <a:lnTo>
                    <a:pt x="2841" y="2366"/>
                  </a:lnTo>
                  <a:lnTo>
                    <a:pt x="2841" y="2372"/>
                  </a:lnTo>
                  <a:lnTo>
                    <a:pt x="2818" y="2372"/>
                  </a:lnTo>
                  <a:lnTo>
                    <a:pt x="2818" y="2366"/>
                  </a:lnTo>
                  <a:close/>
                  <a:moveTo>
                    <a:pt x="2858" y="2366"/>
                  </a:moveTo>
                  <a:lnTo>
                    <a:pt x="2881" y="2366"/>
                  </a:lnTo>
                  <a:lnTo>
                    <a:pt x="2881" y="2372"/>
                  </a:lnTo>
                  <a:lnTo>
                    <a:pt x="2858" y="2372"/>
                  </a:lnTo>
                  <a:lnTo>
                    <a:pt x="2858" y="2366"/>
                  </a:lnTo>
                  <a:close/>
                  <a:moveTo>
                    <a:pt x="2898" y="2366"/>
                  </a:moveTo>
                  <a:lnTo>
                    <a:pt x="2921" y="2366"/>
                  </a:lnTo>
                  <a:lnTo>
                    <a:pt x="2921" y="2372"/>
                  </a:lnTo>
                  <a:lnTo>
                    <a:pt x="2898" y="2372"/>
                  </a:lnTo>
                  <a:lnTo>
                    <a:pt x="2898" y="2366"/>
                  </a:lnTo>
                  <a:close/>
                  <a:moveTo>
                    <a:pt x="2938" y="2366"/>
                  </a:moveTo>
                  <a:lnTo>
                    <a:pt x="2940" y="2366"/>
                  </a:lnTo>
                  <a:lnTo>
                    <a:pt x="2940" y="2372"/>
                  </a:lnTo>
                  <a:lnTo>
                    <a:pt x="2938" y="2372"/>
                  </a:lnTo>
                  <a:lnTo>
                    <a:pt x="2938" y="2366"/>
                  </a:lnTo>
                  <a:close/>
                  <a:moveTo>
                    <a:pt x="0" y="2070"/>
                  </a:moveTo>
                  <a:lnTo>
                    <a:pt x="23" y="2070"/>
                  </a:lnTo>
                  <a:lnTo>
                    <a:pt x="23" y="2076"/>
                  </a:lnTo>
                  <a:lnTo>
                    <a:pt x="0" y="2076"/>
                  </a:lnTo>
                  <a:lnTo>
                    <a:pt x="0" y="2070"/>
                  </a:lnTo>
                  <a:close/>
                  <a:moveTo>
                    <a:pt x="40" y="2070"/>
                  </a:moveTo>
                  <a:lnTo>
                    <a:pt x="63" y="2070"/>
                  </a:lnTo>
                  <a:lnTo>
                    <a:pt x="63" y="2076"/>
                  </a:lnTo>
                  <a:lnTo>
                    <a:pt x="40" y="2076"/>
                  </a:lnTo>
                  <a:lnTo>
                    <a:pt x="40" y="2070"/>
                  </a:lnTo>
                  <a:close/>
                  <a:moveTo>
                    <a:pt x="80" y="2070"/>
                  </a:moveTo>
                  <a:lnTo>
                    <a:pt x="103" y="2070"/>
                  </a:lnTo>
                  <a:lnTo>
                    <a:pt x="103" y="2076"/>
                  </a:lnTo>
                  <a:lnTo>
                    <a:pt x="80" y="2076"/>
                  </a:lnTo>
                  <a:lnTo>
                    <a:pt x="80" y="2070"/>
                  </a:lnTo>
                  <a:close/>
                  <a:moveTo>
                    <a:pt x="120" y="2070"/>
                  </a:moveTo>
                  <a:lnTo>
                    <a:pt x="144" y="2070"/>
                  </a:lnTo>
                  <a:lnTo>
                    <a:pt x="144" y="2076"/>
                  </a:lnTo>
                  <a:lnTo>
                    <a:pt x="120" y="2076"/>
                  </a:lnTo>
                  <a:lnTo>
                    <a:pt x="120" y="2070"/>
                  </a:lnTo>
                  <a:close/>
                  <a:moveTo>
                    <a:pt x="161" y="2070"/>
                  </a:moveTo>
                  <a:lnTo>
                    <a:pt x="184" y="2070"/>
                  </a:lnTo>
                  <a:lnTo>
                    <a:pt x="184" y="2076"/>
                  </a:lnTo>
                  <a:lnTo>
                    <a:pt x="161" y="2076"/>
                  </a:lnTo>
                  <a:lnTo>
                    <a:pt x="161" y="2070"/>
                  </a:lnTo>
                  <a:close/>
                  <a:moveTo>
                    <a:pt x="201" y="2070"/>
                  </a:moveTo>
                  <a:lnTo>
                    <a:pt x="224" y="2070"/>
                  </a:lnTo>
                  <a:lnTo>
                    <a:pt x="224" y="2076"/>
                  </a:lnTo>
                  <a:lnTo>
                    <a:pt x="201" y="2076"/>
                  </a:lnTo>
                  <a:lnTo>
                    <a:pt x="201" y="2070"/>
                  </a:lnTo>
                  <a:close/>
                  <a:moveTo>
                    <a:pt x="241" y="2070"/>
                  </a:moveTo>
                  <a:lnTo>
                    <a:pt x="264" y="2070"/>
                  </a:lnTo>
                  <a:lnTo>
                    <a:pt x="264" y="2076"/>
                  </a:lnTo>
                  <a:lnTo>
                    <a:pt x="241" y="2076"/>
                  </a:lnTo>
                  <a:lnTo>
                    <a:pt x="241" y="2070"/>
                  </a:lnTo>
                  <a:close/>
                  <a:moveTo>
                    <a:pt x="282" y="2070"/>
                  </a:moveTo>
                  <a:lnTo>
                    <a:pt x="305" y="2070"/>
                  </a:lnTo>
                  <a:lnTo>
                    <a:pt x="305" y="2076"/>
                  </a:lnTo>
                  <a:lnTo>
                    <a:pt x="282" y="2076"/>
                  </a:lnTo>
                  <a:lnTo>
                    <a:pt x="282" y="2070"/>
                  </a:lnTo>
                  <a:close/>
                  <a:moveTo>
                    <a:pt x="322" y="2070"/>
                  </a:moveTo>
                  <a:lnTo>
                    <a:pt x="345" y="2070"/>
                  </a:lnTo>
                  <a:lnTo>
                    <a:pt x="345" y="2076"/>
                  </a:lnTo>
                  <a:lnTo>
                    <a:pt x="322" y="2076"/>
                  </a:lnTo>
                  <a:lnTo>
                    <a:pt x="322" y="2070"/>
                  </a:lnTo>
                  <a:close/>
                  <a:moveTo>
                    <a:pt x="362" y="2070"/>
                  </a:moveTo>
                  <a:lnTo>
                    <a:pt x="385" y="2070"/>
                  </a:lnTo>
                  <a:lnTo>
                    <a:pt x="385" y="2076"/>
                  </a:lnTo>
                  <a:lnTo>
                    <a:pt x="362" y="2076"/>
                  </a:lnTo>
                  <a:lnTo>
                    <a:pt x="362" y="2070"/>
                  </a:lnTo>
                  <a:close/>
                  <a:moveTo>
                    <a:pt x="402" y="2070"/>
                  </a:moveTo>
                  <a:lnTo>
                    <a:pt x="425" y="2070"/>
                  </a:lnTo>
                  <a:lnTo>
                    <a:pt x="425" y="2076"/>
                  </a:lnTo>
                  <a:lnTo>
                    <a:pt x="402" y="2076"/>
                  </a:lnTo>
                  <a:lnTo>
                    <a:pt x="402" y="2070"/>
                  </a:lnTo>
                  <a:close/>
                  <a:moveTo>
                    <a:pt x="443" y="2070"/>
                  </a:moveTo>
                  <a:lnTo>
                    <a:pt x="466" y="2070"/>
                  </a:lnTo>
                  <a:lnTo>
                    <a:pt x="466" y="2076"/>
                  </a:lnTo>
                  <a:lnTo>
                    <a:pt x="443" y="2076"/>
                  </a:lnTo>
                  <a:lnTo>
                    <a:pt x="443" y="2070"/>
                  </a:lnTo>
                  <a:close/>
                  <a:moveTo>
                    <a:pt x="483" y="2070"/>
                  </a:moveTo>
                  <a:lnTo>
                    <a:pt x="506" y="2070"/>
                  </a:lnTo>
                  <a:lnTo>
                    <a:pt x="506" y="2076"/>
                  </a:lnTo>
                  <a:lnTo>
                    <a:pt x="483" y="2076"/>
                  </a:lnTo>
                  <a:lnTo>
                    <a:pt x="483" y="2070"/>
                  </a:lnTo>
                  <a:close/>
                  <a:moveTo>
                    <a:pt x="523" y="2070"/>
                  </a:moveTo>
                  <a:lnTo>
                    <a:pt x="546" y="2070"/>
                  </a:lnTo>
                  <a:lnTo>
                    <a:pt x="546" y="2076"/>
                  </a:lnTo>
                  <a:lnTo>
                    <a:pt x="523" y="2076"/>
                  </a:lnTo>
                  <a:lnTo>
                    <a:pt x="523" y="2070"/>
                  </a:lnTo>
                  <a:close/>
                  <a:moveTo>
                    <a:pt x="563" y="2070"/>
                  </a:moveTo>
                  <a:lnTo>
                    <a:pt x="586" y="2070"/>
                  </a:lnTo>
                  <a:lnTo>
                    <a:pt x="586" y="2076"/>
                  </a:lnTo>
                  <a:lnTo>
                    <a:pt x="563" y="2076"/>
                  </a:lnTo>
                  <a:lnTo>
                    <a:pt x="563" y="2070"/>
                  </a:lnTo>
                  <a:close/>
                  <a:moveTo>
                    <a:pt x="604" y="2070"/>
                  </a:moveTo>
                  <a:lnTo>
                    <a:pt x="627" y="2070"/>
                  </a:lnTo>
                  <a:lnTo>
                    <a:pt x="627" y="2076"/>
                  </a:lnTo>
                  <a:lnTo>
                    <a:pt x="604" y="2076"/>
                  </a:lnTo>
                  <a:lnTo>
                    <a:pt x="604" y="2070"/>
                  </a:lnTo>
                  <a:close/>
                  <a:moveTo>
                    <a:pt x="644" y="2070"/>
                  </a:moveTo>
                  <a:lnTo>
                    <a:pt x="667" y="2070"/>
                  </a:lnTo>
                  <a:lnTo>
                    <a:pt x="667" y="2076"/>
                  </a:lnTo>
                  <a:lnTo>
                    <a:pt x="644" y="2076"/>
                  </a:lnTo>
                  <a:lnTo>
                    <a:pt x="644" y="2070"/>
                  </a:lnTo>
                  <a:close/>
                  <a:moveTo>
                    <a:pt x="684" y="2070"/>
                  </a:moveTo>
                  <a:lnTo>
                    <a:pt x="707" y="2070"/>
                  </a:lnTo>
                  <a:lnTo>
                    <a:pt x="707" y="2076"/>
                  </a:lnTo>
                  <a:lnTo>
                    <a:pt x="684" y="2076"/>
                  </a:lnTo>
                  <a:lnTo>
                    <a:pt x="684" y="2070"/>
                  </a:lnTo>
                  <a:close/>
                  <a:moveTo>
                    <a:pt x="724" y="2070"/>
                  </a:moveTo>
                  <a:lnTo>
                    <a:pt x="747" y="2070"/>
                  </a:lnTo>
                  <a:lnTo>
                    <a:pt x="747" y="2076"/>
                  </a:lnTo>
                  <a:lnTo>
                    <a:pt x="724" y="2076"/>
                  </a:lnTo>
                  <a:lnTo>
                    <a:pt x="724" y="2070"/>
                  </a:lnTo>
                  <a:close/>
                  <a:moveTo>
                    <a:pt x="765" y="2070"/>
                  </a:moveTo>
                  <a:lnTo>
                    <a:pt x="788" y="2070"/>
                  </a:lnTo>
                  <a:lnTo>
                    <a:pt x="788" y="2076"/>
                  </a:lnTo>
                  <a:lnTo>
                    <a:pt x="765" y="2076"/>
                  </a:lnTo>
                  <a:lnTo>
                    <a:pt x="765" y="2070"/>
                  </a:lnTo>
                  <a:close/>
                  <a:moveTo>
                    <a:pt x="805" y="2070"/>
                  </a:moveTo>
                  <a:lnTo>
                    <a:pt x="828" y="2070"/>
                  </a:lnTo>
                  <a:lnTo>
                    <a:pt x="828" y="2076"/>
                  </a:lnTo>
                  <a:lnTo>
                    <a:pt x="805" y="2076"/>
                  </a:lnTo>
                  <a:lnTo>
                    <a:pt x="805" y="2070"/>
                  </a:lnTo>
                  <a:close/>
                  <a:moveTo>
                    <a:pt x="845" y="2070"/>
                  </a:moveTo>
                  <a:lnTo>
                    <a:pt x="868" y="2070"/>
                  </a:lnTo>
                  <a:lnTo>
                    <a:pt x="868" y="2076"/>
                  </a:lnTo>
                  <a:lnTo>
                    <a:pt x="845" y="2076"/>
                  </a:lnTo>
                  <a:lnTo>
                    <a:pt x="845" y="2070"/>
                  </a:lnTo>
                  <a:close/>
                  <a:moveTo>
                    <a:pt x="885" y="2070"/>
                  </a:moveTo>
                  <a:lnTo>
                    <a:pt x="908" y="2070"/>
                  </a:lnTo>
                  <a:lnTo>
                    <a:pt x="908" y="2076"/>
                  </a:lnTo>
                  <a:lnTo>
                    <a:pt x="885" y="2076"/>
                  </a:lnTo>
                  <a:lnTo>
                    <a:pt x="885" y="2070"/>
                  </a:lnTo>
                  <a:close/>
                  <a:moveTo>
                    <a:pt x="926" y="2070"/>
                  </a:moveTo>
                  <a:lnTo>
                    <a:pt x="949" y="2070"/>
                  </a:lnTo>
                  <a:lnTo>
                    <a:pt x="949" y="2076"/>
                  </a:lnTo>
                  <a:lnTo>
                    <a:pt x="926" y="2076"/>
                  </a:lnTo>
                  <a:lnTo>
                    <a:pt x="926" y="2070"/>
                  </a:lnTo>
                  <a:close/>
                  <a:moveTo>
                    <a:pt x="966" y="2070"/>
                  </a:moveTo>
                  <a:lnTo>
                    <a:pt x="989" y="2070"/>
                  </a:lnTo>
                  <a:lnTo>
                    <a:pt x="989" y="2076"/>
                  </a:lnTo>
                  <a:lnTo>
                    <a:pt x="966" y="2076"/>
                  </a:lnTo>
                  <a:lnTo>
                    <a:pt x="966" y="2070"/>
                  </a:lnTo>
                  <a:close/>
                  <a:moveTo>
                    <a:pt x="1006" y="2070"/>
                  </a:moveTo>
                  <a:lnTo>
                    <a:pt x="1029" y="2070"/>
                  </a:lnTo>
                  <a:lnTo>
                    <a:pt x="1029" y="2076"/>
                  </a:lnTo>
                  <a:lnTo>
                    <a:pt x="1006" y="2076"/>
                  </a:lnTo>
                  <a:lnTo>
                    <a:pt x="1006" y="2070"/>
                  </a:lnTo>
                  <a:close/>
                  <a:moveTo>
                    <a:pt x="1046" y="2070"/>
                  </a:moveTo>
                  <a:lnTo>
                    <a:pt x="1069" y="2070"/>
                  </a:lnTo>
                  <a:lnTo>
                    <a:pt x="1069" y="2076"/>
                  </a:lnTo>
                  <a:lnTo>
                    <a:pt x="1046" y="2076"/>
                  </a:lnTo>
                  <a:lnTo>
                    <a:pt x="1046" y="2070"/>
                  </a:lnTo>
                  <a:close/>
                  <a:moveTo>
                    <a:pt x="1087" y="2070"/>
                  </a:moveTo>
                  <a:lnTo>
                    <a:pt x="1110" y="2070"/>
                  </a:lnTo>
                  <a:lnTo>
                    <a:pt x="1110" y="2076"/>
                  </a:lnTo>
                  <a:lnTo>
                    <a:pt x="1087" y="2076"/>
                  </a:lnTo>
                  <a:lnTo>
                    <a:pt x="1087" y="2070"/>
                  </a:lnTo>
                  <a:close/>
                  <a:moveTo>
                    <a:pt x="1127" y="2070"/>
                  </a:moveTo>
                  <a:lnTo>
                    <a:pt x="1150" y="2070"/>
                  </a:lnTo>
                  <a:lnTo>
                    <a:pt x="1150" y="2076"/>
                  </a:lnTo>
                  <a:lnTo>
                    <a:pt x="1127" y="2076"/>
                  </a:lnTo>
                  <a:lnTo>
                    <a:pt x="1127" y="2070"/>
                  </a:lnTo>
                  <a:close/>
                  <a:moveTo>
                    <a:pt x="1167" y="2070"/>
                  </a:moveTo>
                  <a:lnTo>
                    <a:pt x="1190" y="2070"/>
                  </a:lnTo>
                  <a:lnTo>
                    <a:pt x="1190" y="2076"/>
                  </a:lnTo>
                  <a:lnTo>
                    <a:pt x="1167" y="2076"/>
                  </a:lnTo>
                  <a:lnTo>
                    <a:pt x="1167" y="2070"/>
                  </a:lnTo>
                  <a:close/>
                  <a:moveTo>
                    <a:pt x="1207" y="2070"/>
                  </a:moveTo>
                  <a:lnTo>
                    <a:pt x="1230" y="2070"/>
                  </a:lnTo>
                  <a:lnTo>
                    <a:pt x="1230" y="2076"/>
                  </a:lnTo>
                  <a:lnTo>
                    <a:pt x="1207" y="2076"/>
                  </a:lnTo>
                  <a:lnTo>
                    <a:pt x="1207" y="2070"/>
                  </a:lnTo>
                  <a:close/>
                  <a:moveTo>
                    <a:pt x="1248" y="2070"/>
                  </a:moveTo>
                  <a:lnTo>
                    <a:pt x="1271" y="2070"/>
                  </a:lnTo>
                  <a:lnTo>
                    <a:pt x="1271" y="2076"/>
                  </a:lnTo>
                  <a:lnTo>
                    <a:pt x="1248" y="2076"/>
                  </a:lnTo>
                  <a:lnTo>
                    <a:pt x="1248" y="2070"/>
                  </a:lnTo>
                  <a:close/>
                  <a:moveTo>
                    <a:pt x="1288" y="2070"/>
                  </a:moveTo>
                  <a:lnTo>
                    <a:pt x="1311" y="2070"/>
                  </a:lnTo>
                  <a:lnTo>
                    <a:pt x="1311" y="2076"/>
                  </a:lnTo>
                  <a:lnTo>
                    <a:pt x="1288" y="2076"/>
                  </a:lnTo>
                  <a:lnTo>
                    <a:pt x="1288" y="2070"/>
                  </a:lnTo>
                  <a:close/>
                  <a:moveTo>
                    <a:pt x="1328" y="2070"/>
                  </a:moveTo>
                  <a:lnTo>
                    <a:pt x="1351" y="2070"/>
                  </a:lnTo>
                  <a:lnTo>
                    <a:pt x="1351" y="2076"/>
                  </a:lnTo>
                  <a:lnTo>
                    <a:pt x="1328" y="2076"/>
                  </a:lnTo>
                  <a:lnTo>
                    <a:pt x="1328" y="2070"/>
                  </a:lnTo>
                  <a:close/>
                  <a:moveTo>
                    <a:pt x="1368" y="2070"/>
                  </a:moveTo>
                  <a:lnTo>
                    <a:pt x="1391" y="2070"/>
                  </a:lnTo>
                  <a:lnTo>
                    <a:pt x="1391" y="2076"/>
                  </a:lnTo>
                  <a:lnTo>
                    <a:pt x="1368" y="2076"/>
                  </a:lnTo>
                  <a:lnTo>
                    <a:pt x="1368" y="2070"/>
                  </a:lnTo>
                  <a:close/>
                  <a:moveTo>
                    <a:pt x="1409" y="2070"/>
                  </a:moveTo>
                  <a:lnTo>
                    <a:pt x="1432" y="2070"/>
                  </a:lnTo>
                  <a:lnTo>
                    <a:pt x="1432" y="2076"/>
                  </a:lnTo>
                  <a:lnTo>
                    <a:pt x="1409" y="2076"/>
                  </a:lnTo>
                  <a:lnTo>
                    <a:pt x="1409" y="2070"/>
                  </a:lnTo>
                  <a:close/>
                  <a:moveTo>
                    <a:pt x="1449" y="2070"/>
                  </a:moveTo>
                  <a:lnTo>
                    <a:pt x="1472" y="2070"/>
                  </a:lnTo>
                  <a:lnTo>
                    <a:pt x="1472" y="2076"/>
                  </a:lnTo>
                  <a:lnTo>
                    <a:pt x="1449" y="2076"/>
                  </a:lnTo>
                  <a:lnTo>
                    <a:pt x="1449" y="2070"/>
                  </a:lnTo>
                  <a:close/>
                  <a:moveTo>
                    <a:pt x="1489" y="2070"/>
                  </a:moveTo>
                  <a:lnTo>
                    <a:pt x="1512" y="2070"/>
                  </a:lnTo>
                  <a:lnTo>
                    <a:pt x="1512" y="2076"/>
                  </a:lnTo>
                  <a:lnTo>
                    <a:pt x="1489" y="2076"/>
                  </a:lnTo>
                  <a:lnTo>
                    <a:pt x="1489" y="2070"/>
                  </a:lnTo>
                  <a:close/>
                  <a:moveTo>
                    <a:pt x="1529" y="2070"/>
                  </a:moveTo>
                  <a:lnTo>
                    <a:pt x="1552" y="2070"/>
                  </a:lnTo>
                  <a:lnTo>
                    <a:pt x="1552" y="2076"/>
                  </a:lnTo>
                  <a:lnTo>
                    <a:pt x="1529" y="2076"/>
                  </a:lnTo>
                  <a:lnTo>
                    <a:pt x="1529" y="2070"/>
                  </a:lnTo>
                  <a:close/>
                  <a:moveTo>
                    <a:pt x="1570" y="2070"/>
                  </a:moveTo>
                  <a:lnTo>
                    <a:pt x="1593" y="2070"/>
                  </a:lnTo>
                  <a:lnTo>
                    <a:pt x="1593" y="2076"/>
                  </a:lnTo>
                  <a:lnTo>
                    <a:pt x="1570" y="2076"/>
                  </a:lnTo>
                  <a:lnTo>
                    <a:pt x="1570" y="2070"/>
                  </a:lnTo>
                  <a:close/>
                  <a:moveTo>
                    <a:pt x="1610" y="2070"/>
                  </a:moveTo>
                  <a:lnTo>
                    <a:pt x="1633" y="2070"/>
                  </a:lnTo>
                  <a:lnTo>
                    <a:pt x="1633" y="2076"/>
                  </a:lnTo>
                  <a:lnTo>
                    <a:pt x="1610" y="2076"/>
                  </a:lnTo>
                  <a:lnTo>
                    <a:pt x="1610" y="2070"/>
                  </a:lnTo>
                  <a:close/>
                  <a:moveTo>
                    <a:pt x="1650" y="2070"/>
                  </a:moveTo>
                  <a:lnTo>
                    <a:pt x="1673" y="2070"/>
                  </a:lnTo>
                  <a:lnTo>
                    <a:pt x="1673" y="2076"/>
                  </a:lnTo>
                  <a:lnTo>
                    <a:pt x="1650" y="2076"/>
                  </a:lnTo>
                  <a:lnTo>
                    <a:pt x="1650" y="2070"/>
                  </a:lnTo>
                  <a:close/>
                  <a:moveTo>
                    <a:pt x="1691" y="2070"/>
                  </a:moveTo>
                  <a:lnTo>
                    <a:pt x="1714" y="2070"/>
                  </a:lnTo>
                  <a:lnTo>
                    <a:pt x="1714" y="2076"/>
                  </a:lnTo>
                  <a:lnTo>
                    <a:pt x="1691" y="2076"/>
                  </a:lnTo>
                  <a:lnTo>
                    <a:pt x="1691" y="2070"/>
                  </a:lnTo>
                  <a:close/>
                  <a:moveTo>
                    <a:pt x="1731" y="2070"/>
                  </a:moveTo>
                  <a:lnTo>
                    <a:pt x="1754" y="2070"/>
                  </a:lnTo>
                  <a:lnTo>
                    <a:pt x="1754" y="2076"/>
                  </a:lnTo>
                  <a:lnTo>
                    <a:pt x="1731" y="2076"/>
                  </a:lnTo>
                  <a:lnTo>
                    <a:pt x="1731" y="2070"/>
                  </a:lnTo>
                  <a:close/>
                  <a:moveTo>
                    <a:pt x="1771" y="2070"/>
                  </a:moveTo>
                  <a:lnTo>
                    <a:pt x="1794" y="2070"/>
                  </a:lnTo>
                  <a:lnTo>
                    <a:pt x="1794" y="2076"/>
                  </a:lnTo>
                  <a:lnTo>
                    <a:pt x="1771" y="2076"/>
                  </a:lnTo>
                  <a:lnTo>
                    <a:pt x="1771" y="2070"/>
                  </a:lnTo>
                  <a:close/>
                  <a:moveTo>
                    <a:pt x="1811" y="2070"/>
                  </a:moveTo>
                  <a:lnTo>
                    <a:pt x="1834" y="2070"/>
                  </a:lnTo>
                  <a:lnTo>
                    <a:pt x="1834" y="2076"/>
                  </a:lnTo>
                  <a:lnTo>
                    <a:pt x="1811" y="2076"/>
                  </a:lnTo>
                  <a:lnTo>
                    <a:pt x="1811" y="2070"/>
                  </a:lnTo>
                  <a:close/>
                  <a:moveTo>
                    <a:pt x="1852" y="2070"/>
                  </a:moveTo>
                  <a:lnTo>
                    <a:pt x="1875" y="2070"/>
                  </a:lnTo>
                  <a:lnTo>
                    <a:pt x="1875" y="2076"/>
                  </a:lnTo>
                  <a:lnTo>
                    <a:pt x="1852" y="2076"/>
                  </a:lnTo>
                  <a:lnTo>
                    <a:pt x="1852" y="2070"/>
                  </a:lnTo>
                  <a:close/>
                  <a:moveTo>
                    <a:pt x="1892" y="2070"/>
                  </a:moveTo>
                  <a:lnTo>
                    <a:pt x="1915" y="2070"/>
                  </a:lnTo>
                  <a:lnTo>
                    <a:pt x="1915" y="2076"/>
                  </a:lnTo>
                  <a:lnTo>
                    <a:pt x="1892" y="2076"/>
                  </a:lnTo>
                  <a:lnTo>
                    <a:pt x="1892" y="2070"/>
                  </a:lnTo>
                  <a:close/>
                  <a:moveTo>
                    <a:pt x="1932" y="2070"/>
                  </a:moveTo>
                  <a:lnTo>
                    <a:pt x="1955" y="2070"/>
                  </a:lnTo>
                  <a:lnTo>
                    <a:pt x="1955" y="2076"/>
                  </a:lnTo>
                  <a:lnTo>
                    <a:pt x="1932" y="2076"/>
                  </a:lnTo>
                  <a:lnTo>
                    <a:pt x="1932" y="2070"/>
                  </a:lnTo>
                  <a:close/>
                  <a:moveTo>
                    <a:pt x="1972" y="2070"/>
                  </a:moveTo>
                  <a:lnTo>
                    <a:pt x="1995" y="2070"/>
                  </a:lnTo>
                  <a:lnTo>
                    <a:pt x="1995" y="2076"/>
                  </a:lnTo>
                  <a:lnTo>
                    <a:pt x="1972" y="2076"/>
                  </a:lnTo>
                  <a:lnTo>
                    <a:pt x="1972" y="2070"/>
                  </a:lnTo>
                  <a:close/>
                  <a:moveTo>
                    <a:pt x="2013" y="2070"/>
                  </a:moveTo>
                  <a:lnTo>
                    <a:pt x="2036" y="2070"/>
                  </a:lnTo>
                  <a:lnTo>
                    <a:pt x="2036" y="2076"/>
                  </a:lnTo>
                  <a:lnTo>
                    <a:pt x="2013" y="2076"/>
                  </a:lnTo>
                  <a:lnTo>
                    <a:pt x="2013" y="2070"/>
                  </a:lnTo>
                  <a:close/>
                  <a:moveTo>
                    <a:pt x="2053" y="2070"/>
                  </a:moveTo>
                  <a:lnTo>
                    <a:pt x="2076" y="2070"/>
                  </a:lnTo>
                  <a:lnTo>
                    <a:pt x="2076" y="2076"/>
                  </a:lnTo>
                  <a:lnTo>
                    <a:pt x="2053" y="2076"/>
                  </a:lnTo>
                  <a:lnTo>
                    <a:pt x="2053" y="2070"/>
                  </a:lnTo>
                  <a:close/>
                  <a:moveTo>
                    <a:pt x="2093" y="2070"/>
                  </a:moveTo>
                  <a:lnTo>
                    <a:pt x="2116" y="2070"/>
                  </a:lnTo>
                  <a:lnTo>
                    <a:pt x="2116" y="2076"/>
                  </a:lnTo>
                  <a:lnTo>
                    <a:pt x="2093" y="2076"/>
                  </a:lnTo>
                  <a:lnTo>
                    <a:pt x="2093" y="2070"/>
                  </a:lnTo>
                  <a:close/>
                  <a:moveTo>
                    <a:pt x="2133" y="2070"/>
                  </a:moveTo>
                  <a:lnTo>
                    <a:pt x="2156" y="2070"/>
                  </a:lnTo>
                  <a:lnTo>
                    <a:pt x="2156" y="2076"/>
                  </a:lnTo>
                  <a:lnTo>
                    <a:pt x="2133" y="2076"/>
                  </a:lnTo>
                  <a:lnTo>
                    <a:pt x="2133" y="2070"/>
                  </a:lnTo>
                  <a:close/>
                  <a:moveTo>
                    <a:pt x="2174" y="2070"/>
                  </a:moveTo>
                  <a:lnTo>
                    <a:pt x="2197" y="2070"/>
                  </a:lnTo>
                  <a:lnTo>
                    <a:pt x="2197" y="2076"/>
                  </a:lnTo>
                  <a:lnTo>
                    <a:pt x="2174" y="2076"/>
                  </a:lnTo>
                  <a:lnTo>
                    <a:pt x="2174" y="2070"/>
                  </a:lnTo>
                  <a:close/>
                  <a:moveTo>
                    <a:pt x="2214" y="2070"/>
                  </a:moveTo>
                  <a:lnTo>
                    <a:pt x="2237" y="2070"/>
                  </a:lnTo>
                  <a:lnTo>
                    <a:pt x="2237" y="2076"/>
                  </a:lnTo>
                  <a:lnTo>
                    <a:pt x="2214" y="2076"/>
                  </a:lnTo>
                  <a:lnTo>
                    <a:pt x="2214" y="2070"/>
                  </a:lnTo>
                  <a:close/>
                  <a:moveTo>
                    <a:pt x="2254" y="2070"/>
                  </a:moveTo>
                  <a:lnTo>
                    <a:pt x="2277" y="2070"/>
                  </a:lnTo>
                  <a:lnTo>
                    <a:pt x="2277" y="2076"/>
                  </a:lnTo>
                  <a:lnTo>
                    <a:pt x="2254" y="2076"/>
                  </a:lnTo>
                  <a:lnTo>
                    <a:pt x="2254" y="2070"/>
                  </a:lnTo>
                  <a:close/>
                  <a:moveTo>
                    <a:pt x="2294" y="2070"/>
                  </a:moveTo>
                  <a:lnTo>
                    <a:pt x="2317" y="2070"/>
                  </a:lnTo>
                  <a:lnTo>
                    <a:pt x="2317" y="2076"/>
                  </a:lnTo>
                  <a:lnTo>
                    <a:pt x="2294" y="2076"/>
                  </a:lnTo>
                  <a:lnTo>
                    <a:pt x="2294" y="2070"/>
                  </a:lnTo>
                  <a:close/>
                  <a:moveTo>
                    <a:pt x="2335" y="2070"/>
                  </a:moveTo>
                  <a:lnTo>
                    <a:pt x="2358" y="2070"/>
                  </a:lnTo>
                  <a:lnTo>
                    <a:pt x="2358" y="2076"/>
                  </a:lnTo>
                  <a:lnTo>
                    <a:pt x="2335" y="2076"/>
                  </a:lnTo>
                  <a:lnTo>
                    <a:pt x="2335" y="2070"/>
                  </a:lnTo>
                  <a:close/>
                  <a:moveTo>
                    <a:pt x="2375" y="2070"/>
                  </a:moveTo>
                  <a:lnTo>
                    <a:pt x="2398" y="2070"/>
                  </a:lnTo>
                  <a:lnTo>
                    <a:pt x="2398" y="2076"/>
                  </a:lnTo>
                  <a:lnTo>
                    <a:pt x="2375" y="2076"/>
                  </a:lnTo>
                  <a:lnTo>
                    <a:pt x="2375" y="2070"/>
                  </a:lnTo>
                  <a:close/>
                  <a:moveTo>
                    <a:pt x="2415" y="2070"/>
                  </a:moveTo>
                  <a:lnTo>
                    <a:pt x="2438" y="2070"/>
                  </a:lnTo>
                  <a:lnTo>
                    <a:pt x="2438" y="2076"/>
                  </a:lnTo>
                  <a:lnTo>
                    <a:pt x="2415" y="2076"/>
                  </a:lnTo>
                  <a:lnTo>
                    <a:pt x="2415" y="2070"/>
                  </a:lnTo>
                  <a:close/>
                  <a:moveTo>
                    <a:pt x="2455" y="2070"/>
                  </a:moveTo>
                  <a:lnTo>
                    <a:pt x="2478" y="2070"/>
                  </a:lnTo>
                  <a:lnTo>
                    <a:pt x="2478" y="2076"/>
                  </a:lnTo>
                  <a:lnTo>
                    <a:pt x="2455" y="2076"/>
                  </a:lnTo>
                  <a:lnTo>
                    <a:pt x="2455" y="2070"/>
                  </a:lnTo>
                  <a:close/>
                  <a:moveTo>
                    <a:pt x="2496" y="2070"/>
                  </a:moveTo>
                  <a:lnTo>
                    <a:pt x="2519" y="2070"/>
                  </a:lnTo>
                  <a:lnTo>
                    <a:pt x="2519" y="2076"/>
                  </a:lnTo>
                  <a:lnTo>
                    <a:pt x="2496" y="2076"/>
                  </a:lnTo>
                  <a:lnTo>
                    <a:pt x="2496" y="2070"/>
                  </a:lnTo>
                  <a:close/>
                  <a:moveTo>
                    <a:pt x="2536" y="2070"/>
                  </a:moveTo>
                  <a:lnTo>
                    <a:pt x="2559" y="2070"/>
                  </a:lnTo>
                  <a:lnTo>
                    <a:pt x="2559" y="2076"/>
                  </a:lnTo>
                  <a:lnTo>
                    <a:pt x="2536" y="2076"/>
                  </a:lnTo>
                  <a:lnTo>
                    <a:pt x="2536" y="2070"/>
                  </a:lnTo>
                  <a:close/>
                  <a:moveTo>
                    <a:pt x="2576" y="2070"/>
                  </a:moveTo>
                  <a:lnTo>
                    <a:pt x="2599" y="2070"/>
                  </a:lnTo>
                  <a:lnTo>
                    <a:pt x="2599" y="2076"/>
                  </a:lnTo>
                  <a:lnTo>
                    <a:pt x="2576" y="2076"/>
                  </a:lnTo>
                  <a:lnTo>
                    <a:pt x="2576" y="2070"/>
                  </a:lnTo>
                  <a:close/>
                  <a:moveTo>
                    <a:pt x="2616" y="2070"/>
                  </a:moveTo>
                  <a:lnTo>
                    <a:pt x="2639" y="2070"/>
                  </a:lnTo>
                  <a:lnTo>
                    <a:pt x="2639" y="2076"/>
                  </a:lnTo>
                  <a:lnTo>
                    <a:pt x="2616" y="2076"/>
                  </a:lnTo>
                  <a:lnTo>
                    <a:pt x="2616" y="2070"/>
                  </a:lnTo>
                  <a:close/>
                  <a:moveTo>
                    <a:pt x="2657" y="2070"/>
                  </a:moveTo>
                  <a:lnTo>
                    <a:pt x="2680" y="2070"/>
                  </a:lnTo>
                  <a:lnTo>
                    <a:pt x="2680" y="2076"/>
                  </a:lnTo>
                  <a:lnTo>
                    <a:pt x="2657" y="2076"/>
                  </a:lnTo>
                  <a:lnTo>
                    <a:pt x="2657" y="2070"/>
                  </a:lnTo>
                  <a:close/>
                  <a:moveTo>
                    <a:pt x="2697" y="2070"/>
                  </a:moveTo>
                  <a:lnTo>
                    <a:pt x="2720" y="2070"/>
                  </a:lnTo>
                  <a:lnTo>
                    <a:pt x="2720" y="2076"/>
                  </a:lnTo>
                  <a:lnTo>
                    <a:pt x="2697" y="2076"/>
                  </a:lnTo>
                  <a:lnTo>
                    <a:pt x="2697" y="2070"/>
                  </a:lnTo>
                  <a:close/>
                  <a:moveTo>
                    <a:pt x="2737" y="2070"/>
                  </a:moveTo>
                  <a:lnTo>
                    <a:pt x="2760" y="2070"/>
                  </a:lnTo>
                  <a:lnTo>
                    <a:pt x="2760" y="2076"/>
                  </a:lnTo>
                  <a:lnTo>
                    <a:pt x="2737" y="2076"/>
                  </a:lnTo>
                  <a:lnTo>
                    <a:pt x="2737" y="2070"/>
                  </a:lnTo>
                  <a:close/>
                  <a:moveTo>
                    <a:pt x="2777" y="2070"/>
                  </a:moveTo>
                  <a:lnTo>
                    <a:pt x="2800" y="2070"/>
                  </a:lnTo>
                  <a:lnTo>
                    <a:pt x="2800" y="2076"/>
                  </a:lnTo>
                  <a:lnTo>
                    <a:pt x="2777" y="2076"/>
                  </a:lnTo>
                  <a:lnTo>
                    <a:pt x="2777" y="2070"/>
                  </a:lnTo>
                  <a:close/>
                  <a:moveTo>
                    <a:pt x="2818" y="2070"/>
                  </a:moveTo>
                  <a:lnTo>
                    <a:pt x="2841" y="2070"/>
                  </a:lnTo>
                  <a:lnTo>
                    <a:pt x="2841" y="2076"/>
                  </a:lnTo>
                  <a:lnTo>
                    <a:pt x="2818" y="2076"/>
                  </a:lnTo>
                  <a:lnTo>
                    <a:pt x="2818" y="2070"/>
                  </a:lnTo>
                  <a:close/>
                  <a:moveTo>
                    <a:pt x="2858" y="2070"/>
                  </a:moveTo>
                  <a:lnTo>
                    <a:pt x="2881" y="2070"/>
                  </a:lnTo>
                  <a:lnTo>
                    <a:pt x="2881" y="2076"/>
                  </a:lnTo>
                  <a:lnTo>
                    <a:pt x="2858" y="2076"/>
                  </a:lnTo>
                  <a:lnTo>
                    <a:pt x="2858" y="2070"/>
                  </a:lnTo>
                  <a:close/>
                  <a:moveTo>
                    <a:pt x="2898" y="2070"/>
                  </a:moveTo>
                  <a:lnTo>
                    <a:pt x="2921" y="2070"/>
                  </a:lnTo>
                  <a:lnTo>
                    <a:pt x="2921" y="2076"/>
                  </a:lnTo>
                  <a:lnTo>
                    <a:pt x="2898" y="2076"/>
                  </a:lnTo>
                  <a:lnTo>
                    <a:pt x="2898" y="2070"/>
                  </a:lnTo>
                  <a:close/>
                  <a:moveTo>
                    <a:pt x="2938" y="2070"/>
                  </a:moveTo>
                  <a:lnTo>
                    <a:pt x="2940" y="2070"/>
                  </a:lnTo>
                  <a:lnTo>
                    <a:pt x="2940" y="2076"/>
                  </a:lnTo>
                  <a:lnTo>
                    <a:pt x="2938" y="2076"/>
                  </a:lnTo>
                  <a:lnTo>
                    <a:pt x="2938" y="2070"/>
                  </a:lnTo>
                  <a:close/>
                  <a:moveTo>
                    <a:pt x="0" y="1774"/>
                  </a:moveTo>
                  <a:lnTo>
                    <a:pt x="23" y="1774"/>
                  </a:lnTo>
                  <a:lnTo>
                    <a:pt x="23" y="1780"/>
                  </a:lnTo>
                  <a:lnTo>
                    <a:pt x="0" y="1780"/>
                  </a:lnTo>
                  <a:lnTo>
                    <a:pt x="0" y="1774"/>
                  </a:lnTo>
                  <a:close/>
                  <a:moveTo>
                    <a:pt x="40" y="1774"/>
                  </a:moveTo>
                  <a:lnTo>
                    <a:pt x="63" y="1774"/>
                  </a:lnTo>
                  <a:lnTo>
                    <a:pt x="63" y="1780"/>
                  </a:lnTo>
                  <a:lnTo>
                    <a:pt x="40" y="1780"/>
                  </a:lnTo>
                  <a:lnTo>
                    <a:pt x="40" y="1774"/>
                  </a:lnTo>
                  <a:close/>
                  <a:moveTo>
                    <a:pt x="80" y="1774"/>
                  </a:moveTo>
                  <a:lnTo>
                    <a:pt x="103" y="1774"/>
                  </a:lnTo>
                  <a:lnTo>
                    <a:pt x="103" y="1780"/>
                  </a:lnTo>
                  <a:lnTo>
                    <a:pt x="80" y="1780"/>
                  </a:lnTo>
                  <a:lnTo>
                    <a:pt x="80" y="1774"/>
                  </a:lnTo>
                  <a:close/>
                  <a:moveTo>
                    <a:pt x="120" y="1774"/>
                  </a:moveTo>
                  <a:lnTo>
                    <a:pt x="144" y="1774"/>
                  </a:lnTo>
                  <a:lnTo>
                    <a:pt x="144" y="1780"/>
                  </a:lnTo>
                  <a:lnTo>
                    <a:pt x="120" y="1780"/>
                  </a:lnTo>
                  <a:lnTo>
                    <a:pt x="120" y="1774"/>
                  </a:lnTo>
                  <a:close/>
                  <a:moveTo>
                    <a:pt x="161" y="1774"/>
                  </a:moveTo>
                  <a:lnTo>
                    <a:pt x="184" y="1774"/>
                  </a:lnTo>
                  <a:lnTo>
                    <a:pt x="184" y="1780"/>
                  </a:lnTo>
                  <a:lnTo>
                    <a:pt x="161" y="1780"/>
                  </a:lnTo>
                  <a:lnTo>
                    <a:pt x="161" y="1774"/>
                  </a:lnTo>
                  <a:close/>
                  <a:moveTo>
                    <a:pt x="201" y="1774"/>
                  </a:moveTo>
                  <a:lnTo>
                    <a:pt x="224" y="1774"/>
                  </a:lnTo>
                  <a:lnTo>
                    <a:pt x="224" y="1780"/>
                  </a:lnTo>
                  <a:lnTo>
                    <a:pt x="201" y="1780"/>
                  </a:lnTo>
                  <a:lnTo>
                    <a:pt x="201" y="1774"/>
                  </a:lnTo>
                  <a:close/>
                  <a:moveTo>
                    <a:pt x="241" y="1774"/>
                  </a:moveTo>
                  <a:lnTo>
                    <a:pt x="264" y="1774"/>
                  </a:lnTo>
                  <a:lnTo>
                    <a:pt x="264" y="1780"/>
                  </a:lnTo>
                  <a:lnTo>
                    <a:pt x="241" y="1780"/>
                  </a:lnTo>
                  <a:lnTo>
                    <a:pt x="241" y="1774"/>
                  </a:lnTo>
                  <a:close/>
                  <a:moveTo>
                    <a:pt x="282" y="1774"/>
                  </a:moveTo>
                  <a:lnTo>
                    <a:pt x="305" y="1774"/>
                  </a:lnTo>
                  <a:lnTo>
                    <a:pt x="305" y="1780"/>
                  </a:lnTo>
                  <a:lnTo>
                    <a:pt x="282" y="1780"/>
                  </a:lnTo>
                  <a:lnTo>
                    <a:pt x="282" y="1774"/>
                  </a:lnTo>
                  <a:close/>
                  <a:moveTo>
                    <a:pt x="322" y="1774"/>
                  </a:moveTo>
                  <a:lnTo>
                    <a:pt x="345" y="1774"/>
                  </a:lnTo>
                  <a:lnTo>
                    <a:pt x="345" y="1780"/>
                  </a:lnTo>
                  <a:lnTo>
                    <a:pt x="322" y="1780"/>
                  </a:lnTo>
                  <a:lnTo>
                    <a:pt x="322" y="1774"/>
                  </a:lnTo>
                  <a:close/>
                  <a:moveTo>
                    <a:pt x="362" y="1774"/>
                  </a:moveTo>
                  <a:lnTo>
                    <a:pt x="385" y="1774"/>
                  </a:lnTo>
                  <a:lnTo>
                    <a:pt x="385" y="1780"/>
                  </a:lnTo>
                  <a:lnTo>
                    <a:pt x="362" y="1780"/>
                  </a:lnTo>
                  <a:lnTo>
                    <a:pt x="362" y="1774"/>
                  </a:lnTo>
                  <a:close/>
                  <a:moveTo>
                    <a:pt x="402" y="1774"/>
                  </a:moveTo>
                  <a:lnTo>
                    <a:pt x="425" y="1774"/>
                  </a:lnTo>
                  <a:lnTo>
                    <a:pt x="425" y="1780"/>
                  </a:lnTo>
                  <a:lnTo>
                    <a:pt x="402" y="1780"/>
                  </a:lnTo>
                  <a:lnTo>
                    <a:pt x="402" y="1774"/>
                  </a:lnTo>
                  <a:close/>
                  <a:moveTo>
                    <a:pt x="443" y="1774"/>
                  </a:moveTo>
                  <a:lnTo>
                    <a:pt x="466" y="1774"/>
                  </a:lnTo>
                  <a:lnTo>
                    <a:pt x="466" y="1780"/>
                  </a:lnTo>
                  <a:lnTo>
                    <a:pt x="443" y="1780"/>
                  </a:lnTo>
                  <a:lnTo>
                    <a:pt x="443" y="1774"/>
                  </a:lnTo>
                  <a:close/>
                  <a:moveTo>
                    <a:pt x="483" y="1774"/>
                  </a:moveTo>
                  <a:lnTo>
                    <a:pt x="506" y="1774"/>
                  </a:lnTo>
                  <a:lnTo>
                    <a:pt x="506" y="1780"/>
                  </a:lnTo>
                  <a:lnTo>
                    <a:pt x="483" y="1780"/>
                  </a:lnTo>
                  <a:lnTo>
                    <a:pt x="483" y="1774"/>
                  </a:lnTo>
                  <a:close/>
                  <a:moveTo>
                    <a:pt x="523" y="1774"/>
                  </a:moveTo>
                  <a:lnTo>
                    <a:pt x="546" y="1774"/>
                  </a:lnTo>
                  <a:lnTo>
                    <a:pt x="546" y="1780"/>
                  </a:lnTo>
                  <a:lnTo>
                    <a:pt x="523" y="1780"/>
                  </a:lnTo>
                  <a:lnTo>
                    <a:pt x="523" y="1774"/>
                  </a:lnTo>
                  <a:close/>
                  <a:moveTo>
                    <a:pt x="563" y="1774"/>
                  </a:moveTo>
                  <a:lnTo>
                    <a:pt x="586" y="1774"/>
                  </a:lnTo>
                  <a:lnTo>
                    <a:pt x="586" y="1780"/>
                  </a:lnTo>
                  <a:lnTo>
                    <a:pt x="563" y="1780"/>
                  </a:lnTo>
                  <a:lnTo>
                    <a:pt x="563" y="1774"/>
                  </a:lnTo>
                  <a:close/>
                  <a:moveTo>
                    <a:pt x="604" y="1774"/>
                  </a:moveTo>
                  <a:lnTo>
                    <a:pt x="627" y="1774"/>
                  </a:lnTo>
                  <a:lnTo>
                    <a:pt x="627" y="1780"/>
                  </a:lnTo>
                  <a:lnTo>
                    <a:pt x="604" y="1780"/>
                  </a:lnTo>
                  <a:lnTo>
                    <a:pt x="604" y="1774"/>
                  </a:lnTo>
                  <a:close/>
                  <a:moveTo>
                    <a:pt x="644" y="1774"/>
                  </a:moveTo>
                  <a:lnTo>
                    <a:pt x="667" y="1774"/>
                  </a:lnTo>
                  <a:lnTo>
                    <a:pt x="667" y="1780"/>
                  </a:lnTo>
                  <a:lnTo>
                    <a:pt x="644" y="1780"/>
                  </a:lnTo>
                  <a:lnTo>
                    <a:pt x="644" y="1774"/>
                  </a:lnTo>
                  <a:close/>
                  <a:moveTo>
                    <a:pt x="684" y="1774"/>
                  </a:moveTo>
                  <a:lnTo>
                    <a:pt x="707" y="1774"/>
                  </a:lnTo>
                  <a:lnTo>
                    <a:pt x="707" y="1780"/>
                  </a:lnTo>
                  <a:lnTo>
                    <a:pt x="684" y="1780"/>
                  </a:lnTo>
                  <a:lnTo>
                    <a:pt x="684" y="1774"/>
                  </a:lnTo>
                  <a:close/>
                  <a:moveTo>
                    <a:pt x="724" y="1774"/>
                  </a:moveTo>
                  <a:lnTo>
                    <a:pt x="747" y="1774"/>
                  </a:lnTo>
                  <a:lnTo>
                    <a:pt x="747" y="1780"/>
                  </a:lnTo>
                  <a:lnTo>
                    <a:pt x="724" y="1780"/>
                  </a:lnTo>
                  <a:lnTo>
                    <a:pt x="724" y="1774"/>
                  </a:lnTo>
                  <a:close/>
                  <a:moveTo>
                    <a:pt x="765" y="1774"/>
                  </a:moveTo>
                  <a:lnTo>
                    <a:pt x="788" y="1774"/>
                  </a:lnTo>
                  <a:lnTo>
                    <a:pt x="788" y="1780"/>
                  </a:lnTo>
                  <a:lnTo>
                    <a:pt x="765" y="1780"/>
                  </a:lnTo>
                  <a:lnTo>
                    <a:pt x="765" y="1774"/>
                  </a:lnTo>
                  <a:close/>
                  <a:moveTo>
                    <a:pt x="805" y="1774"/>
                  </a:moveTo>
                  <a:lnTo>
                    <a:pt x="828" y="1774"/>
                  </a:lnTo>
                  <a:lnTo>
                    <a:pt x="828" y="1780"/>
                  </a:lnTo>
                  <a:lnTo>
                    <a:pt x="805" y="1780"/>
                  </a:lnTo>
                  <a:lnTo>
                    <a:pt x="805" y="1774"/>
                  </a:lnTo>
                  <a:close/>
                  <a:moveTo>
                    <a:pt x="845" y="1774"/>
                  </a:moveTo>
                  <a:lnTo>
                    <a:pt x="868" y="1774"/>
                  </a:lnTo>
                  <a:lnTo>
                    <a:pt x="868" y="1780"/>
                  </a:lnTo>
                  <a:lnTo>
                    <a:pt x="845" y="1780"/>
                  </a:lnTo>
                  <a:lnTo>
                    <a:pt x="845" y="1774"/>
                  </a:lnTo>
                  <a:close/>
                  <a:moveTo>
                    <a:pt x="885" y="1774"/>
                  </a:moveTo>
                  <a:lnTo>
                    <a:pt x="908" y="1774"/>
                  </a:lnTo>
                  <a:lnTo>
                    <a:pt x="908" y="1780"/>
                  </a:lnTo>
                  <a:lnTo>
                    <a:pt x="885" y="1780"/>
                  </a:lnTo>
                  <a:lnTo>
                    <a:pt x="885" y="1774"/>
                  </a:lnTo>
                  <a:close/>
                  <a:moveTo>
                    <a:pt x="926" y="1774"/>
                  </a:moveTo>
                  <a:lnTo>
                    <a:pt x="949" y="1774"/>
                  </a:lnTo>
                  <a:lnTo>
                    <a:pt x="949" y="1780"/>
                  </a:lnTo>
                  <a:lnTo>
                    <a:pt x="926" y="1780"/>
                  </a:lnTo>
                  <a:lnTo>
                    <a:pt x="926" y="1774"/>
                  </a:lnTo>
                  <a:close/>
                  <a:moveTo>
                    <a:pt x="966" y="1774"/>
                  </a:moveTo>
                  <a:lnTo>
                    <a:pt x="989" y="1774"/>
                  </a:lnTo>
                  <a:lnTo>
                    <a:pt x="989" y="1780"/>
                  </a:lnTo>
                  <a:lnTo>
                    <a:pt x="966" y="1780"/>
                  </a:lnTo>
                  <a:lnTo>
                    <a:pt x="966" y="1774"/>
                  </a:lnTo>
                  <a:close/>
                  <a:moveTo>
                    <a:pt x="1006" y="1774"/>
                  </a:moveTo>
                  <a:lnTo>
                    <a:pt x="1029" y="1774"/>
                  </a:lnTo>
                  <a:lnTo>
                    <a:pt x="1029" y="1780"/>
                  </a:lnTo>
                  <a:lnTo>
                    <a:pt x="1006" y="1780"/>
                  </a:lnTo>
                  <a:lnTo>
                    <a:pt x="1006" y="1774"/>
                  </a:lnTo>
                  <a:close/>
                  <a:moveTo>
                    <a:pt x="1046" y="1774"/>
                  </a:moveTo>
                  <a:lnTo>
                    <a:pt x="1069" y="1774"/>
                  </a:lnTo>
                  <a:lnTo>
                    <a:pt x="1069" y="1780"/>
                  </a:lnTo>
                  <a:lnTo>
                    <a:pt x="1046" y="1780"/>
                  </a:lnTo>
                  <a:lnTo>
                    <a:pt x="1046" y="1774"/>
                  </a:lnTo>
                  <a:close/>
                  <a:moveTo>
                    <a:pt x="1087" y="1774"/>
                  </a:moveTo>
                  <a:lnTo>
                    <a:pt x="1110" y="1774"/>
                  </a:lnTo>
                  <a:lnTo>
                    <a:pt x="1110" y="1780"/>
                  </a:lnTo>
                  <a:lnTo>
                    <a:pt x="1087" y="1780"/>
                  </a:lnTo>
                  <a:lnTo>
                    <a:pt x="1087" y="1774"/>
                  </a:lnTo>
                  <a:close/>
                  <a:moveTo>
                    <a:pt x="1127" y="1774"/>
                  </a:moveTo>
                  <a:lnTo>
                    <a:pt x="1150" y="1774"/>
                  </a:lnTo>
                  <a:lnTo>
                    <a:pt x="1150" y="1780"/>
                  </a:lnTo>
                  <a:lnTo>
                    <a:pt x="1127" y="1780"/>
                  </a:lnTo>
                  <a:lnTo>
                    <a:pt x="1127" y="1774"/>
                  </a:lnTo>
                  <a:close/>
                  <a:moveTo>
                    <a:pt x="1167" y="1774"/>
                  </a:moveTo>
                  <a:lnTo>
                    <a:pt x="1190" y="1774"/>
                  </a:lnTo>
                  <a:lnTo>
                    <a:pt x="1190" y="1780"/>
                  </a:lnTo>
                  <a:lnTo>
                    <a:pt x="1167" y="1780"/>
                  </a:lnTo>
                  <a:lnTo>
                    <a:pt x="1167" y="1774"/>
                  </a:lnTo>
                  <a:close/>
                  <a:moveTo>
                    <a:pt x="1207" y="1774"/>
                  </a:moveTo>
                  <a:lnTo>
                    <a:pt x="1230" y="1774"/>
                  </a:lnTo>
                  <a:lnTo>
                    <a:pt x="1230" y="1780"/>
                  </a:lnTo>
                  <a:lnTo>
                    <a:pt x="1207" y="1780"/>
                  </a:lnTo>
                  <a:lnTo>
                    <a:pt x="1207" y="1774"/>
                  </a:lnTo>
                  <a:close/>
                  <a:moveTo>
                    <a:pt x="1248" y="1774"/>
                  </a:moveTo>
                  <a:lnTo>
                    <a:pt x="1271" y="1774"/>
                  </a:lnTo>
                  <a:lnTo>
                    <a:pt x="1271" y="1780"/>
                  </a:lnTo>
                  <a:lnTo>
                    <a:pt x="1248" y="1780"/>
                  </a:lnTo>
                  <a:lnTo>
                    <a:pt x="1248" y="1774"/>
                  </a:lnTo>
                  <a:close/>
                  <a:moveTo>
                    <a:pt x="1288" y="1774"/>
                  </a:moveTo>
                  <a:lnTo>
                    <a:pt x="1311" y="1774"/>
                  </a:lnTo>
                  <a:lnTo>
                    <a:pt x="1311" y="1780"/>
                  </a:lnTo>
                  <a:lnTo>
                    <a:pt x="1288" y="1780"/>
                  </a:lnTo>
                  <a:lnTo>
                    <a:pt x="1288" y="1774"/>
                  </a:lnTo>
                  <a:close/>
                  <a:moveTo>
                    <a:pt x="1328" y="1774"/>
                  </a:moveTo>
                  <a:lnTo>
                    <a:pt x="1351" y="1774"/>
                  </a:lnTo>
                  <a:lnTo>
                    <a:pt x="1351" y="1780"/>
                  </a:lnTo>
                  <a:lnTo>
                    <a:pt x="1328" y="1780"/>
                  </a:lnTo>
                  <a:lnTo>
                    <a:pt x="1328" y="1774"/>
                  </a:lnTo>
                  <a:close/>
                  <a:moveTo>
                    <a:pt x="1368" y="1774"/>
                  </a:moveTo>
                  <a:lnTo>
                    <a:pt x="1391" y="1774"/>
                  </a:lnTo>
                  <a:lnTo>
                    <a:pt x="1391" y="1780"/>
                  </a:lnTo>
                  <a:lnTo>
                    <a:pt x="1368" y="1780"/>
                  </a:lnTo>
                  <a:lnTo>
                    <a:pt x="1368" y="1774"/>
                  </a:lnTo>
                  <a:close/>
                  <a:moveTo>
                    <a:pt x="1409" y="1774"/>
                  </a:moveTo>
                  <a:lnTo>
                    <a:pt x="1432" y="1774"/>
                  </a:lnTo>
                  <a:lnTo>
                    <a:pt x="1432" y="1780"/>
                  </a:lnTo>
                  <a:lnTo>
                    <a:pt x="1409" y="1780"/>
                  </a:lnTo>
                  <a:lnTo>
                    <a:pt x="1409" y="1774"/>
                  </a:lnTo>
                  <a:close/>
                  <a:moveTo>
                    <a:pt x="1449" y="1774"/>
                  </a:moveTo>
                  <a:lnTo>
                    <a:pt x="1472" y="1774"/>
                  </a:lnTo>
                  <a:lnTo>
                    <a:pt x="1472" y="1780"/>
                  </a:lnTo>
                  <a:lnTo>
                    <a:pt x="1449" y="1780"/>
                  </a:lnTo>
                  <a:lnTo>
                    <a:pt x="1449" y="1774"/>
                  </a:lnTo>
                  <a:close/>
                  <a:moveTo>
                    <a:pt x="1489" y="1774"/>
                  </a:moveTo>
                  <a:lnTo>
                    <a:pt x="1512" y="1774"/>
                  </a:lnTo>
                  <a:lnTo>
                    <a:pt x="1512" y="1780"/>
                  </a:lnTo>
                  <a:lnTo>
                    <a:pt x="1489" y="1780"/>
                  </a:lnTo>
                  <a:lnTo>
                    <a:pt x="1489" y="1774"/>
                  </a:lnTo>
                  <a:close/>
                  <a:moveTo>
                    <a:pt x="1529" y="1774"/>
                  </a:moveTo>
                  <a:lnTo>
                    <a:pt x="1552" y="1774"/>
                  </a:lnTo>
                  <a:lnTo>
                    <a:pt x="1552" y="1780"/>
                  </a:lnTo>
                  <a:lnTo>
                    <a:pt x="1529" y="1780"/>
                  </a:lnTo>
                  <a:lnTo>
                    <a:pt x="1529" y="1774"/>
                  </a:lnTo>
                  <a:close/>
                  <a:moveTo>
                    <a:pt x="1570" y="1774"/>
                  </a:moveTo>
                  <a:lnTo>
                    <a:pt x="1593" y="1774"/>
                  </a:lnTo>
                  <a:lnTo>
                    <a:pt x="1593" y="1780"/>
                  </a:lnTo>
                  <a:lnTo>
                    <a:pt x="1570" y="1780"/>
                  </a:lnTo>
                  <a:lnTo>
                    <a:pt x="1570" y="1774"/>
                  </a:lnTo>
                  <a:close/>
                  <a:moveTo>
                    <a:pt x="1610" y="1774"/>
                  </a:moveTo>
                  <a:lnTo>
                    <a:pt x="1633" y="1774"/>
                  </a:lnTo>
                  <a:lnTo>
                    <a:pt x="1633" y="1780"/>
                  </a:lnTo>
                  <a:lnTo>
                    <a:pt x="1610" y="1780"/>
                  </a:lnTo>
                  <a:lnTo>
                    <a:pt x="1610" y="1774"/>
                  </a:lnTo>
                  <a:close/>
                  <a:moveTo>
                    <a:pt x="1650" y="1774"/>
                  </a:moveTo>
                  <a:lnTo>
                    <a:pt x="1673" y="1774"/>
                  </a:lnTo>
                  <a:lnTo>
                    <a:pt x="1673" y="1780"/>
                  </a:lnTo>
                  <a:lnTo>
                    <a:pt x="1650" y="1780"/>
                  </a:lnTo>
                  <a:lnTo>
                    <a:pt x="1650" y="1774"/>
                  </a:lnTo>
                  <a:close/>
                  <a:moveTo>
                    <a:pt x="1691" y="1774"/>
                  </a:moveTo>
                  <a:lnTo>
                    <a:pt x="1714" y="1774"/>
                  </a:lnTo>
                  <a:lnTo>
                    <a:pt x="1714" y="1780"/>
                  </a:lnTo>
                  <a:lnTo>
                    <a:pt x="1691" y="1780"/>
                  </a:lnTo>
                  <a:lnTo>
                    <a:pt x="1691" y="1774"/>
                  </a:lnTo>
                  <a:close/>
                  <a:moveTo>
                    <a:pt x="1731" y="1774"/>
                  </a:moveTo>
                  <a:lnTo>
                    <a:pt x="1754" y="1774"/>
                  </a:lnTo>
                  <a:lnTo>
                    <a:pt x="1754" y="1780"/>
                  </a:lnTo>
                  <a:lnTo>
                    <a:pt x="1731" y="1780"/>
                  </a:lnTo>
                  <a:lnTo>
                    <a:pt x="1731" y="1774"/>
                  </a:lnTo>
                  <a:close/>
                  <a:moveTo>
                    <a:pt x="1771" y="1774"/>
                  </a:moveTo>
                  <a:lnTo>
                    <a:pt x="1794" y="1774"/>
                  </a:lnTo>
                  <a:lnTo>
                    <a:pt x="1794" y="1780"/>
                  </a:lnTo>
                  <a:lnTo>
                    <a:pt x="1771" y="1780"/>
                  </a:lnTo>
                  <a:lnTo>
                    <a:pt x="1771" y="1774"/>
                  </a:lnTo>
                  <a:close/>
                  <a:moveTo>
                    <a:pt x="1811" y="1774"/>
                  </a:moveTo>
                  <a:lnTo>
                    <a:pt x="1834" y="1774"/>
                  </a:lnTo>
                  <a:lnTo>
                    <a:pt x="1834" y="1780"/>
                  </a:lnTo>
                  <a:lnTo>
                    <a:pt x="1811" y="1780"/>
                  </a:lnTo>
                  <a:lnTo>
                    <a:pt x="1811" y="1774"/>
                  </a:lnTo>
                  <a:close/>
                  <a:moveTo>
                    <a:pt x="1852" y="1774"/>
                  </a:moveTo>
                  <a:lnTo>
                    <a:pt x="1875" y="1774"/>
                  </a:lnTo>
                  <a:lnTo>
                    <a:pt x="1875" y="1780"/>
                  </a:lnTo>
                  <a:lnTo>
                    <a:pt x="1852" y="1780"/>
                  </a:lnTo>
                  <a:lnTo>
                    <a:pt x="1852" y="1774"/>
                  </a:lnTo>
                  <a:close/>
                  <a:moveTo>
                    <a:pt x="1892" y="1774"/>
                  </a:moveTo>
                  <a:lnTo>
                    <a:pt x="1915" y="1774"/>
                  </a:lnTo>
                  <a:lnTo>
                    <a:pt x="1915" y="1780"/>
                  </a:lnTo>
                  <a:lnTo>
                    <a:pt x="1892" y="1780"/>
                  </a:lnTo>
                  <a:lnTo>
                    <a:pt x="1892" y="1774"/>
                  </a:lnTo>
                  <a:close/>
                  <a:moveTo>
                    <a:pt x="1932" y="1774"/>
                  </a:moveTo>
                  <a:lnTo>
                    <a:pt x="1955" y="1774"/>
                  </a:lnTo>
                  <a:lnTo>
                    <a:pt x="1955" y="1780"/>
                  </a:lnTo>
                  <a:lnTo>
                    <a:pt x="1932" y="1780"/>
                  </a:lnTo>
                  <a:lnTo>
                    <a:pt x="1932" y="1774"/>
                  </a:lnTo>
                  <a:close/>
                  <a:moveTo>
                    <a:pt x="1972" y="1774"/>
                  </a:moveTo>
                  <a:lnTo>
                    <a:pt x="1995" y="1774"/>
                  </a:lnTo>
                  <a:lnTo>
                    <a:pt x="1995" y="1780"/>
                  </a:lnTo>
                  <a:lnTo>
                    <a:pt x="1972" y="1780"/>
                  </a:lnTo>
                  <a:lnTo>
                    <a:pt x="1972" y="1774"/>
                  </a:lnTo>
                  <a:close/>
                  <a:moveTo>
                    <a:pt x="2013" y="1774"/>
                  </a:moveTo>
                  <a:lnTo>
                    <a:pt x="2036" y="1774"/>
                  </a:lnTo>
                  <a:lnTo>
                    <a:pt x="2036" y="1780"/>
                  </a:lnTo>
                  <a:lnTo>
                    <a:pt x="2013" y="1780"/>
                  </a:lnTo>
                  <a:lnTo>
                    <a:pt x="2013" y="1774"/>
                  </a:lnTo>
                  <a:close/>
                  <a:moveTo>
                    <a:pt x="2053" y="1774"/>
                  </a:moveTo>
                  <a:lnTo>
                    <a:pt x="2076" y="1774"/>
                  </a:lnTo>
                  <a:lnTo>
                    <a:pt x="2076" y="1780"/>
                  </a:lnTo>
                  <a:lnTo>
                    <a:pt x="2053" y="1780"/>
                  </a:lnTo>
                  <a:lnTo>
                    <a:pt x="2053" y="1774"/>
                  </a:lnTo>
                  <a:close/>
                  <a:moveTo>
                    <a:pt x="2093" y="1774"/>
                  </a:moveTo>
                  <a:lnTo>
                    <a:pt x="2116" y="1774"/>
                  </a:lnTo>
                  <a:lnTo>
                    <a:pt x="2116" y="1780"/>
                  </a:lnTo>
                  <a:lnTo>
                    <a:pt x="2093" y="1780"/>
                  </a:lnTo>
                  <a:lnTo>
                    <a:pt x="2093" y="1774"/>
                  </a:lnTo>
                  <a:close/>
                  <a:moveTo>
                    <a:pt x="2133" y="1774"/>
                  </a:moveTo>
                  <a:lnTo>
                    <a:pt x="2156" y="1774"/>
                  </a:lnTo>
                  <a:lnTo>
                    <a:pt x="2156" y="1780"/>
                  </a:lnTo>
                  <a:lnTo>
                    <a:pt x="2133" y="1780"/>
                  </a:lnTo>
                  <a:lnTo>
                    <a:pt x="2133" y="1774"/>
                  </a:lnTo>
                  <a:close/>
                  <a:moveTo>
                    <a:pt x="2174" y="1774"/>
                  </a:moveTo>
                  <a:lnTo>
                    <a:pt x="2197" y="1774"/>
                  </a:lnTo>
                  <a:lnTo>
                    <a:pt x="2197" y="1780"/>
                  </a:lnTo>
                  <a:lnTo>
                    <a:pt x="2174" y="1780"/>
                  </a:lnTo>
                  <a:lnTo>
                    <a:pt x="2174" y="1774"/>
                  </a:lnTo>
                  <a:close/>
                  <a:moveTo>
                    <a:pt x="2214" y="1774"/>
                  </a:moveTo>
                  <a:lnTo>
                    <a:pt x="2237" y="1774"/>
                  </a:lnTo>
                  <a:lnTo>
                    <a:pt x="2237" y="1780"/>
                  </a:lnTo>
                  <a:lnTo>
                    <a:pt x="2214" y="1780"/>
                  </a:lnTo>
                  <a:lnTo>
                    <a:pt x="2214" y="1774"/>
                  </a:lnTo>
                  <a:close/>
                  <a:moveTo>
                    <a:pt x="2254" y="1774"/>
                  </a:moveTo>
                  <a:lnTo>
                    <a:pt x="2277" y="1774"/>
                  </a:lnTo>
                  <a:lnTo>
                    <a:pt x="2277" y="1780"/>
                  </a:lnTo>
                  <a:lnTo>
                    <a:pt x="2254" y="1780"/>
                  </a:lnTo>
                  <a:lnTo>
                    <a:pt x="2254" y="1774"/>
                  </a:lnTo>
                  <a:close/>
                  <a:moveTo>
                    <a:pt x="2294" y="1774"/>
                  </a:moveTo>
                  <a:lnTo>
                    <a:pt x="2317" y="1774"/>
                  </a:lnTo>
                  <a:lnTo>
                    <a:pt x="2317" y="1780"/>
                  </a:lnTo>
                  <a:lnTo>
                    <a:pt x="2294" y="1780"/>
                  </a:lnTo>
                  <a:lnTo>
                    <a:pt x="2294" y="1774"/>
                  </a:lnTo>
                  <a:close/>
                  <a:moveTo>
                    <a:pt x="2335" y="1774"/>
                  </a:moveTo>
                  <a:lnTo>
                    <a:pt x="2358" y="1774"/>
                  </a:lnTo>
                  <a:lnTo>
                    <a:pt x="2358" y="1780"/>
                  </a:lnTo>
                  <a:lnTo>
                    <a:pt x="2335" y="1780"/>
                  </a:lnTo>
                  <a:lnTo>
                    <a:pt x="2335" y="1774"/>
                  </a:lnTo>
                  <a:close/>
                  <a:moveTo>
                    <a:pt x="2375" y="1774"/>
                  </a:moveTo>
                  <a:lnTo>
                    <a:pt x="2398" y="1774"/>
                  </a:lnTo>
                  <a:lnTo>
                    <a:pt x="2398" y="1780"/>
                  </a:lnTo>
                  <a:lnTo>
                    <a:pt x="2375" y="1780"/>
                  </a:lnTo>
                  <a:lnTo>
                    <a:pt x="2375" y="1774"/>
                  </a:lnTo>
                  <a:close/>
                  <a:moveTo>
                    <a:pt x="2415" y="1774"/>
                  </a:moveTo>
                  <a:lnTo>
                    <a:pt x="2438" y="1774"/>
                  </a:lnTo>
                  <a:lnTo>
                    <a:pt x="2438" y="1780"/>
                  </a:lnTo>
                  <a:lnTo>
                    <a:pt x="2415" y="1780"/>
                  </a:lnTo>
                  <a:lnTo>
                    <a:pt x="2415" y="1774"/>
                  </a:lnTo>
                  <a:close/>
                  <a:moveTo>
                    <a:pt x="2455" y="1774"/>
                  </a:moveTo>
                  <a:lnTo>
                    <a:pt x="2478" y="1774"/>
                  </a:lnTo>
                  <a:lnTo>
                    <a:pt x="2478" y="1780"/>
                  </a:lnTo>
                  <a:lnTo>
                    <a:pt x="2455" y="1780"/>
                  </a:lnTo>
                  <a:lnTo>
                    <a:pt x="2455" y="1774"/>
                  </a:lnTo>
                  <a:close/>
                  <a:moveTo>
                    <a:pt x="2496" y="1774"/>
                  </a:moveTo>
                  <a:lnTo>
                    <a:pt x="2519" y="1774"/>
                  </a:lnTo>
                  <a:lnTo>
                    <a:pt x="2519" y="1780"/>
                  </a:lnTo>
                  <a:lnTo>
                    <a:pt x="2496" y="1780"/>
                  </a:lnTo>
                  <a:lnTo>
                    <a:pt x="2496" y="1774"/>
                  </a:lnTo>
                  <a:close/>
                  <a:moveTo>
                    <a:pt x="2536" y="1774"/>
                  </a:moveTo>
                  <a:lnTo>
                    <a:pt x="2559" y="1774"/>
                  </a:lnTo>
                  <a:lnTo>
                    <a:pt x="2559" y="1780"/>
                  </a:lnTo>
                  <a:lnTo>
                    <a:pt x="2536" y="1780"/>
                  </a:lnTo>
                  <a:lnTo>
                    <a:pt x="2536" y="1774"/>
                  </a:lnTo>
                  <a:close/>
                  <a:moveTo>
                    <a:pt x="2576" y="1774"/>
                  </a:moveTo>
                  <a:lnTo>
                    <a:pt x="2599" y="1774"/>
                  </a:lnTo>
                  <a:lnTo>
                    <a:pt x="2599" y="1780"/>
                  </a:lnTo>
                  <a:lnTo>
                    <a:pt x="2576" y="1780"/>
                  </a:lnTo>
                  <a:lnTo>
                    <a:pt x="2576" y="1774"/>
                  </a:lnTo>
                  <a:close/>
                  <a:moveTo>
                    <a:pt x="2616" y="1774"/>
                  </a:moveTo>
                  <a:lnTo>
                    <a:pt x="2639" y="1774"/>
                  </a:lnTo>
                  <a:lnTo>
                    <a:pt x="2639" y="1780"/>
                  </a:lnTo>
                  <a:lnTo>
                    <a:pt x="2616" y="1780"/>
                  </a:lnTo>
                  <a:lnTo>
                    <a:pt x="2616" y="1774"/>
                  </a:lnTo>
                  <a:close/>
                  <a:moveTo>
                    <a:pt x="2657" y="1774"/>
                  </a:moveTo>
                  <a:lnTo>
                    <a:pt x="2680" y="1774"/>
                  </a:lnTo>
                  <a:lnTo>
                    <a:pt x="2680" y="1780"/>
                  </a:lnTo>
                  <a:lnTo>
                    <a:pt x="2657" y="1780"/>
                  </a:lnTo>
                  <a:lnTo>
                    <a:pt x="2657" y="1774"/>
                  </a:lnTo>
                  <a:close/>
                  <a:moveTo>
                    <a:pt x="2697" y="1774"/>
                  </a:moveTo>
                  <a:lnTo>
                    <a:pt x="2720" y="1774"/>
                  </a:lnTo>
                  <a:lnTo>
                    <a:pt x="2720" y="1780"/>
                  </a:lnTo>
                  <a:lnTo>
                    <a:pt x="2697" y="1780"/>
                  </a:lnTo>
                  <a:lnTo>
                    <a:pt x="2697" y="1774"/>
                  </a:lnTo>
                  <a:close/>
                  <a:moveTo>
                    <a:pt x="2737" y="1774"/>
                  </a:moveTo>
                  <a:lnTo>
                    <a:pt x="2760" y="1774"/>
                  </a:lnTo>
                  <a:lnTo>
                    <a:pt x="2760" y="1780"/>
                  </a:lnTo>
                  <a:lnTo>
                    <a:pt x="2737" y="1780"/>
                  </a:lnTo>
                  <a:lnTo>
                    <a:pt x="2737" y="1774"/>
                  </a:lnTo>
                  <a:close/>
                  <a:moveTo>
                    <a:pt x="2777" y="1774"/>
                  </a:moveTo>
                  <a:lnTo>
                    <a:pt x="2800" y="1774"/>
                  </a:lnTo>
                  <a:lnTo>
                    <a:pt x="2800" y="1780"/>
                  </a:lnTo>
                  <a:lnTo>
                    <a:pt x="2777" y="1780"/>
                  </a:lnTo>
                  <a:lnTo>
                    <a:pt x="2777" y="1774"/>
                  </a:lnTo>
                  <a:close/>
                  <a:moveTo>
                    <a:pt x="2818" y="1774"/>
                  </a:moveTo>
                  <a:lnTo>
                    <a:pt x="2841" y="1774"/>
                  </a:lnTo>
                  <a:lnTo>
                    <a:pt x="2841" y="1780"/>
                  </a:lnTo>
                  <a:lnTo>
                    <a:pt x="2818" y="1780"/>
                  </a:lnTo>
                  <a:lnTo>
                    <a:pt x="2818" y="1774"/>
                  </a:lnTo>
                  <a:close/>
                  <a:moveTo>
                    <a:pt x="2858" y="1774"/>
                  </a:moveTo>
                  <a:lnTo>
                    <a:pt x="2881" y="1774"/>
                  </a:lnTo>
                  <a:lnTo>
                    <a:pt x="2881" y="1780"/>
                  </a:lnTo>
                  <a:lnTo>
                    <a:pt x="2858" y="1780"/>
                  </a:lnTo>
                  <a:lnTo>
                    <a:pt x="2858" y="1774"/>
                  </a:lnTo>
                  <a:close/>
                  <a:moveTo>
                    <a:pt x="2898" y="1774"/>
                  </a:moveTo>
                  <a:lnTo>
                    <a:pt x="2921" y="1774"/>
                  </a:lnTo>
                  <a:lnTo>
                    <a:pt x="2921" y="1780"/>
                  </a:lnTo>
                  <a:lnTo>
                    <a:pt x="2898" y="1780"/>
                  </a:lnTo>
                  <a:lnTo>
                    <a:pt x="2898" y="1774"/>
                  </a:lnTo>
                  <a:close/>
                  <a:moveTo>
                    <a:pt x="2938" y="1774"/>
                  </a:moveTo>
                  <a:lnTo>
                    <a:pt x="2940" y="1774"/>
                  </a:lnTo>
                  <a:lnTo>
                    <a:pt x="2940" y="1780"/>
                  </a:lnTo>
                  <a:lnTo>
                    <a:pt x="2938" y="1780"/>
                  </a:lnTo>
                  <a:lnTo>
                    <a:pt x="2938" y="1774"/>
                  </a:lnTo>
                  <a:close/>
                  <a:moveTo>
                    <a:pt x="0" y="1479"/>
                  </a:moveTo>
                  <a:lnTo>
                    <a:pt x="23" y="1479"/>
                  </a:lnTo>
                  <a:lnTo>
                    <a:pt x="23" y="1485"/>
                  </a:lnTo>
                  <a:lnTo>
                    <a:pt x="0" y="1485"/>
                  </a:lnTo>
                  <a:lnTo>
                    <a:pt x="0" y="1479"/>
                  </a:lnTo>
                  <a:close/>
                  <a:moveTo>
                    <a:pt x="40" y="1479"/>
                  </a:moveTo>
                  <a:lnTo>
                    <a:pt x="63" y="1479"/>
                  </a:lnTo>
                  <a:lnTo>
                    <a:pt x="63" y="1485"/>
                  </a:lnTo>
                  <a:lnTo>
                    <a:pt x="40" y="1485"/>
                  </a:lnTo>
                  <a:lnTo>
                    <a:pt x="40" y="1479"/>
                  </a:lnTo>
                  <a:close/>
                  <a:moveTo>
                    <a:pt x="80" y="1479"/>
                  </a:moveTo>
                  <a:lnTo>
                    <a:pt x="103" y="1479"/>
                  </a:lnTo>
                  <a:lnTo>
                    <a:pt x="103" y="1485"/>
                  </a:lnTo>
                  <a:lnTo>
                    <a:pt x="80" y="1485"/>
                  </a:lnTo>
                  <a:lnTo>
                    <a:pt x="80" y="1479"/>
                  </a:lnTo>
                  <a:close/>
                  <a:moveTo>
                    <a:pt x="120" y="1479"/>
                  </a:moveTo>
                  <a:lnTo>
                    <a:pt x="144" y="1479"/>
                  </a:lnTo>
                  <a:lnTo>
                    <a:pt x="144" y="1485"/>
                  </a:lnTo>
                  <a:lnTo>
                    <a:pt x="120" y="1485"/>
                  </a:lnTo>
                  <a:lnTo>
                    <a:pt x="120" y="1479"/>
                  </a:lnTo>
                  <a:close/>
                  <a:moveTo>
                    <a:pt x="161" y="1479"/>
                  </a:moveTo>
                  <a:lnTo>
                    <a:pt x="184" y="1479"/>
                  </a:lnTo>
                  <a:lnTo>
                    <a:pt x="184" y="1485"/>
                  </a:lnTo>
                  <a:lnTo>
                    <a:pt x="161" y="1485"/>
                  </a:lnTo>
                  <a:lnTo>
                    <a:pt x="161" y="1479"/>
                  </a:lnTo>
                  <a:close/>
                  <a:moveTo>
                    <a:pt x="201" y="1479"/>
                  </a:moveTo>
                  <a:lnTo>
                    <a:pt x="224" y="1479"/>
                  </a:lnTo>
                  <a:lnTo>
                    <a:pt x="224" y="1485"/>
                  </a:lnTo>
                  <a:lnTo>
                    <a:pt x="201" y="1485"/>
                  </a:lnTo>
                  <a:lnTo>
                    <a:pt x="201" y="1479"/>
                  </a:lnTo>
                  <a:close/>
                  <a:moveTo>
                    <a:pt x="241" y="1479"/>
                  </a:moveTo>
                  <a:lnTo>
                    <a:pt x="264" y="1479"/>
                  </a:lnTo>
                  <a:lnTo>
                    <a:pt x="264" y="1485"/>
                  </a:lnTo>
                  <a:lnTo>
                    <a:pt x="241" y="1485"/>
                  </a:lnTo>
                  <a:lnTo>
                    <a:pt x="241" y="1479"/>
                  </a:lnTo>
                  <a:close/>
                  <a:moveTo>
                    <a:pt x="282" y="1479"/>
                  </a:moveTo>
                  <a:lnTo>
                    <a:pt x="305" y="1479"/>
                  </a:lnTo>
                  <a:lnTo>
                    <a:pt x="305" y="1485"/>
                  </a:lnTo>
                  <a:lnTo>
                    <a:pt x="282" y="1485"/>
                  </a:lnTo>
                  <a:lnTo>
                    <a:pt x="282" y="1479"/>
                  </a:lnTo>
                  <a:close/>
                  <a:moveTo>
                    <a:pt x="322" y="1479"/>
                  </a:moveTo>
                  <a:lnTo>
                    <a:pt x="345" y="1479"/>
                  </a:lnTo>
                  <a:lnTo>
                    <a:pt x="345" y="1485"/>
                  </a:lnTo>
                  <a:lnTo>
                    <a:pt x="322" y="1485"/>
                  </a:lnTo>
                  <a:lnTo>
                    <a:pt x="322" y="1479"/>
                  </a:lnTo>
                  <a:close/>
                  <a:moveTo>
                    <a:pt x="362" y="1479"/>
                  </a:moveTo>
                  <a:lnTo>
                    <a:pt x="385" y="1479"/>
                  </a:lnTo>
                  <a:lnTo>
                    <a:pt x="385" y="1485"/>
                  </a:lnTo>
                  <a:lnTo>
                    <a:pt x="362" y="1485"/>
                  </a:lnTo>
                  <a:lnTo>
                    <a:pt x="362" y="1479"/>
                  </a:lnTo>
                  <a:close/>
                  <a:moveTo>
                    <a:pt x="402" y="1479"/>
                  </a:moveTo>
                  <a:lnTo>
                    <a:pt x="425" y="1479"/>
                  </a:lnTo>
                  <a:lnTo>
                    <a:pt x="425" y="1485"/>
                  </a:lnTo>
                  <a:lnTo>
                    <a:pt x="402" y="1485"/>
                  </a:lnTo>
                  <a:lnTo>
                    <a:pt x="402" y="1479"/>
                  </a:lnTo>
                  <a:close/>
                  <a:moveTo>
                    <a:pt x="443" y="1479"/>
                  </a:moveTo>
                  <a:lnTo>
                    <a:pt x="466" y="1479"/>
                  </a:lnTo>
                  <a:lnTo>
                    <a:pt x="466" y="1485"/>
                  </a:lnTo>
                  <a:lnTo>
                    <a:pt x="443" y="1485"/>
                  </a:lnTo>
                  <a:lnTo>
                    <a:pt x="443" y="1479"/>
                  </a:lnTo>
                  <a:close/>
                  <a:moveTo>
                    <a:pt x="483" y="1479"/>
                  </a:moveTo>
                  <a:lnTo>
                    <a:pt x="506" y="1479"/>
                  </a:lnTo>
                  <a:lnTo>
                    <a:pt x="506" y="1485"/>
                  </a:lnTo>
                  <a:lnTo>
                    <a:pt x="483" y="1485"/>
                  </a:lnTo>
                  <a:lnTo>
                    <a:pt x="483" y="1479"/>
                  </a:lnTo>
                  <a:close/>
                  <a:moveTo>
                    <a:pt x="523" y="1479"/>
                  </a:moveTo>
                  <a:lnTo>
                    <a:pt x="546" y="1479"/>
                  </a:lnTo>
                  <a:lnTo>
                    <a:pt x="546" y="1485"/>
                  </a:lnTo>
                  <a:lnTo>
                    <a:pt x="523" y="1485"/>
                  </a:lnTo>
                  <a:lnTo>
                    <a:pt x="523" y="1479"/>
                  </a:lnTo>
                  <a:close/>
                  <a:moveTo>
                    <a:pt x="563" y="1479"/>
                  </a:moveTo>
                  <a:lnTo>
                    <a:pt x="586" y="1479"/>
                  </a:lnTo>
                  <a:lnTo>
                    <a:pt x="586" y="1485"/>
                  </a:lnTo>
                  <a:lnTo>
                    <a:pt x="563" y="1485"/>
                  </a:lnTo>
                  <a:lnTo>
                    <a:pt x="563" y="1479"/>
                  </a:lnTo>
                  <a:close/>
                  <a:moveTo>
                    <a:pt x="604" y="1479"/>
                  </a:moveTo>
                  <a:lnTo>
                    <a:pt x="627" y="1479"/>
                  </a:lnTo>
                  <a:lnTo>
                    <a:pt x="627" y="1485"/>
                  </a:lnTo>
                  <a:lnTo>
                    <a:pt x="604" y="1485"/>
                  </a:lnTo>
                  <a:lnTo>
                    <a:pt x="604" y="1479"/>
                  </a:lnTo>
                  <a:close/>
                  <a:moveTo>
                    <a:pt x="644" y="1479"/>
                  </a:moveTo>
                  <a:lnTo>
                    <a:pt x="667" y="1479"/>
                  </a:lnTo>
                  <a:lnTo>
                    <a:pt x="667" y="1485"/>
                  </a:lnTo>
                  <a:lnTo>
                    <a:pt x="644" y="1485"/>
                  </a:lnTo>
                  <a:lnTo>
                    <a:pt x="644" y="1479"/>
                  </a:lnTo>
                  <a:close/>
                  <a:moveTo>
                    <a:pt x="684" y="1479"/>
                  </a:moveTo>
                  <a:lnTo>
                    <a:pt x="707" y="1479"/>
                  </a:lnTo>
                  <a:lnTo>
                    <a:pt x="707" y="1485"/>
                  </a:lnTo>
                  <a:lnTo>
                    <a:pt x="684" y="1485"/>
                  </a:lnTo>
                  <a:lnTo>
                    <a:pt x="684" y="1479"/>
                  </a:lnTo>
                  <a:close/>
                  <a:moveTo>
                    <a:pt x="724" y="1479"/>
                  </a:moveTo>
                  <a:lnTo>
                    <a:pt x="747" y="1479"/>
                  </a:lnTo>
                  <a:lnTo>
                    <a:pt x="747" y="1485"/>
                  </a:lnTo>
                  <a:lnTo>
                    <a:pt x="724" y="1485"/>
                  </a:lnTo>
                  <a:lnTo>
                    <a:pt x="724" y="1479"/>
                  </a:lnTo>
                  <a:close/>
                  <a:moveTo>
                    <a:pt x="765" y="1479"/>
                  </a:moveTo>
                  <a:lnTo>
                    <a:pt x="788" y="1479"/>
                  </a:lnTo>
                  <a:lnTo>
                    <a:pt x="788" y="1485"/>
                  </a:lnTo>
                  <a:lnTo>
                    <a:pt x="765" y="1485"/>
                  </a:lnTo>
                  <a:lnTo>
                    <a:pt x="765" y="1479"/>
                  </a:lnTo>
                  <a:close/>
                  <a:moveTo>
                    <a:pt x="805" y="1479"/>
                  </a:moveTo>
                  <a:lnTo>
                    <a:pt x="828" y="1479"/>
                  </a:lnTo>
                  <a:lnTo>
                    <a:pt x="828" y="1485"/>
                  </a:lnTo>
                  <a:lnTo>
                    <a:pt x="805" y="1485"/>
                  </a:lnTo>
                  <a:lnTo>
                    <a:pt x="805" y="1479"/>
                  </a:lnTo>
                  <a:close/>
                  <a:moveTo>
                    <a:pt x="845" y="1479"/>
                  </a:moveTo>
                  <a:lnTo>
                    <a:pt x="868" y="1479"/>
                  </a:lnTo>
                  <a:lnTo>
                    <a:pt x="868" y="1485"/>
                  </a:lnTo>
                  <a:lnTo>
                    <a:pt x="845" y="1485"/>
                  </a:lnTo>
                  <a:lnTo>
                    <a:pt x="845" y="1479"/>
                  </a:lnTo>
                  <a:close/>
                  <a:moveTo>
                    <a:pt x="885" y="1479"/>
                  </a:moveTo>
                  <a:lnTo>
                    <a:pt x="908" y="1479"/>
                  </a:lnTo>
                  <a:lnTo>
                    <a:pt x="908" y="1485"/>
                  </a:lnTo>
                  <a:lnTo>
                    <a:pt x="885" y="1485"/>
                  </a:lnTo>
                  <a:lnTo>
                    <a:pt x="885" y="1479"/>
                  </a:lnTo>
                  <a:close/>
                  <a:moveTo>
                    <a:pt x="926" y="1479"/>
                  </a:moveTo>
                  <a:lnTo>
                    <a:pt x="949" y="1479"/>
                  </a:lnTo>
                  <a:lnTo>
                    <a:pt x="949" y="1485"/>
                  </a:lnTo>
                  <a:lnTo>
                    <a:pt x="926" y="1485"/>
                  </a:lnTo>
                  <a:lnTo>
                    <a:pt x="926" y="1479"/>
                  </a:lnTo>
                  <a:close/>
                  <a:moveTo>
                    <a:pt x="966" y="1479"/>
                  </a:moveTo>
                  <a:lnTo>
                    <a:pt x="989" y="1479"/>
                  </a:lnTo>
                  <a:lnTo>
                    <a:pt x="989" y="1485"/>
                  </a:lnTo>
                  <a:lnTo>
                    <a:pt x="966" y="1485"/>
                  </a:lnTo>
                  <a:lnTo>
                    <a:pt x="966" y="1479"/>
                  </a:lnTo>
                  <a:close/>
                  <a:moveTo>
                    <a:pt x="1006" y="1479"/>
                  </a:moveTo>
                  <a:lnTo>
                    <a:pt x="1029" y="1479"/>
                  </a:lnTo>
                  <a:lnTo>
                    <a:pt x="1029" y="1485"/>
                  </a:lnTo>
                  <a:lnTo>
                    <a:pt x="1006" y="1485"/>
                  </a:lnTo>
                  <a:lnTo>
                    <a:pt x="1006" y="1479"/>
                  </a:lnTo>
                  <a:close/>
                  <a:moveTo>
                    <a:pt x="1046" y="1479"/>
                  </a:moveTo>
                  <a:lnTo>
                    <a:pt x="1069" y="1479"/>
                  </a:lnTo>
                  <a:lnTo>
                    <a:pt x="1069" y="1485"/>
                  </a:lnTo>
                  <a:lnTo>
                    <a:pt x="1046" y="1485"/>
                  </a:lnTo>
                  <a:lnTo>
                    <a:pt x="1046" y="1479"/>
                  </a:lnTo>
                  <a:close/>
                  <a:moveTo>
                    <a:pt x="1087" y="1479"/>
                  </a:moveTo>
                  <a:lnTo>
                    <a:pt x="1110" y="1479"/>
                  </a:lnTo>
                  <a:lnTo>
                    <a:pt x="1110" y="1485"/>
                  </a:lnTo>
                  <a:lnTo>
                    <a:pt x="1087" y="1485"/>
                  </a:lnTo>
                  <a:lnTo>
                    <a:pt x="1087" y="1479"/>
                  </a:lnTo>
                  <a:close/>
                  <a:moveTo>
                    <a:pt x="1127" y="1479"/>
                  </a:moveTo>
                  <a:lnTo>
                    <a:pt x="1150" y="1479"/>
                  </a:lnTo>
                  <a:lnTo>
                    <a:pt x="1150" y="1485"/>
                  </a:lnTo>
                  <a:lnTo>
                    <a:pt x="1127" y="1485"/>
                  </a:lnTo>
                  <a:lnTo>
                    <a:pt x="1127" y="1479"/>
                  </a:lnTo>
                  <a:close/>
                  <a:moveTo>
                    <a:pt x="1167" y="1479"/>
                  </a:moveTo>
                  <a:lnTo>
                    <a:pt x="1190" y="1479"/>
                  </a:lnTo>
                  <a:lnTo>
                    <a:pt x="1190" y="1485"/>
                  </a:lnTo>
                  <a:lnTo>
                    <a:pt x="1167" y="1485"/>
                  </a:lnTo>
                  <a:lnTo>
                    <a:pt x="1167" y="1479"/>
                  </a:lnTo>
                  <a:close/>
                  <a:moveTo>
                    <a:pt x="1207" y="1479"/>
                  </a:moveTo>
                  <a:lnTo>
                    <a:pt x="1230" y="1479"/>
                  </a:lnTo>
                  <a:lnTo>
                    <a:pt x="1230" y="1485"/>
                  </a:lnTo>
                  <a:lnTo>
                    <a:pt x="1207" y="1485"/>
                  </a:lnTo>
                  <a:lnTo>
                    <a:pt x="1207" y="1479"/>
                  </a:lnTo>
                  <a:close/>
                  <a:moveTo>
                    <a:pt x="1248" y="1479"/>
                  </a:moveTo>
                  <a:lnTo>
                    <a:pt x="1271" y="1479"/>
                  </a:lnTo>
                  <a:lnTo>
                    <a:pt x="1271" y="1485"/>
                  </a:lnTo>
                  <a:lnTo>
                    <a:pt x="1248" y="1485"/>
                  </a:lnTo>
                  <a:lnTo>
                    <a:pt x="1248" y="1479"/>
                  </a:lnTo>
                  <a:close/>
                  <a:moveTo>
                    <a:pt x="1288" y="1479"/>
                  </a:moveTo>
                  <a:lnTo>
                    <a:pt x="1311" y="1479"/>
                  </a:lnTo>
                  <a:lnTo>
                    <a:pt x="1311" y="1485"/>
                  </a:lnTo>
                  <a:lnTo>
                    <a:pt x="1288" y="1485"/>
                  </a:lnTo>
                  <a:lnTo>
                    <a:pt x="1288" y="1479"/>
                  </a:lnTo>
                  <a:close/>
                  <a:moveTo>
                    <a:pt x="1328" y="1479"/>
                  </a:moveTo>
                  <a:lnTo>
                    <a:pt x="1351" y="1479"/>
                  </a:lnTo>
                  <a:lnTo>
                    <a:pt x="1351" y="1485"/>
                  </a:lnTo>
                  <a:lnTo>
                    <a:pt x="1328" y="1485"/>
                  </a:lnTo>
                  <a:lnTo>
                    <a:pt x="1328" y="1479"/>
                  </a:lnTo>
                  <a:close/>
                  <a:moveTo>
                    <a:pt x="1368" y="1479"/>
                  </a:moveTo>
                  <a:lnTo>
                    <a:pt x="1391" y="1479"/>
                  </a:lnTo>
                  <a:lnTo>
                    <a:pt x="1391" y="1485"/>
                  </a:lnTo>
                  <a:lnTo>
                    <a:pt x="1368" y="1485"/>
                  </a:lnTo>
                  <a:lnTo>
                    <a:pt x="1368" y="1479"/>
                  </a:lnTo>
                  <a:close/>
                  <a:moveTo>
                    <a:pt x="1409" y="1479"/>
                  </a:moveTo>
                  <a:lnTo>
                    <a:pt x="1432" y="1479"/>
                  </a:lnTo>
                  <a:lnTo>
                    <a:pt x="1432" y="1485"/>
                  </a:lnTo>
                  <a:lnTo>
                    <a:pt x="1409" y="1485"/>
                  </a:lnTo>
                  <a:lnTo>
                    <a:pt x="1409" y="1479"/>
                  </a:lnTo>
                  <a:close/>
                  <a:moveTo>
                    <a:pt x="1449" y="1479"/>
                  </a:moveTo>
                  <a:lnTo>
                    <a:pt x="1472" y="1479"/>
                  </a:lnTo>
                  <a:lnTo>
                    <a:pt x="1472" y="1485"/>
                  </a:lnTo>
                  <a:lnTo>
                    <a:pt x="1449" y="1485"/>
                  </a:lnTo>
                  <a:lnTo>
                    <a:pt x="1449" y="1479"/>
                  </a:lnTo>
                  <a:close/>
                  <a:moveTo>
                    <a:pt x="1489" y="1479"/>
                  </a:moveTo>
                  <a:lnTo>
                    <a:pt x="1512" y="1479"/>
                  </a:lnTo>
                  <a:lnTo>
                    <a:pt x="1512" y="1485"/>
                  </a:lnTo>
                  <a:lnTo>
                    <a:pt x="1489" y="1485"/>
                  </a:lnTo>
                  <a:lnTo>
                    <a:pt x="1489" y="1479"/>
                  </a:lnTo>
                  <a:close/>
                  <a:moveTo>
                    <a:pt x="1529" y="1479"/>
                  </a:moveTo>
                  <a:lnTo>
                    <a:pt x="1552" y="1479"/>
                  </a:lnTo>
                  <a:lnTo>
                    <a:pt x="1552" y="1485"/>
                  </a:lnTo>
                  <a:lnTo>
                    <a:pt x="1529" y="1485"/>
                  </a:lnTo>
                  <a:lnTo>
                    <a:pt x="1529" y="1479"/>
                  </a:lnTo>
                  <a:close/>
                  <a:moveTo>
                    <a:pt x="1570" y="1479"/>
                  </a:moveTo>
                  <a:lnTo>
                    <a:pt x="1593" y="1479"/>
                  </a:lnTo>
                  <a:lnTo>
                    <a:pt x="1593" y="1485"/>
                  </a:lnTo>
                  <a:lnTo>
                    <a:pt x="1570" y="1485"/>
                  </a:lnTo>
                  <a:lnTo>
                    <a:pt x="1570" y="1479"/>
                  </a:lnTo>
                  <a:close/>
                  <a:moveTo>
                    <a:pt x="1610" y="1479"/>
                  </a:moveTo>
                  <a:lnTo>
                    <a:pt x="1633" y="1479"/>
                  </a:lnTo>
                  <a:lnTo>
                    <a:pt x="1633" y="1485"/>
                  </a:lnTo>
                  <a:lnTo>
                    <a:pt x="1610" y="1485"/>
                  </a:lnTo>
                  <a:lnTo>
                    <a:pt x="1610" y="1479"/>
                  </a:lnTo>
                  <a:close/>
                  <a:moveTo>
                    <a:pt x="1650" y="1479"/>
                  </a:moveTo>
                  <a:lnTo>
                    <a:pt x="1673" y="1479"/>
                  </a:lnTo>
                  <a:lnTo>
                    <a:pt x="1673" y="1485"/>
                  </a:lnTo>
                  <a:lnTo>
                    <a:pt x="1650" y="1485"/>
                  </a:lnTo>
                  <a:lnTo>
                    <a:pt x="1650" y="1479"/>
                  </a:lnTo>
                  <a:close/>
                  <a:moveTo>
                    <a:pt x="1691" y="1479"/>
                  </a:moveTo>
                  <a:lnTo>
                    <a:pt x="1714" y="1479"/>
                  </a:lnTo>
                  <a:lnTo>
                    <a:pt x="1714" y="1485"/>
                  </a:lnTo>
                  <a:lnTo>
                    <a:pt x="1691" y="1485"/>
                  </a:lnTo>
                  <a:lnTo>
                    <a:pt x="1691" y="1479"/>
                  </a:lnTo>
                  <a:close/>
                  <a:moveTo>
                    <a:pt x="1731" y="1479"/>
                  </a:moveTo>
                  <a:lnTo>
                    <a:pt x="1754" y="1479"/>
                  </a:lnTo>
                  <a:lnTo>
                    <a:pt x="1754" y="1485"/>
                  </a:lnTo>
                  <a:lnTo>
                    <a:pt x="1731" y="1485"/>
                  </a:lnTo>
                  <a:lnTo>
                    <a:pt x="1731" y="1479"/>
                  </a:lnTo>
                  <a:close/>
                  <a:moveTo>
                    <a:pt x="1771" y="1479"/>
                  </a:moveTo>
                  <a:lnTo>
                    <a:pt x="1794" y="1479"/>
                  </a:lnTo>
                  <a:lnTo>
                    <a:pt x="1794" y="1485"/>
                  </a:lnTo>
                  <a:lnTo>
                    <a:pt x="1771" y="1485"/>
                  </a:lnTo>
                  <a:lnTo>
                    <a:pt x="1771" y="1479"/>
                  </a:lnTo>
                  <a:close/>
                  <a:moveTo>
                    <a:pt x="1811" y="1479"/>
                  </a:moveTo>
                  <a:lnTo>
                    <a:pt x="1834" y="1479"/>
                  </a:lnTo>
                  <a:lnTo>
                    <a:pt x="1834" y="1485"/>
                  </a:lnTo>
                  <a:lnTo>
                    <a:pt x="1811" y="1485"/>
                  </a:lnTo>
                  <a:lnTo>
                    <a:pt x="1811" y="1479"/>
                  </a:lnTo>
                  <a:close/>
                  <a:moveTo>
                    <a:pt x="1852" y="1479"/>
                  </a:moveTo>
                  <a:lnTo>
                    <a:pt x="1875" y="1479"/>
                  </a:lnTo>
                  <a:lnTo>
                    <a:pt x="1875" y="1485"/>
                  </a:lnTo>
                  <a:lnTo>
                    <a:pt x="1852" y="1485"/>
                  </a:lnTo>
                  <a:lnTo>
                    <a:pt x="1852" y="1479"/>
                  </a:lnTo>
                  <a:close/>
                  <a:moveTo>
                    <a:pt x="1892" y="1479"/>
                  </a:moveTo>
                  <a:lnTo>
                    <a:pt x="1915" y="1479"/>
                  </a:lnTo>
                  <a:lnTo>
                    <a:pt x="1915" y="1485"/>
                  </a:lnTo>
                  <a:lnTo>
                    <a:pt x="1892" y="1485"/>
                  </a:lnTo>
                  <a:lnTo>
                    <a:pt x="1892" y="1479"/>
                  </a:lnTo>
                  <a:close/>
                  <a:moveTo>
                    <a:pt x="1932" y="1479"/>
                  </a:moveTo>
                  <a:lnTo>
                    <a:pt x="1955" y="1479"/>
                  </a:lnTo>
                  <a:lnTo>
                    <a:pt x="1955" y="1485"/>
                  </a:lnTo>
                  <a:lnTo>
                    <a:pt x="1932" y="1485"/>
                  </a:lnTo>
                  <a:lnTo>
                    <a:pt x="1932" y="1479"/>
                  </a:lnTo>
                  <a:close/>
                  <a:moveTo>
                    <a:pt x="1972" y="1479"/>
                  </a:moveTo>
                  <a:lnTo>
                    <a:pt x="1995" y="1479"/>
                  </a:lnTo>
                  <a:lnTo>
                    <a:pt x="1995" y="1485"/>
                  </a:lnTo>
                  <a:lnTo>
                    <a:pt x="1972" y="1485"/>
                  </a:lnTo>
                  <a:lnTo>
                    <a:pt x="1972" y="1479"/>
                  </a:lnTo>
                  <a:close/>
                  <a:moveTo>
                    <a:pt x="2013" y="1479"/>
                  </a:moveTo>
                  <a:lnTo>
                    <a:pt x="2036" y="1479"/>
                  </a:lnTo>
                  <a:lnTo>
                    <a:pt x="2036" y="1485"/>
                  </a:lnTo>
                  <a:lnTo>
                    <a:pt x="2013" y="1485"/>
                  </a:lnTo>
                  <a:lnTo>
                    <a:pt x="2013" y="1479"/>
                  </a:lnTo>
                  <a:close/>
                  <a:moveTo>
                    <a:pt x="2053" y="1479"/>
                  </a:moveTo>
                  <a:lnTo>
                    <a:pt x="2076" y="1479"/>
                  </a:lnTo>
                  <a:lnTo>
                    <a:pt x="2076" y="1485"/>
                  </a:lnTo>
                  <a:lnTo>
                    <a:pt x="2053" y="1485"/>
                  </a:lnTo>
                  <a:lnTo>
                    <a:pt x="2053" y="1479"/>
                  </a:lnTo>
                  <a:close/>
                  <a:moveTo>
                    <a:pt x="2093" y="1479"/>
                  </a:moveTo>
                  <a:lnTo>
                    <a:pt x="2116" y="1479"/>
                  </a:lnTo>
                  <a:lnTo>
                    <a:pt x="2116" y="1485"/>
                  </a:lnTo>
                  <a:lnTo>
                    <a:pt x="2093" y="1485"/>
                  </a:lnTo>
                  <a:lnTo>
                    <a:pt x="2093" y="1479"/>
                  </a:lnTo>
                  <a:close/>
                  <a:moveTo>
                    <a:pt x="2133" y="1479"/>
                  </a:moveTo>
                  <a:lnTo>
                    <a:pt x="2156" y="1479"/>
                  </a:lnTo>
                  <a:lnTo>
                    <a:pt x="2156" y="1485"/>
                  </a:lnTo>
                  <a:lnTo>
                    <a:pt x="2133" y="1485"/>
                  </a:lnTo>
                  <a:lnTo>
                    <a:pt x="2133" y="1479"/>
                  </a:lnTo>
                  <a:close/>
                  <a:moveTo>
                    <a:pt x="2174" y="1479"/>
                  </a:moveTo>
                  <a:lnTo>
                    <a:pt x="2197" y="1479"/>
                  </a:lnTo>
                  <a:lnTo>
                    <a:pt x="2197" y="1485"/>
                  </a:lnTo>
                  <a:lnTo>
                    <a:pt x="2174" y="1485"/>
                  </a:lnTo>
                  <a:lnTo>
                    <a:pt x="2174" y="1479"/>
                  </a:lnTo>
                  <a:close/>
                  <a:moveTo>
                    <a:pt x="2214" y="1479"/>
                  </a:moveTo>
                  <a:lnTo>
                    <a:pt x="2237" y="1479"/>
                  </a:lnTo>
                  <a:lnTo>
                    <a:pt x="2237" y="1485"/>
                  </a:lnTo>
                  <a:lnTo>
                    <a:pt x="2214" y="1485"/>
                  </a:lnTo>
                  <a:lnTo>
                    <a:pt x="2214" y="1479"/>
                  </a:lnTo>
                  <a:close/>
                  <a:moveTo>
                    <a:pt x="2254" y="1479"/>
                  </a:moveTo>
                  <a:lnTo>
                    <a:pt x="2277" y="1479"/>
                  </a:lnTo>
                  <a:lnTo>
                    <a:pt x="2277" y="1485"/>
                  </a:lnTo>
                  <a:lnTo>
                    <a:pt x="2254" y="1485"/>
                  </a:lnTo>
                  <a:lnTo>
                    <a:pt x="2254" y="1479"/>
                  </a:lnTo>
                  <a:close/>
                  <a:moveTo>
                    <a:pt x="2294" y="1479"/>
                  </a:moveTo>
                  <a:lnTo>
                    <a:pt x="2317" y="1479"/>
                  </a:lnTo>
                  <a:lnTo>
                    <a:pt x="2317" y="1485"/>
                  </a:lnTo>
                  <a:lnTo>
                    <a:pt x="2294" y="1485"/>
                  </a:lnTo>
                  <a:lnTo>
                    <a:pt x="2294" y="1479"/>
                  </a:lnTo>
                  <a:close/>
                  <a:moveTo>
                    <a:pt x="2335" y="1479"/>
                  </a:moveTo>
                  <a:lnTo>
                    <a:pt x="2358" y="1479"/>
                  </a:lnTo>
                  <a:lnTo>
                    <a:pt x="2358" y="1485"/>
                  </a:lnTo>
                  <a:lnTo>
                    <a:pt x="2335" y="1485"/>
                  </a:lnTo>
                  <a:lnTo>
                    <a:pt x="2335" y="1479"/>
                  </a:lnTo>
                  <a:close/>
                  <a:moveTo>
                    <a:pt x="2375" y="1479"/>
                  </a:moveTo>
                  <a:lnTo>
                    <a:pt x="2398" y="1479"/>
                  </a:lnTo>
                  <a:lnTo>
                    <a:pt x="2398" y="1485"/>
                  </a:lnTo>
                  <a:lnTo>
                    <a:pt x="2375" y="1485"/>
                  </a:lnTo>
                  <a:lnTo>
                    <a:pt x="2375" y="1479"/>
                  </a:lnTo>
                  <a:close/>
                  <a:moveTo>
                    <a:pt x="2415" y="1479"/>
                  </a:moveTo>
                  <a:lnTo>
                    <a:pt x="2438" y="1479"/>
                  </a:lnTo>
                  <a:lnTo>
                    <a:pt x="2438" y="1485"/>
                  </a:lnTo>
                  <a:lnTo>
                    <a:pt x="2415" y="1485"/>
                  </a:lnTo>
                  <a:lnTo>
                    <a:pt x="2415" y="1479"/>
                  </a:lnTo>
                  <a:close/>
                  <a:moveTo>
                    <a:pt x="2455" y="1479"/>
                  </a:moveTo>
                  <a:lnTo>
                    <a:pt x="2478" y="1479"/>
                  </a:lnTo>
                  <a:lnTo>
                    <a:pt x="2478" y="1485"/>
                  </a:lnTo>
                  <a:lnTo>
                    <a:pt x="2455" y="1485"/>
                  </a:lnTo>
                  <a:lnTo>
                    <a:pt x="2455" y="1479"/>
                  </a:lnTo>
                  <a:close/>
                  <a:moveTo>
                    <a:pt x="2496" y="1479"/>
                  </a:moveTo>
                  <a:lnTo>
                    <a:pt x="2519" y="1479"/>
                  </a:lnTo>
                  <a:lnTo>
                    <a:pt x="2519" y="1485"/>
                  </a:lnTo>
                  <a:lnTo>
                    <a:pt x="2496" y="1485"/>
                  </a:lnTo>
                  <a:lnTo>
                    <a:pt x="2496" y="1479"/>
                  </a:lnTo>
                  <a:close/>
                  <a:moveTo>
                    <a:pt x="2536" y="1479"/>
                  </a:moveTo>
                  <a:lnTo>
                    <a:pt x="2559" y="1479"/>
                  </a:lnTo>
                  <a:lnTo>
                    <a:pt x="2559" y="1485"/>
                  </a:lnTo>
                  <a:lnTo>
                    <a:pt x="2536" y="1485"/>
                  </a:lnTo>
                  <a:lnTo>
                    <a:pt x="2536" y="1479"/>
                  </a:lnTo>
                  <a:close/>
                  <a:moveTo>
                    <a:pt x="2576" y="1479"/>
                  </a:moveTo>
                  <a:lnTo>
                    <a:pt x="2599" y="1479"/>
                  </a:lnTo>
                  <a:lnTo>
                    <a:pt x="2599" y="1485"/>
                  </a:lnTo>
                  <a:lnTo>
                    <a:pt x="2576" y="1485"/>
                  </a:lnTo>
                  <a:lnTo>
                    <a:pt x="2576" y="1479"/>
                  </a:lnTo>
                  <a:close/>
                  <a:moveTo>
                    <a:pt x="2616" y="1479"/>
                  </a:moveTo>
                  <a:lnTo>
                    <a:pt x="2639" y="1479"/>
                  </a:lnTo>
                  <a:lnTo>
                    <a:pt x="2639" y="1485"/>
                  </a:lnTo>
                  <a:lnTo>
                    <a:pt x="2616" y="1485"/>
                  </a:lnTo>
                  <a:lnTo>
                    <a:pt x="2616" y="1479"/>
                  </a:lnTo>
                  <a:close/>
                  <a:moveTo>
                    <a:pt x="2657" y="1479"/>
                  </a:moveTo>
                  <a:lnTo>
                    <a:pt x="2680" y="1479"/>
                  </a:lnTo>
                  <a:lnTo>
                    <a:pt x="2680" y="1485"/>
                  </a:lnTo>
                  <a:lnTo>
                    <a:pt x="2657" y="1485"/>
                  </a:lnTo>
                  <a:lnTo>
                    <a:pt x="2657" y="1479"/>
                  </a:lnTo>
                  <a:close/>
                  <a:moveTo>
                    <a:pt x="2697" y="1479"/>
                  </a:moveTo>
                  <a:lnTo>
                    <a:pt x="2720" y="1479"/>
                  </a:lnTo>
                  <a:lnTo>
                    <a:pt x="2720" y="1485"/>
                  </a:lnTo>
                  <a:lnTo>
                    <a:pt x="2697" y="1485"/>
                  </a:lnTo>
                  <a:lnTo>
                    <a:pt x="2697" y="1479"/>
                  </a:lnTo>
                  <a:close/>
                  <a:moveTo>
                    <a:pt x="2737" y="1479"/>
                  </a:moveTo>
                  <a:lnTo>
                    <a:pt x="2760" y="1479"/>
                  </a:lnTo>
                  <a:lnTo>
                    <a:pt x="2760" y="1485"/>
                  </a:lnTo>
                  <a:lnTo>
                    <a:pt x="2737" y="1485"/>
                  </a:lnTo>
                  <a:lnTo>
                    <a:pt x="2737" y="1479"/>
                  </a:lnTo>
                  <a:close/>
                  <a:moveTo>
                    <a:pt x="2777" y="1479"/>
                  </a:moveTo>
                  <a:lnTo>
                    <a:pt x="2800" y="1479"/>
                  </a:lnTo>
                  <a:lnTo>
                    <a:pt x="2800" y="1485"/>
                  </a:lnTo>
                  <a:lnTo>
                    <a:pt x="2777" y="1485"/>
                  </a:lnTo>
                  <a:lnTo>
                    <a:pt x="2777" y="1479"/>
                  </a:lnTo>
                  <a:close/>
                  <a:moveTo>
                    <a:pt x="2818" y="1479"/>
                  </a:moveTo>
                  <a:lnTo>
                    <a:pt x="2841" y="1479"/>
                  </a:lnTo>
                  <a:lnTo>
                    <a:pt x="2841" y="1485"/>
                  </a:lnTo>
                  <a:lnTo>
                    <a:pt x="2818" y="1485"/>
                  </a:lnTo>
                  <a:lnTo>
                    <a:pt x="2818" y="1479"/>
                  </a:lnTo>
                  <a:close/>
                  <a:moveTo>
                    <a:pt x="2858" y="1479"/>
                  </a:moveTo>
                  <a:lnTo>
                    <a:pt x="2881" y="1479"/>
                  </a:lnTo>
                  <a:lnTo>
                    <a:pt x="2881" y="1485"/>
                  </a:lnTo>
                  <a:lnTo>
                    <a:pt x="2858" y="1485"/>
                  </a:lnTo>
                  <a:lnTo>
                    <a:pt x="2858" y="1479"/>
                  </a:lnTo>
                  <a:close/>
                  <a:moveTo>
                    <a:pt x="2898" y="1479"/>
                  </a:moveTo>
                  <a:lnTo>
                    <a:pt x="2921" y="1479"/>
                  </a:lnTo>
                  <a:lnTo>
                    <a:pt x="2921" y="1485"/>
                  </a:lnTo>
                  <a:lnTo>
                    <a:pt x="2898" y="1485"/>
                  </a:lnTo>
                  <a:lnTo>
                    <a:pt x="2898" y="1479"/>
                  </a:lnTo>
                  <a:close/>
                  <a:moveTo>
                    <a:pt x="2938" y="1479"/>
                  </a:moveTo>
                  <a:lnTo>
                    <a:pt x="2940" y="1479"/>
                  </a:lnTo>
                  <a:lnTo>
                    <a:pt x="2940" y="1485"/>
                  </a:lnTo>
                  <a:lnTo>
                    <a:pt x="2938" y="1485"/>
                  </a:lnTo>
                  <a:lnTo>
                    <a:pt x="2938" y="1479"/>
                  </a:lnTo>
                  <a:close/>
                  <a:moveTo>
                    <a:pt x="0" y="1183"/>
                  </a:moveTo>
                  <a:lnTo>
                    <a:pt x="23" y="1183"/>
                  </a:lnTo>
                  <a:lnTo>
                    <a:pt x="23" y="1188"/>
                  </a:lnTo>
                  <a:lnTo>
                    <a:pt x="0" y="1188"/>
                  </a:lnTo>
                  <a:lnTo>
                    <a:pt x="0" y="1183"/>
                  </a:lnTo>
                  <a:close/>
                  <a:moveTo>
                    <a:pt x="40" y="1183"/>
                  </a:moveTo>
                  <a:lnTo>
                    <a:pt x="63" y="1183"/>
                  </a:lnTo>
                  <a:lnTo>
                    <a:pt x="63" y="1188"/>
                  </a:lnTo>
                  <a:lnTo>
                    <a:pt x="40" y="1188"/>
                  </a:lnTo>
                  <a:lnTo>
                    <a:pt x="40" y="1183"/>
                  </a:lnTo>
                  <a:close/>
                  <a:moveTo>
                    <a:pt x="80" y="1183"/>
                  </a:moveTo>
                  <a:lnTo>
                    <a:pt x="103" y="1183"/>
                  </a:lnTo>
                  <a:lnTo>
                    <a:pt x="103" y="1188"/>
                  </a:lnTo>
                  <a:lnTo>
                    <a:pt x="80" y="1188"/>
                  </a:lnTo>
                  <a:lnTo>
                    <a:pt x="80" y="1183"/>
                  </a:lnTo>
                  <a:close/>
                  <a:moveTo>
                    <a:pt x="120" y="1183"/>
                  </a:moveTo>
                  <a:lnTo>
                    <a:pt x="144" y="1183"/>
                  </a:lnTo>
                  <a:lnTo>
                    <a:pt x="144" y="1188"/>
                  </a:lnTo>
                  <a:lnTo>
                    <a:pt x="120" y="1188"/>
                  </a:lnTo>
                  <a:lnTo>
                    <a:pt x="120" y="1183"/>
                  </a:lnTo>
                  <a:close/>
                  <a:moveTo>
                    <a:pt x="161" y="1183"/>
                  </a:moveTo>
                  <a:lnTo>
                    <a:pt x="184" y="1183"/>
                  </a:lnTo>
                  <a:lnTo>
                    <a:pt x="184" y="1188"/>
                  </a:lnTo>
                  <a:lnTo>
                    <a:pt x="161" y="1188"/>
                  </a:lnTo>
                  <a:lnTo>
                    <a:pt x="161" y="1183"/>
                  </a:lnTo>
                  <a:close/>
                  <a:moveTo>
                    <a:pt x="201" y="1183"/>
                  </a:moveTo>
                  <a:lnTo>
                    <a:pt x="224" y="1183"/>
                  </a:lnTo>
                  <a:lnTo>
                    <a:pt x="224" y="1188"/>
                  </a:lnTo>
                  <a:lnTo>
                    <a:pt x="201" y="1188"/>
                  </a:lnTo>
                  <a:lnTo>
                    <a:pt x="201" y="1183"/>
                  </a:lnTo>
                  <a:close/>
                  <a:moveTo>
                    <a:pt x="241" y="1183"/>
                  </a:moveTo>
                  <a:lnTo>
                    <a:pt x="264" y="1183"/>
                  </a:lnTo>
                  <a:lnTo>
                    <a:pt x="264" y="1188"/>
                  </a:lnTo>
                  <a:lnTo>
                    <a:pt x="241" y="1188"/>
                  </a:lnTo>
                  <a:lnTo>
                    <a:pt x="241" y="1183"/>
                  </a:lnTo>
                  <a:close/>
                  <a:moveTo>
                    <a:pt x="282" y="1183"/>
                  </a:moveTo>
                  <a:lnTo>
                    <a:pt x="305" y="1183"/>
                  </a:lnTo>
                  <a:lnTo>
                    <a:pt x="305" y="1188"/>
                  </a:lnTo>
                  <a:lnTo>
                    <a:pt x="282" y="1188"/>
                  </a:lnTo>
                  <a:lnTo>
                    <a:pt x="282" y="1183"/>
                  </a:lnTo>
                  <a:close/>
                  <a:moveTo>
                    <a:pt x="322" y="1183"/>
                  </a:moveTo>
                  <a:lnTo>
                    <a:pt x="345" y="1183"/>
                  </a:lnTo>
                  <a:lnTo>
                    <a:pt x="345" y="1188"/>
                  </a:lnTo>
                  <a:lnTo>
                    <a:pt x="322" y="1188"/>
                  </a:lnTo>
                  <a:lnTo>
                    <a:pt x="322" y="1183"/>
                  </a:lnTo>
                  <a:close/>
                  <a:moveTo>
                    <a:pt x="362" y="1183"/>
                  </a:moveTo>
                  <a:lnTo>
                    <a:pt x="385" y="1183"/>
                  </a:lnTo>
                  <a:lnTo>
                    <a:pt x="385" y="1188"/>
                  </a:lnTo>
                  <a:lnTo>
                    <a:pt x="362" y="1188"/>
                  </a:lnTo>
                  <a:lnTo>
                    <a:pt x="362" y="1183"/>
                  </a:lnTo>
                  <a:close/>
                  <a:moveTo>
                    <a:pt x="402" y="1183"/>
                  </a:moveTo>
                  <a:lnTo>
                    <a:pt x="425" y="1183"/>
                  </a:lnTo>
                  <a:lnTo>
                    <a:pt x="425" y="1188"/>
                  </a:lnTo>
                  <a:lnTo>
                    <a:pt x="402" y="1188"/>
                  </a:lnTo>
                  <a:lnTo>
                    <a:pt x="402" y="1183"/>
                  </a:lnTo>
                  <a:close/>
                  <a:moveTo>
                    <a:pt x="443" y="1183"/>
                  </a:moveTo>
                  <a:lnTo>
                    <a:pt x="466" y="1183"/>
                  </a:lnTo>
                  <a:lnTo>
                    <a:pt x="466" y="1188"/>
                  </a:lnTo>
                  <a:lnTo>
                    <a:pt x="443" y="1188"/>
                  </a:lnTo>
                  <a:lnTo>
                    <a:pt x="443" y="1183"/>
                  </a:lnTo>
                  <a:close/>
                  <a:moveTo>
                    <a:pt x="483" y="1183"/>
                  </a:moveTo>
                  <a:lnTo>
                    <a:pt x="506" y="1183"/>
                  </a:lnTo>
                  <a:lnTo>
                    <a:pt x="506" y="1188"/>
                  </a:lnTo>
                  <a:lnTo>
                    <a:pt x="483" y="1188"/>
                  </a:lnTo>
                  <a:lnTo>
                    <a:pt x="483" y="1183"/>
                  </a:lnTo>
                  <a:close/>
                  <a:moveTo>
                    <a:pt x="523" y="1183"/>
                  </a:moveTo>
                  <a:lnTo>
                    <a:pt x="546" y="1183"/>
                  </a:lnTo>
                  <a:lnTo>
                    <a:pt x="546" y="1188"/>
                  </a:lnTo>
                  <a:lnTo>
                    <a:pt x="523" y="1188"/>
                  </a:lnTo>
                  <a:lnTo>
                    <a:pt x="523" y="1183"/>
                  </a:lnTo>
                  <a:close/>
                  <a:moveTo>
                    <a:pt x="563" y="1183"/>
                  </a:moveTo>
                  <a:lnTo>
                    <a:pt x="586" y="1183"/>
                  </a:lnTo>
                  <a:lnTo>
                    <a:pt x="586" y="1188"/>
                  </a:lnTo>
                  <a:lnTo>
                    <a:pt x="563" y="1188"/>
                  </a:lnTo>
                  <a:lnTo>
                    <a:pt x="563" y="1183"/>
                  </a:lnTo>
                  <a:close/>
                  <a:moveTo>
                    <a:pt x="604" y="1183"/>
                  </a:moveTo>
                  <a:lnTo>
                    <a:pt x="627" y="1183"/>
                  </a:lnTo>
                  <a:lnTo>
                    <a:pt x="627" y="1188"/>
                  </a:lnTo>
                  <a:lnTo>
                    <a:pt x="604" y="1188"/>
                  </a:lnTo>
                  <a:lnTo>
                    <a:pt x="604" y="1183"/>
                  </a:lnTo>
                  <a:close/>
                  <a:moveTo>
                    <a:pt x="644" y="1183"/>
                  </a:moveTo>
                  <a:lnTo>
                    <a:pt x="667" y="1183"/>
                  </a:lnTo>
                  <a:lnTo>
                    <a:pt x="667" y="1188"/>
                  </a:lnTo>
                  <a:lnTo>
                    <a:pt x="644" y="1188"/>
                  </a:lnTo>
                  <a:lnTo>
                    <a:pt x="644" y="1183"/>
                  </a:lnTo>
                  <a:close/>
                  <a:moveTo>
                    <a:pt x="684" y="1183"/>
                  </a:moveTo>
                  <a:lnTo>
                    <a:pt x="707" y="1183"/>
                  </a:lnTo>
                  <a:lnTo>
                    <a:pt x="707" y="1188"/>
                  </a:lnTo>
                  <a:lnTo>
                    <a:pt x="684" y="1188"/>
                  </a:lnTo>
                  <a:lnTo>
                    <a:pt x="684" y="1183"/>
                  </a:lnTo>
                  <a:close/>
                  <a:moveTo>
                    <a:pt x="724" y="1183"/>
                  </a:moveTo>
                  <a:lnTo>
                    <a:pt x="747" y="1183"/>
                  </a:lnTo>
                  <a:lnTo>
                    <a:pt x="747" y="1188"/>
                  </a:lnTo>
                  <a:lnTo>
                    <a:pt x="724" y="1188"/>
                  </a:lnTo>
                  <a:lnTo>
                    <a:pt x="724" y="1183"/>
                  </a:lnTo>
                  <a:close/>
                  <a:moveTo>
                    <a:pt x="765" y="1183"/>
                  </a:moveTo>
                  <a:lnTo>
                    <a:pt x="788" y="1183"/>
                  </a:lnTo>
                  <a:lnTo>
                    <a:pt x="788" y="1188"/>
                  </a:lnTo>
                  <a:lnTo>
                    <a:pt x="765" y="1188"/>
                  </a:lnTo>
                  <a:lnTo>
                    <a:pt x="765" y="1183"/>
                  </a:lnTo>
                  <a:close/>
                  <a:moveTo>
                    <a:pt x="805" y="1183"/>
                  </a:moveTo>
                  <a:lnTo>
                    <a:pt x="828" y="1183"/>
                  </a:lnTo>
                  <a:lnTo>
                    <a:pt x="828" y="1188"/>
                  </a:lnTo>
                  <a:lnTo>
                    <a:pt x="805" y="1188"/>
                  </a:lnTo>
                  <a:lnTo>
                    <a:pt x="805" y="1183"/>
                  </a:lnTo>
                  <a:close/>
                  <a:moveTo>
                    <a:pt x="845" y="1183"/>
                  </a:moveTo>
                  <a:lnTo>
                    <a:pt x="868" y="1183"/>
                  </a:lnTo>
                  <a:lnTo>
                    <a:pt x="868" y="1188"/>
                  </a:lnTo>
                  <a:lnTo>
                    <a:pt x="845" y="1188"/>
                  </a:lnTo>
                  <a:lnTo>
                    <a:pt x="845" y="1183"/>
                  </a:lnTo>
                  <a:close/>
                  <a:moveTo>
                    <a:pt x="885" y="1183"/>
                  </a:moveTo>
                  <a:lnTo>
                    <a:pt x="908" y="1183"/>
                  </a:lnTo>
                  <a:lnTo>
                    <a:pt x="908" y="1188"/>
                  </a:lnTo>
                  <a:lnTo>
                    <a:pt x="885" y="1188"/>
                  </a:lnTo>
                  <a:lnTo>
                    <a:pt x="885" y="1183"/>
                  </a:lnTo>
                  <a:close/>
                  <a:moveTo>
                    <a:pt x="926" y="1183"/>
                  </a:moveTo>
                  <a:lnTo>
                    <a:pt x="949" y="1183"/>
                  </a:lnTo>
                  <a:lnTo>
                    <a:pt x="949" y="1188"/>
                  </a:lnTo>
                  <a:lnTo>
                    <a:pt x="926" y="1188"/>
                  </a:lnTo>
                  <a:lnTo>
                    <a:pt x="926" y="1183"/>
                  </a:lnTo>
                  <a:close/>
                  <a:moveTo>
                    <a:pt x="966" y="1183"/>
                  </a:moveTo>
                  <a:lnTo>
                    <a:pt x="989" y="1183"/>
                  </a:lnTo>
                  <a:lnTo>
                    <a:pt x="989" y="1188"/>
                  </a:lnTo>
                  <a:lnTo>
                    <a:pt x="966" y="1188"/>
                  </a:lnTo>
                  <a:lnTo>
                    <a:pt x="966" y="1183"/>
                  </a:lnTo>
                  <a:close/>
                  <a:moveTo>
                    <a:pt x="1006" y="1183"/>
                  </a:moveTo>
                  <a:lnTo>
                    <a:pt x="1029" y="1183"/>
                  </a:lnTo>
                  <a:lnTo>
                    <a:pt x="1029" y="1188"/>
                  </a:lnTo>
                  <a:lnTo>
                    <a:pt x="1006" y="1188"/>
                  </a:lnTo>
                  <a:lnTo>
                    <a:pt x="1006" y="1183"/>
                  </a:lnTo>
                  <a:close/>
                  <a:moveTo>
                    <a:pt x="1046" y="1183"/>
                  </a:moveTo>
                  <a:lnTo>
                    <a:pt x="1069" y="1183"/>
                  </a:lnTo>
                  <a:lnTo>
                    <a:pt x="1069" y="1188"/>
                  </a:lnTo>
                  <a:lnTo>
                    <a:pt x="1046" y="1188"/>
                  </a:lnTo>
                  <a:lnTo>
                    <a:pt x="1046" y="1183"/>
                  </a:lnTo>
                  <a:close/>
                  <a:moveTo>
                    <a:pt x="1087" y="1183"/>
                  </a:moveTo>
                  <a:lnTo>
                    <a:pt x="1110" y="1183"/>
                  </a:lnTo>
                  <a:lnTo>
                    <a:pt x="1110" y="1188"/>
                  </a:lnTo>
                  <a:lnTo>
                    <a:pt x="1087" y="1188"/>
                  </a:lnTo>
                  <a:lnTo>
                    <a:pt x="1087" y="1183"/>
                  </a:lnTo>
                  <a:close/>
                  <a:moveTo>
                    <a:pt x="1127" y="1183"/>
                  </a:moveTo>
                  <a:lnTo>
                    <a:pt x="1150" y="1183"/>
                  </a:lnTo>
                  <a:lnTo>
                    <a:pt x="1150" y="1188"/>
                  </a:lnTo>
                  <a:lnTo>
                    <a:pt x="1127" y="1188"/>
                  </a:lnTo>
                  <a:lnTo>
                    <a:pt x="1127" y="1183"/>
                  </a:lnTo>
                  <a:close/>
                  <a:moveTo>
                    <a:pt x="1167" y="1183"/>
                  </a:moveTo>
                  <a:lnTo>
                    <a:pt x="1190" y="1183"/>
                  </a:lnTo>
                  <a:lnTo>
                    <a:pt x="1190" y="1188"/>
                  </a:lnTo>
                  <a:lnTo>
                    <a:pt x="1167" y="1188"/>
                  </a:lnTo>
                  <a:lnTo>
                    <a:pt x="1167" y="1183"/>
                  </a:lnTo>
                  <a:close/>
                  <a:moveTo>
                    <a:pt x="1207" y="1183"/>
                  </a:moveTo>
                  <a:lnTo>
                    <a:pt x="1230" y="1183"/>
                  </a:lnTo>
                  <a:lnTo>
                    <a:pt x="1230" y="1188"/>
                  </a:lnTo>
                  <a:lnTo>
                    <a:pt x="1207" y="1188"/>
                  </a:lnTo>
                  <a:lnTo>
                    <a:pt x="1207" y="1183"/>
                  </a:lnTo>
                  <a:close/>
                  <a:moveTo>
                    <a:pt x="1248" y="1183"/>
                  </a:moveTo>
                  <a:lnTo>
                    <a:pt x="1271" y="1183"/>
                  </a:lnTo>
                  <a:lnTo>
                    <a:pt x="1271" y="1188"/>
                  </a:lnTo>
                  <a:lnTo>
                    <a:pt x="1248" y="1188"/>
                  </a:lnTo>
                  <a:lnTo>
                    <a:pt x="1248" y="1183"/>
                  </a:lnTo>
                  <a:close/>
                  <a:moveTo>
                    <a:pt x="1288" y="1183"/>
                  </a:moveTo>
                  <a:lnTo>
                    <a:pt x="1311" y="1183"/>
                  </a:lnTo>
                  <a:lnTo>
                    <a:pt x="1311" y="1188"/>
                  </a:lnTo>
                  <a:lnTo>
                    <a:pt x="1288" y="1188"/>
                  </a:lnTo>
                  <a:lnTo>
                    <a:pt x="1288" y="1183"/>
                  </a:lnTo>
                  <a:close/>
                  <a:moveTo>
                    <a:pt x="1328" y="1183"/>
                  </a:moveTo>
                  <a:lnTo>
                    <a:pt x="1351" y="1183"/>
                  </a:lnTo>
                  <a:lnTo>
                    <a:pt x="1351" y="1188"/>
                  </a:lnTo>
                  <a:lnTo>
                    <a:pt x="1328" y="1188"/>
                  </a:lnTo>
                  <a:lnTo>
                    <a:pt x="1328" y="1183"/>
                  </a:lnTo>
                  <a:close/>
                  <a:moveTo>
                    <a:pt x="1368" y="1183"/>
                  </a:moveTo>
                  <a:lnTo>
                    <a:pt x="1391" y="1183"/>
                  </a:lnTo>
                  <a:lnTo>
                    <a:pt x="1391" y="1188"/>
                  </a:lnTo>
                  <a:lnTo>
                    <a:pt x="1368" y="1188"/>
                  </a:lnTo>
                  <a:lnTo>
                    <a:pt x="1368" y="1183"/>
                  </a:lnTo>
                  <a:close/>
                  <a:moveTo>
                    <a:pt x="1409" y="1183"/>
                  </a:moveTo>
                  <a:lnTo>
                    <a:pt x="1432" y="1183"/>
                  </a:lnTo>
                  <a:lnTo>
                    <a:pt x="1432" y="1188"/>
                  </a:lnTo>
                  <a:lnTo>
                    <a:pt x="1409" y="1188"/>
                  </a:lnTo>
                  <a:lnTo>
                    <a:pt x="1409" y="1183"/>
                  </a:lnTo>
                  <a:close/>
                  <a:moveTo>
                    <a:pt x="1449" y="1183"/>
                  </a:moveTo>
                  <a:lnTo>
                    <a:pt x="1472" y="1183"/>
                  </a:lnTo>
                  <a:lnTo>
                    <a:pt x="1472" y="1188"/>
                  </a:lnTo>
                  <a:lnTo>
                    <a:pt x="1449" y="1188"/>
                  </a:lnTo>
                  <a:lnTo>
                    <a:pt x="1449" y="1183"/>
                  </a:lnTo>
                  <a:close/>
                  <a:moveTo>
                    <a:pt x="1489" y="1183"/>
                  </a:moveTo>
                  <a:lnTo>
                    <a:pt x="1512" y="1183"/>
                  </a:lnTo>
                  <a:lnTo>
                    <a:pt x="1512" y="1188"/>
                  </a:lnTo>
                  <a:lnTo>
                    <a:pt x="1489" y="1188"/>
                  </a:lnTo>
                  <a:lnTo>
                    <a:pt x="1489" y="1183"/>
                  </a:lnTo>
                  <a:close/>
                  <a:moveTo>
                    <a:pt x="1529" y="1183"/>
                  </a:moveTo>
                  <a:lnTo>
                    <a:pt x="1552" y="1183"/>
                  </a:lnTo>
                  <a:lnTo>
                    <a:pt x="1552" y="1188"/>
                  </a:lnTo>
                  <a:lnTo>
                    <a:pt x="1529" y="1188"/>
                  </a:lnTo>
                  <a:lnTo>
                    <a:pt x="1529" y="1183"/>
                  </a:lnTo>
                  <a:close/>
                  <a:moveTo>
                    <a:pt x="1570" y="1183"/>
                  </a:moveTo>
                  <a:lnTo>
                    <a:pt x="1593" y="1183"/>
                  </a:lnTo>
                  <a:lnTo>
                    <a:pt x="1593" y="1188"/>
                  </a:lnTo>
                  <a:lnTo>
                    <a:pt x="1570" y="1188"/>
                  </a:lnTo>
                  <a:lnTo>
                    <a:pt x="1570" y="1183"/>
                  </a:lnTo>
                  <a:close/>
                  <a:moveTo>
                    <a:pt x="1610" y="1183"/>
                  </a:moveTo>
                  <a:lnTo>
                    <a:pt x="1633" y="1183"/>
                  </a:lnTo>
                  <a:lnTo>
                    <a:pt x="1633" y="1188"/>
                  </a:lnTo>
                  <a:lnTo>
                    <a:pt x="1610" y="1188"/>
                  </a:lnTo>
                  <a:lnTo>
                    <a:pt x="1610" y="1183"/>
                  </a:lnTo>
                  <a:close/>
                  <a:moveTo>
                    <a:pt x="1650" y="1183"/>
                  </a:moveTo>
                  <a:lnTo>
                    <a:pt x="1673" y="1183"/>
                  </a:lnTo>
                  <a:lnTo>
                    <a:pt x="1673" y="1188"/>
                  </a:lnTo>
                  <a:lnTo>
                    <a:pt x="1650" y="1188"/>
                  </a:lnTo>
                  <a:lnTo>
                    <a:pt x="1650" y="1183"/>
                  </a:lnTo>
                  <a:close/>
                  <a:moveTo>
                    <a:pt x="1691" y="1183"/>
                  </a:moveTo>
                  <a:lnTo>
                    <a:pt x="1714" y="1183"/>
                  </a:lnTo>
                  <a:lnTo>
                    <a:pt x="1714" y="1188"/>
                  </a:lnTo>
                  <a:lnTo>
                    <a:pt x="1691" y="1188"/>
                  </a:lnTo>
                  <a:lnTo>
                    <a:pt x="1691" y="1183"/>
                  </a:lnTo>
                  <a:close/>
                  <a:moveTo>
                    <a:pt x="1731" y="1183"/>
                  </a:moveTo>
                  <a:lnTo>
                    <a:pt x="1754" y="1183"/>
                  </a:lnTo>
                  <a:lnTo>
                    <a:pt x="1754" y="1188"/>
                  </a:lnTo>
                  <a:lnTo>
                    <a:pt x="1731" y="1188"/>
                  </a:lnTo>
                  <a:lnTo>
                    <a:pt x="1731" y="1183"/>
                  </a:lnTo>
                  <a:close/>
                  <a:moveTo>
                    <a:pt x="1771" y="1183"/>
                  </a:moveTo>
                  <a:lnTo>
                    <a:pt x="1794" y="1183"/>
                  </a:lnTo>
                  <a:lnTo>
                    <a:pt x="1794" y="1188"/>
                  </a:lnTo>
                  <a:lnTo>
                    <a:pt x="1771" y="1188"/>
                  </a:lnTo>
                  <a:lnTo>
                    <a:pt x="1771" y="1183"/>
                  </a:lnTo>
                  <a:close/>
                  <a:moveTo>
                    <a:pt x="1811" y="1183"/>
                  </a:moveTo>
                  <a:lnTo>
                    <a:pt x="1834" y="1183"/>
                  </a:lnTo>
                  <a:lnTo>
                    <a:pt x="1834" y="1188"/>
                  </a:lnTo>
                  <a:lnTo>
                    <a:pt x="1811" y="1188"/>
                  </a:lnTo>
                  <a:lnTo>
                    <a:pt x="1811" y="1183"/>
                  </a:lnTo>
                  <a:close/>
                  <a:moveTo>
                    <a:pt x="1852" y="1183"/>
                  </a:moveTo>
                  <a:lnTo>
                    <a:pt x="1875" y="1183"/>
                  </a:lnTo>
                  <a:lnTo>
                    <a:pt x="1875" y="1188"/>
                  </a:lnTo>
                  <a:lnTo>
                    <a:pt x="1852" y="1188"/>
                  </a:lnTo>
                  <a:lnTo>
                    <a:pt x="1852" y="1183"/>
                  </a:lnTo>
                  <a:close/>
                  <a:moveTo>
                    <a:pt x="1892" y="1183"/>
                  </a:moveTo>
                  <a:lnTo>
                    <a:pt x="1915" y="1183"/>
                  </a:lnTo>
                  <a:lnTo>
                    <a:pt x="1915" y="1188"/>
                  </a:lnTo>
                  <a:lnTo>
                    <a:pt x="1892" y="1188"/>
                  </a:lnTo>
                  <a:lnTo>
                    <a:pt x="1892" y="1183"/>
                  </a:lnTo>
                  <a:close/>
                  <a:moveTo>
                    <a:pt x="1932" y="1183"/>
                  </a:moveTo>
                  <a:lnTo>
                    <a:pt x="1955" y="1183"/>
                  </a:lnTo>
                  <a:lnTo>
                    <a:pt x="1955" y="1188"/>
                  </a:lnTo>
                  <a:lnTo>
                    <a:pt x="1932" y="1188"/>
                  </a:lnTo>
                  <a:lnTo>
                    <a:pt x="1932" y="1183"/>
                  </a:lnTo>
                  <a:close/>
                  <a:moveTo>
                    <a:pt x="1972" y="1183"/>
                  </a:moveTo>
                  <a:lnTo>
                    <a:pt x="1995" y="1183"/>
                  </a:lnTo>
                  <a:lnTo>
                    <a:pt x="1995" y="1188"/>
                  </a:lnTo>
                  <a:lnTo>
                    <a:pt x="1972" y="1188"/>
                  </a:lnTo>
                  <a:lnTo>
                    <a:pt x="1972" y="1183"/>
                  </a:lnTo>
                  <a:close/>
                  <a:moveTo>
                    <a:pt x="2013" y="1183"/>
                  </a:moveTo>
                  <a:lnTo>
                    <a:pt x="2036" y="1183"/>
                  </a:lnTo>
                  <a:lnTo>
                    <a:pt x="2036" y="1188"/>
                  </a:lnTo>
                  <a:lnTo>
                    <a:pt x="2013" y="1188"/>
                  </a:lnTo>
                  <a:lnTo>
                    <a:pt x="2013" y="1183"/>
                  </a:lnTo>
                  <a:close/>
                  <a:moveTo>
                    <a:pt x="2053" y="1183"/>
                  </a:moveTo>
                  <a:lnTo>
                    <a:pt x="2076" y="1183"/>
                  </a:lnTo>
                  <a:lnTo>
                    <a:pt x="2076" y="1188"/>
                  </a:lnTo>
                  <a:lnTo>
                    <a:pt x="2053" y="1188"/>
                  </a:lnTo>
                  <a:lnTo>
                    <a:pt x="2053" y="1183"/>
                  </a:lnTo>
                  <a:close/>
                  <a:moveTo>
                    <a:pt x="2093" y="1183"/>
                  </a:moveTo>
                  <a:lnTo>
                    <a:pt x="2116" y="1183"/>
                  </a:lnTo>
                  <a:lnTo>
                    <a:pt x="2116" y="1188"/>
                  </a:lnTo>
                  <a:lnTo>
                    <a:pt x="2093" y="1188"/>
                  </a:lnTo>
                  <a:lnTo>
                    <a:pt x="2093" y="1183"/>
                  </a:lnTo>
                  <a:close/>
                  <a:moveTo>
                    <a:pt x="2133" y="1183"/>
                  </a:moveTo>
                  <a:lnTo>
                    <a:pt x="2156" y="1183"/>
                  </a:lnTo>
                  <a:lnTo>
                    <a:pt x="2156" y="1188"/>
                  </a:lnTo>
                  <a:lnTo>
                    <a:pt x="2133" y="1188"/>
                  </a:lnTo>
                  <a:lnTo>
                    <a:pt x="2133" y="1183"/>
                  </a:lnTo>
                  <a:close/>
                  <a:moveTo>
                    <a:pt x="2174" y="1183"/>
                  </a:moveTo>
                  <a:lnTo>
                    <a:pt x="2197" y="1183"/>
                  </a:lnTo>
                  <a:lnTo>
                    <a:pt x="2197" y="1188"/>
                  </a:lnTo>
                  <a:lnTo>
                    <a:pt x="2174" y="1188"/>
                  </a:lnTo>
                  <a:lnTo>
                    <a:pt x="2174" y="1183"/>
                  </a:lnTo>
                  <a:close/>
                  <a:moveTo>
                    <a:pt x="2214" y="1183"/>
                  </a:moveTo>
                  <a:lnTo>
                    <a:pt x="2237" y="1183"/>
                  </a:lnTo>
                  <a:lnTo>
                    <a:pt x="2237" y="1188"/>
                  </a:lnTo>
                  <a:lnTo>
                    <a:pt x="2214" y="1188"/>
                  </a:lnTo>
                  <a:lnTo>
                    <a:pt x="2214" y="1183"/>
                  </a:lnTo>
                  <a:close/>
                  <a:moveTo>
                    <a:pt x="2254" y="1183"/>
                  </a:moveTo>
                  <a:lnTo>
                    <a:pt x="2277" y="1183"/>
                  </a:lnTo>
                  <a:lnTo>
                    <a:pt x="2277" y="1188"/>
                  </a:lnTo>
                  <a:lnTo>
                    <a:pt x="2254" y="1188"/>
                  </a:lnTo>
                  <a:lnTo>
                    <a:pt x="2254" y="1183"/>
                  </a:lnTo>
                  <a:close/>
                  <a:moveTo>
                    <a:pt x="2294" y="1183"/>
                  </a:moveTo>
                  <a:lnTo>
                    <a:pt x="2317" y="1183"/>
                  </a:lnTo>
                  <a:lnTo>
                    <a:pt x="2317" y="1188"/>
                  </a:lnTo>
                  <a:lnTo>
                    <a:pt x="2294" y="1188"/>
                  </a:lnTo>
                  <a:lnTo>
                    <a:pt x="2294" y="1183"/>
                  </a:lnTo>
                  <a:close/>
                  <a:moveTo>
                    <a:pt x="2335" y="1183"/>
                  </a:moveTo>
                  <a:lnTo>
                    <a:pt x="2358" y="1183"/>
                  </a:lnTo>
                  <a:lnTo>
                    <a:pt x="2358" y="1188"/>
                  </a:lnTo>
                  <a:lnTo>
                    <a:pt x="2335" y="1188"/>
                  </a:lnTo>
                  <a:lnTo>
                    <a:pt x="2335" y="1183"/>
                  </a:lnTo>
                  <a:close/>
                  <a:moveTo>
                    <a:pt x="2375" y="1183"/>
                  </a:moveTo>
                  <a:lnTo>
                    <a:pt x="2398" y="1183"/>
                  </a:lnTo>
                  <a:lnTo>
                    <a:pt x="2398" y="1188"/>
                  </a:lnTo>
                  <a:lnTo>
                    <a:pt x="2375" y="1188"/>
                  </a:lnTo>
                  <a:lnTo>
                    <a:pt x="2375" y="1183"/>
                  </a:lnTo>
                  <a:close/>
                  <a:moveTo>
                    <a:pt x="2415" y="1183"/>
                  </a:moveTo>
                  <a:lnTo>
                    <a:pt x="2438" y="1183"/>
                  </a:lnTo>
                  <a:lnTo>
                    <a:pt x="2438" y="1188"/>
                  </a:lnTo>
                  <a:lnTo>
                    <a:pt x="2415" y="1188"/>
                  </a:lnTo>
                  <a:lnTo>
                    <a:pt x="2415" y="1183"/>
                  </a:lnTo>
                  <a:close/>
                  <a:moveTo>
                    <a:pt x="2455" y="1183"/>
                  </a:moveTo>
                  <a:lnTo>
                    <a:pt x="2478" y="1183"/>
                  </a:lnTo>
                  <a:lnTo>
                    <a:pt x="2478" y="1188"/>
                  </a:lnTo>
                  <a:lnTo>
                    <a:pt x="2455" y="1188"/>
                  </a:lnTo>
                  <a:lnTo>
                    <a:pt x="2455" y="1183"/>
                  </a:lnTo>
                  <a:close/>
                  <a:moveTo>
                    <a:pt x="2496" y="1183"/>
                  </a:moveTo>
                  <a:lnTo>
                    <a:pt x="2519" y="1183"/>
                  </a:lnTo>
                  <a:lnTo>
                    <a:pt x="2519" y="1188"/>
                  </a:lnTo>
                  <a:lnTo>
                    <a:pt x="2496" y="1188"/>
                  </a:lnTo>
                  <a:lnTo>
                    <a:pt x="2496" y="1183"/>
                  </a:lnTo>
                  <a:close/>
                  <a:moveTo>
                    <a:pt x="2536" y="1183"/>
                  </a:moveTo>
                  <a:lnTo>
                    <a:pt x="2559" y="1183"/>
                  </a:lnTo>
                  <a:lnTo>
                    <a:pt x="2559" y="1188"/>
                  </a:lnTo>
                  <a:lnTo>
                    <a:pt x="2536" y="1188"/>
                  </a:lnTo>
                  <a:lnTo>
                    <a:pt x="2536" y="1183"/>
                  </a:lnTo>
                  <a:close/>
                  <a:moveTo>
                    <a:pt x="2576" y="1183"/>
                  </a:moveTo>
                  <a:lnTo>
                    <a:pt x="2599" y="1183"/>
                  </a:lnTo>
                  <a:lnTo>
                    <a:pt x="2599" y="1188"/>
                  </a:lnTo>
                  <a:lnTo>
                    <a:pt x="2576" y="1188"/>
                  </a:lnTo>
                  <a:lnTo>
                    <a:pt x="2576" y="1183"/>
                  </a:lnTo>
                  <a:close/>
                  <a:moveTo>
                    <a:pt x="2616" y="1183"/>
                  </a:moveTo>
                  <a:lnTo>
                    <a:pt x="2639" y="1183"/>
                  </a:lnTo>
                  <a:lnTo>
                    <a:pt x="2639" y="1188"/>
                  </a:lnTo>
                  <a:lnTo>
                    <a:pt x="2616" y="1188"/>
                  </a:lnTo>
                  <a:lnTo>
                    <a:pt x="2616" y="1183"/>
                  </a:lnTo>
                  <a:close/>
                  <a:moveTo>
                    <a:pt x="2657" y="1183"/>
                  </a:moveTo>
                  <a:lnTo>
                    <a:pt x="2680" y="1183"/>
                  </a:lnTo>
                  <a:lnTo>
                    <a:pt x="2680" y="1188"/>
                  </a:lnTo>
                  <a:lnTo>
                    <a:pt x="2657" y="1188"/>
                  </a:lnTo>
                  <a:lnTo>
                    <a:pt x="2657" y="1183"/>
                  </a:lnTo>
                  <a:close/>
                  <a:moveTo>
                    <a:pt x="2697" y="1183"/>
                  </a:moveTo>
                  <a:lnTo>
                    <a:pt x="2720" y="1183"/>
                  </a:lnTo>
                  <a:lnTo>
                    <a:pt x="2720" y="1188"/>
                  </a:lnTo>
                  <a:lnTo>
                    <a:pt x="2697" y="1188"/>
                  </a:lnTo>
                  <a:lnTo>
                    <a:pt x="2697" y="1183"/>
                  </a:lnTo>
                  <a:close/>
                  <a:moveTo>
                    <a:pt x="2737" y="1183"/>
                  </a:moveTo>
                  <a:lnTo>
                    <a:pt x="2760" y="1183"/>
                  </a:lnTo>
                  <a:lnTo>
                    <a:pt x="2760" y="1188"/>
                  </a:lnTo>
                  <a:lnTo>
                    <a:pt x="2737" y="1188"/>
                  </a:lnTo>
                  <a:lnTo>
                    <a:pt x="2737" y="1183"/>
                  </a:lnTo>
                  <a:close/>
                  <a:moveTo>
                    <a:pt x="2777" y="1183"/>
                  </a:moveTo>
                  <a:lnTo>
                    <a:pt x="2800" y="1183"/>
                  </a:lnTo>
                  <a:lnTo>
                    <a:pt x="2800" y="1188"/>
                  </a:lnTo>
                  <a:lnTo>
                    <a:pt x="2777" y="1188"/>
                  </a:lnTo>
                  <a:lnTo>
                    <a:pt x="2777" y="1183"/>
                  </a:lnTo>
                  <a:close/>
                  <a:moveTo>
                    <a:pt x="2818" y="1183"/>
                  </a:moveTo>
                  <a:lnTo>
                    <a:pt x="2841" y="1183"/>
                  </a:lnTo>
                  <a:lnTo>
                    <a:pt x="2841" y="1188"/>
                  </a:lnTo>
                  <a:lnTo>
                    <a:pt x="2818" y="1188"/>
                  </a:lnTo>
                  <a:lnTo>
                    <a:pt x="2818" y="1183"/>
                  </a:lnTo>
                  <a:close/>
                  <a:moveTo>
                    <a:pt x="2858" y="1183"/>
                  </a:moveTo>
                  <a:lnTo>
                    <a:pt x="2881" y="1183"/>
                  </a:lnTo>
                  <a:lnTo>
                    <a:pt x="2881" y="1188"/>
                  </a:lnTo>
                  <a:lnTo>
                    <a:pt x="2858" y="1188"/>
                  </a:lnTo>
                  <a:lnTo>
                    <a:pt x="2858" y="1183"/>
                  </a:lnTo>
                  <a:close/>
                  <a:moveTo>
                    <a:pt x="2898" y="1183"/>
                  </a:moveTo>
                  <a:lnTo>
                    <a:pt x="2921" y="1183"/>
                  </a:lnTo>
                  <a:lnTo>
                    <a:pt x="2921" y="1188"/>
                  </a:lnTo>
                  <a:lnTo>
                    <a:pt x="2898" y="1188"/>
                  </a:lnTo>
                  <a:lnTo>
                    <a:pt x="2898" y="1183"/>
                  </a:lnTo>
                  <a:close/>
                  <a:moveTo>
                    <a:pt x="2938" y="1183"/>
                  </a:moveTo>
                  <a:lnTo>
                    <a:pt x="2940" y="1183"/>
                  </a:lnTo>
                  <a:lnTo>
                    <a:pt x="2940" y="1188"/>
                  </a:lnTo>
                  <a:lnTo>
                    <a:pt x="2938" y="1188"/>
                  </a:lnTo>
                  <a:lnTo>
                    <a:pt x="2938" y="1183"/>
                  </a:lnTo>
                  <a:close/>
                  <a:moveTo>
                    <a:pt x="0" y="887"/>
                  </a:moveTo>
                  <a:lnTo>
                    <a:pt x="23" y="887"/>
                  </a:lnTo>
                  <a:lnTo>
                    <a:pt x="23" y="893"/>
                  </a:lnTo>
                  <a:lnTo>
                    <a:pt x="0" y="893"/>
                  </a:lnTo>
                  <a:lnTo>
                    <a:pt x="0" y="887"/>
                  </a:lnTo>
                  <a:close/>
                  <a:moveTo>
                    <a:pt x="40" y="887"/>
                  </a:moveTo>
                  <a:lnTo>
                    <a:pt x="63" y="887"/>
                  </a:lnTo>
                  <a:lnTo>
                    <a:pt x="63" y="893"/>
                  </a:lnTo>
                  <a:lnTo>
                    <a:pt x="40" y="893"/>
                  </a:lnTo>
                  <a:lnTo>
                    <a:pt x="40" y="887"/>
                  </a:lnTo>
                  <a:close/>
                  <a:moveTo>
                    <a:pt x="80" y="887"/>
                  </a:moveTo>
                  <a:lnTo>
                    <a:pt x="103" y="887"/>
                  </a:lnTo>
                  <a:lnTo>
                    <a:pt x="103" y="893"/>
                  </a:lnTo>
                  <a:lnTo>
                    <a:pt x="80" y="893"/>
                  </a:lnTo>
                  <a:lnTo>
                    <a:pt x="80" y="887"/>
                  </a:lnTo>
                  <a:close/>
                  <a:moveTo>
                    <a:pt x="120" y="887"/>
                  </a:moveTo>
                  <a:lnTo>
                    <a:pt x="144" y="887"/>
                  </a:lnTo>
                  <a:lnTo>
                    <a:pt x="144" y="893"/>
                  </a:lnTo>
                  <a:lnTo>
                    <a:pt x="120" y="893"/>
                  </a:lnTo>
                  <a:lnTo>
                    <a:pt x="120" y="887"/>
                  </a:lnTo>
                  <a:close/>
                  <a:moveTo>
                    <a:pt x="161" y="887"/>
                  </a:moveTo>
                  <a:lnTo>
                    <a:pt x="184" y="887"/>
                  </a:lnTo>
                  <a:lnTo>
                    <a:pt x="184" y="893"/>
                  </a:lnTo>
                  <a:lnTo>
                    <a:pt x="161" y="893"/>
                  </a:lnTo>
                  <a:lnTo>
                    <a:pt x="161" y="887"/>
                  </a:lnTo>
                  <a:close/>
                  <a:moveTo>
                    <a:pt x="201" y="887"/>
                  </a:moveTo>
                  <a:lnTo>
                    <a:pt x="224" y="887"/>
                  </a:lnTo>
                  <a:lnTo>
                    <a:pt x="224" y="893"/>
                  </a:lnTo>
                  <a:lnTo>
                    <a:pt x="201" y="893"/>
                  </a:lnTo>
                  <a:lnTo>
                    <a:pt x="201" y="887"/>
                  </a:lnTo>
                  <a:close/>
                  <a:moveTo>
                    <a:pt x="241" y="887"/>
                  </a:moveTo>
                  <a:lnTo>
                    <a:pt x="264" y="887"/>
                  </a:lnTo>
                  <a:lnTo>
                    <a:pt x="264" y="893"/>
                  </a:lnTo>
                  <a:lnTo>
                    <a:pt x="241" y="893"/>
                  </a:lnTo>
                  <a:lnTo>
                    <a:pt x="241" y="887"/>
                  </a:lnTo>
                  <a:close/>
                  <a:moveTo>
                    <a:pt x="282" y="887"/>
                  </a:moveTo>
                  <a:lnTo>
                    <a:pt x="305" y="887"/>
                  </a:lnTo>
                  <a:lnTo>
                    <a:pt x="305" y="893"/>
                  </a:lnTo>
                  <a:lnTo>
                    <a:pt x="282" y="893"/>
                  </a:lnTo>
                  <a:lnTo>
                    <a:pt x="282" y="887"/>
                  </a:lnTo>
                  <a:close/>
                  <a:moveTo>
                    <a:pt x="322" y="887"/>
                  </a:moveTo>
                  <a:lnTo>
                    <a:pt x="345" y="887"/>
                  </a:lnTo>
                  <a:lnTo>
                    <a:pt x="345" y="893"/>
                  </a:lnTo>
                  <a:lnTo>
                    <a:pt x="322" y="893"/>
                  </a:lnTo>
                  <a:lnTo>
                    <a:pt x="322" y="887"/>
                  </a:lnTo>
                  <a:close/>
                  <a:moveTo>
                    <a:pt x="362" y="887"/>
                  </a:moveTo>
                  <a:lnTo>
                    <a:pt x="385" y="887"/>
                  </a:lnTo>
                  <a:lnTo>
                    <a:pt x="385" y="893"/>
                  </a:lnTo>
                  <a:lnTo>
                    <a:pt x="362" y="893"/>
                  </a:lnTo>
                  <a:lnTo>
                    <a:pt x="362" y="887"/>
                  </a:lnTo>
                  <a:close/>
                  <a:moveTo>
                    <a:pt x="402" y="887"/>
                  </a:moveTo>
                  <a:lnTo>
                    <a:pt x="425" y="887"/>
                  </a:lnTo>
                  <a:lnTo>
                    <a:pt x="425" y="893"/>
                  </a:lnTo>
                  <a:lnTo>
                    <a:pt x="402" y="893"/>
                  </a:lnTo>
                  <a:lnTo>
                    <a:pt x="402" y="887"/>
                  </a:lnTo>
                  <a:close/>
                  <a:moveTo>
                    <a:pt x="443" y="887"/>
                  </a:moveTo>
                  <a:lnTo>
                    <a:pt x="466" y="887"/>
                  </a:lnTo>
                  <a:lnTo>
                    <a:pt x="466" y="893"/>
                  </a:lnTo>
                  <a:lnTo>
                    <a:pt x="443" y="893"/>
                  </a:lnTo>
                  <a:lnTo>
                    <a:pt x="443" y="887"/>
                  </a:lnTo>
                  <a:close/>
                  <a:moveTo>
                    <a:pt x="483" y="887"/>
                  </a:moveTo>
                  <a:lnTo>
                    <a:pt x="506" y="887"/>
                  </a:lnTo>
                  <a:lnTo>
                    <a:pt x="506" y="893"/>
                  </a:lnTo>
                  <a:lnTo>
                    <a:pt x="483" y="893"/>
                  </a:lnTo>
                  <a:lnTo>
                    <a:pt x="483" y="887"/>
                  </a:lnTo>
                  <a:close/>
                  <a:moveTo>
                    <a:pt x="523" y="887"/>
                  </a:moveTo>
                  <a:lnTo>
                    <a:pt x="546" y="887"/>
                  </a:lnTo>
                  <a:lnTo>
                    <a:pt x="546" y="893"/>
                  </a:lnTo>
                  <a:lnTo>
                    <a:pt x="523" y="893"/>
                  </a:lnTo>
                  <a:lnTo>
                    <a:pt x="523" y="887"/>
                  </a:lnTo>
                  <a:close/>
                  <a:moveTo>
                    <a:pt x="563" y="887"/>
                  </a:moveTo>
                  <a:lnTo>
                    <a:pt x="586" y="887"/>
                  </a:lnTo>
                  <a:lnTo>
                    <a:pt x="586" y="893"/>
                  </a:lnTo>
                  <a:lnTo>
                    <a:pt x="563" y="893"/>
                  </a:lnTo>
                  <a:lnTo>
                    <a:pt x="563" y="887"/>
                  </a:lnTo>
                  <a:close/>
                  <a:moveTo>
                    <a:pt x="604" y="887"/>
                  </a:moveTo>
                  <a:lnTo>
                    <a:pt x="627" y="887"/>
                  </a:lnTo>
                  <a:lnTo>
                    <a:pt x="627" y="893"/>
                  </a:lnTo>
                  <a:lnTo>
                    <a:pt x="604" y="893"/>
                  </a:lnTo>
                  <a:lnTo>
                    <a:pt x="604" y="887"/>
                  </a:lnTo>
                  <a:close/>
                  <a:moveTo>
                    <a:pt x="644" y="887"/>
                  </a:moveTo>
                  <a:lnTo>
                    <a:pt x="667" y="887"/>
                  </a:lnTo>
                  <a:lnTo>
                    <a:pt x="667" y="893"/>
                  </a:lnTo>
                  <a:lnTo>
                    <a:pt x="644" y="893"/>
                  </a:lnTo>
                  <a:lnTo>
                    <a:pt x="644" y="887"/>
                  </a:lnTo>
                  <a:close/>
                  <a:moveTo>
                    <a:pt x="684" y="887"/>
                  </a:moveTo>
                  <a:lnTo>
                    <a:pt x="707" y="887"/>
                  </a:lnTo>
                  <a:lnTo>
                    <a:pt x="707" y="893"/>
                  </a:lnTo>
                  <a:lnTo>
                    <a:pt x="684" y="893"/>
                  </a:lnTo>
                  <a:lnTo>
                    <a:pt x="684" y="887"/>
                  </a:lnTo>
                  <a:close/>
                  <a:moveTo>
                    <a:pt x="724" y="887"/>
                  </a:moveTo>
                  <a:lnTo>
                    <a:pt x="747" y="887"/>
                  </a:lnTo>
                  <a:lnTo>
                    <a:pt x="747" y="893"/>
                  </a:lnTo>
                  <a:lnTo>
                    <a:pt x="724" y="893"/>
                  </a:lnTo>
                  <a:lnTo>
                    <a:pt x="724" y="887"/>
                  </a:lnTo>
                  <a:close/>
                  <a:moveTo>
                    <a:pt x="765" y="887"/>
                  </a:moveTo>
                  <a:lnTo>
                    <a:pt x="788" y="887"/>
                  </a:lnTo>
                  <a:lnTo>
                    <a:pt x="788" y="893"/>
                  </a:lnTo>
                  <a:lnTo>
                    <a:pt x="765" y="893"/>
                  </a:lnTo>
                  <a:lnTo>
                    <a:pt x="765" y="887"/>
                  </a:lnTo>
                  <a:close/>
                  <a:moveTo>
                    <a:pt x="805" y="887"/>
                  </a:moveTo>
                  <a:lnTo>
                    <a:pt x="828" y="887"/>
                  </a:lnTo>
                  <a:lnTo>
                    <a:pt x="828" y="893"/>
                  </a:lnTo>
                  <a:lnTo>
                    <a:pt x="805" y="893"/>
                  </a:lnTo>
                  <a:lnTo>
                    <a:pt x="805" y="887"/>
                  </a:lnTo>
                  <a:close/>
                  <a:moveTo>
                    <a:pt x="845" y="887"/>
                  </a:moveTo>
                  <a:lnTo>
                    <a:pt x="868" y="887"/>
                  </a:lnTo>
                  <a:lnTo>
                    <a:pt x="868" y="893"/>
                  </a:lnTo>
                  <a:lnTo>
                    <a:pt x="845" y="893"/>
                  </a:lnTo>
                  <a:lnTo>
                    <a:pt x="845" y="887"/>
                  </a:lnTo>
                  <a:close/>
                  <a:moveTo>
                    <a:pt x="885" y="887"/>
                  </a:moveTo>
                  <a:lnTo>
                    <a:pt x="908" y="887"/>
                  </a:lnTo>
                  <a:lnTo>
                    <a:pt x="908" y="893"/>
                  </a:lnTo>
                  <a:lnTo>
                    <a:pt x="885" y="893"/>
                  </a:lnTo>
                  <a:lnTo>
                    <a:pt x="885" y="887"/>
                  </a:lnTo>
                  <a:close/>
                  <a:moveTo>
                    <a:pt x="926" y="887"/>
                  </a:moveTo>
                  <a:lnTo>
                    <a:pt x="949" y="887"/>
                  </a:lnTo>
                  <a:lnTo>
                    <a:pt x="949" y="893"/>
                  </a:lnTo>
                  <a:lnTo>
                    <a:pt x="926" y="893"/>
                  </a:lnTo>
                  <a:lnTo>
                    <a:pt x="926" y="887"/>
                  </a:lnTo>
                  <a:close/>
                  <a:moveTo>
                    <a:pt x="966" y="887"/>
                  </a:moveTo>
                  <a:lnTo>
                    <a:pt x="989" y="887"/>
                  </a:lnTo>
                  <a:lnTo>
                    <a:pt x="989" y="893"/>
                  </a:lnTo>
                  <a:lnTo>
                    <a:pt x="966" y="893"/>
                  </a:lnTo>
                  <a:lnTo>
                    <a:pt x="966" y="887"/>
                  </a:lnTo>
                  <a:close/>
                  <a:moveTo>
                    <a:pt x="1006" y="887"/>
                  </a:moveTo>
                  <a:lnTo>
                    <a:pt x="1029" y="887"/>
                  </a:lnTo>
                  <a:lnTo>
                    <a:pt x="1029" y="893"/>
                  </a:lnTo>
                  <a:lnTo>
                    <a:pt x="1006" y="893"/>
                  </a:lnTo>
                  <a:lnTo>
                    <a:pt x="1006" y="887"/>
                  </a:lnTo>
                  <a:close/>
                  <a:moveTo>
                    <a:pt x="1046" y="887"/>
                  </a:moveTo>
                  <a:lnTo>
                    <a:pt x="1069" y="887"/>
                  </a:lnTo>
                  <a:lnTo>
                    <a:pt x="1069" y="893"/>
                  </a:lnTo>
                  <a:lnTo>
                    <a:pt x="1046" y="893"/>
                  </a:lnTo>
                  <a:lnTo>
                    <a:pt x="1046" y="887"/>
                  </a:lnTo>
                  <a:close/>
                  <a:moveTo>
                    <a:pt x="1087" y="887"/>
                  </a:moveTo>
                  <a:lnTo>
                    <a:pt x="1110" y="887"/>
                  </a:lnTo>
                  <a:lnTo>
                    <a:pt x="1110" y="893"/>
                  </a:lnTo>
                  <a:lnTo>
                    <a:pt x="1087" y="893"/>
                  </a:lnTo>
                  <a:lnTo>
                    <a:pt x="1087" y="887"/>
                  </a:lnTo>
                  <a:close/>
                  <a:moveTo>
                    <a:pt x="1127" y="887"/>
                  </a:moveTo>
                  <a:lnTo>
                    <a:pt x="1150" y="887"/>
                  </a:lnTo>
                  <a:lnTo>
                    <a:pt x="1150" y="893"/>
                  </a:lnTo>
                  <a:lnTo>
                    <a:pt x="1127" y="893"/>
                  </a:lnTo>
                  <a:lnTo>
                    <a:pt x="1127" y="887"/>
                  </a:lnTo>
                  <a:close/>
                  <a:moveTo>
                    <a:pt x="1167" y="887"/>
                  </a:moveTo>
                  <a:lnTo>
                    <a:pt x="1190" y="887"/>
                  </a:lnTo>
                  <a:lnTo>
                    <a:pt x="1190" y="893"/>
                  </a:lnTo>
                  <a:lnTo>
                    <a:pt x="1167" y="893"/>
                  </a:lnTo>
                  <a:lnTo>
                    <a:pt x="1167" y="887"/>
                  </a:lnTo>
                  <a:close/>
                  <a:moveTo>
                    <a:pt x="1207" y="887"/>
                  </a:moveTo>
                  <a:lnTo>
                    <a:pt x="1230" y="887"/>
                  </a:lnTo>
                  <a:lnTo>
                    <a:pt x="1230" y="893"/>
                  </a:lnTo>
                  <a:lnTo>
                    <a:pt x="1207" y="893"/>
                  </a:lnTo>
                  <a:lnTo>
                    <a:pt x="1207" y="887"/>
                  </a:lnTo>
                  <a:close/>
                  <a:moveTo>
                    <a:pt x="1248" y="887"/>
                  </a:moveTo>
                  <a:lnTo>
                    <a:pt x="1271" y="887"/>
                  </a:lnTo>
                  <a:lnTo>
                    <a:pt x="1271" y="893"/>
                  </a:lnTo>
                  <a:lnTo>
                    <a:pt x="1248" y="893"/>
                  </a:lnTo>
                  <a:lnTo>
                    <a:pt x="1248" y="887"/>
                  </a:lnTo>
                  <a:close/>
                  <a:moveTo>
                    <a:pt x="1288" y="887"/>
                  </a:moveTo>
                  <a:lnTo>
                    <a:pt x="1311" y="887"/>
                  </a:lnTo>
                  <a:lnTo>
                    <a:pt x="1311" y="893"/>
                  </a:lnTo>
                  <a:lnTo>
                    <a:pt x="1288" y="893"/>
                  </a:lnTo>
                  <a:lnTo>
                    <a:pt x="1288" y="887"/>
                  </a:lnTo>
                  <a:close/>
                  <a:moveTo>
                    <a:pt x="1328" y="887"/>
                  </a:moveTo>
                  <a:lnTo>
                    <a:pt x="1351" y="887"/>
                  </a:lnTo>
                  <a:lnTo>
                    <a:pt x="1351" y="893"/>
                  </a:lnTo>
                  <a:lnTo>
                    <a:pt x="1328" y="893"/>
                  </a:lnTo>
                  <a:lnTo>
                    <a:pt x="1328" y="887"/>
                  </a:lnTo>
                  <a:close/>
                  <a:moveTo>
                    <a:pt x="1368" y="887"/>
                  </a:moveTo>
                  <a:lnTo>
                    <a:pt x="1391" y="887"/>
                  </a:lnTo>
                  <a:lnTo>
                    <a:pt x="1391" y="893"/>
                  </a:lnTo>
                  <a:lnTo>
                    <a:pt x="1368" y="893"/>
                  </a:lnTo>
                  <a:lnTo>
                    <a:pt x="1368" y="887"/>
                  </a:lnTo>
                  <a:close/>
                  <a:moveTo>
                    <a:pt x="1409" y="887"/>
                  </a:moveTo>
                  <a:lnTo>
                    <a:pt x="1432" y="887"/>
                  </a:lnTo>
                  <a:lnTo>
                    <a:pt x="1432" y="893"/>
                  </a:lnTo>
                  <a:lnTo>
                    <a:pt x="1409" y="893"/>
                  </a:lnTo>
                  <a:lnTo>
                    <a:pt x="1409" y="887"/>
                  </a:lnTo>
                  <a:close/>
                  <a:moveTo>
                    <a:pt x="1449" y="887"/>
                  </a:moveTo>
                  <a:lnTo>
                    <a:pt x="1472" y="887"/>
                  </a:lnTo>
                  <a:lnTo>
                    <a:pt x="1472" y="893"/>
                  </a:lnTo>
                  <a:lnTo>
                    <a:pt x="1449" y="893"/>
                  </a:lnTo>
                  <a:lnTo>
                    <a:pt x="1449" y="887"/>
                  </a:lnTo>
                  <a:close/>
                  <a:moveTo>
                    <a:pt x="1489" y="887"/>
                  </a:moveTo>
                  <a:lnTo>
                    <a:pt x="1512" y="887"/>
                  </a:lnTo>
                  <a:lnTo>
                    <a:pt x="1512" y="893"/>
                  </a:lnTo>
                  <a:lnTo>
                    <a:pt x="1489" y="893"/>
                  </a:lnTo>
                  <a:lnTo>
                    <a:pt x="1489" y="887"/>
                  </a:lnTo>
                  <a:close/>
                  <a:moveTo>
                    <a:pt x="1529" y="887"/>
                  </a:moveTo>
                  <a:lnTo>
                    <a:pt x="1552" y="887"/>
                  </a:lnTo>
                  <a:lnTo>
                    <a:pt x="1552" y="893"/>
                  </a:lnTo>
                  <a:lnTo>
                    <a:pt x="1529" y="893"/>
                  </a:lnTo>
                  <a:lnTo>
                    <a:pt x="1529" y="887"/>
                  </a:lnTo>
                  <a:close/>
                  <a:moveTo>
                    <a:pt x="1570" y="887"/>
                  </a:moveTo>
                  <a:lnTo>
                    <a:pt x="1593" y="887"/>
                  </a:lnTo>
                  <a:lnTo>
                    <a:pt x="1593" y="893"/>
                  </a:lnTo>
                  <a:lnTo>
                    <a:pt x="1570" y="893"/>
                  </a:lnTo>
                  <a:lnTo>
                    <a:pt x="1570" y="887"/>
                  </a:lnTo>
                  <a:close/>
                  <a:moveTo>
                    <a:pt x="1610" y="887"/>
                  </a:moveTo>
                  <a:lnTo>
                    <a:pt x="1633" y="887"/>
                  </a:lnTo>
                  <a:lnTo>
                    <a:pt x="1633" y="893"/>
                  </a:lnTo>
                  <a:lnTo>
                    <a:pt x="1610" y="893"/>
                  </a:lnTo>
                  <a:lnTo>
                    <a:pt x="1610" y="887"/>
                  </a:lnTo>
                  <a:close/>
                  <a:moveTo>
                    <a:pt x="1650" y="887"/>
                  </a:moveTo>
                  <a:lnTo>
                    <a:pt x="1673" y="887"/>
                  </a:lnTo>
                  <a:lnTo>
                    <a:pt x="1673" y="893"/>
                  </a:lnTo>
                  <a:lnTo>
                    <a:pt x="1650" y="893"/>
                  </a:lnTo>
                  <a:lnTo>
                    <a:pt x="1650" y="887"/>
                  </a:lnTo>
                  <a:close/>
                  <a:moveTo>
                    <a:pt x="1691" y="887"/>
                  </a:moveTo>
                  <a:lnTo>
                    <a:pt x="1714" y="887"/>
                  </a:lnTo>
                  <a:lnTo>
                    <a:pt x="1714" y="893"/>
                  </a:lnTo>
                  <a:lnTo>
                    <a:pt x="1691" y="893"/>
                  </a:lnTo>
                  <a:lnTo>
                    <a:pt x="1691" y="887"/>
                  </a:lnTo>
                  <a:close/>
                  <a:moveTo>
                    <a:pt x="1731" y="887"/>
                  </a:moveTo>
                  <a:lnTo>
                    <a:pt x="1754" y="887"/>
                  </a:lnTo>
                  <a:lnTo>
                    <a:pt x="1754" y="893"/>
                  </a:lnTo>
                  <a:lnTo>
                    <a:pt x="1731" y="893"/>
                  </a:lnTo>
                  <a:lnTo>
                    <a:pt x="1731" y="887"/>
                  </a:lnTo>
                  <a:close/>
                  <a:moveTo>
                    <a:pt x="1771" y="887"/>
                  </a:moveTo>
                  <a:lnTo>
                    <a:pt x="1794" y="887"/>
                  </a:lnTo>
                  <a:lnTo>
                    <a:pt x="1794" y="893"/>
                  </a:lnTo>
                  <a:lnTo>
                    <a:pt x="1771" y="893"/>
                  </a:lnTo>
                  <a:lnTo>
                    <a:pt x="1771" y="887"/>
                  </a:lnTo>
                  <a:close/>
                  <a:moveTo>
                    <a:pt x="1811" y="887"/>
                  </a:moveTo>
                  <a:lnTo>
                    <a:pt x="1834" y="887"/>
                  </a:lnTo>
                  <a:lnTo>
                    <a:pt x="1834" y="893"/>
                  </a:lnTo>
                  <a:lnTo>
                    <a:pt x="1811" y="893"/>
                  </a:lnTo>
                  <a:lnTo>
                    <a:pt x="1811" y="887"/>
                  </a:lnTo>
                  <a:close/>
                  <a:moveTo>
                    <a:pt x="1852" y="887"/>
                  </a:moveTo>
                  <a:lnTo>
                    <a:pt x="1875" y="887"/>
                  </a:lnTo>
                  <a:lnTo>
                    <a:pt x="1875" y="893"/>
                  </a:lnTo>
                  <a:lnTo>
                    <a:pt x="1852" y="893"/>
                  </a:lnTo>
                  <a:lnTo>
                    <a:pt x="1852" y="887"/>
                  </a:lnTo>
                  <a:close/>
                  <a:moveTo>
                    <a:pt x="1892" y="887"/>
                  </a:moveTo>
                  <a:lnTo>
                    <a:pt x="1915" y="887"/>
                  </a:lnTo>
                  <a:lnTo>
                    <a:pt x="1915" y="893"/>
                  </a:lnTo>
                  <a:lnTo>
                    <a:pt x="1892" y="893"/>
                  </a:lnTo>
                  <a:lnTo>
                    <a:pt x="1892" y="887"/>
                  </a:lnTo>
                  <a:close/>
                  <a:moveTo>
                    <a:pt x="1932" y="887"/>
                  </a:moveTo>
                  <a:lnTo>
                    <a:pt x="1955" y="887"/>
                  </a:lnTo>
                  <a:lnTo>
                    <a:pt x="1955" y="893"/>
                  </a:lnTo>
                  <a:lnTo>
                    <a:pt x="1932" y="893"/>
                  </a:lnTo>
                  <a:lnTo>
                    <a:pt x="1932" y="887"/>
                  </a:lnTo>
                  <a:close/>
                  <a:moveTo>
                    <a:pt x="1972" y="887"/>
                  </a:moveTo>
                  <a:lnTo>
                    <a:pt x="1995" y="887"/>
                  </a:lnTo>
                  <a:lnTo>
                    <a:pt x="1995" y="893"/>
                  </a:lnTo>
                  <a:lnTo>
                    <a:pt x="1972" y="893"/>
                  </a:lnTo>
                  <a:lnTo>
                    <a:pt x="1972" y="887"/>
                  </a:lnTo>
                  <a:close/>
                  <a:moveTo>
                    <a:pt x="2013" y="887"/>
                  </a:moveTo>
                  <a:lnTo>
                    <a:pt x="2036" y="887"/>
                  </a:lnTo>
                  <a:lnTo>
                    <a:pt x="2036" y="893"/>
                  </a:lnTo>
                  <a:lnTo>
                    <a:pt x="2013" y="893"/>
                  </a:lnTo>
                  <a:lnTo>
                    <a:pt x="2013" y="887"/>
                  </a:lnTo>
                  <a:close/>
                  <a:moveTo>
                    <a:pt x="2053" y="887"/>
                  </a:moveTo>
                  <a:lnTo>
                    <a:pt x="2076" y="887"/>
                  </a:lnTo>
                  <a:lnTo>
                    <a:pt x="2076" y="893"/>
                  </a:lnTo>
                  <a:lnTo>
                    <a:pt x="2053" y="893"/>
                  </a:lnTo>
                  <a:lnTo>
                    <a:pt x="2053" y="887"/>
                  </a:lnTo>
                  <a:close/>
                  <a:moveTo>
                    <a:pt x="2093" y="887"/>
                  </a:moveTo>
                  <a:lnTo>
                    <a:pt x="2116" y="887"/>
                  </a:lnTo>
                  <a:lnTo>
                    <a:pt x="2116" y="893"/>
                  </a:lnTo>
                  <a:lnTo>
                    <a:pt x="2093" y="893"/>
                  </a:lnTo>
                  <a:lnTo>
                    <a:pt x="2093" y="887"/>
                  </a:lnTo>
                  <a:close/>
                  <a:moveTo>
                    <a:pt x="2133" y="887"/>
                  </a:moveTo>
                  <a:lnTo>
                    <a:pt x="2156" y="887"/>
                  </a:lnTo>
                  <a:lnTo>
                    <a:pt x="2156" y="893"/>
                  </a:lnTo>
                  <a:lnTo>
                    <a:pt x="2133" y="893"/>
                  </a:lnTo>
                  <a:lnTo>
                    <a:pt x="2133" y="887"/>
                  </a:lnTo>
                  <a:close/>
                  <a:moveTo>
                    <a:pt x="2174" y="887"/>
                  </a:moveTo>
                  <a:lnTo>
                    <a:pt x="2197" y="887"/>
                  </a:lnTo>
                  <a:lnTo>
                    <a:pt x="2197" y="893"/>
                  </a:lnTo>
                  <a:lnTo>
                    <a:pt x="2174" y="893"/>
                  </a:lnTo>
                  <a:lnTo>
                    <a:pt x="2174" y="887"/>
                  </a:lnTo>
                  <a:close/>
                  <a:moveTo>
                    <a:pt x="2214" y="887"/>
                  </a:moveTo>
                  <a:lnTo>
                    <a:pt x="2237" y="887"/>
                  </a:lnTo>
                  <a:lnTo>
                    <a:pt x="2237" y="893"/>
                  </a:lnTo>
                  <a:lnTo>
                    <a:pt x="2214" y="893"/>
                  </a:lnTo>
                  <a:lnTo>
                    <a:pt x="2214" y="887"/>
                  </a:lnTo>
                  <a:close/>
                  <a:moveTo>
                    <a:pt x="2254" y="887"/>
                  </a:moveTo>
                  <a:lnTo>
                    <a:pt x="2277" y="887"/>
                  </a:lnTo>
                  <a:lnTo>
                    <a:pt x="2277" y="893"/>
                  </a:lnTo>
                  <a:lnTo>
                    <a:pt x="2254" y="893"/>
                  </a:lnTo>
                  <a:lnTo>
                    <a:pt x="2254" y="887"/>
                  </a:lnTo>
                  <a:close/>
                  <a:moveTo>
                    <a:pt x="2294" y="887"/>
                  </a:moveTo>
                  <a:lnTo>
                    <a:pt x="2317" y="887"/>
                  </a:lnTo>
                  <a:lnTo>
                    <a:pt x="2317" y="893"/>
                  </a:lnTo>
                  <a:lnTo>
                    <a:pt x="2294" y="893"/>
                  </a:lnTo>
                  <a:lnTo>
                    <a:pt x="2294" y="887"/>
                  </a:lnTo>
                  <a:close/>
                  <a:moveTo>
                    <a:pt x="2335" y="887"/>
                  </a:moveTo>
                  <a:lnTo>
                    <a:pt x="2358" y="887"/>
                  </a:lnTo>
                  <a:lnTo>
                    <a:pt x="2358" y="893"/>
                  </a:lnTo>
                  <a:lnTo>
                    <a:pt x="2335" y="893"/>
                  </a:lnTo>
                  <a:lnTo>
                    <a:pt x="2335" y="887"/>
                  </a:lnTo>
                  <a:close/>
                  <a:moveTo>
                    <a:pt x="2375" y="887"/>
                  </a:moveTo>
                  <a:lnTo>
                    <a:pt x="2398" y="887"/>
                  </a:lnTo>
                  <a:lnTo>
                    <a:pt x="2398" y="893"/>
                  </a:lnTo>
                  <a:lnTo>
                    <a:pt x="2375" y="893"/>
                  </a:lnTo>
                  <a:lnTo>
                    <a:pt x="2375" y="887"/>
                  </a:lnTo>
                  <a:close/>
                  <a:moveTo>
                    <a:pt x="2415" y="887"/>
                  </a:moveTo>
                  <a:lnTo>
                    <a:pt x="2438" y="887"/>
                  </a:lnTo>
                  <a:lnTo>
                    <a:pt x="2438" y="893"/>
                  </a:lnTo>
                  <a:lnTo>
                    <a:pt x="2415" y="893"/>
                  </a:lnTo>
                  <a:lnTo>
                    <a:pt x="2415" y="887"/>
                  </a:lnTo>
                  <a:close/>
                  <a:moveTo>
                    <a:pt x="2455" y="887"/>
                  </a:moveTo>
                  <a:lnTo>
                    <a:pt x="2478" y="887"/>
                  </a:lnTo>
                  <a:lnTo>
                    <a:pt x="2478" y="893"/>
                  </a:lnTo>
                  <a:lnTo>
                    <a:pt x="2455" y="893"/>
                  </a:lnTo>
                  <a:lnTo>
                    <a:pt x="2455" y="887"/>
                  </a:lnTo>
                  <a:close/>
                  <a:moveTo>
                    <a:pt x="2496" y="887"/>
                  </a:moveTo>
                  <a:lnTo>
                    <a:pt x="2519" y="887"/>
                  </a:lnTo>
                  <a:lnTo>
                    <a:pt x="2519" y="893"/>
                  </a:lnTo>
                  <a:lnTo>
                    <a:pt x="2496" y="893"/>
                  </a:lnTo>
                  <a:lnTo>
                    <a:pt x="2496" y="887"/>
                  </a:lnTo>
                  <a:close/>
                  <a:moveTo>
                    <a:pt x="2536" y="887"/>
                  </a:moveTo>
                  <a:lnTo>
                    <a:pt x="2559" y="887"/>
                  </a:lnTo>
                  <a:lnTo>
                    <a:pt x="2559" y="893"/>
                  </a:lnTo>
                  <a:lnTo>
                    <a:pt x="2536" y="893"/>
                  </a:lnTo>
                  <a:lnTo>
                    <a:pt x="2536" y="887"/>
                  </a:lnTo>
                  <a:close/>
                  <a:moveTo>
                    <a:pt x="2576" y="887"/>
                  </a:moveTo>
                  <a:lnTo>
                    <a:pt x="2599" y="887"/>
                  </a:lnTo>
                  <a:lnTo>
                    <a:pt x="2599" y="893"/>
                  </a:lnTo>
                  <a:lnTo>
                    <a:pt x="2576" y="893"/>
                  </a:lnTo>
                  <a:lnTo>
                    <a:pt x="2576" y="887"/>
                  </a:lnTo>
                  <a:close/>
                  <a:moveTo>
                    <a:pt x="2616" y="887"/>
                  </a:moveTo>
                  <a:lnTo>
                    <a:pt x="2639" y="887"/>
                  </a:lnTo>
                  <a:lnTo>
                    <a:pt x="2639" y="893"/>
                  </a:lnTo>
                  <a:lnTo>
                    <a:pt x="2616" y="893"/>
                  </a:lnTo>
                  <a:lnTo>
                    <a:pt x="2616" y="887"/>
                  </a:lnTo>
                  <a:close/>
                  <a:moveTo>
                    <a:pt x="2657" y="887"/>
                  </a:moveTo>
                  <a:lnTo>
                    <a:pt x="2680" y="887"/>
                  </a:lnTo>
                  <a:lnTo>
                    <a:pt x="2680" y="893"/>
                  </a:lnTo>
                  <a:lnTo>
                    <a:pt x="2657" y="893"/>
                  </a:lnTo>
                  <a:lnTo>
                    <a:pt x="2657" y="887"/>
                  </a:lnTo>
                  <a:close/>
                  <a:moveTo>
                    <a:pt x="2697" y="887"/>
                  </a:moveTo>
                  <a:lnTo>
                    <a:pt x="2720" y="887"/>
                  </a:lnTo>
                  <a:lnTo>
                    <a:pt x="2720" y="893"/>
                  </a:lnTo>
                  <a:lnTo>
                    <a:pt x="2697" y="893"/>
                  </a:lnTo>
                  <a:lnTo>
                    <a:pt x="2697" y="887"/>
                  </a:lnTo>
                  <a:close/>
                  <a:moveTo>
                    <a:pt x="2737" y="887"/>
                  </a:moveTo>
                  <a:lnTo>
                    <a:pt x="2760" y="887"/>
                  </a:lnTo>
                  <a:lnTo>
                    <a:pt x="2760" y="893"/>
                  </a:lnTo>
                  <a:lnTo>
                    <a:pt x="2737" y="893"/>
                  </a:lnTo>
                  <a:lnTo>
                    <a:pt x="2737" y="887"/>
                  </a:lnTo>
                  <a:close/>
                  <a:moveTo>
                    <a:pt x="2777" y="887"/>
                  </a:moveTo>
                  <a:lnTo>
                    <a:pt x="2800" y="887"/>
                  </a:lnTo>
                  <a:lnTo>
                    <a:pt x="2800" y="893"/>
                  </a:lnTo>
                  <a:lnTo>
                    <a:pt x="2777" y="893"/>
                  </a:lnTo>
                  <a:lnTo>
                    <a:pt x="2777" y="887"/>
                  </a:lnTo>
                  <a:close/>
                  <a:moveTo>
                    <a:pt x="2818" y="887"/>
                  </a:moveTo>
                  <a:lnTo>
                    <a:pt x="2841" y="887"/>
                  </a:lnTo>
                  <a:lnTo>
                    <a:pt x="2841" y="893"/>
                  </a:lnTo>
                  <a:lnTo>
                    <a:pt x="2818" y="893"/>
                  </a:lnTo>
                  <a:lnTo>
                    <a:pt x="2818" y="887"/>
                  </a:lnTo>
                  <a:close/>
                  <a:moveTo>
                    <a:pt x="2858" y="887"/>
                  </a:moveTo>
                  <a:lnTo>
                    <a:pt x="2881" y="887"/>
                  </a:lnTo>
                  <a:lnTo>
                    <a:pt x="2881" y="893"/>
                  </a:lnTo>
                  <a:lnTo>
                    <a:pt x="2858" y="893"/>
                  </a:lnTo>
                  <a:lnTo>
                    <a:pt x="2858" y="887"/>
                  </a:lnTo>
                  <a:close/>
                  <a:moveTo>
                    <a:pt x="2898" y="887"/>
                  </a:moveTo>
                  <a:lnTo>
                    <a:pt x="2921" y="887"/>
                  </a:lnTo>
                  <a:lnTo>
                    <a:pt x="2921" y="893"/>
                  </a:lnTo>
                  <a:lnTo>
                    <a:pt x="2898" y="893"/>
                  </a:lnTo>
                  <a:lnTo>
                    <a:pt x="2898" y="887"/>
                  </a:lnTo>
                  <a:close/>
                  <a:moveTo>
                    <a:pt x="2938" y="887"/>
                  </a:moveTo>
                  <a:lnTo>
                    <a:pt x="2940" y="887"/>
                  </a:lnTo>
                  <a:lnTo>
                    <a:pt x="2940" y="893"/>
                  </a:lnTo>
                  <a:lnTo>
                    <a:pt x="2938" y="893"/>
                  </a:lnTo>
                  <a:lnTo>
                    <a:pt x="2938" y="887"/>
                  </a:lnTo>
                  <a:close/>
                  <a:moveTo>
                    <a:pt x="0" y="592"/>
                  </a:moveTo>
                  <a:lnTo>
                    <a:pt x="23" y="592"/>
                  </a:lnTo>
                  <a:lnTo>
                    <a:pt x="23" y="597"/>
                  </a:lnTo>
                  <a:lnTo>
                    <a:pt x="0" y="597"/>
                  </a:lnTo>
                  <a:lnTo>
                    <a:pt x="0" y="592"/>
                  </a:lnTo>
                  <a:close/>
                  <a:moveTo>
                    <a:pt x="40" y="592"/>
                  </a:moveTo>
                  <a:lnTo>
                    <a:pt x="63" y="592"/>
                  </a:lnTo>
                  <a:lnTo>
                    <a:pt x="63" y="597"/>
                  </a:lnTo>
                  <a:lnTo>
                    <a:pt x="40" y="597"/>
                  </a:lnTo>
                  <a:lnTo>
                    <a:pt x="40" y="592"/>
                  </a:lnTo>
                  <a:close/>
                  <a:moveTo>
                    <a:pt x="80" y="592"/>
                  </a:moveTo>
                  <a:lnTo>
                    <a:pt x="103" y="592"/>
                  </a:lnTo>
                  <a:lnTo>
                    <a:pt x="103" y="597"/>
                  </a:lnTo>
                  <a:lnTo>
                    <a:pt x="80" y="597"/>
                  </a:lnTo>
                  <a:lnTo>
                    <a:pt x="80" y="592"/>
                  </a:lnTo>
                  <a:close/>
                  <a:moveTo>
                    <a:pt x="120" y="592"/>
                  </a:moveTo>
                  <a:lnTo>
                    <a:pt x="144" y="592"/>
                  </a:lnTo>
                  <a:lnTo>
                    <a:pt x="144" y="597"/>
                  </a:lnTo>
                  <a:lnTo>
                    <a:pt x="120" y="597"/>
                  </a:lnTo>
                  <a:lnTo>
                    <a:pt x="120" y="592"/>
                  </a:lnTo>
                  <a:close/>
                  <a:moveTo>
                    <a:pt x="161" y="592"/>
                  </a:moveTo>
                  <a:lnTo>
                    <a:pt x="184" y="592"/>
                  </a:lnTo>
                  <a:lnTo>
                    <a:pt x="184" y="597"/>
                  </a:lnTo>
                  <a:lnTo>
                    <a:pt x="161" y="597"/>
                  </a:lnTo>
                  <a:lnTo>
                    <a:pt x="161" y="592"/>
                  </a:lnTo>
                  <a:close/>
                  <a:moveTo>
                    <a:pt x="201" y="592"/>
                  </a:moveTo>
                  <a:lnTo>
                    <a:pt x="224" y="592"/>
                  </a:lnTo>
                  <a:lnTo>
                    <a:pt x="224" y="597"/>
                  </a:lnTo>
                  <a:lnTo>
                    <a:pt x="201" y="597"/>
                  </a:lnTo>
                  <a:lnTo>
                    <a:pt x="201" y="592"/>
                  </a:lnTo>
                  <a:close/>
                  <a:moveTo>
                    <a:pt x="241" y="592"/>
                  </a:moveTo>
                  <a:lnTo>
                    <a:pt x="264" y="592"/>
                  </a:lnTo>
                  <a:lnTo>
                    <a:pt x="264" y="597"/>
                  </a:lnTo>
                  <a:lnTo>
                    <a:pt x="241" y="597"/>
                  </a:lnTo>
                  <a:lnTo>
                    <a:pt x="241" y="592"/>
                  </a:lnTo>
                  <a:close/>
                  <a:moveTo>
                    <a:pt x="282" y="592"/>
                  </a:moveTo>
                  <a:lnTo>
                    <a:pt x="305" y="592"/>
                  </a:lnTo>
                  <a:lnTo>
                    <a:pt x="305" y="597"/>
                  </a:lnTo>
                  <a:lnTo>
                    <a:pt x="282" y="597"/>
                  </a:lnTo>
                  <a:lnTo>
                    <a:pt x="282" y="592"/>
                  </a:lnTo>
                  <a:close/>
                  <a:moveTo>
                    <a:pt x="322" y="592"/>
                  </a:moveTo>
                  <a:lnTo>
                    <a:pt x="345" y="592"/>
                  </a:lnTo>
                  <a:lnTo>
                    <a:pt x="345" y="597"/>
                  </a:lnTo>
                  <a:lnTo>
                    <a:pt x="322" y="597"/>
                  </a:lnTo>
                  <a:lnTo>
                    <a:pt x="322" y="592"/>
                  </a:lnTo>
                  <a:close/>
                  <a:moveTo>
                    <a:pt x="362" y="592"/>
                  </a:moveTo>
                  <a:lnTo>
                    <a:pt x="385" y="592"/>
                  </a:lnTo>
                  <a:lnTo>
                    <a:pt x="385" y="597"/>
                  </a:lnTo>
                  <a:lnTo>
                    <a:pt x="362" y="597"/>
                  </a:lnTo>
                  <a:lnTo>
                    <a:pt x="362" y="592"/>
                  </a:lnTo>
                  <a:close/>
                  <a:moveTo>
                    <a:pt x="402" y="592"/>
                  </a:moveTo>
                  <a:lnTo>
                    <a:pt x="425" y="592"/>
                  </a:lnTo>
                  <a:lnTo>
                    <a:pt x="425" y="597"/>
                  </a:lnTo>
                  <a:lnTo>
                    <a:pt x="402" y="597"/>
                  </a:lnTo>
                  <a:lnTo>
                    <a:pt x="402" y="592"/>
                  </a:lnTo>
                  <a:close/>
                  <a:moveTo>
                    <a:pt x="443" y="592"/>
                  </a:moveTo>
                  <a:lnTo>
                    <a:pt x="466" y="592"/>
                  </a:lnTo>
                  <a:lnTo>
                    <a:pt x="466" y="597"/>
                  </a:lnTo>
                  <a:lnTo>
                    <a:pt x="443" y="597"/>
                  </a:lnTo>
                  <a:lnTo>
                    <a:pt x="443" y="592"/>
                  </a:lnTo>
                  <a:close/>
                  <a:moveTo>
                    <a:pt x="483" y="592"/>
                  </a:moveTo>
                  <a:lnTo>
                    <a:pt x="506" y="592"/>
                  </a:lnTo>
                  <a:lnTo>
                    <a:pt x="506" y="597"/>
                  </a:lnTo>
                  <a:lnTo>
                    <a:pt x="483" y="597"/>
                  </a:lnTo>
                  <a:lnTo>
                    <a:pt x="483" y="592"/>
                  </a:lnTo>
                  <a:close/>
                  <a:moveTo>
                    <a:pt x="523" y="592"/>
                  </a:moveTo>
                  <a:lnTo>
                    <a:pt x="546" y="592"/>
                  </a:lnTo>
                  <a:lnTo>
                    <a:pt x="546" y="597"/>
                  </a:lnTo>
                  <a:lnTo>
                    <a:pt x="523" y="597"/>
                  </a:lnTo>
                  <a:lnTo>
                    <a:pt x="523" y="592"/>
                  </a:lnTo>
                  <a:close/>
                  <a:moveTo>
                    <a:pt x="563" y="592"/>
                  </a:moveTo>
                  <a:lnTo>
                    <a:pt x="586" y="592"/>
                  </a:lnTo>
                  <a:lnTo>
                    <a:pt x="586" y="597"/>
                  </a:lnTo>
                  <a:lnTo>
                    <a:pt x="563" y="597"/>
                  </a:lnTo>
                  <a:lnTo>
                    <a:pt x="563" y="592"/>
                  </a:lnTo>
                  <a:close/>
                  <a:moveTo>
                    <a:pt x="604" y="592"/>
                  </a:moveTo>
                  <a:lnTo>
                    <a:pt x="627" y="592"/>
                  </a:lnTo>
                  <a:lnTo>
                    <a:pt x="627" y="597"/>
                  </a:lnTo>
                  <a:lnTo>
                    <a:pt x="604" y="597"/>
                  </a:lnTo>
                  <a:lnTo>
                    <a:pt x="604" y="592"/>
                  </a:lnTo>
                  <a:close/>
                  <a:moveTo>
                    <a:pt x="644" y="592"/>
                  </a:moveTo>
                  <a:lnTo>
                    <a:pt x="667" y="592"/>
                  </a:lnTo>
                  <a:lnTo>
                    <a:pt x="667" y="597"/>
                  </a:lnTo>
                  <a:lnTo>
                    <a:pt x="644" y="597"/>
                  </a:lnTo>
                  <a:lnTo>
                    <a:pt x="644" y="592"/>
                  </a:lnTo>
                  <a:close/>
                  <a:moveTo>
                    <a:pt x="684" y="592"/>
                  </a:moveTo>
                  <a:lnTo>
                    <a:pt x="707" y="592"/>
                  </a:lnTo>
                  <a:lnTo>
                    <a:pt x="707" y="597"/>
                  </a:lnTo>
                  <a:lnTo>
                    <a:pt x="684" y="597"/>
                  </a:lnTo>
                  <a:lnTo>
                    <a:pt x="684" y="592"/>
                  </a:lnTo>
                  <a:close/>
                  <a:moveTo>
                    <a:pt x="724" y="592"/>
                  </a:moveTo>
                  <a:lnTo>
                    <a:pt x="747" y="592"/>
                  </a:lnTo>
                  <a:lnTo>
                    <a:pt x="747" y="597"/>
                  </a:lnTo>
                  <a:lnTo>
                    <a:pt x="724" y="597"/>
                  </a:lnTo>
                  <a:lnTo>
                    <a:pt x="724" y="592"/>
                  </a:lnTo>
                  <a:close/>
                  <a:moveTo>
                    <a:pt x="765" y="592"/>
                  </a:moveTo>
                  <a:lnTo>
                    <a:pt x="788" y="592"/>
                  </a:lnTo>
                  <a:lnTo>
                    <a:pt x="788" y="597"/>
                  </a:lnTo>
                  <a:lnTo>
                    <a:pt x="765" y="597"/>
                  </a:lnTo>
                  <a:lnTo>
                    <a:pt x="765" y="592"/>
                  </a:lnTo>
                  <a:close/>
                  <a:moveTo>
                    <a:pt x="805" y="592"/>
                  </a:moveTo>
                  <a:lnTo>
                    <a:pt x="828" y="592"/>
                  </a:lnTo>
                  <a:lnTo>
                    <a:pt x="828" y="597"/>
                  </a:lnTo>
                  <a:lnTo>
                    <a:pt x="805" y="597"/>
                  </a:lnTo>
                  <a:lnTo>
                    <a:pt x="805" y="592"/>
                  </a:lnTo>
                  <a:close/>
                  <a:moveTo>
                    <a:pt x="845" y="592"/>
                  </a:moveTo>
                  <a:lnTo>
                    <a:pt x="868" y="592"/>
                  </a:lnTo>
                  <a:lnTo>
                    <a:pt x="868" y="597"/>
                  </a:lnTo>
                  <a:lnTo>
                    <a:pt x="845" y="597"/>
                  </a:lnTo>
                  <a:lnTo>
                    <a:pt x="845" y="592"/>
                  </a:lnTo>
                  <a:close/>
                  <a:moveTo>
                    <a:pt x="885" y="592"/>
                  </a:moveTo>
                  <a:lnTo>
                    <a:pt x="908" y="592"/>
                  </a:lnTo>
                  <a:lnTo>
                    <a:pt x="908" y="597"/>
                  </a:lnTo>
                  <a:lnTo>
                    <a:pt x="885" y="597"/>
                  </a:lnTo>
                  <a:lnTo>
                    <a:pt x="885" y="592"/>
                  </a:lnTo>
                  <a:close/>
                  <a:moveTo>
                    <a:pt x="926" y="592"/>
                  </a:moveTo>
                  <a:lnTo>
                    <a:pt x="949" y="592"/>
                  </a:lnTo>
                  <a:lnTo>
                    <a:pt x="949" y="597"/>
                  </a:lnTo>
                  <a:lnTo>
                    <a:pt x="926" y="597"/>
                  </a:lnTo>
                  <a:lnTo>
                    <a:pt x="926" y="592"/>
                  </a:lnTo>
                  <a:close/>
                  <a:moveTo>
                    <a:pt x="966" y="592"/>
                  </a:moveTo>
                  <a:lnTo>
                    <a:pt x="989" y="592"/>
                  </a:lnTo>
                  <a:lnTo>
                    <a:pt x="989" y="597"/>
                  </a:lnTo>
                  <a:lnTo>
                    <a:pt x="966" y="597"/>
                  </a:lnTo>
                  <a:lnTo>
                    <a:pt x="966" y="592"/>
                  </a:lnTo>
                  <a:close/>
                  <a:moveTo>
                    <a:pt x="1006" y="592"/>
                  </a:moveTo>
                  <a:lnTo>
                    <a:pt x="1029" y="592"/>
                  </a:lnTo>
                  <a:lnTo>
                    <a:pt x="1029" y="597"/>
                  </a:lnTo>
                  <a:lnTo>
                    <a:pt x="1006" y="597"/>
                  </a:lnTo>
                  <a:lnTo>
                    <a:pt x="1006" y="592"/>
                  </a:lnTo>
                  <a:close/>
                  <a:moveTo>
                    <a:pt x="1046" y="592"/>
                  </a:moveTo>
                  <a:lnTo>
                    <a:pt x="1069" y="592"/>
                  </a:lnTo>
                  <a:lnTo>
                    <a:pt x="1069" y="597"/>
                  </a:lnTo>
                  <a:lnTo>
                    <a:pt x="1046" y="597"/>
                  </a:lnTo>
                  <a:lnTo>
                    <a:pt x="1046" y="592"/>
                  </a:lnTo>
                  <a:close/>
                  <a:moveTo>
                    <a:pt x="1087" y="592"/>
                  </a:moveTo>
                  <a:lnTo>
                    <a:pt x="1110" y="592"/>
                  </a:lnTo>
                  <a:lnTo>
                    <a:pt x="1110" y="597"/>
                  </a:lnTo>
                  <a:lnTo>
                    <a:pt x="1087" y="597"/>
                  </a:lnTo>
                  <a:lnTo>
                    <a:pt x="1087" y="592"/>
                  </a:lnTo>
                  <a:close/>
                  <a:moveTo>
                    <a:pt x="1127" y="592"/>
                  </a:moveTo>
                  <a:lnTo>
                    <a:pt x="1150" y="592"/>
                  </a:lnTo>
                  <a:lnTo>
                    <a:pt x="1150" y="597"/>
                  </a:lnTo>
                  <a:lnTo>
                    <a:pt x="1127" y="597"/>
                  </a:lnTo>
                  <a:lnTo>
                    <a:pt x="1127" y="592"/>
                  </a:lnTo>
                  <a:close/>
                  <a:moveTo>
                    <a:pt x="1167" y="592"/>
                  </a:moveTo>
                  <a:lnTo>
                    <a:pt x="1190" y="592"/>
                  </a:lnTo>
                  <a:lnTo>
                    <a:pt x="1190" y="597"/>
                  </a:lnTo>
                  <a:lnTo>
                    <a:pt x="1167" y="597"/>
                  </a:lnTo>
                  <a:lnTo>
                    <a:pt x="1167" y="592"/>
                  </a:lnTo>
                  <a:close/>
                  <a:moveTo>
                    <a:pt x="1207" y="592"/>
                  </a:moveTo>
                  <a:lnTo>
                    <a:pt x="1230" y="592"/>
                  </a:lnTo>
                  <a:lnTo>
                    <a:pt x="1230" y="597"/>
                  </a:lnTo>
                  <a:lnTo>
                    <a:pt x="1207" y="597"/>
                  </a:lnTo>
                  <a:lnTo>
                    <a:pt x="1207" y="592"/>
                  </a:lnTo>
                  <a:close/>
                  <a:moveTo>
                    <a:pt x="1248" y="592"/>
                  </a:moveTo>
                  <a:lnTo>
                    <a:pt x="1271" y="592"/>
                  </a:lnTo>
                  <a:lnTo>
                    <a:pt x="1271" y="597"/>
                  </a:lnTo>
                  <a:lnTo>
                    <a:pt x="1248" y="597"/>
                  </a:lnTo>
                  <a:lnTo>
                    <a:pt x="1248" y="592"/>
                  </a:lnTo>
                  <a:close/>
                  <a:moveTo>
                    <a:pt x="1288" y="592"/>
                  </a:moveTo>
                  <a:lnTo>
                    <a:pt x="1311" y="592"/>
                  </a:lnTo>
                  <a:lnTo>
                    <a:pt x="1311" y="597"/>
                  </a:lnTo>
                  <a:lnTo>
                    <a:pt x="1288" y="597"/>
                  </a:lnTo>
                  <a:lnTo>
                    <a:pt x="1288" y="592"/>
                  </a:lnTo>
                  <a:close/>
                  <a:moveTo>
                    <a:pt x="1328" y="592"/>
                  </a:moveTo>
                  <a:lnTo>
                    <a:pt x="1351" y="592"/>
                  </a:lnTo>
                  <a:lnTo>
                    <a:pt x="1351" y="597"/>
                  </a:lnTo>
                  <a:lnTo>
                    <a:pt x="1328" y="597"/>
                  </a:lnTo>
                  <a:lnTo>
                    <a:pt x="1328" y="592"/>
                  </a:lnTo>
                  <a:close/>
                  <a:moveTo>
                    <a:pt x="1368" y="592"/>
                  </a:moveTo>
                  <a:lnTo>
                    <a:pt x="1391" y="592"/>
                  </a:lnTo>
                  <a:lnTo>
                    <a:pt x="1391" y="597"/>
                  </a:lnTo>
                  <a:lnTo>
                    <a:pt x="1368" y="597"/>
                  </a:lnTo>
                  <a:lnTo>
                    <a:pt x="1368" y="592"/>
                  </a:lnTo>
                  <a:close/>
                  <a:moveTo>
                    <a:pt x="1409" y="592"/>
                  </a:moveTo>
                  <a:lnTo>
                    <a:pt x="1432" y="592"/>
                  </a:lnTo>
                  <a:lnTo>
                    <a:pt x="1432" y="597"/>
                  </a:lnTo>
                  <a:lnTo>
                    <a:pt x="1409" y="597"/>
                  </a:lnTo>
                  <a:lnTo>
                    <a:pt x="1409" y="592"/>
                  </a:lnTo>
                  <a:close/>
                  <a:moveTo>
                    <a:pt x="1449" y="592"/>
                  </a:moveTo>
                  <a:lnTo>
                    <a:pt x="1472" y="592"/>
                  </a:lnTo>
                  <a:lnTo>
                    <a:pt x="1472" y="597"/>
                  </a:lnTo>
                  <a:lnTo>
                    <a:pt x="1449" y="597"/>
                  </a:lnTo>
                  <a:lnTo>
                    <a:pt x="1449" y="592"/>
                  </a:lnTo>
                  <a:close/>
                  <a:moveTo>
                    <a:pt x="1489" y="592"/>
                  </a:moveTo>
                  <a:lnTo>
                    <a:pt x="1512" y="592"/>
                  </a:lnTo>
                  <a:lnTo>
                    <a:pt x="1512" y="597"/>
                  </a:lnTo>
                  <a:lnTo>
                    <a:pt x="1489" y="597"/>
                  </a:lnTo>
                  <a:lnTo>
                    <a:pt x="1489" y="592"/>
                  </a:lnTo>
                  <a:close/>
                  <a:moveTo>
                    <a:pt x="1529" y="592"/>
                  </a:moveTo>
                  <a:lnTo>
                    <a:pt x="1552" y="592"/>
                  </a:lnTo>
                  <a:lnTo>
                    <a:pt x="1552" y="597"/>
                  </a:lnTo>
                  <a:lnTo>
                    <a:pt x="1529" y="597"/>
                  </a:lnTo>
                  <a:lnTo>
                    <a:pt x="1529" y="592"/>
                  </a:lnTo>
                  <a:close/>
                  <a:moveTo>
                    <a:pt x="1570" y="592"/>
                  </a:moveTo>
                  <a:lnTo>
                    <a:pt x="1593" y="592"/>
                  </a:lnTo>
                  <a:lnTo>
                    <a:pt x="1593" y="597"/>
                  </a:lnTo>
                  <a:lnTo>
                    <a:pt x="1570" y="597"/>
                  </a:lnTo>
                  <a:lnTo>
                    <a:pt x="1570" y="592"/>
                  </a:lnTo>
                  <a:close/>
                  <a:moveTo>
                    <a:pt x="1610" y="592"/>
                  </a:moveTo>
                  <a:lnTo>
                    <a:pt x="1633" y="592"/>
                  </a:lnTo>
                  <a:lnTo>
                    <a:pt x="1633" y="597"/>
                  </a:lnTo>
                  <a:lnTo>
                    <a:pt x="1610" y="597"/>
                  </a:lnTo>
                  <a:lnTo>
                    <a:pt x="1610" y="592"/>
                  </a:lnTo>
                  <a:close/>
                  <a:moveTo>
                    <a:pt x="1650" y="592"/>
                  </a:moveTo>
                  <a:lnTo>
                    <a:pt x="1673" y="592"/>
                  </a:lnTo>
                  <a:lnTo>
                    <a:pt x="1673" y="597"/>
                  </a:lnTo>
                  <a:lnTo>
                    <a:pt x="1650" y="597"/>
                  </a:lnTo>
                  <a:lnTo>
                    <a:pt x="1650" y="592"/>
                  </a:lnTo>
                  <a:close/>
                  <a:moveTo>
                    <a:pt x="1691" y="592"/>
                  </a:moveTo>
                  <a:lnTo>
                    <a:pt x="1714" y="592"/>
                  </a:lnTo>
                  <a:lnTo>
                    <a:pt x="1714" y="597"/>
                  </a:lnTo>
                  <a:lnTo>
                    <a:pt x="1691" y="597"/>
                  </a:lnTo>
                  <a:lnTo>
                    <a:pt x="1691" y="592"/>
                  </a:lnTo>
                  <a:close/>
                  <a:moveTo>
                    <a:pt x="1731" y="592"/>
                  </a:moveTo>
                  <a:lnTo>
                    <a:pt x="1754" y="592"/>
                  </a:lnTo>
                  <a:lnTo>
                    <a:pt x="1754" y="597"/>
                  </a:lnTo>
                  <a:lnTo>
                    <a:pt x="1731" y="597"/>
                  </a:lnTo>
                  <a:lnTo>
                    <a:pt x="1731" y="592"/>
                  </a:lnTo>
                  <a:close/>
                  <a:moveTo>
                    <a:pt x="1771" y="592"/>
                  </a:moveTo>
                  <a:lnTo>
                    <a:pt x="1794" y="592"/>
                  </a:lnTo>
                  <a:lnTo>
                    <a:pt x="1794" y="597"/>
                  </a:lnTo>
                  <a:lnTo>
                    <a:pt x="1771" y="597"/>
                  </a:lnTo>
                  <a:lnTo>
                    <a:pt x="1771" y="592"/>
                  </a:lnTo>
                  <a:close/>
                  <a:moveTo>
                    <a:pt x="1811" y="592"/>
                  </a:moveTo>
                  <a:lnTo>
                    <a:pt x="1834" y="592"/>
                  </a:lnTo>
                  <a:lnTo>
                    <a:pt x="1834" y="597"/>
                  </a:lnTo>
                  <a:lnTo>
                    <a:pt x="1811" y="597"/>
                  </a:lnTo>
                  <a:lnTo>
                    <a:pt x="1811" y="592"/>
                  </a:lnTo>
                  <a:close/>
                  <a:moveTo>
                    <a:pt x="1852" y="592"/>
                  </a:moveTo>
                  <a:lnTo>
                    <a:pt x="1875" y="592"/>
                  </a:lnTo>
                  <a:lnTo>
                    <a:pt x="1875" y="597"/>
                  </a:lnTo>
                  <a:lnTo>
                    <a:pt x="1852" y="597"/>
                  </a:lnTo>
                  <a:lnTo>
                    <a:pt x="1852" y="592"/>
                  </a:lnTo>
                  <a:close/>
                  <a:moveTo>
                    <a:pt x="1892" y="592"/>
                  </a:moveTo>
                  <a:lnTo>
                    <a:pt x="1915" y="592"/>
                  </a:lnTo>
                  <a:lnTo>
                    <a:pt x="1915" y="597"/>
                  </a:lnTo>
                  <a:lnTo>
                    <a:pt x="1892" y="597"/>
                  </a:lnTo>
                  <a:lnTo>
                    <a:pt x="1892" y="592"/>
                  </a:lnTo>
                  <a:close/>
                  <a:moveTo>
                    <a:pt x="1932" y="592"/>
                  </a:moveTo>
                  <a:lnTo>
                    <a:pt x="1955" y="592"/>
                  </a:lnTo>
                  <a:lnTo>
                    <a:pt x="1955" y="597"/>
                  </a:lnTo>
                  <a:lnTo>
                    <a:pt x="1932" y="597"/>
                  </a:lnTo>
                  <a:lnTo>
                    <a:pt x="1932" y="592"/>
                  </a:lnTo>
                  <a:close/>
                  <a:moveTo>
                    <a:pt x="1972" y="592"/>
                  </a:moveTo>
                  <a:lnTo>
                    <a:pt x="1995" y="592"/>
                  </a:lnTo>
                  <a:lnTo>
                    <a:pt x="1995" y="597"/>
                  </a:lnTo>
                  <a:lnTo>
                    <a:pt x="1972" y="597"/>
                  </a:lnTo>
                  <a:lnTo>
                    <a:pt x="1972" y="592"/>
                  </a:lnTo>
                  <a:close/>
                  <a:moveTo>
                    <a:pt x="2013" y="592"/>
                  </a:moveTo>
                  <a:lnTo>
                    <a:pt x="2036" y="592"/>
                  </a:lnTo>
                  <a:lnTo>
                    <a:pt x="2036" y="597"/>
                  </a:lnTo>
                  <a:lnTo>
                    <a:pt x="2013" y="597"/>
                  </a:lnTo>
                  <a:lnTo>
                    <a:pt x="2013" y="592"/>
                  </a:lnTo>
                  <a:close/>
                  <a:moveTo>
                    <a:pt x="2053" y="592"/>
                  </a:moveTo>
                  <a:lnTo>
                    <a:pt x="2076" y="592"/>
                  </a:lnTo>
                  <a:lnTo>
                    <a:pt x="2076" y="597"/>
                  </a:lnTo>
                  <a:lnTo>
                    <a:pt x="2053" y="597"/>
                  </a:lnTo>
                  <a:lnTo>
                    <a:pt x="2053" y="592"/>
                  </a:lnTo>
                  <a:close/>
                  <a:moveTo>
                    <a:pt x="2093" y="592"/>
                  </a:moveTo>
                  <a:lnTo>
                    <a:pt x="2116" y="592"/>
                  </a:lnTo>
                  <a:lnTo>
                    <a:pt x="2116" y="597"/>
                  </a:lnTo>
                  <a:lnTo>
                    <a:pt x="2093" y="597"/>
                  </a:lnTo>
                  <a:lnTo>
                    <a:pt x="2093" y="592"/>
                  </a:lnTo>
                  <a:close/>
                  <a:moveTo>
                    <a:pt x="2133" y="592"/>
                  </a:moveTo>
                  <a:lnTo>
                    <a:pt x="2156" y="592"/>
                  </a:lnTo>
                  <a:lnTo>
                    <a:pt x="2156" y="597"/>
                  </a:lnTo>
                  <a:lnTo>
                    <a:pt x="2133" y="597"/>
                  </a:lnTo>
                  <a:lnTo>
                    <a:pt x="2133" y="592"/>
                  </a:lnTo>
                  <a:close/>
                  <a:moveTo>
                    <a:pt x="2174" y="592"/>
                  </a:moveTo>
                  <a:lnTo>
                    <a:pt x="2197" y="592"/>
                  </a:lnTo>
                  <a:lnTo>
                    <a:pt x="2197" y="597"/>
                  </a:lnTo>
                  <a:lnTo>
                    <a:pt x="2174" y="597"/>
                  </a:lnTo>
                  <a:lnTo>
                    <a:pt x="2174" y="592"/>
                  </a:lnTo>
                  <a:close/>
                  <a:moveTo>
                    <a:pt x="2214" y="592"/>
                  </a:moveTo>
                  <a:lnTo>
                    <a:pt x="2237" y="592"/>
                  </a:lnTo>
                  <a:lnTo>
                    <a:pt x="2237" y="597"/>
                  </a:lnTo>
                  <a:lnTo>
                    <a:pt x="2214" y="597"/>
                  </a:lnTo>
                  <a:lnTo>
                    <a:pt x="2214" y="592"/>
                  </a:lnTo>
                  <a:close/>
                  <a:moveTo>
                    <a:pt x="2254" y="592"/>
                  </a:moveTo>
                  <a:lnTo>
                    <a:pt x="2277" y="592"/>
                  </a:lnTo>
                  <a:lnTo>
                    <a:pt x="2277" y="597"/>
                  </a:lnTo>
                  <a:lnTo>
                    <a:pt x="2254" y="597"/>
                  </a:lnTo>
                  <a:lnTo>
                    <a:pt x="2254" y="592"/>
                  </a:lnTo>
                  <a:close/>
                  <a:moveTo>
                    <a:pt x="2294" y="592"/>
                  </a:moveTo>
                  <a:lnTo>
                    <a:pt x="2317" y="592"/>
                  </a:lnTo>
                  <a:lnTo>
                    <a:pt x="2317" y="597"/>
                  </a:lnTo>
                  <a:lnTo>
                    <a:pt x="2294" y="597"/>
                  </a:lnTo>
                  <a:lnTo>
                    <a:pt x="2294" y="592"/>
                  </a:lnTo>
                  <a:close/>
                  <a:moveTo>
                    <a:pt x="2335" y="592"/>
                  </a:moveTo>
                  <a:lnTo>
                    <a:pt x="2358" y="592"/>
                  </a:lnTo>
                  <a:lnTo>
                    <a:pt x="2358" y="597"/>
                  </a:lnTo>
                  <a:lnTo>
                    <a:pt x="2335" y="597"/>
                  </a:lnTo>
                  <a:lnTo>
                    <a:pt x="2335" y="592"/>
                  </a:lnTo>
                  <a:close/>
                  <a:moveTo>
                    <a:pt x="2375" y="592"/>
                  </a:moveTo>
                  <a:lnTo>
                    <a:pt x="2398" y="592"/>
                  </a:lnTo>
                  <a:lnTo>
                    <a:pt x="2398" y="597"/>
                  </a:lnTo>
                  <a:lnTo>
                    <a:pt x="2375" y="597"/>
                  </a:lnTo>
                  <a:lnTo>
                    <a:pt x="2375" y="592"/>
                  </a:lnTo>
                  <a:close/>
                  <a:moveTo>
                    <a:pt x="2415" y="592"/>
                  </a:moveTo>
                  <a:lnTo>
                    <a:pt x="2438" y="592"/>
                  </a:lnTo>
                  <a:lnTo>
                    <a:pt x="2438" y="597"/>
                  </a:lnTo>
                  <a:lnTo>
                    <a:pt x="2415" y="597"/>
                  </a:lnTo>
                  <a:lnTo>
                    <a:pt x="2415" y="592"/>
                  </a:lnTo>
                  <a:close/>
                  <a:moveTo>
                    <a:pt x="2455" y="592"/>
                  </a:moveTo>
                  <a:lnTo>
                    <a:pt x="2478" y="592"/>
                  </a:lnTo>
                  <a:lnTo>
                    <a:pt x="2478" y="597"/>
                  </a:lnTo>
                  <a:lnTo>
                    <a:pt x="2455" y="597"/>
                  </a:lnTo>
                  <a:lnTo>
                    <a:pt x="2455" y="592"/>
                  </a:lnTo>
                  <a:close/>
                  <a:moveTo>
                    <a:pt x="2496" y="592"/>
                  </a:moveTo>
                  <a:lnTo>
                    <a:pt x="2519" y="592"/>
                  </a:lnTo>
                  <a:lnTo>
                    <a:pt x="2519" y="597"/>
                  </a:lnTo>
                  <a:lnTo>
                    <a:pt x="2496" y="597"/>
                  </a:lnTo>
                  <a:lnTo>
                    <a:pt x="2496" y="592"/>
                  </a:lnTo>
                  <a:close/>
                  <a:moveTo>
                    <a:pt x="2536" y="592"/>
                  </a:moveTo>
                  <a:lnTo>
                    <a:pt x="2559" y="592"/>
                  </a:lnTo>
                  <a:lnTo>
                    <a:pt x="2559" y="597"/>
                  </a:lnTo>
                  <a:lnTo>
                    <a:pt x="2536" y="597"/>
                  </a:lnTo>
                  <a:lnTo>
                    <a:pt x="2536" y="592"/>
                  </a:lnTo>
                  <a:close/>
                  <a:moveTo>
                    <a:pt x="2576" y="592"/>
                  </a:moveTo>
                  <a:lnTo>
                    <a:pt x="2599" y="592"/>
                  </a:lnTo>
                  <a:lnTo>
                    <a:pt x="2599" y="597"/>
                  </a:lnTo>
                  <a:lnTo>
                    <a:pt x="2576" y="597"/>
                  </a:lnTo>
                  <a:lnTo>
                    <a:pt x="2576" y="592"/>
                  </a:lnTo>
                  <a:close/>
                  <a:moveTo>
                    <a:pt x="2616" y="592"/>
                  </a:moveTo>
                  <a:lnTo>
                    <a:pt x="2639" y="592"/>
                  </a:lnTo>
                  <a:lnTo>
                    <a:pt x="2639" y="597"/>
                  </a:lnTo>
                  <a:lnTo>
                    <a:pt x="2616" y="597"/>
                  </a:lnTo>
                  <a:lnTo>
                    <a:pt x="2616" y="592"/>
                  </a:lnTo>
                  <a:close/>
                  <a:moveTo>
                    <a:pt x="2657" y="592"/>
                  </a:moveTo>
                  <a:lnTo>
                    <a:pt x="2680" y="592"/>
                  </a:lnTo>
                  <a:lnTo>
                    <a:pt x="2680" y="597"/>
                  </a:lnTo>
                  <a:lnTo>
                    <a:pt x="2657" y="597"/>
                  </a:lnTo>
                  <a:lnTo>
                    <a:pt x="2657" y="592"/>
                  </a:lnTo>
                  <a:close/>
                  <a:moveTo>
                    <a:pt x="2697" y="592"/>
                  </a:moveTo>
                  <a:lnTo>
                    <a:pt x="2720" y="592"/>
                  </a:lnTo>
                  <a:lnTo>
                    <a:pt x="2720" y="597"/>
                  </a:lnTo>
                  <a:lnTo>
                    <a:pt x="2697" y="597"/>
                  </a:lnTo>
                  <a:lnTo>
                    <a:pt x="2697" y="592"/>
                  </a:lnTo>
                  <a:close/>
                  <a:moveTo>
                    <a:pt x="2737" y="592"/>
                  </a:moveTo>
                  <a:lnTo>
                    <a:pt x="2760" y="592"/>
                  </a:lnTo>
                  <a:lnTo>
                    <a:pt x="2760" y="597"/>
                  </a:lnTo>
                  <a:lnTo>
                    <a:pt x="2737" y="597"/>
                  </a:lnTo>
                  <a:lnTo>
                    <a:pt x="2737" y="592"/>
                  </a:lnTo>
                  <a:close/>
                  <a:moveTo>
                    <a:pt x="2777" y="592"/>
                  </a:moveTo>
                  <a:lnTo>
                    <a:pt x="2800" y="592"/>
                  </a:lnTo>
                  <a:lnTo>
                    <a:pt x="2800" y="597"/>
                  </a:lnTo>
                  <a:lnTo>
                    <a:pt x="2777" y="597"/>
                  </a:lnTo>
                  <a:lnTo>
                    <a:pt x="2777" y="592"/>
                  </a:lnTo>
                  <a:close/>
                  <a:moveTo>
                    <a:pt x="2818" y="592"/>
                  </a:moveTo>
                  <a:lnTo>
                    <a:pt x="2841" y="592"/>
                  </a:lnTo>
                  <a:lnTo>
                    <a:pt x="2841" y="597"/>
                  </a:lnTo>
                  <a:lnTo>
                    <a:pt x="2818" y="597"/>
                  </a:lnTo>
                  <a:lnTo>
                    <a:pt x="2818" y="592"/>
                  </a:lnTo>
                  <a:close/>
                  <a:moveTo>
                    <a:pt x="2858" y="592"/>
                  </a:moveTo>
                  <a:lnTo>
                    <a:pt x="2881" y="592"/>
                  </a:lnTo>
                  <a:lnTo>
                    <a:pt x="2881" y="597"/>
                  </a:lnTo>
                  <a:lnTo>
                    <a:pt x="2858" y="597"/>
                  </a:lnTo>
                  <a:lnTo>
                    <a:pt x="2858" y="592"/>
                  </a:lnTo>
                  <a:close/>
                  <a:moveTo>
                    <a:pt x="2898" y="592"/>
                  </a:moveTo>
                  <a:lnTo>
                    <a:pt x="2921" y="592"/>
                  </a:lnTo>
                  <a:lnTo>
                    <a:pt x="2921" y="597"/>
                  </a:lnTo>
                  <a:lnTo>
                    <a:pt x="2898" y="597"/>
                  </a:lnTo>
                  <a:lnTo>
                    <a:pt x="2898" y="592"/>
                  </a:lnTo>
                  <a:close/>
                  <a:moveTo>
                    <a:pt x="2938" y="592"/>
                  </a:moveTo>
                  <a:lnTo>
                    <a:pt x="2940" y="592"/>
                  </a:lnTo>
                  <a:lnTo>
                    <a:pt x="2940" y="597"/>
                  </a:lnTo>
                  <a:lnTo>
                    <a:pt x="2938" y="597"/>
                  </a:lnTo>
                  <a:lnTo>
                    <a:pt x="2938" y="592"/>
                  </a:lnTo>
                  <a:close/>
                  <a:moveTo>
                    <a:pt x="0" y="295"/>
                  </a:moveTo>
                  <a:lnTo>
                    <a:pt x="23" y="295"/>
                  </a:lnTo>
                  <a:lnTo>
                    <a:pt x="23" y="301"/>
                  </a:lnTo>
                  <a:lnTo>
                    <a:pt x="0" y="301"/>
                  </a:lnTo>
                  <a:lnTo>
                    <a:pt x="0" y="295"/>
                  </a:lnTo>
                  <a:close/>
                  <a:moveTo>
                    <a:pt x="40" y="295"/>
                  </a:moveTo>
                  <a:lnTo>
                    <a:pt x="63" y="295"/>
                  </a:lnTo>
                  <a:lnTo>
                    <a:pt x="63" y="301"/>
                  </a:lnTo>
                  <a:lnTo>
                    <a:pt x="40" y="301"/>
                  </a:lnTo>
                  <a:lnTo>
                    <a:pt x="40" y="295"/>
                  </a:lnTo>
                  <a:close/>
                  <a:moveTo>
                    <a:pt x="80" y="295"/>
                  </a:moveTo>
                  <a:lnTo>
                    <a:pt x="103" y="295"/>
                  </a:lnTo>
                  <a:lnTo>
                    <a:pt x="103" y="301"/>
                  </a:lnTo>
                  <a:lnTo>
                    <a:pt x="80" y="301"/>
                  </a:lnTo>
                  <a:lnTo>
                    <a:pt x="80" y="295"/>
                  </a:lnTo>
                  <a:close/>
                  <a:moveTo>
                    <a:pt x="120" y="295"/>
                  </a:moveTo>
                  <a:lnTo>
                    <a:pt x="144" y="295"/>
                  </a:lnTo>
                  <a:lnTo>
                    <a:pt x="144" y="301"/>
                  </a:lnTo>
                  <a:lnTo>
                    <a:pt x="120" y="301"/>
                  </a:lnTo>
                  <a:lnTo>
                    <a:pt x="120" y="295"/>
                  </a:lnTo>
                  <a:close/>
                  <a:moveTo>
                    <a:pt x="161" y="295"/>
                  </a:moveTo>
                  <a:lnTo>
                    <a:pt x="184" y="295"/>
                  </a:lnTo>
                  <a:lnTo>
                    <a:pt x="184" y="301"/>
                  </a:lnTo>
                  <a:lnTo>
                    <a:pt x="161" y="301"/>
                  </a:lnTo>
                  <a:lnTo>
                    <a:pt x="161" y="295"/>
                  </a:lnTo>
                  <a:close/>
                  <a:moveTo>
                    <a:pt x="201" y="295"/>
                  </a:moveTo>
                  <a:lnTo>
                    <a:pt x="224" y="295"/>
                  </a:lnTo>
                  <a:lnTo>
                    <a:pt x="224" y="301"/>
                  </a:lnTo>
                  <a:lnTo>
                    <a:pt x="201" y="301"/>
                  </a:lnTo>
                  <a:lnTo>
                    <a:pt x="201" y="295"/>
                  </a:lnTo>
                  <a:close/>
                  <a:moveTo>
                    <a:pt x="241" y="295"/>
                  </a:moveTo>
                  <a:lnTo>
                    <a:pt x="264" y="295"/>
                  </a:lnTo>
                  <a:lnTo>
                    <a:pt x="264" y="301"/>
                  </a:lnTo>
                  <a:lnTo>
                    <a:pt x="241" y="301"/>
                  </a:lnTo>
                  <a:lnTo>
                    <a:pt x="241" y="295"/>
                  </a:lnTo>
                  <a:close/>
                  <a:moveTo>
                    <a:pt x="282" y="295"/>
                  </a:moveTo>
                  <a:lnTo>
                    <a:pt x="305" y="295"/>
                  </a:lnTo>
                  <a:lnTo>
                    <a:pt x="305" y="301"/>
                  </a:lnTo>
                  <a:lnTo>
                    <a:pt x="282" y="301"/>
                  </a:lnTo>
                  <a:lnTo>
                    <a:pt x="282" y="295"/>
                  </a:lnTo>
                  <a:close/>
                  <a:moveTo>
                    <a:pt x="322" y="295"/>
                  </a:moveTo>
                  <a:lnTo>
                    <a:pt x="345" y="295"/>
                  </a:lnTo>
                  <a:lnTo>
                    <a:pt x="345" y="301"/>
                  </a:lnTo>
                  <a:lnTo>
                    <a:pt x="322" y="301"/>
                  </a:lnTo>
                  <a:lnTo>
                    <a:pt x="322" y="295"/>
                  </a:lnTo>
                  <a:close/>
                  <a:moveTo>
                    <a:pt x="362" y="295"/>
                  </a:moveTo>
                  <a:lnTo>
                    <a:pt x="385" y="295"/>
                  </a:lnTo>
                  <a:lnTo>
                    <a:pt x="385" y="301"/>
                  </a:lnTo>
                  <a:lnTo>
                    <a:pt x="362" y="301"/>
                  </a:lnTo>
                  <a:lnTo>
                    <a:pt x="362" y="295"/>
                  </a:lnTo>
                  <a:close/>
                  <a:moveTo>
                    <a:pt x="402" y="295"/>
                  </a:moveTo>
                  <a:lnTo>
                    <a:pt x="425" y="295"/>
                  </a:lnTo>
                  <a:lnTo>
                    <a:pt x="425" y="301"/>
                  </a:lnTo>
                  <a:lnTo>
                    <a:pt x="402" y="301"/>
                  </a:lnTo>
                  <a:lnTo>
                    <a:pt x="402" y="295"/>
                  </a:lnTo>
                  <a:close/>
                  <a:moveTo>
                    <a:pt x="443" y="295"/>
                  </a:moveTo>
                  <a:lnTo>
                    <a:pt x="466" y="295"/>
                  </a:lnTo>
                  <a:lnTo>
                    <a:pt x="466" y="301"/>
                  </a:lnTo>
                  <a:lnTo>
                    <a:pt x="443" y="301"/>
                  </a:lnTo>
                  <a:lnTo>
                    <a:pt x="443" y="295"/>
                  </a:lnTo>
                  <a:close/>
                  <a:moveTo>
                    <a:pt x="483" y="295"/>
                  </a:moveTo>
                  <a:lnTo>
                    <a:pt x="506" y="295"/>
                  </a:lnTo>
                  <a:lnTo>
                    <a:pt x="506" y="301"/>
                  </a:lnTo>
                  <a:lnTo>
                    <a:pt x="483" y="301"/>
                  </a:lnTo>
                  <a:lnTo>
                    <a:pt x="483" y="295"/>
                  </a:lnTo>
                  <a:close/>
                  <a:moveTo>
                    <a:pt x="523" y="295"/>
                  </a:moveTo>
                  <a:lnTo>
                    <a:pt x="546" y="295"/>
                  </a:lnTo>
                  <a:lnTo>
                    <a:pt x="546" y="301"/>
                  </a:lnTo>
                  <a:lnTo>
                    <a:pt x="523" y="301"/>
                  </a:lnTo>
                  <a:lnTo>
                    <a:pt x="523" y="295"/>
                  </a:lnTo>
                  <a:close/>
                  <a:moveTo>
                    <a:pt x="563" y="295"/>
                  </a:moveTo>
                  <a:lnTo>
                    <a:pt x="586" y="295"/>
                  </a:lnTo>
                  <a:lnTo>
                    <a:pt x="586" y="301"/>
                  </a:lnTo>
                  <a:lnTo>
                    <a:pt x="563" y="301"/>
                  </a:lnTo>
                  <a:lnTo>
                    <a:pt x="563" y="295"/>
                  </a:lnTo>
                  <a:close/>
                  <a:moveTo>
                    <a:pt x="604" y="295"/>
                  </a:moveTo>
                  <a:lnTo>
                    <a:pt x="627" y="295"/>
                  </a:lnTo>
                  <a:lnTo>
                    <a:pt x="627" y="301"/>
                  </a:lnTo>
                  <a:lnTo>
                    <a:pt x="604" y="301"/>
                  </a:lnTo>
                  <a:lnTo>
                    <a:pt x="604" y="295"/>
                  </a:lnTo>
                  <a:close/>
                  <a:moveTo>
                    <a:pt x="644" y="295"/>
                  </a:moveTo>
                  <a:lnTo>
                    <a:pt x="667" y="295"/>
                  </a:lnTo>
                  <a:lnTo>
                    <a:pt x="667" y="301"/>
                  </a:lnTo>
                  <a:lnTo>
                    <a:pt x="644" y="301"/>
                  </a:lnTo>
                  <a:lnTo>
                    <a:pt x="644" y="295"/>
                  </a:lnTo>
                  <a:close/>
                  <a:moveTo>
                    <a:pt x="684" y="295"/>
                  </a:moveTo>
                  <a:lnTo>
                    <a:pt x="707" y="295"/>
                  </a:lnTo>
                  <a:lnTo>
                    <a:pt x="707" y="301"/>
                  </a:lnTo>
                  <a:lnTo>
                    <a:pt x="684" y="301"/>
                  </a:lnTo>
                  <a:lnTo>
                    <a:pt x="684" y="295"/>
                  </a:lnTo>
                  <a:close/>
                  <a:moveTo>
                    <a:pt x="724" y="295"/>
                  </a:moveTo>
                  <a:lnTo>
                    <a:pt x="747" y="295"/>
                  </a:lnTo>
                  <a:lnTo>
                    <a:pt x="747" y="301"/>
                  </a:lnTo>
                  <a:lnTo>
                    <a:pt x="724" y="301"/>
                  </a:lnTo>
                  <a:lnTo>
                    <a:pt x="724" y="295"/>
                  </a:lnTo>
                  <a:close/>
                  <a:moveTo>
                    <a:pt x="765" y="295"/>
                  </a:moveTo>
                  <a:lnTo>
                    <a:pt x="788" y="295"/>
                  </a:lnTo>
                  <a:lnTo>
                    <a:pt x="788" y="301"/>
                  </a:lnTo>
                  <a:lnTo>
                    <a:pt x="765" y="301"/>
                  </a:lnTo>
                  <a:lnTo>
                    <a:pt x="765" y="295"/>
                  </a:lnTo>
                  <a:close/>
                  <a:moveTo>
                    <a:pt x="805" y="295"/>
                  </a:moveTo>
                  <a:lnTo>
                    <a:pt x="828" y="295"/>
                  </a:lnTo>
                  <a:lnTo>
                    <a:pt x="828" y="301"/>
                  </a:lnTo>
                  <a:lnTo>
                    <a:pt x="805" y="301"/>
                  </a:lnTo>
                  <a:lnTo>
                    <a:pt x="805" y="295"/>
                  </a:lnTo>
                  <a:close/>
                  <a:moveTo>
                    <a:pt x="845" y="295"/>
                  </a:moveTo>
                  <a:lnTo>
                    <a:pt x="868" y="295"/>
                  </a:lnTo>
                  <a:lnTo>
                    <a:pt x="868" y="301"/>
                  </a:lnTo>
                  <a:lnTo>
                    <a:pt x="845" y="301"/>
                  </a:lnTo>
                  <a:lnTo>
                    <a:pt x="845" y="295"/>
                  </a:lnTo>
                  <a:close/>
                  <a:moveTo>
                    <a:pt x="885" y="295"/>
                  </a:moveTo>
                  <a:lnTo>
                    <a:pt x="908" y="295"/>
                  </a:lnTo>
                  <a:lnTo>
                    <a:pt x="908" y="301"/>
                  </a:lnTo>
                  <a:lnTo>
                    <a:pt x="885" y="301"/>
                  </a:lnTo>
                  <a:lnTo>
                    <a:pt x="885" y="295"/>
                  </a:lnTo>
                  <a:close/>
                  <a:moveTo>
                    <a:pt x="926" y="295"/>
                  </a:moveTo>
                  <a:lnTo>
                    <a:pt x="949" y="295"/>
                  </a:lnTo>
                  <a:lnTo>
                    <a:pt x="949" y="301"/>
                  </a:lnTo>
                  <a:lnTo>
                    <a:pt x="926" y="301"/>
                  </a:lnTo>
                  <a:lnTo>
                    <a:pt x="926" y="295"/>
                  </a:lnTo>
                  <a:close/>
                  <a:moveTo>
                    <a:pt x="966" y="295"/>
                  </a:moveTo>
                  <a:lnTo>
                    <a:pt x="989" y="295"/>
                  </a:lnTo>
                  <a:lnTo>
                    <a:pt x="989" y="301"/>
                  </a:lnTo>
                  <a:lnTo>
                    <a:pt x="966" y="301"/>
                  </a:lnTo>
                  <a:lnTo>
                    <a:pt x="966" y="295"/>
                  </a:lnTo>
                  <a:close/>
                  <a:moveTo>
                    <a:pt x="1006" y="295"/>
                  </a:moveTo>
                  <a:lnTo>
                    <a:pt x="1029" y="295"/>
                  </a:lnTo>
                  <a:lnTo>
                    <a:pt x="1029" y="301"/>
                  </a:lnTo>
                  <a:lnTo>
                    <a:pt x="1006" y="301"/>
                  </a:lnTo>
                  <a:lnTo>
                    <a:pt x="1006" y="295"/>
                  </a:lnTo>
                  <a:close/>
                  <a:moveTo>
                    <a:pt x="1046" y="295"/>
                  </a:moveTo>
                  <a:lnTo>
                    <a:pt x="1069" y="295"/>
                  </a:lnTo>
                  <a:lnTo>
                    <a:pt x="1069" y="301"/>
                  </a:lnTo>
                  <a:lnTo>
                    <a:pt x="1046" y="301"/>
                  </a:lnTo>
                  <a:lnTo>
                    <a:pt x="1046" y="295"/>
                  </a:lnTo>
                  <a:close/>
                  <a:moveTo>
                    <a:pt x="1087" y="295"/>
                  </a:moveTo>
                  <a:lnTo>
                    <a:pt x="1110" y="295"/>
                  </a:lnTo>
                  <a:lnTo>
                    <a:pt x="1110" y="301"/>
                  </a:lnTo>
                  <a:lnTo>
                    <a:pt x="1087" y="301"/>
                  </a:lnTo>
                  <a:lnTo>
                    <a:pt x="1087" y="295"/>
                  </a:lnTo>
                  <a:close/>
                  <a:moveTo>
                    <a:pt x="1127" y="295"/>
                  </a:moveTo>
                  <a:lnTo>
                    <a:pt x="1150" y="295"/>
                  </a:lnTo>
                  <a:lnTo>
                    <a:pt x="1150" y="301"/>
                  </a:lnTo>
                  <a:lnTo>
                    <a:pt x="1127" y="301"/>
                  </a:lnTo>
                  <a:lnTo>
                    <a:pt x="1127" y="295"/>
                  </a:lnTo>
                  <a:close/>
                  <a:moveTo>
                    <a:pt x="1167" y="295"/>
                  </a:moveTo>
                  <a:lnTo>
                    <a:pt x="1190" y="295"/>
                  </a:lnTo>
                  <a:lnTo>
                    <a:pt x="1190" y="301"/>
                  </a:lnTo>
                  <a:lnTo>
                    <a:pt x="1167" y="301"/>
                  </a:lnTo>
                  <a:lnTo>
                    <a:pt x="1167" y="295"/>
                  </a:lnTo>
                  <a:close/>
                  <a:moveTo>
                    <a:pt x="1207" y="295"/>
                  </a:moveTo>
                  <a:lnTo>
                    <a:pt x="1230" y="295"/>
                  </a:lnTo>
                  <a:lnTo>
                    <a:pt x="1230" y="301"/>
                  </a:lnTo>
                  <a:lnTo>
                    <a:pt x="1207" y="301"/>
                  </a:lnTo>
                  <a:lnTo>
                    <a:pt x="1207" y="295"/>
                  </a:lnTo>
                  <a:close/>
                  <a:moveTo>
                    <a:pt x="1248" y="295"/>
                  </a:moveTo>
                  <a:lnTo>
                    <a:pt x="1271" y="295"/>
                  </a:lnTo>
                  <a:lnTo>
                    <a:pt x="1271" y="301"/>
                  </a:lnTo>
                  <a:lnTo>
                    <a:pt x="1248" y="301"/>
                  </a:lnTo>
                  <a:lnTo>
                    <a:pt x="1248" y="295"/>
                  </a:lnTo>
                  <a:close/>
                  <a:moveTo>
                    <a:pt x="1288" y="295"/>
                  </a:moveTo>
                  <a:lnTo>
                    <a:pt x="1311" y="295"/>
                  </a:lnTo>
                  <a:lnTo>
                    <a:pt x="1311" y="301"/>
                  </a:lnTo>
                  <a:lnTo>
                    <a:pt x="1288" y="301"/>
                  </a:lnTo>
                  <a:lnTo>
                    <a:pt x="1288" y="295"/>
                  </a:lnTo>
                  <a:close/>
                  <a:moveTo>
                    <a:pt x="1328" y="295"/>
                  </a:moveTo>
                  <a:lnTo>
                    <a:pt x="1351" y="295"/>
                  </a:lnTo>
                  <a:lnTo>
                    <a:pt x="1351" y="301"/>
                  </a:lnTo>
                  <a:lnTo>
                    <a:pt x="1328" y="301"/>
                  </a:lnTo>
                  <a:lnTo>
                    <a:pt x="1328" y="295"/>
                  </a:lnTo>
                  <a:close/>
                  <a:moveTo>
                    <a:pt x="1368" y="295"/>
                  </a:moveTo>
                  <a:lnTo>
                    <a:pt x="1391" y="295"/>
                  </a:lnTo>
                  <a:lnTo>
                    <a:pt x="1391" y="301"/>
                  </a:lnTo>
                  <a:lnTo>
                    <a:pt x="1368" y="301"/>
                  </a:lnTo>
                  <a:lnTo>
                    <a:pt x="1368" y="295"/>
                  </a:lnTo>
                  <a:close/>
                  <a:moveTo>
                    <a:pt x="1409" y="295"/>
                  </a:moveTo>
                  <a:lnTo>
                    <a:pt x="1432" y="295"/>
                  </a:lnTo>
                  <a:lnTo>
                    <a:pt x="1432" y="301"/>
                  </a:lnTo>
                  <a:lnTo>
                    <a:pt x="1409" y="301"/>
                  </a:lnTo>
                  <a:lnTo>
                    <a:pt x="1409" y="295"/>
                  </a:lnTo>
                  <a:close/>
                  <a:moveTo>
                    <a:pt x="1449" y="295"/>
                  </a:moveTo>
                  <a:lnTo>
                    <a:pt x="1472" y="295"/>
                  </a:lnTo>
                  <a:lnTo>
                    <a:pt x="1472" y="301"/>
                  </a:lnTo>
                  <a:lnTo>
                    <a:pt x="1449" y="301"/>
                  </a:lnTo>
                  <a:lnTo>
                    <a:pt x="1449" y="295"/>
                  </a:lnTo>
                  <a:close/>
                  <a:moveTo>
                    <a:pt x="1489" y="295"/>
                  </a:moveTo>
                  <a:lnTo>
                    <a:pt x="1512" y="295"/>
                  </a:lnTo>
                  <a:lnTo>
                    <a:pt x="1512" y="301"/>
                  </a:lnTo>
                  <a:lnTo>
                    <a:pt x="1489" y="301"/>
                  </a:lnTo>
                  <a:lnTo>
                    <a:pt x="1489" y="295"/>
                  </a:lnTo>
                  <a:close/>
                  <a:moveTo>
                    <a:pt x="1529" y="295"/>
                  </a:moveTo>
                  <a:lnTo>
                    <a:pt x="1552" y="295"/>
                  </a:lnTo>
                  <a:lnTo>
                    <a:pt x="1552" y="301"/>
                  </a:lnTo>
                  <a:lnTo>
                    <a:pt x="1529" y="301"/>
                  </a:lnTo>
                  <a:lnTo>
                    <a:pt x="1529" y="295"/>
                  </a:lnTo>
                  <a:close/>
                  <a:moveTo>
                    <a:pt x="1570" y="295"/>
                  </a:moveTo>
                  <a:lnTo>
                    <a:pt x="1593" y="295"/>
                  </a:lnTo>
                  <a:lnTo>
                    <a:pt x="1593" y="301"/>
                  </a:lnTo>
                  <a:lnTo>
                    <a:pt x="1570" y="301"/>
                  </a:lnTo>
                  <a:lnTo>
                    <a:pt x="1570" y="295"/>
                  </a:lnTo>
                  <a:close/>
                  <a:moveTo>
                    <a:pt x="1610" y="295"/>
                  </a:moveTo>
                  <a:lnTo>
                    <a:pt x="1633" y="295"/>
                  </a:lnTo>
                  <a:lnTo>
                    <a:pt x="1633" y="301"/>
                  </a:lnTo>
                  <a:lnTo>
                    <a:pt x="1610" y="301"/>
                  </a:lnTo>
                  <a:lnTo>
                    <a:pt x="1610" y="295"/>
                  </a:lnTo>
                  <a:close/>
                  <a:moveTo>
                    <a:pt x="1650" y="295"/>
                  </a:moveTo>
                  <a:lnTo>
                    <a:pt x="1673" y="295"/>
                  </a:lnTo>
                  <a:lnTo>
                    <a:pt x="1673" y="301"/>
                  </a:lnTo>
                  <a:lnTo>
                    <a:pt x="1650" y="301"/>
                  </a:lnTo>
                  <a:lnTo>
                    <a:pt x="1650" y="295"/>
                  </a:lnTo>
                  <a:close/>
                  <a:moveTo>
                    <a:pt x="1691" y="295"/>
                  </a:moveTo>
                  <a:lnTo>
                    <a:pt x="1714" y="295"/>
                  </a:lnTo>
                  <a:lnTo>
                    <a:pt x="1714" y="301"/>
                  </a:lnTo>
                  <a:lnTo>
                    <a:pt x="1691" y="301"/>
                  </a:lnTo>
                  <a:lnTo>
                    <a:pt x="1691" y="295"/>
                  </a:lnTo>
                  <a:close/>
                  <a:moveTo>
                    <a:pt x="1731" y="295"/>
                  </a:moveTo>
                  <a:lnTo>
                    <a:pt x="1754" y="295"/>
                  </a:lnTo>
                  <a:lnTo>
                    <a:pt x="1754" y="301"/>
                  </a:lnTo>
                  <a:lnTo>
                    <a:pt x="1731" y="301"/>
                  </a:lnTo>
                  <a:lnTo>
                    <a:pt x="1731" y="295"/>
                  </a:lnTo>
                  <a:close/>
                  <a:moveTo>
                    <a:pt x="1771" y="295"/>
                  </a:moveTo>
                  <a:lnTo>
                    <a:pt x="1794" y="295"/>
                  </a:lnTo>
                  <a:lnTo>
                    <a:pt x="1794" y="301"/>
                  </a:lnTo>
                  <a:lnTo>
                    <a:pt x="1771" y="301"/>
                  </a:lnTo>
                  <a:lnTo>
                    <a:pt x="1771" y="295"/>
                  </a:lnTo>
                  <a:close/>
                  <a:moveTo>
                    <a:pt x="1811" y="295"/>
                  </a:moveTo>
                  <a:lnTo>
                    <a:pt x="1834" y="295"/>
                  </a:lnTo>
                  <a:lnTo>
                    <a:pt x="1834" y="301"/>
                  </a:lnTo>
                  <a:lnTo>
                    <a:pt x="1811" y="301"/>
                  </a:lnTo>
                  <a:lnTo>
                    <a:pt x="1811" y="295"/>
                  </a:lnTo>
                  <a:close/>
                  <a:moveTo>
                    <a:pt x="1852" y="295"/>
                  </a:moveTo>
                  <a:lnTo>
                    <a:pt x="1875" y="295"/>
                  </a:lnTo>
                  <a:lnTo>
                    <a:pt x="1875" y="301"/>
                  </a:lnTo>
                  <a:lnTo>
                    <a:pt x="1852" y="301"/>
                  </a:lnTo>
                  <a:lnTo>
                    <a:pt x="1852" y="295"/>
                  </a:lnTo>
                  <a:close/>
                  <a:moveTo>
                    <a:pt x="1892" y="295"/>
                  </a:moveTo>
                  <a:lnTo>
                    <a:pt x="1915" y="295"/>
                  </a:lnTo>
                  <a:lnTo>
                    <a:pt x="1915" y="301"/>
                  </a:lnTo>
                  <a:lnTo>
                    <a:pt x="1892" y="301"/>
                  </a:lnTo>
                  <a:lnTo>
                    <a:pt x="1892" y="295"/>
                  </a:lnTo>
                  <a:close/>
                  <a:moveTo>
                    <a:pt x="1932" y="295"/>
                  </a:moveTo>
                  <a:lnTo>
                    <a:pt x="1955" y="295"/>
                  </a:lnTo>
                  <a:lnTo>
                    <a:pt x="1955" y="301"/>
                  </a:lnTo>
                  <a:lnTo>
                    <a:pt x="1932" y="301"/>
                  </a:lnTo>
                  <a:lnTo>
                    <a:pt x="1932" y="295"/>
                  </a:lnTo>
                  <a:close/>
                  <a:moveTo>
                    <a:pt x="1972" y="295"/>
                  </a:moveTo>
                  <a:lnTo>
                    <a:pt x="1995" y="295"/>
                  </a:lnTo>
                  <a:lnTo>
                    <a:pt x="1995" y="301"/>
                  </a:lnTo>
                  <a:lnTo>
                    <a:pt x="1972" y="301"/>
                  </a:lnTo>
                  <a:lnTo>
                    <a:pt x="1972" y="295"/>
                  </a:lnTo>
                  <a:close/>
                  <a:moveTo>
                    <a:pt x="2013" y="295"/>
                  </a:moveTo>
                  <a:lnTo>
                    <a:pt x="2036" y="295"/>
                  </a:lnTo>
                  <a:lnTo>
                    <a:pt x="2036" y="301"/>
                  </a:lnTo>
                  <a:lnTo>
                    <a:pt x="2013" y="301"/>
                  </a:lnTo>
                  <a:lnTo>
                    <a:pt x="2013" y="295"/>
                  </a:lnTo>
                  <a:close/>
                  <a:moveTo>
                    <a:pt x="2053" y="295"/>
                  </a:moveTo>
                  <a:lnTo>
                    <a:pt x="2076" y="295"/>
                  </a:lnTo>
                  <a:lnTo>
                    <a:pt x="2076" y="301"/>
                  </a:lnTo>
                  <a:lnTo>
                    <a:pt x="2053" y="301"/>
                  </a:lnTo>
                  <a:lnTo>
                    <a:pt x="2053" y="295"/>
                  </a:lnTo>
                  <a:close/>
                  <a:moveTo>
                    <a:pt x="2093" y="295"/>
                  </a:moveTo>
                  <a:lnTo>
                    <a:pt x="2116" y="295"/>
                  </a:lnTo>
                  <a:lnTo>
                    <a:pt x="2116" y="301"/>
                  </a:lnTo>
                  <a:lnTo>
                    <a:pt x="2093" y="301"/>
                  </a:lnTo>
                  <a:lnTo>
                    <a:pt x="2093" y="295"/>
                  </a:lnTo>
                  <a:close/>
                  <a:moveTo>
                    <a:pt x="2133" y="295"/>
                  </a:moveTo>
                  <a:lnTo>
                    <a:pt x="2156" y="295"/>
                  </a:lnTo>
                  <a:lnTo>
                    <a:pt x="2156" y="301"/>
                  </a:lnTo>
                  <a:lnTo>
                    <a:pt x="2133" y="301"/>
                  </a:lnTo>
                  <a:lnTo>
                    <a:pt x="2133" y="295"/>
                  </a:lnTo>
                  <a:close/>
                  <a:moveTo>
                    <a:pt x="2174" y="295"/>
                  </a:moveTo>
                  <a:lnTo>
                    <a:pt x="2197" y="295"/>
                  </a:lnTo>
                  <a:lnTo>
                    <a:pt x="2197" y="301"/>
                  </a:lnTo>
                  <a:lnTo>
                    <a:pt x="2174" y="301"/>
                  </a:lnTo>
                  <a:lnTo>
                    <a:pt x="2174" y="295"/>
                  </a:lnTo>
                  <a:close/>
                  <a:moveTo>
                    <a:pt x="2214" y="295"/>
                  </a:moveTo>
                  <a:lnTo>
                    <a:pt x="2237" y="295"/>
                  </a:lnTo>
                  <a:lnTo>
                    <a:pt x="2237" y="301"/>
                  </a:lnTo>
                  <a:lnTo>
                    <a:pt x="2214" y="301"/>
                  </a:lnTo>
                  <a:lnTo>
                    <a:pt x="2214" y="295"/>
                  </a:lnTo>
                  <a:close/>
                  <a:moveTo>
                    <a:pt x="2254" y="295"/>
                  </a:moveTo>
                  <a:lnTo>
                    <a:pt x="2277" y="295"/>
                  </a:lnTo>
                  <a:lnTo>
                    <a:pt x="2277" y="301"/>
                  </a:lnTo>
                  <a:lnTo>
                    <a:pt x="2254" y="301"/>
                  </a:lnTo>
                  <a:lnTo>
                    <a:pt x="2254" y="295"/>
                  </a:lnTo>
                  <a:close/>
                  <a:moveTo>
                    <a:pt x="2294" y="295"/>
                  </a:moveTo>
                  <a:lnTo>
                    <a:pt x="2317" y="295"/>
                  </a:lnTo>
                  <a:lnTo>
                    <a:pt x="2317" y="301"/>
                  </a:lnTo>
                  <a:lnTo>
                    <a:pt x="2294" y="301"/>
                  </a:lnTo>
                  <a:lnTo>
                    <a:pt x="2294" y="295"/>
                  </a:lnTo>
                  <a:close/>
                  <a:moveTo>
                    <a:pt x="2335" y="295"/>
                  </a:moveTo>
                  <a:lnTo>
                    <a:pt x="2358" y="295"/>
                  </a:lnTo>
                  <a:lnTo>
                    <a:pt x="2358" y="301"/>
                  </a:lnTo>
                  <a:lnTo>
                    <a:pt x="2335" y="301"/>
                  </a:lnTo>
                  <a:lnTo>
                    <a:pt x="2335" y="295"/>
                  </a:lnTo>
                  <a:close/>
                  <a:moveTo>
                    <a:pt x="2375" y="295"/>
                  </a:moveTo>
                  <a:lnTo>
                    <a:pt x="2398" y="295"/>
                  </a:lnTo>
                  <a:lnTo>
                    <a:pt x="2398" y="301"/>
                  </a:lnTo>
                  <a:lnTo>
                    <a:pt x="2375" y="301"/>
                  </a:lnTo>
                  <a:lnTo>
                    <a:pt x="2375" y="295"/>
                  </a:lnTo>
                  <a:close/>
                  <a:moveTo>
                    <a:pt x="2415" y="295"/>
                  </a:moveTo>
                  <a:lnTo>
                    <a:pt x="2438" y="295"/>
                  </a:lnTo>
                  <a:lnTo>
                    <a:pt x="2438" y="301"/>
                  </a:lnTo>
                  <a:lnTo>
                    <a:pt x="2415" y="301"/>
                  </a:lnTo>
                  <a:lnTo>
                    <a:pt x="2415" y="295"/>
                  </a:lnTo>
                  <a:close/>
                  <a:moveTo>
                    <a:pt x="2455" y="295"/>
                  </a:moveTo>
                  <a:lnTo>
                    <a:pt x="2478" y="295"/>
                  </a:lnTo>
                  <a:lnTo>
                    <a:pt x="2478" y="301"/>
                  </a:lnTo>
                  <a:lnTo>
                    <a:pt x="2455" y="301"/>
                  </a:lnTo>
                  <a:lnTo>
                    <a:pt x="2455" y="295"/>
                  </a:lnTo>
                  <a:close/>
                  <a:moveTo>
                    <a:pt x="2496" y="295"/>
                  </a:moveTo>
                  <a:lnTo>
                    <a:pt x="2519" y="295"/>
                  </a:lnTo>
                  <a:lnTo>
                    <a:pt x="2519" y="301"/>
                  </a:lnTo>
                  <a:lnTo>
                    <a:pt x="2496" y="301"/>
                  </a:lnTo>
                  <a:lnTo>
                    <a:pt x="2496" y="295"/>
                  </a:lnTo>
                  <a:close/>
                  <a:moveTo>
                    <a:pt x="2536" y="295"/>
                  </a:moveTo>
                  <a:lnTo>
                    <a:pt x="2559" y="295"/>
                  </a:lnTo>
                  <a:lnTo>
                    <a:pt x="2559" y="301"/>
                  </a:lnTo>
                  <a:lnTo>
                    <a:pt x="2536" y="301"/>
                  </a:lnTo>
                  <a:lnTo>
                    <a:pt x="2536" y="295"/>
                  </a:lnTo>
                  <a:close/>
                  <a:moveTo>
                    <a:pt x="2576" y="295"/>
                  </a:moveTo>
                  <a:lnTo>
                    <a:pt x="2599" y="295"/>
                  </a:lnTo>
                  <a:lnTo>
                    <a:pt x="2599" y="301"/>
                  </a:lnTo>
                  <a:lnTo>
                    <a:pt x="2576" y="301"/>
                  </a:lnTo>
                  <a:lnTo>
                    <a:pt x="2576" y="295"/>
                  </a:lnTo>
                  <a:close/>
                  <a:moveTo>
                    <a:pt x="2616" y="295"/>
                  </a:moveTo>
                  <a:lnTo>
                    <a:pt x="2639" y="295"/>
                  </a:lnTo>
                  <a:lnTo>
                    <a:pt x="2639" y="301"/>
                  </a:lnTo>
                  <a:lnTo>
                    <a:pt x="2616" y="301"/>
                  </a:lnTo>
                  <a:lnTo>
                    <a:pt x="2616" y="295"/>
                  </a:lnTo>
                  <a:close/>
                  <a:moveTo>
                    <a:pt x="2657" y="295"/>
                  </a:moveTo>
                  <a:lnTo>
                    <a:pt x="2680" y="295"/>
                  </a:lnTo>
                  <a:lnTo>
                    <a:pt x="2680" y="301"/>
                  </a:lnTo>
                  <a:lnTo>
                    <a:pt x="2657" y="301"/>
                  </a:lnTo>
                  <a:lnTo>
                    <a:pt x="2657" y="295"/>
                  </a:lnTo>
                  <a:close/>
                  <a:moveTo>
                    <a:pt x="2697" y="295"/>
                  </a:moveTo>
                  <a:lnTo>
                    <a:pt x="2720" y="295"/>
                  </a:lnTo>
                  <a:lnTo>
                    <a:pt x="2720" y="301"/>
                  </a:lnTo>
                  <a:lnTo>
                    <a:pt x="2697" y="301"/>
                  </a:lnTo>
                  <a:lnTo>
                    <a:pt x="2697" y="295"/>
                  </a:lnTo>
                  <a:close/>
                  <a:moveTo>
                    <a:pt x="2737" y="295"/>
                  </a:moveTo>
                  <a:lnTo>
                    <a:pt x="2760" y="295"/>
                  </a:lnTo>
                  <a:lnTo>
                    <a:pt x="2760" y="301"/>
                  </a:lnTo>
                  <a:lnTo>
                    <a:pt x="2737" y="301"/>
                  </a:lnTo>
                  <a:lnTo>
                    <a:pt x="2737" y="295"/>
                  </a:lnTo>
                  <a:close/>
                  <a:moveTo>
                    <a:pt x="2777" y="295"/>
                  </a:moveTo>
                  <a:lnTo>
                    <a:pt x="2800" y="295"/>
                  </a:lnTo>
                  <a:lnTo>
                    <a:pt x="2800" y="301"/>
                  </a:lnTo>
                  <a:lnTo>
                    <a:pt x="2777" y="301"/>
                  </a:lnTo>
                  <a:lnTo>
                    <a:pt x="2777" y="295"/>
                  </a:lnTo>
                  <a:close/>
                  <a:moveTo>
                    <a:pt x="2818" y="295"/>
                  </a:moveTo>
                  <a:lnTo>
                    <a:pt x="2841" y="295"/>
                  </a:lnTo>
                  <a:lnTo>
                    <a:pt x="2841" y="301"/>
                  </a:lnTo>
                  <a:lnTo>
                    <a:pt x="2818" y="301"/>
                  </a:lnTo>
                  <a:lnTo>
                    <a:pt x="2818" y="295"/>
                  </a:lnTo>
                  <a:close/>
                  <a:moveTo>
                    <a:pt x="2858" y="295"/>
                  </a:moveTo>
                  <a:lnTo>
                    <a:pt x="2881" y="295"/>
                  </a:lnTo>
                  <a:lnTo>
                    <a:pt x="2881" y="301"/>
                  </a:lnTo>
                  <a:lnTo>
                    <a:pt x="2858" y="301"/>
                  </a:lnTo>
                  <a:lnTo>
                    <a:pt x="2858" y="295"/>
                  </a:lnTo>
                  <a:close/>
                  <a:moveTo>
                    <a:pt x="2898" y="295"/>
                  </a:moveTo>
                  <a:lnTo>
                    <a:pt x="2921" y="295"/>
                  </a:lnTo>
                  <a:lnTo>
                    <a:pt x="2921" y="301"/>
                  </a:lnTo>
                  <a:lnTo>
                    <a:pt x="2898" y="301"/>
                  </a:lnTo>
                  <a:lnTo>
                    <a:pt x="2898" y="295"/>
                  </a:lnTo>
                  <a:close/>
                  <a:moveTo>
                    <a:pt x="2938" y="295"/>
                  </a:moveTo>
                  <a:lnTo>
                    <a:pt x="2940" y="295"/>
                  </a:lnTo>
                  <a:lnTo>
                    <a:pt x="2940" y="301"/>
                  </a:lnTo>
                  <a:lnTo>
                    <a:pt x="2938" y="301"/>
                  </a:lnTo>
                  <a:lnTo>
                    <a:pt x="2938" y="295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5"/>
                  </a:lnTo>
                  <a:lnTo>
                    <a:pt x="0" y="5"/>
                  </a:lnTo>
                  <a:lnTo>
                    <a:pt x="0" y="0"/>
                  </a:lnTo>
                  <a:close/>
                  <a:moveTo>
                    <a:pt x="40" y="0"/>
                  </a:moveTo>
                  <a:lnTo>
                    <a:pt x="63" y="0"/>
                  </a:lnTo>
                  <a:lnTo>
                    <a:pt x="63" y="5"/>
                  </a:lnTo>
                  <a:lnTo>
                    <a:pt x="40" y="5"/>
                  </a:lnTo>
                  <a:lnTo>
                    <a:pt x="40" y="0"/>
                  </a:lnTo>
                  <a:close/>
                  <a:moveTo>
                    <a:pt x="80" y="0"/>
                  </a:moveTo>
                  <a:lnTo>
                    <a:pt x="103" y="0"/>
                  </a:lnTo>
                  <a:lnTo>
                    <a:pt x="103" y="5"/>
                  </a:lnTo>
                  <a:lnTo>
                    <a:pt x="80" y="5"/>
                  </a:lnTo>
                  <a:lnTo>
                    <a:pt x="80" y="0"/>
                  </a:lnTo>
                  <a:close/>
                  <a:moveTo>
                    <a:pt x="120" y="0"/>
                  </a:moveTo>
                  <a:lnTo>
                    <a:pt x="144" y="0"/>
                  </a:lnTo>
                  <a:lnTo>
                    <a:pt x="144" y="5"/>
                  </a:lnTo>
                  <a:lnTo>
                    <a:pt x="120" y="5"/>
                  </a:lnTo>
                  <a:lnTo>
                    <a:pt x="120" y="0"/>
                  </a:lnTo>
                  <a:close/>
                  <a:moveTo>
                    <a:pt x="161" y="0"/>
                  </a:moveTo>
                  <a:lnTo>
                    <a:pt x="184" y="0"/>
                  </a:lnTo>
                  <a:lnTo>
                    <a:pt x="184" y="5"/>
                  </a:lnTo>
                  <a:lnTo>
                    <a:pt x="161" y="5"/>
                  </a:lnTo>
                  <a:lnTo>
                    <a:pt x="161" y="0"/>
                  </a:lnTo>
                  <a:close/>
                  <a:moveTo>
                    <a:pt x="201" y="0"/>
                  </a:moveTo>
                  <a:lnTo>
                    <a:pt x="224" y="0"/>
                  </a:lnTo>
                  <a:lnTo>
                    <a:pt x="224" y="5"/>
                  </a:lnTo>
                  <a:lnTo>
                    <a:pt x="201" y="5"/>
                  </a:lnTo>
                  <a:lnTo>
                    <a:pt x="201" y="0"/>
                  </a:lnTo>
                  <a:close/>
                  <a:moveTo>
                    <a:pt x="241" y="0"/>
                  </a:moveTo>
                  <a:lnTo>
                    <a:pt x="264" y="0"/>
                  </a:lnTo>
                  <a:lnTo>
                    <a:pt x="264" y="5"/>
                  </a:lnTo>
                  <a:lnTo>
                    <a:pt x="241" y="5"/>
                  </a:lnTo>
                  <a:lnTo>
                    <a:pt x="241" y="0"/>
                  </a:lnTo>
                  <a:close/>
                  <a:moveTo>
                    <a:pt x="282" y="0"/>
                  </a:moveTo>
                  <a:lnTo>
                    <a:pt x="305" y="0"/>
                  </a:lnTo>
                  <a:lnTo>
                    <a:pt x="305" y="5"/>
                  </a:lnTo>
                  <a:lnTo>
                    <a:pt x="282" y="5"/>
                  </a:lnTo>
                  <a:lnTo>
                    <a:pt x="282" y="0"/>
                  </a:lnTo>
                  <a:close/>
                  <a:moveTo>
                    <a:pt x="322" y="0"/>
                  </a:moveTo>
                  <a:lnTo>
                    <a:pt x="345" y="0"/>
                  </a:lnTo>
                  <a:lnTo>
                    <a:pt x="345" y="5"/>
                  </a:lnTo>
                  <a:lnTo>
                    <a:pt x="322" y="5"/>
                  </a:lnTo>
                  <a:lnTo>
                    <a:pt x="322" y="0"/>
                  </a:lnTo>
                  <a:close/>
                  <a:moveTo>
                    <a:pt x="362" y="0"/>
                  </a:moveTo>
                  <a:lnTo>
                    <a:pt x="385" y="0"/>
                  </a:lnTo>
                  <a:lnTo>
                    <a:pt x="385" y="5"/>
                  </a:lnTo>
                  <a:lnTo>
                    <a:pt x="362" y="5"/>
                  </a:lnTo>
                  <a:lnTo>
                    <a:pt x="362" y="0"/>
                  </a:lnTo>
                  <a:close/>
                  <a:moveTo>
                    <a:pt x="402" y="0"/>
                  </a:moveTo>
                  <a:lnTo>
                    <a:pt x="425" y="0"/>
                  </a:lnTo>
                  <a:lnTo>
                    <a:pt x="425" y="5"/>
                  </a:lnTo>
                  <a:lnTo>
                    <a:pt x="402" y="5"/>
                  </a:lnTo>
                  <a:lnTo>
                    <a:pt x="402" y="0"/>
                  </a:lnTo>
                  <a:close/>
                  <a:moveTo>
                    <a:pt x="443" y="0"/>
                  </a:moveTo>
                  <a:lnTo>
                    <a:pt x="466" y="0"/>
                  </a:lnTo>
                  <a:lnTo>
                    <a:pt x="466" y="5"/>
                  </a:lnTo>
                  <a:lnTo>
                    <a:pt x="443" y="5"/>
                  </a:lnTo>
                  <a:lnTo>
                    <a:pt x="443" y="0"/>
                  </a:lnTo>
                  <a:close/>
                  <a:moveTo>
                    <a:pt x="483" y="0"/>
                  </a:moveTo>
                  <a:lnTo>
                    <a:pt x="506" y="0"/>
                  </a:lnTo>
                  <a:lnTo>
                    <a:pt x="506" y="5"/>
                  </a:lnTo>
                  <a:lnTo>
                    <a:pt x="483" y="5"/>
                  </a:lnTo>
                  <a:lnTo>
                    <a:pt x="483" y="0"/>
                  </a:lnTo>
                  <a:close/>
                  <a:moveTo>
                    <a:pt x="523" y="0"/>
                  </a:moveTo>
                  <a:lnTo>
                    <a:pt x="546" y="0"/>
                  </a:lnTo>
                  <a:lnTo>
                    <a:pt x="546" y="5"/>
                  </a:lnTo>
                  <a:lnTo>
                    <a:pt x="523" y="5"/>
                  </a:lnTo>
                  <a:lnTo>
                    <a:pt x="523" y="0"/>
                  </a:lnTo>
                  <a:close/>
                  <a:moveTo>
                    <a:pt x="563" y="0"/>
                  </a:moveTo>
                  <a:lnTo>
                    <a:pt x="586" y="0"/>
                  </a:lnTo>
                  <a:lnTo>
                    <a:pt x="586" y="5"/>
                  </a:lnTo>
                  <a:lnTo>
                    <a:pt x="563" y="5"/>
                  </a:lnTo>
                  <a:lnTo>
                    <a:pt x="563" y="0"/>
                  </a:lnTo>
                  <a:close/>
                  <a:moveTo>
                    <a:pt x="604" y="0"/>
                  </a:moveTo>
                  <a:lnTo>
                    <a:pt x="627" y="0"/>
                  </a:lnTo>
                  <a:lnTo>
                    <a:pt x="627" y="5"/>
                  </a:lnTo>
                  <a:lnTo>
                    <a:pt x="604" y="5"/>
                  </a:lnTo>
                  <a:lnTo>
                    <a:pt x="604" y="0"/>
                  </a:lnTo>
                  <a:close/>
                  <a:moveTo>
                    <a:pt x="644" y="0"/>
                  </a:moveTo>
                  <a:lnTo>
                    <a:pt x="667" y="0"/>
                  </a:lnTo>
                  <a:lnTo>
                    <a:pt x="667" y="5"/>
                  </a:lnTo>
                  <a:lnTo>
                    <a:pt x="644" y="5"/>
                  </a:lnTo>
                  <a:lnTo>
                    <a:pt x="644" y="0"/>
                  </a:lnTo>
                  <a:close/>
                  <a:moveTo>
                    <a:pt x="684" y="0"/>
                  </a:moveTo>
                  <a:lnTo>
                    <a:pt x="707" y="0"/>
                  </a:lnTo>
                  <a:lnTo>
                    <a:pt x="707" y="5"/>
                  </a:lnTo>
                  <a:lnTo>
                    <a:pt x="684" y="5"/>
                  </a:lnTo>
                  <a:lnTo>
                    <a:pt x="684" y="0"/>
                  </a:lnTo>
                  <a:close/>
                  <a:moveTo>
                    <a:pt x="724" y="0"/>
                  </a:moveTo>
                  <a:lnTo>
                    <a:pt x="747" y="0"/>
                  </a:lnTo>
                  <a:lnTo>
                    <a:pt x="747" y="5"/>
                  </a:lnTo>
                  <a:lnTo>
                    <a:pt x="724" y="5"/>
                  </a:lnTo>
                  <a:lnTo>
                    <a:pt x="724" y="0"/>
                  </a:lnTo>
                  <a:close/>
                  <a:moveTo>
                    <a:pt x="765" y="0"/>
                  </a:moveTo>
                  <a:lnTo>
                    <a:pt x="788" y="0"/>
                  </a:lnTo>
                  <a:lnTo>
                    <a:pt x="788" y="5"/>
                  </a:lnTo>
                  <a:lnTo>
                    <a:pt x="765" y="5"/>
                  </a:lnTo>
                  <a:lnTo>
                    <a:pt x="765" y="0"/>
                  </a:lnTo>
                  <a:close/>
                  <a:moveTo>
                    <a:pt x="805" y="0"/>
                  </a:moveTo>
                  <a:lnTo>
                    <a:pt x="828" y="0"/>
                  </a:lnTo>
                  <a:lnTo>
                    <a:pt x="828" y="5"/>
                  </a:lnTo>
                  <a:lnTo>
                    <a:pt x="805" y="5"/>
                  </a:lnTo>
                  <a:lnTo>
                    <a:pt x="805" y="0"/>
                  </a:lnTo>
                  <a:close/>
                  <a:moveTo>
                    <a:pt x="845" y="0"/>
                  </a:moveTo>
                  <a:lnTo>
                    <a:pt x="868" y="0"/>
                  </a:lnTo>
                  <a:lnTo>
                    <a:pt x="868" y="5"/>
                  </a:lnTo>
                  <a:lnTo>
                    <a:pt x="845" y="5"/>
                  </a:lnTo>
                  <a:lnTo>
                    <a:pt x="845" y="0"/>
                  </a:lnTo>
                  <a:close/>
                  <a:moveTo>
                    <a:pt x="885" y="0"/>
                  </a:moveTo>
                  <a:lnTo>
                    <a:pt x="908" y="0"/>
                  </a:lnTo>
                  <a:lnTo>
                    <a:pt x="908" y="5"/>
                  </a:lnTo>
                  <a:lnTo>
                    <a:pt x="885" y="5"/>
                  </a:lnTo>
                  <a:lnTo>
                    <a:pt x="885" y="0"/>
                  </a:lnTo>
                  <a:close/>
                  <a:moveTo>
                    <a:pt x="926" y="0"/>
                  </a:moveTo>
                  <a:lnTo>
                    <a:pt x="949" y="0"/>
                  </a:lnTo>
                  <a:lnTo>
                    <a:pt x="949" y="5"/>
                  </a:lnTo>
                  <a:lnTo>
                    <a:pt x="926" y="5"/>
                  </a:lnTo>
                  <a:lnTo>
                    <a:pt x="926" y="0"/>
                  </a:lnTo>
                  <a:close/>
                  <a:moveTo>
                    <a:pt x="966" y="0"/>
                  </a:moveTo>
                  <a:lnTo>
                    <a:pt x="989" y="0"/>
                  </a:lnTo>
                  <a:lnTo>
                    <a:pt x="989" y="5"/>
                  </a:lnTo>
                  <a:lnTo>
                    <a:pt x="966" y="5"/>
                  </a:lnTo>
                  <a:lnTo>
                    <a:pt x="966" y="0"/>
                  </a:lnTo>
                  <a:close/>
                  <a:moveTo>
                    <a:pt x="1006" y="0"/>
                  </a:moveTo>
                  <a:lnTo>
                    <a:pt x="1029" y="0"/>
                  </a:lnTo>
                  <a:lnTo>
                    <a:pt x="1029" y="5"/>
                  </a:lnTo>
                  <a:lnTo>
                    <a:pt x="1006" y="5"/>
                  </a:lnTo>
                  <a:lnTo>
                    <a:pt x="1006" y="0"/>
                  </a:lnTo>
                  <a:close/>
                  <a:moveTo>
                    <a:pt x="1046" y="0"/>
                  </a:moveTo>
                  <a:lnTo>
                    <a:pt x="1069" y="0"/>
                  </a:lnTo>
                  <a:lnTo>
                    <a:pt x="1069" y="5"/>
                  </a:lnTo>
                  <a:lnTo>
                    <a:pt x="1046" y="5"/>
                  </a:lnTo>
                  <a:lnTo>
                    <a:pt x="1046" y="0"/>
                  </a:lnTo>
                  <a:close/>
                  <a:moveTo>
                    <a:pt x="1087" y="0"/>
                  </a:moveTo>
                  <a:lnTo>
                    <a:pt x="1110" y="0"/>
                  </a:lnTo>
                  <a:lnTo>
                    <a:pt x="1110" y="5"/>
                  </a:lnTo>
                  <a:lnTo>
                    <a:pt x="1087" y="5"/>
                  </a:lnTo>
                  <a:lnTo>
                    <a:pt x="1087" y="0"/>
                  </a:lnTo>
                  <a:close/>
                  <a:moveTo>
                    <a:pt x="1127" y="0"/>
                  </a:moveTo>
                  <a:lnTo>
                    <a:pt x="1150" y="0"/>
                  </a:lnTo>
                  <a:lnTo>
                    <a:pt x="1150" y="5"/>
                  </a:lnTo>
                  <a:lnTo>
                    <a:pt x="1127" y="5"/>
                  </a:lnTo>
                  <a:lnTo>
                    <a:pt x="1127" y="0"/>
                  </a:lnTo>
                  <a:close/>
                  <a:moveTo>
                    <a:pt x="1167" y="0"/>
                  </a:moveTo>
                  <a:lnTo>
                    <a:pt x="1190" y="0"/>
                  </a:lnTo>
                  <a:lnTo>
                    <a:pt x="1190" y="5"/>
                  </a:lnTo>
                  <a:lnTo>
                    <a:pt x="1167" y="5"/>
                  </a:lnTo>
                  <a:lnTo>
                    <a:pt x="1167" y="0"/>
                  </a:lnTo>
                  <a:close/>
                  <a:moveTo>
                    <a:pt x="1207" y="0"/>
                  </a:moveTo>
                  <a:lnTo>
                    <a:pt x="1230" y="0"/>
                  </a:lnTo>
                  <a:lnTo>
                    <a:pt x="1230" y="5"/>
                  </a:lnTo>
                  <a:lnTo>
                    <a:pt x="1207" y="5"/>
                  </a:lnTo>
                  <a:lnTo>
                    <a:pt x="1207" y="0"/>
                  </a:lnTo>
                  <a:close/>
                  <a:moveTo>
                    <a:pt x="1248" y="0"/>
                  </a:moveTo>
                  <a:lnTo>
                    <a:pt x="1271" y="0"/>
                  </a:lnTo>
                  <a:lnTo>
                    <a:pt x="1271" y="5"/>
                  </a:lnTo>
                  <a:lnTo>
                    <a:pt x="1248" y="5"/>
                  </a:lnTo>
                  <a:lnTo>
                    <a:pt x="1248" y="0"/>
                  </a:lnTo>
                  <a:close/>
                  <a:moveTo>
                    <a:pt x="1288" y="0"/>
                  </a:moveTo>
                  <a:lnTo>
                    <a:pt x="1311" y="0"/>
                  </a:lnTo>
                  <a:lnTo>
                    <a:pt x="1311" y="5"/>
                  </a:lnTo>
                  <a:lnTo>
                    <a:pt x="1288" y="5"/>
                  </a:lnTo>
                  <a:lnTo>
                    <a:pt x="1288" y="0"/>
                  </a:lnTo>
                  <a:close/>
                  <a:moveTo>
                    <a:pt x="1328" y="0"/>
                  </a:moveTo>
                  <a:lnTo>
                    <a:pt x="1351" y="0"/>
                  </a:lnTo>
                  <a:lnTo>
                    <a:pt x="1351" y="5"/>
                  </a:lnTo>
                  <a:lnTo>
                    <a:pt x="1328" y="5"/>
                  </a:lnTo>
                  <a:lnTo>
                    <a:pt x="1328" y="0"/>
                  </a:lnTo>
                  <a:close/>
                  <a:moveTo>
                    <a:pt x="1368" y="0"/>
                  </a:moveTo>
                  <a:lnTo>
                    <a:pt x="1391" y="0"/>
                  </a:lnTo>
                  <a:lnTo>
                    <a:pt x="1391" y="5"/>
                  </a:lnTo>
                  <a:lnTo>
                    <a:pt x="1368" y="5"/>
                  </a:lnTo>
                  <a:lnTo>
                    <a:pt x="1368" y="0"/>
                  </a:lnTo>
                  <a:close/>
                  <a:moveTo>
                    <a:pt x="1409" y="0"/>
                  </a:moveTo>
                  <a:lnTo>
                    <a:pt x="1432" y="0"/>
                  </a:lnTo>
                  <a:lnTo>
                    <a:pt x="1432" y="5"/>
                  </a:lnTo>
                  <a:lnTo>
                    <a:pt x="1409" y="5"/>
                  </a:lnTo>
                  <a:lnTo>
                    <a:pt x="1409" y="0"/>
                  </a:lnTo>
                  <a:close/>
                  <a:moveTo>
                    <a:pt x="1449" y="0"/>
                  </a:moveTo>
                  <a:lnTo>
                    <a:pt x="1472" y="0"/>
                  </a:lnTo>
                  <a:lnTo>
                    <a:pt x="1472" y="5"/>
                  </a:lnTo>
                  <a:lnTo>
                    <a:pt x="1449" y="5"/>
                  </a:lnTo>
                  <a:lnTo>
                    <a:pt x="1449" y="0"/>
                  </a:lnTo>
                  <a:close/>
                  <a:moveTo>
                    <a:pt x="1489" y="0"/>
                  </a:moveTo>
                  <a:lnTo>
                    <a:pt x="1512" y="0"/>
                  </a:lnTo>
                  <a:lnTo>
                    <a:pt x="1512" y="5"/>
                  </a:lnTo>
                  <a:lnTo>
                    <a:pt x="1489" y="5"/>
                  </a:lnTo>
                  <a:lnTo>
                    <a:pt x="1489" y="0"/>
                  </a:lnTo>
                  <a:close/>
                  <a:moveTo>
                    <a:pt x="1529" y="0"/>
                  </a:moveTo>
                  <a:lnTo>
                    <a:pt x="1552" y="0"/>
                  </a:lnTo>
                  <a:lnTo>
                    <a:pt x="1552" y="5"/>
                  </a:lnTo>
                  <a:lnTo>
                    <a:pt x="1529" y="5"/>
                  </a:lnTo>
                  <a:lnTo>
                    <a:pt x="1529" y="0"/>
                  </a:lnTo>
                  <a:close/>
                  <a:moveTo>
                    <a:pt x="1570" y="0"/>
                  </a:moveTo>
                  <a:lnTo>
                    <a:pt x="1593" y="0"/>
                  </a:lnTo>
                  <a:lnTo>
                    <a:pt x="1593" y="5"/>
                  </a:lnTo>
                  <a:lnTo>
                    <a:pt x="1570" y="5"/>
                  </a:lnTo>
                  <a:lnTo>
                    <a:pt x="1570" y="0"/>
                  </a:lnTo>
                  <a:close/>
                  <a:moveTo>
                    <a:pt x="1610" y="0"/>
                  </a:moveTo>
                  <a:lnTo>
                    <a:pt x="1633" y="0"/>
                  </a:lnTo>
                  <a:lnTo>
                    <a:pt x="1633" y="5"/>
                  </a:lnTo>
                  <a:lnTo>
                    <a:pt x="1610" y="5"/>
                  </a:lnTo>
                  <a:lnTo>
                    <a:pt x="1610" y="0"/>
                  </a:lnTo>
                  <a:close/>
                  <a:moveTo>
                    <a:pt x="1650" y="0"/>
                  </a:moveTo>
                  <a:lnTo>
                    <a:pt x="1673" y="0"/>
                  </a:lnTo>
                  <a:lnTo>
                    <a:pt x="1673" y="5"/>
                  </a:lnTo>
                  <a:lnTo>
                    <a:pt x="1650" y="5"/>
                  </a:lnTo>
                  <a:lnTo>
                    <a:pt x="1650" y="0"/>
                  </a:lnTo>
                  <a:close/>
                  <a:moveTo>
                    <a:pt x="1691" y="0"/>
                  </a:moveTo>
                  <a:lnTo>
                    <a:pt x="1714" y="0"/>
                  </a:lnTo>
                  <a:lnTo>
                    <a:pt x="1714" y="5"/>
                  </a:lnTo>
                  <a:lnTo>
                    <a:pt x="1691" y="5"/>
                  </a:lnTo>
                  <a:lnTo>
                    <a:pt x="1691" y="0"/>
                  </a:lnTo>
                  <a:close/>
                  <a:moveTo>
                    <a:pt x="1731" y="0"/>
                  </a:moveTo>
                  <a:lnTo>
                    <a:pt x="1754" y="0"/>
                  </a:lnTo>
                  <a:lnTo>
                    <a:pt x="1754" y="5"/>
                  </a:lnTo>
                  <a:lnTo>
                    <a:pt x="1731" y="5"/>
                  </a:lnTo>
                  <a:lnTo>
                    <a:pt x="1731" y="0"/>
                  </a:lnTo>
                  <a:close/>
                  <a:moveTo>
                    <a:pt x="1771" y="0"/>
                  </a:moveTo>
                  <a:lnTo>
                    <a:pt x="1794" y="0"/>
                  </a:lnTo>
                  <a:lnTo>
                    <a:pt x="1794" y="5"/>
                  </a:lnTo>
                  <a:lnTo>
                    <a:pt x="1771" y="5"/>
                  </a:lnTo>
                  <a:lnTo>
                    <a:pt x="1771" y="0"/>
                  </a:lnTo>
                  <a:close/>
                  <a:moveTo>
                    <a:pt x="1811" y="0"/>
                  </a:moveTo>
                  <a:lnTo>
                    <a:pt x="1834" y="0"/>
                  </a:lnTo>
                  <a:lnTo>
                    <a:pt x="1834" y="5"/>
                  </a:lnTo>
                  <a:lnTo>
                    <a:pt x="1811" y="5"/>
                  </a:lnTo>
                  <a:lnTo>
                    <a:pt x="1811" y="0"/>
                  </a:lnTo>
                  <a:close/>
                  <a:moveTo>
                    <a:pt x="1852" y="0"/>
                  </a:moveTo>
                  <a:lnTo>
                    <a:pt x="1875" y="0"/>
                  </a:lnTo>
                  <a:lnTo>
                    <a:pt x="1875" y="5"/>
                  </a:lnTo>
                  <a:lnTo>
                    <a:pt x="1852" y="5"/>
                  </a:lnTo>
                  <a:lnTo>
                    <a:pt x="1852" y="0"/>
                  </a:lnTo>
                  <a:close/>
                  <a:moveTo>
                    <a:pt x="1892" y="0"/>
                  </a:moveTo>
                  <a:lnTo>
                    <a:pt x="1915" y="0"/>
                  </a:lnTo>
                  <a:lnTo>
                    <a:pt x="1915" y="5"/>
                  </a:lnTo>
                  <a:lnTo>
                    <a:pt x="1892" y="5"/>
                  </a:lnTo>
                  <a:lnTo>
                    <a:pt x="1892" y="0"/>
                  </a:lnTo>
                  <a:close/>
                  <a:moveTo>
                    <a:pt x="1932" y="0"/>
                  </a:moveTo>
                  <a:lnTo>
                    <a:pt x="1955" y="0"/>
                  </a:lnTo>
                  <a:lnTo>
                    <a:pt x="1955" y="5"/>
                  </a:lnTo>
                  <a:lnTo>
                    <a:pt x="1932" y="5"/>
                  </a:lnTo>
                  <a:lnTo>
                    <a:pt x="1932" y="0"/>
                  </a:lnTo>
                  <a:close/>
                  <a:moveTo>
                    <a:pt x="1972" y="0"/>
                  </a:moveTo>
                  <a:lnTo>
                    <a:pt x="1995" y="0"/>
                  </a:lnTo>
                  <a:lnTo>
                    <a:pt x="1995" y="5"/>
                  </a:lnTo>
                  <a:lnTo>
                    <a:pt x="1972" y="5"/>
                  </a:lnTo>
                  <a:lnTo>
                    <a:pt x="1972" y="0"/>
                  </a:lnTo>
                  <a:close/>
                  <a:moveTo>
                    <a:pt x="2013" y="0"/>
                  </a:moveTo>
                  <a:lnTo>
                    <a:pt x="2036" y="0"/>
                  </a:lnTo>
                  <a:lnTo>
                    <a:pt x="2036" y="5"/>
                  </a:lnTo>
                  <a:lnTo>
                    <a:pt x="2013" y="5"/>
                  </a:lnTo>
                  <a:lnTo>
                    <a:pt x="2013" y="0"/>
                  </a:lnTo>
                  <a:close/>
                  <a:moveTo>
                    <a:pt x="2053" y="0"/>
                  </a:moveTo>
                  <a:lnTo>
                    <a:pt x="2076" y="0"/>
                  </a:lnTo>
                  <a:lnTo>
                    <a:pt x="2076" y="5"/>
                  </a:lnTo>
                  <a:lnTo>
                    <a:pt x="2053" y="5"/>
                  </a:lnTo>
                  <a:lnTo>
                    <a:pt x="2053" y="0"/>
                  </a:lnTo>
                  <a:close/>
                  <a:moveTo>
                    <a:pt x="2093" y="0"/>
                  </a:moveTo>
                  <a:lnTo>
                    <a:pt x="2116" y="0"/>
                  </a:lnTo>
                  <a:lnTo>
                    <a:pt x="2116" y="5"/>
                  </a:lnTo>
                  <a:lnTo>
                    <a:pt x="2093" y="5"/>
                  </a:lnTo>
                  <a:lnTo>
                    <a:pt x="2093" y="0"/>
                  </a:lnTo>
                  <a:close/>
                  <a:moveTo>
                    <a:pt x="2133" y="0"/>
                  </a:moveTo>
                  <a:lnTo>
                    <a:pt x="2156" y="0"/>
                  </a:lnTo>
                  <a:lnTo>
                    <a:pt x="2156" y="5"/>
                  </a:lnTo>
                  <a:lnTo>
                    <a:pt x="2133" y="5"/>
                  </a:lnTo>
                  <a:lnTo>
                    <a:pt x="2133" y="0"/>
                  </a:lnTo>
                  <a:close/>
                  <a:moveTo>
                    <a:pt x="2174" y="0"/>
                  </a:moveTo>
                  <a:lnTo>
                    <a:pt x="2197" y="0"/>
                  </a:lnTo>
                  <a:lnTo>
                    <a:pt x="2197" y="5"/>
                  </a:lnTo>
                  <a:lnTo>
                    <a:pt x="2174" y="5"/>
                  </a:lnTo>
                  <a:lnTo>
                    <a:pt x="2174" y="0"/>
                  </a:lnTo>
                  <a:close/>
                  <a:moveTo>
                    <a:pt x="2214" y="0"/>
                  </a:moveTo>
                  <a:lnTo>
                    <a:pt x="2237" y="0"/>
                  </a:lnTo>
                  <a:lnTo>
                    <a:pt x="2237" y="5"/>
                  </a:lnTo>
                  <a:lnTo>
                    <a:pt x="2214" y="5"/>
                  </a:lnTo>
                  <a:lnTo>
                    <a:pt x="2214" y="0"/>
                  </a:lnTo>
                  <a:close/>
                  <a:moveTo>
                    <a:pt x="2254" y="0"/>
                  </a:moveTo>
                  <a:lnTo>
                    <a:pt x="2277" y="0"/>
                  </a:lnTo>
                  <a:lnTo>
                    <a:pt x="2277" y="5"/>
                  </a:lnTo>
                  <a:lnTo>
                    <a:pt x="2254" y="5"/>
                  </a:lnTo>
                  <a:lnTo>
                    <a:pt x="2254" y="0"/>
                  </a:lnTo>
                  <a:close/>
                  <a:moveTo>
                    <a:pt x="2294" y="0"/>
                  </a:moveTo>
                  <a:lnTo>
                    <a:pt x="2317" y="0"/>
                  </a:lnTo>
                  <a:lnTo>
                    <a:pt x="2317" y="5"/>
                  </a:lnTo>
                  <a:lnTo>
                    <a:pt x="2294" y="5"/>
                  </a:lnTo>
                  <a:lnTo>
                    <a:pt x="2294" y="0"/>
                  </a:lnTo>
                  <a:close/>
                  <a:moveTo>
                    <a:pt x="2335" y="0"/>
                  </a:moveTo>
                  <a:lnTo>
                    <a:pt x="2358" y="0"/>
                  </a:lnTo>
                  <a:lnTo>
                    <a:pt x="2358" y="5"/>
                  </a:lnTo>
                  <a:lnTo>
                    <a:pt x="2335" y="5"/>
                  </a:lnTo>
                  <a:lnTo>
                    <a:pt x="2335" y="0"/>
                  </a:lnTo>
                  <a:close/>
                  <a:moveTo>
                    <a:pt x="2375" y="0"/>
                  </a:moveTo>
                  <a:lnTo>
                    <a:pt x="2398" y="0"/>
                  </a:lnTo>
                  <a:lnTo>
                    <a:pt x="2398" y="5"/>
                  </a:lnTo>
                  <a:lnTo>
                    <a:pt x="2375" y="5"/>
                  </a:lnTo>
                  <a:lnTo>
                    <a:pt x="2375" y="0"/>
                  </a:lnTo>
                  <a:close/>
                  <a:moveTo>
                    <a:pt x="2415" y="0"/>
                  </a:moveTo>
                  <a:lnTo>
                    <a:pt x="2438" y="0"/>
                  </a:lnTo>
                  <a:lnTo>
                    <a:pt x="2438" y="5"/>
                  </a:lnTo>
                  <a:lnTo>
                    <a:pt x="2415" y="5"/>
                  </a:lnTo>
                  <a:lnTo>
                    <a:pt x="2415" y="0"/>
                  </a:lnTo>
                  <a:close/>
                  <a:moveTo>
                    <a:pt x="2455" y="0"/>
                  </a:moveTo>
                  <a:lnTo>
                    <a:pt x="2478" y="0"/>
                  </a:lnTo>
                  <a:lnTo>
                    <a:pt x="2478" y="5"/>
                  </a:lnTo>
                  <a:lnTo>
                    <a:pt x="2455" y="5"/>
                  </a:lnTo>
                  <a:lnTo>
                    <a:pt x="2455" y="0"/>
                  </a:lnTo>
                  <a:close/>
                  <a:moveTo>
                    <a:pt x="2496" y="0"/>
                  </a:moveTo>
                  <a:lnTo>
                    <a:pt x="2519" y="0"/>
                  </a:lnTo>
                  <a:lnTo>
                    <a:pt x="2519" y="5"/>
                  </a:lnTo>
                  <a:lnTo>
                    <a:pt x="2496" y="5"/>
                  </a:lnTo>
                  <a:lnTo>
                    <a:pt x="2496" y="0"/>
                  </a:lnTo>
                  <a:close/>
                  <a:moveTo>
                    <a:pt x="2536" y="0"/>
                  </a:moveTo>
                  <a:lnTo>
                    <a:pt x="2559" y="0"/>
                  </a:lnTo>
                  <a:lnTo>
                    <a:pt x="2559" y="5"/>
                  </a:lnTo>
                  <a:lnTo>
                    <a:pt x="2536" y="5"/>
                  </a:lnTo>
                  <a:lnTo>
                    <a:pt x="2536" y="0"/>
                  </a:lnTo>
                  <a:close/>
                  <a:moveTo>
                    <a:pt x="2576" y="0"/>
                  </a:moveTo>
                  <a:lnTo>
                    <a:pt x="2599" y="0"/>
                  </a:lnTo>
                  <a:lnTo>
                    <a:pt x="2599" y="5"/>
                  </a:lnTo>
                  <a:lnTo>
                    <a:pt x="2576" y="5"/>
                  </a:lnTo>
                  <a:lnTo>
                    <a:pt x="2576" y="0"/>
                  </a:lnTo>
                  <a:close/>
                  <a:moveTo>
                    <a:pt x="2616" y="0"/>
                  </a:moveTo>
                  <a:lnTo>
                    <a:pt x="2639" y="0"/>
                  </a:lnTo>
                  <a:lnTo>
                    <a:pt x="2639" y="5"/>
                  </a:lnTo>
                  <a:lnTo>
                    <a:pt x="2616" y="5"/>
                  </a:lnTo>
                  <a:lnTo>
                    <a:pt x="2616" y="0"/>
                  </a:lnTo>
                  <a:close/>
                  <a:moveTo>
                    <a:pt x="2657" y="0"/>
                  </a:moveTo>
                  <a:lnTo>
                    <a:pt x="2680" y="0"/>
                  </a:lnTo>
                  <a:lnTo>
                    <a:pt x="2680" y="5"/>
                  </a:lnTo>
                  <a:lnTo>
                    <a:pt x="2657" y="5"/>
                  </a:lnTo>
                  <a:lnTo>
                    <a:pt x="2657" y="0"/>
                  </a:lnTo>
                  <a:close/>
                  <a:moveTo>
                    <a:pt x="2697" y="0"/>
                  </a:moveTo>
                  <a:lnTo>
                    <a:pt x="2720" y="0"/>
                  </a:lnTo>
                  <a:lnTo>
                    <a:pt x="2720" y="5"/>
                  </a:lnTo>
                  <a:lnTo>
                    <a:pt x="2697" y="5"/>
                  </a:lnTo>
                  <a:lnTo>
                    <a:pt x="2697" y="0"/>
                  </a:lnTo>
                  <a:close/>
                  <a:moveTo>
                    <a:pt x="2737" y="0"/>
                  </a:moveTo>
                  <a:lnTo>
                    <a:pt x="2760" y="0"/>
                  </a:lnTo>
                  <a:lnTo>
                    <a:pt x="2760" y="5"/>
                  </a:lnTo>
                  <a:lnTo>
                    <a:pt x="2737" y="5"/>
                  </a:lnTo>
                  <a:lnTo>
                    <a:pt x="2737" y="0"/>
                  </a:lnTo>
                  <a:close/>
                  <a:moveTo>
                    <a:pt x="2777" y="0"/>
                  </a:moveTo>
                  <a:lnTo>
                    <a:pt x="2800" y="0"/>
                  </a:lnTo>
                  <a:lnTo>
                    <a:pt x="2800" y="5"/>
                  </a:lnTo>
                  <a:lnTo>
                    <a:pt x="2777" y="5"/>
                  </a:lnTo>
                  <a:lnTo>
                    <a:pt x="2777" y="0"/>
                  </a:lnTo>
                  <a:close/>
                  <a:moveTo>
                    <a:pt x="2818" y="0"/>
                  </a:moveTo>
                  <a:lnTo>
                    <a:pt x="2841" y="0"/>
                  </a:lnTo>
                  <a:lnTo>
                    <a:pt x="2841" y="5"/>
                  </a:lnTo>
                  <a:lnTo>
                    <a:pt x="2818" y="5"/>
                  </a:lnTo>
                  <a:lnTo>
                    <a:pt x="2818" y="0"/>
                  </a:lnTo>
                  <a:close/>
                  <a:moveTo>
                    <a:pt x="2858" y="0"/>
                  </a:moveTo>
                  <a:lnTo>
                    <a:pt x="2881" y="0"/>
                  </a:lnTo>
                  <a:lnTo>
                    <a:pt x="2881" y="5"/>
                  </a:lnTo>
                  <a:lnTo>
                    <a:pt x="2858" y="5"/>
                  </a:lnTo>
                  <a:lnTo>
                    <a:pt x="2858" y="0"/>
                  </a:lnTo>
                  <a:close/>
                  <a:moveTo>
                    <a:pt x="2898" y="0"/>
                  </a:moveTo>
                  <a:lnTo>
                    <a:pt x="2921" y="0"/>
                  </a:lnTo>
                  <a:lnTo>
                    <a:pt x="2921" y="5"/>
                  </a:lnTo>
                  <a:lnTo>
                    <a:pt x="2898" y="5"/>
                  </a:lnTo>
                  <a:lnTo>
                    <a:pt x="2898" y="0"/>
                  </a:lnTo>
                  <a:close/>
                  <a:moveTo>
                    <a:pt x="2938" y="0"/>
                  </a:moveTo>
                  <a:lnTo>
                    <a:pt x="2940" y="0"/>
                  </a:lnTo>
                  <a:lnTo>
                    <a:pt x="2940" y="5"/>
                  </a:lnTo>
                  <a:lnTo>
                    <a:pt x="2938" y="5"/>
                  </a:lnTo>
                  <a:lnTo>
                    <a:pt x="2938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5" name="Freeform 7"/>
            <p:cNvSpPr>
              <a:spLocks noEditPoints="1"/>
            </p:cNvSpPr>
            <p:nvPr/>
          </p:nvSpPr>
          <p:spPr bwMode="auto">
            <a:xfrm>
              <a:off x="8993163" y="1857369"/>
              <a:ext cx="7937" cy="4225920"/>
            </a:xfrm>
            <a:custGeom>
              <a:avLst/>
              <a:gdLst>
                <a:gd name="T0" fmla="*/ 7937 w 5"/>
                <a:gd name="T1" fmla="*/ 63500 h 2662"/>
                <a:gd name="T2" fmla="*/ 7937 w 5"/>
                <a:gd name="T3" fmla="*/ 163512 h 2662"/>
                <a:gd name="T4" fmla="*/ 0 w 5"/>
                <a:gd name="T5" fmla="*/ 227012 h 2662"/>
                <a:gd name="T6" fmla="*/ 0 w 5"/>
                <a:gd name="T7" fmla="*/ 254000 h 2662"/>
                <a:gd name="T8" fmla="*/ 7937 w 5"/>
                <a:gd name="T9" fmla="*/ 317500 h 2662"/>
                <a:gd name="T10" fmla="*/ 7937 w 5"/>
                <a:gd name="T11" fmla="*/ 446087 h 2662"/>
                <a:gd name="T12" fmla="*/ 7937 w 5"/>
                <a:gd name="T13" fmla="*/ 546099 h 2662"/>
                <a:gd name="T14" fmla="*/ 0 w 5"/>
                <a:gd name="T15" fmla="*/ 609599 h 2662"/>
                <a:gd name="T16" fmla="*/ 0 w 5"/>
                <a:gd name="T17" fmla="*/ 636587 h 2662"/>
                <a:gd name="T18" fmla="*/ 7937 w 5"/>
                <a:gd name="T19" fmla="*/ 700087 h 2662"/>
                <a:gd name="T20" fmla="*/ 7937 w 5"/>
                <a:gd name="T21" fmla="*/ 828674 h 2662"/>
                <a:gd name="T22" fmla="*/ 7937 w 5"/>
                <a:gd name="T23" fmla="*/ 928686 h 2662"/>
                <a:gd name="T24" fmla="*/ 0 w 5"/>
                <a:gd name="T25" fmla="*/ 992186 h 2662"/>
                <a:gd name="T26" fmla="*/ 0 w 5"/>
                <a:gd name="T27" fmla="*/ 1019174 h 2662"/>
                <a:gd name="T28" fmla="*/ 7937 w 5"/>
                <a:gd name="T29" fmla="*/ 1082674 h 2662"/>
                <a:gd name="T30" fmla="*/ 7937 w 5"/>
                <a:gd name="T31" fmla="*/ 1211261 h 2662"/>
                <a:gd name="T32" fmla="*/ 7937 w 5"/>
                <a:gd name="T33" fmla="*/ 1311273 h 2662"/>
                <a:gd name="T34" fmla="*/ 0 w 5"/>
                <a:gd name="T35" fmla="*/ 1374773 h 2662"/>
                <a:gd name="T36" fmla="*/ 0 w 5"/>
                <a:gd name="T37" fmla="*/ 1401761 h 2662"/>
                <a:gd name="T38" fmla="*/ 7937 w 5"/>
                <a:gd name="T39" fmla="*/ 1465261 h 2662"/>
                <a:gd name="T40" fmla="*/ 7937 w 5"/>
                <a:gd name="T41" fmla="*/ 1593848 h 2662"/>
                <a:gd name="T42" fmla="*/ 7937 w 5"/>
                <a:gd name="T43" fmla="*/ 1693860 h 2662"/>
                <a:gd name="T44" fmla="*/ 0 w 5"/>
                <a:gd name="T45" fmla="*/ 1757360 h 2662"/>
                <a:gd name="T46" fmla="*/ 0 w 5"/>
                <a:gd name="T47" fmla="*/ 1784348 h 2662"/>
                <a:gd name="T48" fmla="*/ 7937 w 5"/>
                <a:gd name="T49" fmla="*/ 1847848 h 2662"/>
                <a:gd name="T50" fmla="*/ 7937 w 5"/>
                <a:gd name="T51" fmla="*/ 1976435 h 2662"/>
                <a:gd name="T52" fmla="*/ 7937 w 5"/>
                <a:gd name="T53" fmla="*/ 2076448 h 2662"/>
                <a:gd name="T54" fmla="*/ 0 w 5"/>
                <a:gd name="T55" fmla="*/ 2139947 h 2662"/>
                <a:gd name="T56" fmla="*/ 0 w 5"/>
                <a:gd name="T57" fmla="*/ 2166935 h 2662"/>
                <a:gd name="T58" fmla="*/ 7937 w 5"/>
                <a:gd name="T59" fmla="*/ 2230435 h 2662"/>
                <a:gd name="T60" fmla="*/ 7937 w 5"/>
                <a:gd name="T61" fmla="*/ 2357435 h 2662"/>
                <a:gd name="T62" fmla="*/ 7937 w 5"/>
                <a:gd name="T63" fmla="*/ 2459035 h 2662"/>
                <a:gd name="T64" fmla="*/ 0 w 5"/>
                <a:gd name="T65" fmla="*/ 2522535 h 2662"/>
                <a:gd name="T66" fmla="*/ 0 w 5"/>
                <a:gd name="T67" fmla="*/ 2549522 h 2662"/>
                <a:gd name="T68" fmla="*/ 7937 w 5"/>
                <a:gd name="T69" fmla="*/ 2613022 h 2662"/>
                <a:gd name="T70" fmla="*/ 7937 w 5"/>
                <a:gd name="T71" fmla="*/ 2740022 h 2662"/>
                <a:gd name="T72" fmla="*/ 7937 w 5"/>
                <a:gd name="T73" fmla="*/ 2841622 h 2662"/>
                <a:gd name="T74" fmla="*/ 0 w 5"/>
                <a:gd name="T75" fmla="*/ 2905122 h 2662"/>
                <a:gd name="T76" fmla="*/ 0 w 5"/>
                <a:gd name="T77" fmla="*/ 2932109 h 2662"/>
                <a:gd name="T78" fmla="*/ 7937 w 5"/>
                <a:gd name="T79" fmla="*/ 2995609 h 2662"/>
                <a:gd name="T80" fmla="*/ 7937 w 5"/>
                <a:gd name="T81" fmla="*/ 3122609 h 2662"/>
                <a:gd name="T82" fmla="*/ 7937 w 5"/>
                <a:gd name="T83" fmla="*/ 3224209 h 2662"/>
                <a:gd name="T84" fmla="*/ 0 w 5"/>
                <a:gd name="T85" fmla="*/ 3287709 h 2662"/>
                <a:gd name="T86" fmla="*/ 0 w 5"/>
                <a:gd name="T87" fmla="*/ 3314696 h 2662"/>
                <a:gd name="T88" fmla="*/ 7937 w 5"/>
                <a:gd name="T89" fmla="*/ 3378196 h 2662"/>
                <a:gd name="T90" fmla="*/ 7937 w 5"/>
                <a:gd name="T91" fmla="*/ 3505196 h 2662"/>
                <a:gd name="T92" fmla="*/ 7937 w 5"/>
                <a:gd name="T93" fmla="*/ 3606796 h 2662"/>
                <a:gd name="T94" fmla="*/ 0 w 5"/>
                <a:gd name="T95" fmla="*/ 3670296 h 2662"/>
                <a:gd name="T96" fmla="*/ 0 w 5"/>
                <a:gd name="T97" fmla="*/ 3697283 h 2662"/>
                <a:gd name="T98" fmla="*/ 7937 w 5"/>
                <a:gd name="T99" fmla="*/ 3760783 h 2662"/>
                <a:gd name="T100" fmla="*/ 7937 w 5"/>
                <a:gd name="T101" fmla="*/ 3887783 h 2662"/>
                <a:gd name="T102" fmla="*/ 7937 w 5"/>
                <a:gd name="T103" fmla="*/ 3987795 h 2662"/>
                <a:gd name="T104" fmla="*/ 0 w 5"/>
                <a:gd name="T105" fmla="*/ 4052883 h 2662"/>
                <a:gd name="T106" fmla="*/ 0 w 5"/>
                <a:gd name="T107" fmla="*/ 4079870 h 2662"/>
                <a:gd name="T108" fmla="*/ 7937 w 5"/>
                <a:gd name="T109" fmla="*/ 4143370 h 266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5" h="2662">
                  <a:moveTo>
                    <a:pt x="5" y="0"/>
                  </a:moveTo>
                  <a:lnTo>
                    <a:pt x="5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" y="40"/>
                  </a:moveTo>
                  <a:lnTo>
                    <a:pt x="5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5" y="40"/>
                  </a:lnTo>
                  <a:close/>
                  <a:moveTo>
                    <a:pt x="5" y="80"/>
                  </a:moveTo>
                  <a:lnTo>
                    <a:pt x="5" y="103"/>
                  </a:lnTo>
                  <a:lnTo>
                    <a:pt x="0" y="103"/>
                  </a:lnTo>
                  <a:lnTo>
                    <a:pt x="0" y="80"/>
                  </a:lnTo>
                  <a:lnTo>
                    <a:pt x="5" y="80"/>
                  </a:lnTo>
                  <a:close/>
                  <a:moveTo>
                    <a:pt x="5" y="120"/>
                  </a:moveTo>
                  <a:lnTo>
                    <a:pt x="5" y="143"/>
                  </a:lnTo>
                  <a:lnTo>
                    <a:pt x="0" y="143"/>
                  </a:lnTo>
                  <a:lnTo>
                    <a:pt x="0" y="120"/>
                  </a:lnTo>
                  <a:lnTo>
                    <a:pt x="5" y="120"/>
                  </a:lnTo>
                  <a:close/>
                  <a:moveTo>
                    <a:pt x="5" y="160"/>
                  </a:moveTo>
                  <a:lnTo>
                    <a:pt x="5" y="183"/>
                  </a:lnTo>
                  <a:lnTo>
                    <a:pt x="0" y="183"/>
                  </a:lnTo>
                  <a:lnTo>
                    <a:pt x="0" y="160"/>
                  </a:lnTo>
                  <a:lnTo>
                    <a:pt x="5" y="160"/>
                  </a:lnTo>
                  <a:close/>
                  <a:moveTo>
                    <a:pt x="5" y="200"/>
                  </a:moveTo>
                  <a:lnTo>
                    <a:pt x="5" y="223"/>
                  </a:lnTo>
                  <a:lnTo>
                    <a:pt x="0" y="223"/>
                  </a:lnTo>
                  <a:lnTo>
                    <a:pt x="0" y="200"/>
                  </a:lnTo>
                  <a:lnTo>
                    <a:pt x="5" y="200"/>
                  </a:lnTo>
                  <a:close/>
                  <a:moveTo>
                    <a:pt x="5" y="241"/>
                  </a:moveTo>
                  <a:lnTo>
                    <a:pt x="5" y="263"/>
                  </a:lnTo>
                  <a:lnTo>
                    <a:pt x="0" y="263"/>
                  </a:lnTo>
                  <a:lnTo>
                    <a:pt x="0" y="241"/>
                  </a:lnTo>
                  <a:lnTo>
                    <a:pt x="5" y="241"/>
                  </a:lnTo>
                  <a:close/>
                  <a:moveTo>
                    <a:pt x="5" y="281"/>
                  </a:moveTo>
                  <a:lnTo>
                    <a:pt x="5" y="304"/>
                  </a:lnTo>
                  <a:lnTo>
                    <a:pt x="0" y="304"/>
                  </a:lnTo>
                  <a:lnTo>
                    <a:pt x="0" y="281"/>
                  </a:lnTo>
                  <a:lnTo>
                    <a:pt x="5" y="281"/>
                  </a:lnTo>
                  <a:close/>
                  <a:moveTo>
                    <a:pt x="5" y="321"/>
                  </a:moveTo>
                  <a:lnTo>
                    <a:pt x="5" y="344"/>
                  </a:lnTo>
                  <a:lnTo>
                    <a:pt x="0" y="344"/>
                  </a:lnTo>
                  <a:lnTo>
                    <a:pt x="0" y="321"/>
                  </a:lnTo>
                  <a:lnTo>
                    <a:pt x="5" y="321"/>
                  </a:lnTo>
                  <a:close/>
                  <a:moveTo>
                    <a:pt x="5" y="361"/>
                  </a:moveTo>
                  <a:lnTo>
                    <a:pt x="5" y="384"/>
                  </a:lnTo>
                  <a:lnTo>
                    <a:pt x="0" y="384"/>
                  </a:lnTo>
                  <a:lnTo>
                    <a:pt x="0" y="361"/>
                  </a:lnTo>
                  <a:lnTo>
                    <a:pt x="5" y="361"/>
                  </a:lnTo>
                  <a:close/>
                  <a:moveTo>
                    <a:pt x="5" y="401"/>
                  </a:moveTo>
                  <a:lnTo>
                    <a:pt x="5" y="424"/>
                  </a:lnTo>
                  <a:lnTo>
                    <a:pt x="0" y="424"/>
                  </a:lnTo>
                  <a:lnTo>
                    <a:pt x="0" y="401"/>
                  </a:lnTo>
                  <a:lnTo>
                    <a:pt x="5" y="401"/>
                  </a:lnTo>
                  <a:close/>
                  <a:moveTo>
                    <a:pt x="5" y="441"/>
                  </a:moveTo>
                  <a:lnTo>
                    <a:pt x="5" y="464"/>
                  </a:lnTo>
                  <a:lnTo>
                    <a:pt x="0" y="464"/>
                  </a:lnTo>
                  <a:lnTo>
                    <a:pt x="0" y="441"/>
                  </a:lnTo>
                  <a:lnTo>
                    <a:pt x="5" y="441"/>
                  </a:lnTo>
                  <a:close/>
                  <a:moveTo>
                    <a:pt x="5" y="481"/>
                  </a:moveTo>
                  <a:lnTo>
                    <a:pt x="5" y="504"/>
                  </a:lnTo>
                  <a:lnTo>
                    <a:pt x="0" y="504"/>
                  </a:lnTo>
                  <a:lnTo>
                    <a:pt x="0" y="481"/>
                  </a:lnTo>
                  <a:lnTo>
                    <a:pt x="5" y="481"/>
                  </a:lnTo>
                  <a:close/>
                  <a:moveTo>
                    <a:pt x="5" y="522"/>
                  </a:moveTo>
                  <a:lnTo>
                    <a:pt x="5" y="545"/>
                  </a:lnTo>
                  <a:lnTo>
                    <a:pt x="0" y="545"/>
                  </a:lnTo>
                  <a:lnTo>
                    <a:pt x="0" y="522"/>
                  </a:lnTo>
                  <a:lnTo>
                    <a:pt x="5" y="522"/>
                  </a:lnTo>
                  <a:close/>
                  <a:moveTo>
                    <a:pt x="5" y="562"/>
                  </a:moveTo>
                  <a:lnTo>
                    <a:pt x="5" y="585"/>
                  </a:lnTo>
                  <a:lnTo>
                    <a:pt x="0" y="585"/>
                  </a:lnTo>
                  <a:lnTo>
                    <a:pt x="0" y="562"/>
                  </a:lnTo>
                  <a:lnTo>
                    <a:pt x="5" y="562"/>
                  </a:lnTo>
                  <a:close/>
                  <a:moveTo>
                    <a:pt x="5" y="602"/>
                  </a:moveTo>
                  <a:lnTo>
                    <a:pt x="5" y="625"/>
                  </a:lnTo>
                  <a:lnTo>
                    <a:pt x="0" y="625"/>
                  </a:lnTo>
                  <a:lnTo>
                    <a:pt x="0" y="602"/>
                  </a:lnTo>
                  <a:lnTo>
                    <a:pt x="5" y="602"/>
                  </a:lnTo>
                  <a:close/>
                  <a:moveTo>
                    <a:pt x="5" y="642"/>
                  </a:moveTo>
                  <a:lnTo>
                    <a:pt x="5" y="665"/>
                  </a:lnTo>
                  <a:lnTo>
                    <a:pt x="0" y="665"/>
                  </a:lnTo>
                  <a:lnTo>
                    <a:pt x="0" y="642"/>
                  </a:lnTo>
                  <a:lnTo>
                    <a:pt x="5" y="642"/>
                  </a:lnTo>
                  <a:close/>
                  <a:moveTo>
                    <a:pt x="5" y="682"/>
                  </a:moveTo>
                  <a:lnTo>
                    <a:pt x="5" y="705"/>
                  </a:lnTo>
                  <a:lnTo>
                    <a:pt x="0" y="705"/>
                  </a:lnTo>
                  <a:lnTo>
                    <a:pt x="0" y="682"/>
                  </a:lnTo>
                  <a:lnTo>
                    <a:pt x="5" y="682"/>
                  </a:lnTo>
                  <a:close/>
                  <a:moveTo>
                    <a:pt x="5" y="722"/>
                  </a:moveTo>
                  <a:lnTo>
                    <a:pt x="5" y="745"/>
                  </a:lnTo>
                  <a:lnTo>
                    <a:pt x="0" y="745"/>
                  </a:lnTo>
                  <a:lnTo>
                    <a:pt x="0" y="722"/>
                  </a:lnTo>
                  <a:lnTo>
                    <a:pt x="5" y="722"/>
                  </a:lnTo>
                  <a:close/>
                  <a:moveTo>
                    <a:pt x="5" y="763"/>
                  </a:moveTo>
                  <a:lnTo>
                    <a:pt x="5" y="786"/>
                  </a:lnTo>
                  <a:lnTo>
                    <a:pt x="0" y="786"/>
                  </a:lnTo>
                  <a:lnTo>
                    <a:pt x="0" y="763"/>
                  </a:lnTo>
                  <a:lnTo>
                    <a:pt x="5" y="763"/>
                  </a:lnTo>
                  <a:close/>
                  <a:moveTo>
                    <a:pt x="5" y="803"/>
                  </a:moveTo>
                  <a:lnTo>
                    <a:pt x="5" y="826"/>
                  </a:lnTo>
                  <a:lnTo>
                    <a:pt x="0" y="826"/>
                  </a:lnTo>
                  <a:lnTo>
                    <a:pt x="0" y="803"/>
                  </a:lnTo>
                  <a:lnTo>
                    <a:pt x="5" y="803"/>
                  </a:lnTo>
                  <a:close/>
                  <a:moveTo>
                    <a:pt x="5" y="843"/>
                  </a:moveTo>
                  <a:lnTo>
                    <a:pt x="5" y="866"/>
                  </a:lnTo>
                  <a:lnTo>
                    <a:pt x="0" y="866"/>
                  </a:lnTo>
                  <a:lnTo>
                    <a:pt x="0" y="843"/>
                  </a:lnTo>
                  <a:lnTo>
                    <a:pt x="5" y="843"/>
                  </a:lnTo>
                  <a:close/>
                  <a:moveTo>
                    <a:pt x="5" y="883"/>
                  </a:moveTo>
                  <a:lnTo>
                    <a:pt x="5" y="906"/>
                  </a:lnTo>
                  <a:lnTo>
                    <a:pt x="0" y="906"/>
                  </a:lnTo>
                  <a:lnTo>
                    <a:pt x="0" y="883"/>
                  </a:lnTo>
                  <a:lnTo>
                    <a:pt x="5" y="883"/>
                  </a:lnTo>
                  <a:close/>
                  <a:moveTo>
                    <a:pt x="5" y="923"/>
                  </a:moveTo>
                  <a:lnTo>
                    <a:pt x="5" y="946"/>
                  </a:lnTo>
                  <a:lnTo>
                    <a:pt x="0" y="946"/>
                  </a:lnTo>
                  <a:lnTo>
                    <a:pt x="0" y="923"/>
                  </a:lnTo>
                  <a:lnTo>
                    <a:pt x="5" y="923"/>
                  </a:lnTo>
                  <a:close/>
                  <a:moveTo>
                    <a:pt x="5" y="963"/>
                  </a:moveTo>
                  <a:lnTo>
                    <a:pt x="5" y="986"/>
                  </a:lnTo>
                  <a:lnTo>
                    <a:pt x="0" y="986"/>
                  </a:lnTo>
                  <a:lnTo>
                    <a:pt x="0" y="963"/>
                  </a:lnTo>
                  <a:lnTo>
                    <a:pt x="5" y="963"/>
                  </a:lnTo>
                  <a:close/>
                  <a:moveTo>
                    <a:pt x="5" y="1004"/>
                  </a:moveTo>
                  <a:lnTo>
                    <a:pt x="5" y="1027"/>
                  </a:lnTo>
                  <a:lnTo>
                    <a:pt x="0" y="1027"/>
                  </a:lnTo>
                  <a:lnTo>
                    <a:pt x="0" y="1004"/>
                  </a:lnTo>
                  <a:lnTo>
                    <a:pt x="5" y="1004"/>
                  </a:lnTo>
                  <a:close/>
                  <a:moveTo>
                    <a:pt x="5" y="1044"/>
                  </a:moveTo>
                  <a:lnTo>
                    <a:pt x="5" y="1067"/>
                  </a:lnTo>
                  <a:lnTo>
                    <a:pt x="0" y="1067"/>
                  </a:lnTo>
                  <a:lnTo>
                    <a:pt x="0" y="1044"/>
                  </a:lnTo>
                  <a:lnTo>
                    <a:pt x="5" y="1044"/>
                  </a:lnTo>
                  <a:close/>
                  <a:moveTo>
                    <a:pt x="5" y="1084"/>
                  </a:moveTo>
                  <a:lnTo>
                    <a:pt x="5" y="1107"/>
                  </a:lnTo>
                  <a:lnTo>
                    <a:pt x="0" y="1107"/>
                  </a:lnTo>
                  <a:lnTo>
                    <a:pt x="0" y="1084"/>
                  </a:lnTo>
                  <a:lnTo>
                    <a:pt x="5" y="1084"/>
                  </a:lnTo>
                  <a:close/>
                  <a:moveTo>
                    <a:pt x="5" y="1124"/>
                  </a:moveTo>
                  <a:lnTo>
                    <a:pt x="5" y="1147"/>
                  </a:lnTo>
                  <a:lnTo>
                    <a:pt x="0" y="1147"/>
                  </a:lnTo>
                  <a:lnTo>
                    <a:pt x="0" y="1124"/>
                  </a:lnTo>
                  <a:lnTo>
                    <a:pt x="5" y="1124"/>
                  </a:lnTo>
                  <a:close/>
                  <a:moveTo>
                    <a:pt x="5" y="1164"/>
                  </a:moveTo>
                  <a:lnTo>
                    <a:pt x="5" y="1187"/>
                  </a:lnTo>
                  <a:lnTo>
                    <a:pt x="0" y="1187"/>
                  </a:lnTo>
                  <a:lnTo>
                    <a:pt x="0" y="1164"/>
                  </a:lnTo>
                  <a:lnTo>
                    <a:pt x="5" y="1164"/>
                  </a:lnTo>
                  <a:close/>
                  <a:moveTo>
                    <a:pt x="5" y="1204"/>
                  </a:moveTo>
                  <a:lnTo>
                    <a:pt x="5" y="1227"/>
                  </a:lnTo>
                  <a:lnTo>
                    <a:pt x="0" y="1227"/>
                  </a:lnTo>
                  <a:lnTo>
                    <a:pt x="0" y="1204"/>
                  </a:lnTo>
                  <a:lnTo>
                    <a:pt x="5" y="1204"/>
                  </a:lnTo>
                  <a:close/>
                  <a:moveTo>
                    <a:pt x="5" y="1245"/>
                  </a:moveTo>
                  <a:lnTo>
                    <a:pt x="5" y="1267"/>
                  </a:lnTo>
                  <a:lnTo>
                    <a:pt x="0" y="1267"/>
                  </a:lnTo>
                  <a:lnTo>
                    <a:pt x="0" y="1245"/>
                  </a:lnTo>
                  <a:lnTo>
                    <a:pt x="5" y="1245"/>
                  </a:lnTo>
                  <a:close/>
                  <a:moveTo>
                    <a:pt x="5" y="1285"/>
                  </a:moveTo>
                  <a:lnTo>
                    <a:pt x="5" y="1308"/>
                  </a:lnTo>
                  <a:lnTo>
                    <a:pt x="0" y="1308"/>
                  </a:lnTo>
                  <a:lnTo>
                    <a:pt x="0" y="1285"/>
                  </a:lnTo>
                  <a:lnTo>
                    <a:pt x="5" y="1285"/>
                  </a:lnTo>
                  <a:close/>
                  <a:moveTo>
                    <a:pt x="5" y="1325"/>
                  </a:moveTo>
                  <a:lnTo>
                    <a:pt x="5" y="1348"/>
                  </a:lnTo>
                  <a:lnTo>
                    <a:pt x="0" y="1348"/>
                  </a:lnTo>
                  <a:lnTo>
                    <a:pt x="0" y="1325"/>
                  </a:lnTo>
                  <a:lnTo>
                    <a:pt x="5" y="1325"/>
                  </a:lnTo>
                  <a:close/>
                  <a:moveTo>
                    <a:pt x="5" y="1365"/>
                  </a:moveTo>
                  <a:lnTo>
                    <a:pt x="5" y="1388"/>
                  </a:lnTo>
                  <a:lnTo>
                    <a:pt x="0" y="1388"/>
                  </a:lnTo>
                  <a:lnTo>
                    <a:pt x="0" y="1365"/>
                  </a:lnTo>
                  <a:lnTo>
                    <a:pt x="5" y="1365"/>
                  </a:lnTo>
                  <a:close/>
                  <a:moveTo>
                    <a:pt x="5" y="1405"/>
                  </a:moveTo>
                  <a:lnTo>
                    <a:pt x="5" y="1428"/>
                  </a:lnTo>
                  <a:lnTo>
                    <a:pt x="0" y="1428"/>
                  </a:lnTo>
                  <a:lnTo>
                    <a:pt x="0" y="1405"/>
                  </a:lnTo>
                  <a:lnTo>
                    <a:pt x="5" y="1405"/>
                  </a:lnTo>
                  <a:close/>
                  <a:moveTo>
                    <a:pt x="5" y="1445"/>
                  </a:moveTo>
                  <a:lnTo>
                    <a:pt x="5" y="1468"/>
                  </a:lnTo>
                  <a:lnTo>
                    <a:pt x="0" y="1468"/>
                  </a:lnTo>
                  <a:lnTo>
                    <a:pt x="0" y="1445"/>
                  </a:lnTo>
                  <a:lnTo>
                    <a:pt x="5" y="1445"/>
                  </a:lnTo>
                  <a:close/>
                  <a:moveTo>
                    <a:pt x="5" y="1485"/>
                  </a:moveTo>
                  <a:lnTo>
                    <a:pt x="5" y="1508"/>
                  </a:lnTo>
                  <a:lnTo>
                    <a:pt x="0" y="1508"/>
                  </a:lnTo>
                  <a:lnTo>
                    <a:pt x="0" y="1485"/>
                  </a:lnTo>
                  <a:lnTo>
                    <a:pt x="5" y="1485"/>
                  </a:lnTo>
                  <a:close/>
                  <a:moveTo>
                    <a:pt x="5" y="1526"/>
                  </a:moveTo>
                  <a:lnTo>
                    <a:pt x="5" y="1549"/>
                  </a:lnTo>
                  <a:lnTo>
                    <a:pt x="0" y="1549"/>
                  </a:lnTo>
                  <a:lnTo>
                    <a:pt x="0" y="1526"/>
                  </a:lnTo>
                  <a:lnTo>
                    <a:pt x="5" y="1526"/>
                  </a:lnTo>
                  <a:close/>
                  <a:moveTo>
                    <a:pt x="5" y="1566"/>
                  </a:moveTo>
                  <a:lnTo>
                    <a:pt x="5" y="1589"/>
                  </a:lnTo>
                  <a:lnTo>
                    <a:pt x="0" y="1589"/>
                  </a:lnTo>
                  <a:lnTo>
                    <a:pt x="0" y="1566"/>
                  </a:lnTo>
                  <a:lnTo>
                    <a:pt x="5" y="1566"/>
                  </a:lnTo>
                  <a:close/>
                  <a:moveTo>
                    <a:pt x="5" y="1606"/>
                  </a:moveTo>
                  <a:lnTo>
                    <a:pt x="5" y="1629"/>
                  </a:lnTo>
                  <a:lnTo>
                    <a:pt x="0" y="1629"/>
                  </a:lnTo>
                  <a:lnTo>
                    <a:pt x="0" y="1606"/>
                  </a:lnTo>
                  <a:lnTo>
                    <a:pt x="5" y="1606"/>
                  </a:lnTo>
                  <a:close/>
                  <a:moveTo>
                    <a:pt x="5" y="1646"/>
                  </a:moveTo>
                  <a:lnTo>
                    <a:pt x="5" y="1669"/>
                  </a:lnTo>
                  <a:lnTo>
                    <a:pt x="0" y="1669"/>
                  </a:lnTo>
                  <a:lnTo>
                    <a:pt x="0" y="1646"/>
                  </a:lnTo>
                  <a:lnTo>
                    <a:pt x="5" y="1646"/>
                  </a:lnTo>
                  <a:close/>
                  <a:moveTo>
                    <a:pt x="5" y="1686"/>
                  </a:moveTo>
                  <a:lnTo>
                    <a:pt x="5" y="1709"/>
                  </a:lnTo>
                  <a:lnTo>
                    <a:pt x="0" y="1709"/>
                  </a:lnTo>
                  <a:lnTo>
                    <a:pt x="0" y="1686"/>
                  </a:lnTo>
                  <a:lnTo>
                    <a:pt x="5" y="1686"/>
                  </a:lnTo>
                  <a:close/>
                  <a:moveTo>
                    <a:pt x="5" y="1726"/>
                  </a:moveTo>
                  <a:lnTo>
                    <a:pt x="5" y="1749"/>
                  </a:lnTo>
                  <a:lnTo>
                    <a:pt x="0" y="1749"/>
                  </a:lnTo>
                  <a:lnTo>
                    <a:pt x="0" y="1726"/>
                  </a:lnTo>
                  <a:lnTo>
                    <a:pt x="5" y="1726"/>
                  </a:lnTo>
                  <a:close/>
                  <a:moveTo>
                    <a:pt x="5" y="1767"/>
                  </a:moveTo>
                  <a:lnTo>
                    <a:pt x="5" y="1790"/>
                  </a:lnTo>
                  <a:lnTo>
                    <a:pt x="0" y="1790"/>
                  </a:lnTo>
                  <a:lnTo>
                    <a:pt x="0" y="1767"/>
                  </a:lnTo>
                  <a:lnTo>
                    <a:pt x="5" y="1767"/>
                  </a:lnTo>
                  <a:close/>
                  <a:moveTo>
                    <a:pt x="5" y="1807"/>
                  </a:moveTo>
                  <a:lnTo>
                    <a:pt x="5" y="1830"/>
                  </a:lnTo>
                  <a:lnTo>
                    <a:pt x="0" y="1830"/>
                  </a:lnTo>
                  <a:lnTo>
                    <a:pt x="0" y="1807"/>
                  </a:lnTo>
                  <a:lnTo>
                    <a:pt x="5" y="1807"/>
                  </a:lnTo>
                  <a:close/>
                  <a:moveTo>
                    <a:pt x="5" y="1847"/>
                  </a:moveTo>
                  <a:lnTo>
                    <a:pt x="5" y="1870"/>
                  </a:lnTo>
                  <a:lnTo>
                    <a:pt x="0" y="1870"/>
                  </a:lnTo>
                  <a:lnTo>
                    <a:pt x="0" y="1847"/>
                  </a:lnTo>
                  <a:lnTo>
                    <a:pt x="5" y="1847"/>
                  </a:lnTo>
                  <a:close/>
                  <a:moveTo>
                    <a:pt x="5" y="1887"/>
                  </a:moveTo>
                  <a:lnTo>
                    <a:pt x="5" y="1910"/>
                  </a:lnTo>
                  <a:lnTo>
                    <a:pt x="0" y="1910"/>
                  </a:lnTo>
                  <a:lnTo>
                    <a:pt x="0" y="1887"/>
                  </a:lnTo>
                  <a:lnTo>
                    <a:pt x="5" y="1887"/>
                  </a:lnTo>
                  <a:close/>
                  <a:moveTo>
                    <a:pt x="5" y="1927"/>
                  </a:moveTo>
                  <a:lnTo>
                    <a:pt x="5" y="1950"/>
                  </a:lnTo>
                  <a:lnTo>
                    <a:pt x="0" y="1950"/>
                  </a:lnTo>
                  <a:lnTo>
                    <a:pt x="0" y="1927"/>
                  </a:lnTo>
                  <a:lnTo>
                    <a:pt x="5" y="1927"/>
                  </a:lnTo>
                  <a:close/>
                  <a:moveTo>
                    <a:pt x="5" y="1967"/>
                  </a:moveTo>
                  <a:lnTo>
                    <a:pt x="5" y="1990"/>
                  </a:lnTo>
                  <a:lnTo>
                    <a:pt x="0" y="1990"/>
                  </a:lnTo>
                  <a:lnTo>
                    <a:pt x="0" y="1967"/>
                  </a:lnTo>
                  <a:lnTo>
                    <a:pt x="5" y="1967"/>
                  </a:lnTo>
                  <a:close/>
                  <a:moveTo>
                    <a:pt x="5" y="2008"/>
                  </a:moveTo>
                  <a:lnTo>
                    <a:pt x="5" y="2031"/>
                  </a:lnTo>
                  <a:lnTo>
                    <a:pt x="0" y="2031"/>
                  </a:lnTo>
                  <a:lnTo>
                    <a:pt x="0" y="2008"/>
                  </a:lnTo>
                  <a:lnTo>
                    <a:pt x="5" y="2008"/>
                  </a:lnTo>
                  <a:close/>
                  <a:moveTo>
                    <a:pt x="5" y="2048"/>
                  </a:moveTo>
                  <a:lnTo>
                    <a:pt x="5" y="2071"/>
                  </a:lnTo>
                  <a:lnTo>
                    <a:pt x="0" y="2071"/>
                  </a:lnTo>
                  <a:lnTo>
                    <a:pt x="0" y="2048"/>
                  </a:lnTo>
                  <a:lnTo>
                    <a:pt x="5" y="2048"/>
                  </a:lnTo>
                  <a:close/>
                  <a:moveTo>
                    <a:pt x="5" y="2088"/>
                  </a:moveTo>
                  <a:lnTo>
                    <a:pt x="5" y="2111"/>
                  </a:lnTo>
                  <a:lnTo>
                    <a:pt x="0" y="2111"/>
                  </a:lnTo>
                  <a:lnTo>
                    <a:pt x="0" y="2088"/>
                  </a:lnTo>
                  <a:lnTo>
                    <a:pt x="5" y="2088"/>
                  </a:lnTo>
                  <a:close/>
                  <a:moveTo>
                    <a:pt x="5" y="2128"/>
                  </a:moveTo>
                  <a:lnTo>
                    <a:pt x="5" y="2151"/>
                  </a:lnTo>
                  <a:lnTo>
                    <a:pt x="0" y="2151"/>
                  </a:lnTo>
                  <a:lnTo>
                    <a:pt x="0" y="2128"/>
                  </a:lnTo>
                  <a:lnTo>
                    <a:pt x="5" y="2128"/>
                  </a:lnTo>
                  <a:close/>
                  <a:moveTo>
                    <a:pt x="5" y="2168"/>
                  </a:moveTo>
                  <a:lnTo>
                    <a:pt x="5" y="2191"/>
                  </a:lnTo>
                  <a:lnTo>
                    <a:pt x="0" y="2191"/>
                  </a:lnTo>
                  <a:lnTo>
                    <a:pt x="0" y="2168"/>
                  </a:lnTo>
                  <a:lnTo>
                    <a:pt x="5" y="2168"/>
                  </a:lnTo>
                  <a:close/>
                  <a:moveTo>
                    <a:pt x="5" y="2208"/>
                  </a:moveTo>
                  <a:lnTo>
                    <a:pt x="5" y="2231"/>
                  </a:lnTo>
                  <a:lnTo>
                    <a:pt x="0" y="2231"/>
                  </a:lnTo>
                  <a:lnTo>
                    <a:pt x="0" y="2208"/>
                  </a:lnTo>
                  <a:lnTo>
                    <a:pt x="5" y="2208"/>
                  </a:lnTo>
                  <a:close/>
                  <a:moveTo>
                    <a:pt x="5" y="2249"/>
                  </a:moveTo>
                  <a:lnTo>
                    <a:pt x="5" y="2272"/>
                  </a:lnTo>
                  <a:lnTo>
                    <a:pt x="0" y="2272"/>
                  </a:lnTo>
                  <a:lnTo>
                    <a:pt x="0" y="2249"/>
                  </a:lnTo>
                  <a:lnTo>
                    <a:pt x="5" y="2249"/>
                  </a:lnTo>
                  <a:close/>
                  <a:moveTo>
                    <a:pt x="5" y="2289"/>
                  </a:moveTo>
                  <a:lnTo>
                    <a:pt x="5" y="2312"/>
                  </a:lnTo>
                  <a:lnTo>
                    <a:pt x="0" y="2312"/>
                  </a:lnTo>
                  <a:lnTo>
                    <a:pt x="0" y="2289"/>
                  </a:lnTo>
                  <a:lnTo>
                    <a:pt x="5" y="2289"/>
                  </a:lnTo>
                  <a:close/>
                  <a:moveTo>
                    <a:pt x="5" y="2329"/>
                  </a:moveTo>
                  <a:lnTo>
                    <a:pt x="5" y="2352"/>
                  </a:lnTo>
                  <a:lnTo>
                    <a:pt x="0" y="2352"/>
                  </a:lnTo>
                  <a:lnTo>
                    <a:pt x="0" y="2329"/>
                  </a:lnTo>
                  <a:lnTo>
                    <a:pt x="5" y="2329"/>
                  </a:lnTo>
                  <a:close/>
                  <a:moveTo>
                    <a:pt x="5" y="2369"/>
                  </a:moveTo>
                  <a:lnTo>
                    <a:pt x="5" y="2392"/>
                  </a:lnTo>
                  <a:lnTo>
                    <a:pt x="0" y="2392"/>
                  </a:lnTo>
                  <a:lnTo>
                    <a:pt x="0" y="2369"/>
                  </a:lnTo>
                  <a:lnTo>
                    <a:pt x="5" y="2369"/>
                  </a:lnTo>
                  <a:close/>
                  <a:moveTo>
                    <a:pt x="5" y="2409"/>
                  </a:moveTo>
                  <a:lnTo>
                    <a:pt x="5" y="2432"/>
                  </a:lnTo>
                  <a:lnTo>
                    <a:pt x="0" y="2432"/>
                  </a:lnTo>
                  <a:lnTo>
                    <a:pt x="0" y="2409"/>
                  </a:lnTo>
                  <a:lnTo>
                    <a:pt x="5" y="2409"/>
                  </a:lnTo>
                  <a:close/>
                  <a:moveTo>
                    <a:pt x="5" y="2449"/>
                  </a:moveTo>
                  <a:lnTo>
                    <a:pt x="5" y="2472"/>
                  </a:lnTo>
                  <a:lnTo>
                    <a:pt x="0" y="2472"/>
                  </a:lnTo>
                  <a:lnTo>
                    <a:pt x="0" y="2449"/>
                  </a:lnTo>
                  <a:lnTo>
                    <a:pt x="5" y="2449"/>
                  </a:lnTo>
                  <a:close/>
                  <a:moveTo>
                    <a:pt x="5" y="2490"/>
                  </a:moveTo>
                  <a:lnTo>
                    <a:pt x="5" y="2512"/>
                  </a:lnTo>
                  <a:lnTo>
                    <a:pt x="0" y="2512"/>
                  </a:lnTo>
                  <a:lnTo>
                    <a:pt x="0" y="2490"/>
                  </a:lnTo>
                  <a:lnTo>
                    <a:pt x="5" y="2490"/>
                  </a:lnTo>
                  <a:close/>
                  <a:moveTo>
                    <a:pt x="5" y="2530"/>
                  </a:moveTo>
                  <a:lnTo>
                    <a:pt x="5" y="2553"/>
                  </a:lnTo>
                  <a:lnTo>
                    <a:pt x="0" y="2553"/>
                  </a:lnTo>
                  <a:lnTo>
                    <a:pt x="0" y="2530"/>
                  </a:lnTo>
                  <a:lnTo>
                    <a:pt x="5" y="2530"/>
                  </a:lnTo>
                  <a:close/>
                  <a:moveTo>
                    <a:pt x="5" y="2570"/>
                  </a:moveTo>
                  <a:lnTo>
                    <a:pt x="5" y="2593"/>
                  </a:lnTo>
                  <a:lnTo>
                    <a:pt x="0" y="2593"/>
                  </a:lnTo>
                  <a:lnTo>
                    <a:pt x="0" y="2570"/>
                  </a:lnTo>
                  <a:lnTo>
                    <a:pt x="5" y="2570"/>
                  </a:lnTo>
                  <a:close/>
                  <a:moveTo>
                    <a:pt x="5" y="2610"/>
                  </a:moveTo>
                  <a:lnTo>
                    <a:pt x="5" y="2633"/>
                  </a:lnTo>
                  <a:lnTo>
                    <a:pt x="0" y="2633"/>
                  </a:lnTo>
                  <a:lnTo>
                    <a:pt x="0" y="2610"/>
                  </a:lnTo>
                  <a:lnTo>
                    <a:pt x="5" y="2610"/>
                  </a:lnTo>
                  <a:close/>
                  <a:moveTo>
                    <a:pt x="5" y="2650"/>
                  </a:moveTo>
                  <a:lnTo>
                    <a:pt x="5" y="2662"/>
                  </a:lnTo>
                  <a:lnTo>
                    <a:pt x="0" y="2662"/>
                  </a:lnTo>
                  <a:lnTo>
                    <a:pt x="0" y="2650"/>
                  </a:lnTo>
                  <a:lnTo>
                    <a:pt x="5" y="2650"/>
                  </a:lnTo>
                  <a:close/>
                </a:path>
              </a:pathLst>
            </a:custGeom>
            <a:solidFill>
              <a:srgbClr val="002040"/>
            </a:solidFill>
            <a:ln w="1" cap="flat">
              <a:solidFill>
                <a:srgbClr val="00204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6" name="Freeform 8"/>
            <p:cNvSpPr>
              <a:spLocks noEditPoints="1"/>
            </p:cNvSpPr>
            <p:nvPr/>
          </p:nvSpPr>
          <p:spPr bwMode="auto">
            <a:xfrm>
              <a:off x="4324330" y="1852607"/>
              <a:ext cx="4676770" cy="4235445"/>
            </a:xfrm>
            <a:custGeom>
              <a:avLst/>
              <a:gdLst>
                <a:gd name="T0" fmla="*/ 0 w 24592"/>
                <a:gd name="T1" fmla="*/ 4554 h 22320"/>
                <a:gd name="T2" fmla="*/ 4564 w 24592"/>
                <a:gd name="T3" fmla="*/ 0 h 22320"/>
                <a:gd name="T4" fmla="*/ 4672206 w 24592"/>
                <a:gd name="T5" fmla="*/ 0 h 22320"/>
                <a:gd name="T6" fmla="*/ 4676770 w 24592"/>
                <a:gd name="T7" fmla="*/ 4554 h 22320"/>
                <a:gd name="T8" fmla="*/ 4676770 w 24592"/>
                <a:gd name="T9" fmla="*/ 4230891 h 22320"/>
                <a:gd name="T10" fmla="*/ 4672206 w 24592"/>
                <a:gd name="T11" fmla="*/ 4235445 h 22320"/>
                <a:gd name="T12" fmla="*/ 4564 w 24592"/>
                <a:gd name="T13" fmla="*/ 4235445 h 22320"/>
                <a:gd name="T14" fmla="*/ 0 w 24592"/>
                <a:gd name="T15" fmla="*/ 4230891 h 22320"/>
                <a:gd name="T16" fmla="*/ 0 w 24592"/>
                <a:gd name="T17" fmla="*/ 4554 h 22320"/>
                <a:gd name="T18" fmla="*/ 9128 w 24592"/>
                <a:gd name="T19" fmla="*/ 4230891 h 22320"/>
                <a:gd name="T20" fmla="*/ 4564 w 24592"/>
                <a:gd name="T21" fmla="*/ 4226337 h 22320"/>
                <a:gd name="T22" fmla="*/ 4672206 w 24592"/>
                <a:gd name="T23" fmla="*/ 4226337 h 22320"/>
                <a:gd name="T24" fmla="*/ 4667642 w 24592"/>
                <a:gd name="T25" fmla="*/ 4230891 h 22320"/>
                <a:gd name="T26" fmla="*/ 4667642 w 24592"/>
                <a:gd name="T27" fmla="*/ 4554 h 22320"/>
                <a:gd name="T28" fmla="*/ 4672206 w 24592"/>
                <a:gd name="T29" fmla="*/ 9108 h 22320"/>
                <a:gd name="T30" fmla="*/ 4564 w 24592"/>
                <a:gd name="T31" fmla="*/ 9108 h 22320"/>
                <a:gd name="T32" fmla="*/ 9128 w 24592"/>
                <a:gd name="T33" fmla="*/ 4554 h 22320"/>
                <a:gd name="T34" fmla="*/ 9128 w 24592"/>
                <a:gd name="T35" fmla="*/ 4230891 h 223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592" h="22320">
                  <a:moveTo>
                    <a:pt x="0" y="24"/>
                  </a:moveTo>
                  <a:cubicBezTo>
                    <a:pt x="0" y="11"/>
                    <a:pt x="11" y="0"/>
                    <a:pt x="24" y="0"/>
                  </a:cubicBezTo>
                  <a:lnTo>
                    <a:pt x="24568" y="0"/>
                  </a:lnTo>
                  <a:cubicBezTo>
                    <a:pt x="24582" y="0"/>
                    <a:pt x="24592" y="11"/>
                    <a:pt x="24592" y="24"/>
                  </a:cubicBezTo>
                  <a:lnTo>
                    <a:pt x="24592" y="22296"/>
                  </a:lnTo>
                  <a:cubicBezTo>
                    <a:pt x="24592" y="22310"/>
                    <a:pt x="24582" y="22320"/>
                    <a:pt x="24568" y="22320"/>
                  </a:cubicBezTo>
                  <a:lnTo>
                    <a:pt x="24" y="22320"/>
                  </a:lnTo>
                  <a:cubicBezTo>
                    <a:pt x="11" y="22320"/>
                    <a:pt x="0" y="22310"/>
                    <a:pt x="0" y="22296"/>
                  </a:cubicBezTo>
                  <a:lnTo>
                    <a:pt x="0" y="24"/>
                  </a:lnTo>
                  <a:close/>
                  <a:moveTo>
                    <a:pt x="48" y="22296"/>
                  </a:moveTo>
                  <a:lnTo>
                    <a:pt x="24" y="22272"/>
                  </a:lnTo>
                  <a:lnTo>
                    <a:pt x="24568" y="22272"/>
                  </a:lnTo>
                  <a:lnTo>
                    <a:pt x="24544" y="22296"/>
                  </a:lnTo>
                  <a:lnTo>
                    <a:pt x="24544" y="24"/>
                  </a:lnTo>
                  <a:lnTo>
                    <a:pt x="24568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22296"/>
                  </a:lnTo>
                  <a:close/>
                </a:path>
              </a:pathLst>
            </a:custGeom>
            <a:solidFill>
              <a:srgbClr val="D9D9D9"/>
            </a:solidFill>
            <a:ln w="1" cap="flat">
              <a:solidFill>
                <a:srgbClr val="D9D9D9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7" name="Rectangle 17"/>
            <p:cNvSpPr>
              <a:spLocks noChangeArrowheads="1"/>
            </p:cNvSpPr>
            <p:nvPr/>
          </p:nvSpPr>
          <p:spPr bwMode="auto">
            <a:xfrm>
              <a:off x="4324330" y="1857369"/>
              <a:ext cx="9525" cy="4225920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 sz="2000"/>
            </a:p>
          </p:txBody>
        </p:sp>
        <p:sp>
          <p:nvSpPr>
            <p:cNvPr id="30738" name="Freeform 18"/>
            <p:cNvSpPr>
              <a:spLocks noEditPoints="1"/>
            </p:cNvSpPr>
            <p:nvPr/>
          </p:nvSpPr>
          <p:spPr bwMode="auto">
            <a:xfrm>
              <a:off x="4265593" y="1852607"/>
              <a:ext cx="63500" cy="4235445"/>
            </a:xfrm>
            <a:custGeom>
              <a:avLst/>
              <a:gdLst>
                <a:gd name="T0" fmla="*/ 0 w 40"/>
                <a:gd name="T1" fmla="*/ 4225920 h 2668"/>
                <a:gd name="T2" fmla="*/ 63500 w 40"/>
                <a:gd name="T3" fmla="*/ 4225920 h 2668"/>
                <a:gd name="T4" fmla="*/ 63500 w 40"/>
                <a:gd name="T5" fmla="*/ 4235445 h 2668"/>
                <a:gd name="T6" fmla="*/ 0 w 40"/>
                <a:gd name="T7" fmla="*/ 4235445 h 2668"/>
                <a:gd name="T8" fmla="*/ 0 w 40"/>
                <a:gd name="T9" fmla="*/ 4225920 h 2668"/>
                <a:gd name="T10" fmla="*/ 0 w 40"/>
                <a:gd name="T11" fmla="*/ 3756021 h 2668"/>
                <a:gd name="T12" fmla="*/ 63500 w 40"/>
                <a:gd name="T13" fmla="*/ 3756021 h 2668"/>
                <a:gd name="T14" fmla="*/ 63500 w 40"/>
                <a:gd name="T15" fmla="*/ 3765546 h 2668"/>
                <a:gd name="T16" fmla="*/ 0 w 40"/>
                <a:gd name="T17" fmla="*/ 3765546 h 2668"/>
                <a:gd name="T18" fmla="*/ 0 w 40"/>
                <a:gd name="T19" fmla="*/ 3756021 h 2668"/>
                <a:gd name="T20" fmla="*/ 0 w 40"/>
                <a:gd name="T21" fmla="*/ 3286121 h 2668"/>
                <a:gd name="T22" fmla="*/ 63500 w 40"/>
                <a:gd name="T23" fmla="*/ 3286121 h 2668"/>
                <a:gd name="T24" fmla="*/ 63500 w 40"/>
                <a:gd name="T25" fmla="*/ 3295646 h 2668"/>
                <a:gd name="T26" fmla="*/ 0 w 40"/>
                <a:gd name="T27" fmla="*/ 3295646 h 2668"/>
                <a:gd name="T28" fmla="*/ 0 w 40"/>
                <a:gd name="T29" fmla="*/ 3286121 h 2668"/>
                <a:gd name="T30" fmla="*/ 0 w 40"/>
                <a:gd name="T31" fmla="*/ 2816222 h 2668"/>
                <a:gd name="T32" fmla="*/ 63500 w 40"/>
                <a:gd name="T33" fmla="*/ 2816222 h 2668"/>
                <a:gd name="T34" fmla="*/ 63500 w 40"/>
                <a:gd name="T35" fmla="*/ 2825747 h 2668"/>
                <a:gd name="T36" fmla="*/ 0 w 40"/>
                <a:gd name="T37" fmla="*/ 2825747 h 2668"/>
                <a:gd name="T38" fmla="*/ 0 w 40"/>
                <a:gd name="T39" fmla="*/ 2816222 h 2668"/>
                <a:gd name="T40" fmla="*/ 0 w 40"/>
                <a:gd name="T41" fmla="*/ 2347910 h 2668"/>
                <a:gd name="T42" fmla="*/ 63500 w 40"/>
                <a:gd name="T43" fmla="*/ 2347910 h 2668"/>
                <a:gd name="T44" fmla="*/ 63500 w 40"/>
                <a:gd name="T45" fmla="*/ 2357435 h 2668"/>
                <a:gd name="T46" fmla="*/ 0 w 40"/>
                <a:gd name="T47" fmla="*/ 2357435 h 2668"/>
                <a:gd name="T48" fmla="*/ 0 w 40"/>
                <a:gd name="T49" fmla="*/ 2347910 h 2668"/>
                <a:gd name="T50" fmla="*/ 0 w 40"/>
                <a:gd name="T51" fmla="*/ 1878010 h 2668"/>
                <a:gd name="T52" fmla="*/ 63500 w 40"/>
                <a:gd name="T53" fmla="*/ 1878010 h 2668"/>
                <a:gd name="T54" fmla="*/ 63500 w 40"/>
                <a:gd name="T55" fmla="*/ 1885948 h 2668"/>
                <a:gd name="T56" fmla="*/ 0 w 40"/>
                <a:gd name="T57" fmla="*/ 1885948 h 2668"/>
                <a:gd name="T58" fmla="*/ 0 w 40"/>
                <a:gd name="T59" fmla="*/ 1878010 h 2668"/>
                <a:gd name="T60" fmla="*/ 0 w 40"/>
                <a:gd name="T61" fmla="*/ 1408111 h 2668"/>
                <a:gd name="T62" fmla="*/ 63500 w 40"/>
                <a:gd name="T63" fmla="*/ 1408111 h 2668"/>
                <a:gd name="T64" fmla="*/ 63500 w 40"/>
                <a:gd name="T65" fmla="*/ 1417636 h 2668"/>
                <a:gd name="T66" fmla="*/ 0 w 40"/>
                <a:gd name="T67" fmla="*/ 1417636 h 2668"/>
                <a:gd name="T68" fmla="*/ 0 w 40"/>
                <a:gd name="T69" fmla="*/ 1408111 h 2668"/>
                <a:gd name="T70" fmla="*/ 0 w 40"/>
                <a:gd name="T71" fmla="*/ 939799 h 2668"/>
                <a:gd name="T72" fmla="*/ 63500 w 40"/>
                <a:gd name="T73" fmla="*/ 939799 h 2668"/>
                <a:gd name="T74" fmla="*/ 63500 w 40"/>
                <a:gd name="T75" fmla="*/ 947736 h 2668"/>
                <a:gd name="T76" fmla="*/ 0 w 40"/>
                <a:gd name="T77" fmla="*/ 947736 h 2668"/>
                <a:gd name="T78" fmla="*/ 0 w 40"/>
                <a:gd name="T79" fmla="*/ 939799 h 2668"/>
                <a:gd name="T80" fmla="*/ 0 w 40"/>
                <a:gd name="T81" fmla="*/ 468312 h 2668"/>
                <a:gd name="T82" fmla="*/ 63500 w 40"/>
                <a:gd name="T83" fmla="*/ 468312 h 2668"/>
                <a:gd name="T84" fmla="*/ 63500 w 40"/>
                <a:gd name="T85" fmla="*/ 477837 h 2668"/>
                <a:gd name="T86" fmla="*/ 0 w 40"/>
                <a:gd name="T87" fmla="*/ 477837 h 2668"/>
                <a:gd name="T88" fmla="*/ 0 w 40"/>
                <a:gd name="T89" fmla="*/ 468312 h 2668"/>
                <a:gd name="T90" fmla="*/ 0 w 40"/>
                <a:gd name="T91" fmla="*/ 0 h 2668"/>
                <a:gd name="T92" fmla="*/ 63500 w 40"/>
                <a:gd name="T93" fmla="*/ 0 h 2668"/>
                <a:gd name="T94" fmla="*/ 63500 w 40"/>
                <a:gd name="T95" fmla="*/ 7937 h 2668"/>
                <a:gd name="T96" fmla="*/ 0 w 40"/>
                <a:gd name="T97" fmla="*/ 7937 h 2668"/>
                <a:gd name="T98" fmla="*/ 0 w 40"/>
                <a:gd name="T99" fmla="*/ 0 h 266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0" h="2668">
                  <a:moveTo>
                    <a:pt x="0" y="2662"/>
                  </a:moveTo>
                  <a:lnTo>
                    <a:pt x="40" y="2662"/>
                  </a:lnTo>
                  <a:lnTo>
                    <a:pt x="40" y="2668"/>
                  </a:lnTo>
                  <a:lnTo>
                    <a:pt x="0" y="2668"/>
                  </a:lnTo>
                  <a:lnTo>
                    <a:pt x="0" y="2662"/>
                  </a:lnTo>
                  <a:close/>
                  <a:moveTo>
                    <a:pt x="0" y="2366"/>
                  </a:moveTo>
                  <a:lnTo>
                    <a:pt x="40" y="2366"/>
                  </a:lnTo>
                  <a:lnTo>
                    <a:pt x="40" y="2372"/>
                  </a:lnTo>
                  <a:lnTo>
                    <a:pt x="0" y="2372"/>
                  </a:lnTo>
                  <a:lnTo>
                    <a:pt x="0" y="2366"/>
                  </a:lnTo>
                  <a:close/>
                  <a:moveTo>
                    <a:pt x="0" y="2070"/>
                  </a:moveTo>
                  <a:lnTo>
                    <a:pt x="40" y="2070"/>
                  </a:lnTo>
                  <a:lnTo>
                    <a:pt x="40" y="2076"/>
                  </a:lnTo>
                  <a:lnTo>
                    <a:pt x="0" y="2076"/>
                  </a:lnTo>
                  <a:lnTo>
                    <a:pt x="0" y="2070"/>
                  </a:lnTo>
                  <a:close/>
                  <a:moveTo>
                    <a:pt x="0" y="1774"/>
                  </a:moveTo>
                  <a:lnTo>
                    <a:pt x="40" y="1774"/>
                  </a:lnTo>
                  <a:lnTo>
                    <a:pt x="40" y="1780"/>
                  </a:lnTo>
                  <a:lnTo>
                    <a:pt x="0" y="1780"/>
                  </a:lnTo>
                  <a:lnTo>
                    <a:pt x="0" y="1774"/>
                  </a:lnTo>
                  <a:close/>
                  <a:moveTo>
                    <a:pt x="0" y="1479"/>
                  </a:moveTo>
                  <a:lnTo>
                    <a:pt x="40" y="1479"/>
                  </a:lnTo>
                  <a:lnTo>
                    <a:pt x="40" y="1485"/>
                  </a:lnTo>
                  <a:lnTo>
                    <a:pt x="0" y="1485"/>
                  </a:lnTo>
                  <a:lnTo>
                    <a:pt x="0" y="1479"/>
                  </a:lnTo>
                  <a:close/>
                  <a:moveTo>
                    <a:pt x="0" y="1183"/>
                  </a:moveTo>
                  <a:lnTo>
                    <a:pt x="40" y="1183"/>
                  </a:lnTo>
                  <a:lnTo>
                    <a:pt x="40" y="1188"/>
                  </a:lnTo>
                  <a:lnTo>
                    <a:pt x="0" y="1188"/>
                  </a:lnTo>
                  <a:lnTo>
                    <a:pt x="0" y="1183"/>
                  </a:lnTo>
                  <a:close/>
                  <a:moveTo>
                    <a:pt x="0" y="887"/>
                  </a:moveTo>
                  <a:lnTo>
                    <a:pt x="40" y="887"/>
                  </a:lnTo>
                  <a:lnTo>
                    <a:pt x="40" y="893"/>
                  </a:lnTo>
                  <a:lnTo>
                    <a:pt x="0" y="893"/>
                  </a:lnTo>
                  <a:lnTo>
                    <a:pt x="0" y="887"/>
                  </a:lnTo>
                  <a:close/>
                  <a:moveTo>
                    <a:pt x="0" y="592"/>
                  </a:moveTo>
                  <a:lnTo>
                    <a:pt x="40" y="592"/>
                  </a:lnTo>
                  <a:lnTo>
                    <a:pt x="40" y="597"/>
                  </a:lnTo>
                  <a:lnTo>
                    <a:pt x="0" y="597"/>
                  </a:lnTo>
                  <a:lnTo>
                    <a:pt x="0" y="592"/>
                  </a:lnTo>
                  <a:close/>
                  <a:moveTo>
                    <a:pt x="0" y="295"/>
                  </a:moveTo>
                  <a:lnTo>
                    <a:pt x="40" y="295"/>
                  </a:lnTo>
                  <a:lnTo>
                    <a:pt x="40" y="301"/>
                  </a:lnTo>
                  <a:lnTo>
                    <a:pt x="0" y="301"/>
                  </a:lnTo>
                  <a:lnTo>
                    <a:pt x="0" y="295"/>
                  </a:lnTo>
                  <a:close/>
                  <a:moveTo>
                    <a:pt x="0" y="0"/>
                  </a:moveTo>
                  <a:lnTo>
                    <a:pt x="40" y="0"/>
                  </a:lnTo>
                  <a:lnTo>
                    <a:pt x="40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39" name="Rectangle 19"/>
            <p:cNvSpPr>
              <a:spLocks noChangeArrowheads="1"/>
            </p:cNvSpPr>
            <p:nvPr/>
          </p:nvSpPr>
          <p:spPr bwMode="auto">
            <a:xfrm>
              <a:off x="4329093" y="6078526"/>
              <a:ext cx="4667245" cy="9525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740" name="Rectangle 20"/>
            <p:cNvSpPr>
              <a:spLocks noChangeArrowheads="1"/>
            </p:cNvSpPr>
            <p:nvPr/>
          </p:nvSpPr>
          <p:spPr bwMode="auto">
            <a:xfrm>
              <a:off x="4041756" y="5961052"/>
              <a:ext cx="142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0</a:t>
              </a:r>
              <a:endParaRPr lang="en-US" altLang="en-US" sz="2000"/>
            </a:p>
          </p:txBody>
        </p:sp>
        <p:sp>
          <p:nvSpPr>
            <p:cNvPr id="30741" name="Rectangle 21"/>
            <p:cNvSpPr>
              <a:spLocks noChangeArrowheads="1"/>
            </p:cNvSpPr>
            <p:nvPr/>
          </p:nvSpPr>
          <p:spPr bwMode="auto">
            <a:xfrm>
              <a:off x="3927456" y="5492740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10</a:t>
              </a:r>
              <a:endParaRPr lang="en-US" altLang="en-US" sz="2000"/>
            </a:p>
          </p:txBody>
        </p:sp>
        <p:sp>
          <p:nvSpPr>
            <p:cNvPr id="30742" name="Rectangle 22"/>
            <p:cNvSpPr>
              <a:spLocks noChangeArrowheads="1"/>
            </p:cNvSpPr>
            <p:nvPr/>
          </p:nvSpPr>
          <p:spPr bwMode="auto">
            <a:xfrm>
              <a:off x="3927456" y="5024428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20</a:t>
              </a:r>
              <a:endParaRPr lang="en-US" altLang="en-US" sz="2000"/>
            </a:p>
          </p:txBody>
        </p:sp>
        <p:sp>
          <p:nvSpPr>
            <p:cNvPr id="30743" name="Rectangle 23"/>
            <p:cNvSpPr>
              <a:spLocks noChangeArrowheads="1"/>
            </p:cNvSpPr>
            <p:nvPr/>
          </p:nvSpPr>
          <p:spPr bwMode="auto">
            <a:xfrm>
              <a:off x="3927456" y="45529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30</a:t>
              </a:r>
              <a:endParaRPr lang="en-US" altLang="en-US" sz="2000"/>
            </a:p>
          </p:txBody>
        </p:sp>
        <p:sp>
          <p:nvSpPr>
            <p:cNvPr id="30744" name="Rectangle 24"/>
            <p:cNvSpPr>
              <a:spLocks noChangeArrowheads="1"/>
            </p:cNvSpPr>
            <p:nvPr/>
          </p:nvSpPr>
          <p:spPr bwMode="auto">
            <a:xfrm>
              <a:off x="3927456" y="40830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40</a:t>
              </a:r>
              <a:endParaRPr lang="en-US" altLang="en-US" sz="2000"/>
            </a:p>
          </p:txBody>
        </p:sp>
        <p:sp>
          <p:nvSpPr>
            <p:cNvPr id="30745" name="Rectangle 25"/>
            <p:cNvSpPr>
              <a:spLocks noChangeArrowheads="1"/>
            </p:cNvSpPr>
            <p:nvPr/>
          </p:nvSpPr>
          <p:spPr bwMode="auto">
            <a:xfrm>
              <a:off x="3927456" y="3613142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50</a:t>
              </a:r>
              <a:endParaRPr lang="en-US" altLang="en-US" sz="2000"/>
            </a:p>
          </p:txBody>
        </p:sp>
        <p:sp>
          <p:nvSpPr>
            <p:cNvPr id="30746" name="Rectangle 26"/>
            <p:cNvSpPr>
              <a:spLocks noChangeArrowheads="1"/>
            </p:cNvSpPr>
            <p:nvPr/>
          </p:nvSpPr>
          <p:spPr bwMode="auto">
            <a:xfrm>
              <a:off x="3927456" y="3144830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60</a:t>
              </a:r>
              <a:endParaRPr lang="en-US" altLang="en-US" sz="2000"/>
            </a:p>
          </p:txBody>
        </p:sp>
        <p:sp>
          <p:nvSpPr>
            <p:cNvPr id="30747" name="Rectangle 27"/>
            <p:cNvSpPr>
              <a:spLocks noChangeArrowheads="1"/>
            </p:cNvSpPr>
            <p:nvPr/>
          </p:nvSpPr>
          <p:spPr bwMode="auto">
            <a:xfrm>
              <a:off x="3927456" y="2676518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70</a:t>
              </a:r>
              <a:endParaRPr lang="en-US" altLang="en-US" sz="2000"/>
            </a:p>
          </p:txBody>
        </p:sp>
        <p:sp>
          <p:nvSpPr>
            <p:cNvPr id="30748" name="Rectangle 28"/>
            <p:cNvSpPr>
              <a:spLocks noChangeArrowheads="1"/>
            </p:cNvSpPr>
            <p:nvPr/>
          </p:nvSpPr>
          <p:spPr bwMode="auto">
            <a:xfrm>
              <a:off x="3927456" y="220503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80</a:t>
              </a:r>
              <a:endParaRPr lang="en-US" altLang="en-US" sz="2000"/>
            </a:p>
          </p:txBody>
        </p:sp>
        <p:sp>
          <p:nvSpPr>
            <p:cNvPr id="30749" name="Rectangle 29"/>
            <p:cNvSpPr>
              <a:spLocks noChangeArrowheads="1"/>
            </p:cNvSpPr>
            <p:nvPr/>
          </p:nvSpPr>
          <p:spPr bwMode="auto">
            <a:xfrm>
              <a:off x="3927456" y="1735132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90</a:t>
              </a:r>
              <a:endParaRPr lang="en-US" altLang="en-US" sz="2000"/>
            </a:p>
          </p:txBody>
        </p:sp>
        <p:sp>
          <p:nvSpPr>
            <p:cNvPr id="30750" name="Rectangle 30"/>
            <p:cNvSpPr>
              <a:spLocks noChangeArrowheads="1"/>
            </p:cNvSpPr>
            <p:nvPr/>
          </p:nvSpPr>
          <p:spPr bwMode="auto">
            <a:xfrm>
              <a:off x="4396339" y="6202351"/>
              <a:ext cx="439942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2000" b="1">
                  <a:solidFill>
                    <a:srgbClr val="002040"/>
                  </a:solidFill>
                </a:rPr>
                <a:t>AVG-Highly Cache-Sensitive</a:t>
              </a:r>
              <a:endParaRPr lang="en-US" altLang="en-US" sz="2000"/>
            </a:p>
          </p:txBody>
        </p:sp>
      </p:grpSp>
      <p:sp>
        <p:nvSpPr>
          <p:cNvPr id="30723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927350" y="927100"/>
            <a:ext cx="5905500" cy="41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Does this ever Happen?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50988" y="2981325"/>
            <a:ext cx="3638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Loose Round Robin with LRU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Belady Optimal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Greedy Then Oldest with LRU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863976" y="1341438"/>
            <a:ext cx="37449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Consider two simple schedulers</a:t>
            </a: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96038" y="2317750"/>
            <a:ext cx="717550" cy="3760788"/>
          </a:xfrm>
          <a:prstGeom prst="rect">
            <a:avLst/>
          </a:prstGeom>
          <a:solidFill>
            <a:srgbClr val="8E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7113589" y="3506789"/>
            <a:ext cx="719137" cy="256698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8543925" y="4398964"/>
            <a:ext cx="719138" cy="1697037"/>
          </a:xfrm>
          <a:prstGeom prst="rect">
            <a:avLst/>
          </a:prstGeom>
          <a:solidFill>
            <a:srgbClr val="B9B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5" name="Rectangle 31"/>
          <p:cNvSpPr>
            <a:spLocks noChangeArrowheads="1"/>
          </p:cNvSpPr>
          <p:nvPr/>
        </p:nvSpPr>
        <p:spPr bwMode="auto">
          <a:xfrm rot="-5400000">
            <a:off x="4960938" y="3403601"/>
            <a:ext cx="673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MPKI</a:t>
            </a:r>
            <a:endParaRPr lang="en-US" altLang="en-US" sz="2000"/>
          </a:p>
        </p:txBody>
      </p:sp>
      <p:cxnSp>
        <p:nvCxnSpPr>
          <p:cNvPr id="2076" name="Straight Arrow Connector 2075"/>
          <p:cNvCxnSpPr>
            <a:cxnSpLocks noChangeShapeType="1"/>
          </p:cNvCxnSpPr>
          <p:nvPr/>
        </p:nvCxnSpPr>
        <p:spPr bwMode="auto">
          <a:xfrm flipV="1">
            <a:off x="8902700" y="3565526"/>
            <a:ext cx="0" cy="849313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 flipV="1">
            <a:off x="7472363" y="2305050"/>
            <a:ext cx="0" cy="12080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9" name="Straight Connector 2078"/>
          <p:cNvCxnSpPr>
            <a:cxnSpLocks noChangeShapeType="1"/>
          </p:cNvCxnSpPr>
          <p:nvPr/>
        </p:nvCxnSpPr>
        <p:spPr bwMode="auto">
          <a:xfrm>
            <a:off x="7832726" y="3521075"/>
            <a:ext cx="150336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3" name="Chart 32"/>
          <p:cNvGraphicFramePr>
            <a:graphicFrameLocks noGrp="1"/>
          </p:cNvGraphicFramePr>
          <p:nvPr/>
        </p:nvGraphicFramePr>
        <p:xfrm>
          <a:off x="7145412" y="1658944"/>
          <a:ext cx="3522588" cy="2650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28022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 animBg="1"/>
      <p:bldP spid="13" grpId="0" animBg="1"/>
      <p:bldP spid="16" grpId="0" animBg="1"/>
      <p:bldP spid="20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51088" y="1089026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Key Idea</a:t>
            </a:r>
          </a:p>
        </p:txBody>
      </p:sp>
      <p:sp>
        <p:nvSpPr>
          <p:cNvPr id="31747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241550" y="1651001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Use the wavefront scheduler to </a:t>
            </a:r>
            <a:r>
              <a:rPr lang="en-CA" altLang="en-US" i="1">
                <a:latin typeface="Verdana" charset="0"/>
              </a:rPr>
              <a:t>shape</a:t>
            </a:r>
            <a:r>
              <a:rPr lang="en-CA" altLang="en-US">
                <a:latin typeface="Verdana" charset="0"/>
              </a:rPr>
              <a:t> the access pattern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800600" y="5273676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Memory System</a:t>
            </a: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 rot="16200000" flipH="1">
            <a:off x="1166813" y="3243263"/>
            <a:ext cx="1431925" cy="36195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H="1">
            <a:off x="2646363" y="3259138"/>
            <a:ext cx="1377950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27576" y="2595563"/>
            <a:ext cx="1223963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/>
              <a:t>Wavefront</a:t>
            </a:r>
            <a:r>
              <a:rPr lang="en-CA" dirty="0"/>
              <a:t> Scheduler</a:t>
            </a:r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6059488" y="1989139"/>
            <a:ext cx="36512" cy="475297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975725" y="2595563"/>
            <a:ext cx="1296988" cy="730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 err="1"/>
              <a:t>Wavefront</a:t>
            </a:r>
            <a:r>
              <a:rPr lang="en-CA" dirty="0"/>
              <a:t> Scheduler</a:t>
            </a:r>
          </a:p>
        </p:txBody>
      </p:sp>
      <p:cxnSp>
        <p:nvCxnSpPr>
          <p:cNvPr id="20" name="Elbow Connector 19"/>
          <p:cNvCxnSpPr>
            <a:cxnSpLocks noChangeShapeType="1"/>
            <a:stCxn id="38" idx="3"/>
            <a:endCxn id="18" idx="3"/>
          </p:cNvCxnSpPr>
          <p:nvPr/>
        </p:nvCxnSpPr>
        <p:spPr bwMode="auto">
          <a:xfrm flipV="1">
            <a:off x="10199689" y="2960688"/>
            <a:ext cx="73025" cy="2506662"/>
          </a:xfrm>
          <a:prstGeom prst="bentConnector3">
            <a:avLst>
              <a:gd name="adj1" fmla="val 417463"/>
            </a:avLst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965325" y="2005013"/>
            <a:ext cx="3843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Greedy then Oldest Scheduler </a:t>
            </a:r>
          </a:p>
          <a:p>
            <a:pPr algn="ctr" eaLnBrk="1" hangingPunct="1"/>
            <a:endParaRPr lang="en-CA" altLang="en-US"/>
          </a:p>
        </p:txBody>
      </p:sp>
      <p:cxnSp>
        <p:nvCxnSpPr>
          <p:cNvPr id="29" name="Straight Arrow Connector 28"/>
          <p:cNvCxnSpPr>
            <a:cxnSpLocks noChangeShapeType="1"/>
            <a:stCxn id="10" idx="2"/>
          </p:cNvCxnSpPr>
          <p:nvPr/>
        </p:nvCxnSpPr>
        <p:spPr bwMode="auto">
          <a:xfrm>
            <a:off x="5340350" y="3325813"/>
            <a:ext cx="0" cy="1947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2"/>
          <p:cNvCxnSpPr>
            <a:cxnSpLocks noChangeShapeType="1"/>
            <a:stCxn id="18" idx="2"/>
            <a:endCxn id="38" idx="0"/>
          </p:cNvCxnSpPr>
          <p:nvPr/>
        </p:nvCxnSpPr>
        <p:spPr bwMode="auto">
          <a:xfrm>
            <a:off x="9625014" y="3325813"/>
            <a:ext cx="34925" cy="18034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9120188" y="5129214"/>
            <a:ext cx="1079500" cy="67627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Memory System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240464" y="2036764"/>
            <a:ext cx="4319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Cache-Conscious Wavefront Scheduler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017713" y="2957514"/>
            <a:ext cx="1009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5375276" y="4346575"/>
            <a:ext cx="3476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611564" y="3768726"/>
            <a:ext cx="1031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2141539" y="3733801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395914" y="3411539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 rot="5400000">
            <a:off x="2395538" y="3233738"/>
            <a:ext cx="433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 rot="5400000">
            <a:off x="3863182" y="3250407"/>
            <a:ext cx="43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579814" y="3017839"/>
            <a:ext cx="1063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9710739" y="420370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9710739" y="3295650"/>
            <a:ext cx="346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DC</a:t>
            </a:r>
          </a:p>
          <a:p>
            <a:pPr eaLnBrk="1" hangingPunct="1"/>
            <a:r>
              <a:rPr lang="en-CA" altLang="en-US" sz="1400"/>
              <a:t>B</a:t>
            </a:r>
          </a:p>
          <a:p>
            <a:pPr eaLnBrk="1" hangingPunct="1"/>
            <a:r>
              <a:rPr lang="en-CA" altLang="en-US" sz="1400"/>
              <a:t>A</a:t>
            </a:r>
          </a:p>
        </p:txBody>
      </p:sp>
      <p:cxnSp>
        <p:nvCxnSpPr>
          <p:cNvPr id="64" name="Curved Connector 63"/>
          <p:cNvCxnSpPr>
            <a:cxnSpLocks noChangeShapeType="1"/>
          </p:cNvCxnSpPr>
          <p:nvPr/>
        </p:nvCxnSpPr>
        <p:spPr bwMode="auto">
          <a:xfrm rot="16200000" flipH="1">
            <a:off x="5646739" y="3260726"/>
            <a:ext cx="1430337" cy="360363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5" name="Curved Connector 64"/>
          <p:cNvCxnSpPr>
            <a:cxnSpLocks noChangeShapeType="1"/>
          </p:cNvCxnSpPr>
          <p:nvPr/>
        </p:nvCxnSpPr>
        <p:spPr bwMode="auto">
          <a:xfrm rot="16200000" flipH="1">
            <a:off x="7127082" y="3275807"/>
            <a:ext cx="1376362" cy="384175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8048626" y="3786189"/>
            <a:ext cx="131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Z,Y,X,W…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6557963" y="3065464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 rot="5400000">
            <a:off x="6873875" y="3249613"/>
            <a:ext cx="4333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 rot="5400000">
            <a:off x="8342314" y="3267076"/>
            <a:ext cx="433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...</a:t>
            </a:r>
          </a:p>
          <a:p>
            <a:pPr eaLnBrk="1" hangingPunct="1"/>
            <a:endParaRPr lang="en-CA" altLang="en-US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7967664" y="3035301"/>
            <a:ext cx="12779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Z,Y,X,W…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039938" y="2957513"/>
            <a:ext cx="1008062" cy="290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4719638" y="2579689"/>
            <a:ext cx="1231900" cy="7635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1" name="Rectangle 80"/>
          <p:cNvSpPr>
            <a:spLocks noChangeArrowheads="1"/>
          </p:cNvSpPr>
          <p:nvPr/>
        </p:nvSpPr>
        <p:spPr bwMode="auto">
          <a:xfrm>
            <a:off x="5395914" y="4383089"/>
            <a:ext cx="288925" cy="8588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2" name="Rectangle 81"/>
          <p:cNvSpPr>
            <a:spLocks noChangeArrowheads="1"/>
          </p:cNvSpPr>
          <p:nvPr/>
        </p:nvSpPr>
        <p:spPr bwMode="auto">
          <a:xfrm>
            <a:off x="5405439" y="3429001"/>
            <a:ext cx="287337" cy="917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3579813" y="3017839"/>
            <a:ext cx="976312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6613525" y="3786189"/>
            <a:ext cx="1138238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7" name="TextBox 86"/>
          <p:cNvSpPr txBox="1">
            <a:spLocks noChangeArrowheads="1"/>
          </p:cNvSpPr>
          <p:nvPr/>
        </p:nvSpPr>
        <p:spPr bwMode="auto">
          <a:xfrm>
            <a:off x="1612901" y="2355850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88" name="TextBox 87"/>
          <p:cNvSpPr txBox="1">
            <a:spLocks noChangeArrowheads="1"/>
          </p:cNvSpPr>
          <p:nvPr/>
        </p:nvSpPr>
        <p:spPr bwMode="auto">
          <a:xfrm>
            <a:off x="3157538" y="2355850"/>
            <a:ext cx="90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89" name="TextBox 88"/>
          <p:cNvSpPr txBox="1">
            <a:spLocks noChangeArrowheads="1"/>
          </p:cNvSpPr>
          <p:nvPr/>
        </p:nvSpPr>
        <p:spPr bwMode="auto">
          <a:xfrm>
            <a:off x="6181726" y="2360614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90" name="TextBox 89"/>
          <p:cNvSpPr txBox="1">
            <a:spLocks noChangeArrowheads="1"/>
          </p:cNvSpPr>
          <p:nvPr/>
        </p:nvSpPr>
        <p:spPr bwMode="auto">
          <a:xfrm>
            <a:off x="7518401" y="2395539"/>
            <a:ext cx="900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6584951" y="3049589"/>
            <a:ext cx="1139825" cy="3063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8975725" y="2586038"/>
            <a:ext cx="1296988" cy="762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9666289" y="4211639"/>
            <a:ext cx="390525" cy="8921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9666289" y="3357564"/>
            <a:ext cx="390525" cy="83343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6096001" y="2381251"/>
            <a:ext cx="1273175" cy="327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10272713" y="2852738"/>
            <a:ext cx="360362" cy="2736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621463" y="3806826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ld A,B,C,D…</a:t>
            </a:r>
          </a:p>
        </p:txBody>
      </p:sp>
      <p:sp>
        <p:nvSpPr>
          <p:cNvPr id="4" name="Multiply 3"/>
          <p:cNvSpPr>
            <a:spLocks/>
          </p:cNvSpPr>
          <p:nvPr/>
        </p:nvSpPr>
        <p:spPr bwMode="auto">
          <a:xfrm>
            <a:off x="2381251" y="3217864"/>
            <a:ext cx="646113" cy="611187"/>
          </a:xfrm>
          <a:custGeom>
            <a:avLst/>
            <a:gdLst>
              <a:gd name="T0" fmla="*/ 105890 w 646649"/>
              <a:gd name="T1" fmla="*/ 199138 h 611573"/>
              <a:gd name="T2" fmla="*/ 204728 w 646649"/>
              <a:gd name="T3" fmla="*/ 94631 h 611573"/>
              <a:gd name="T4" fmla="*/ 323325 w 646649"/>
              <a:gd name="T5" fmla="*/ 206795 h 611573"/>
              <a:gd name="T6" fmla="*/ 441921 w 646649"/>
              <a:gd name="T7" fmla="*/ 94631 h 611573"/>
              <a:gd name="T8" fmla="*/ 540759 w 646649"/>
              <a:gd name="T9" fmla="*/ 199138 h 611573"/>
              <a:gd name="T10" fmla="*/ 427994 w 646649"/>
              <a:gd name="T11" fmla="*/ 305787 h 611573"/>
              <a:gd name="T12" fmla="*/ 540759 w 646649"/>
              <a:gd name="T13" fmla="*/ 412435 h 611573"/>
              <a:gd name="T14" fmla="*/ 441921 w 646649"/>
              <a:gd name="T15" fmla="*/ 516942 h 611573"/>
              <a:gd name="T16" fmla="*/ 323325 w 646649"/>
              <a:gd name="T17" fmla="*/ 404778 h 611573"/>
              <a:gd name="T18" fmla="*/ 204728 w 646649"/>
              <a:gd name="T19" fmla="*/ 516942 h 611573"/>
              <a:gd name="T20" fmla="*/ 105890 w 646649"/>
              <a:gd name="T21" fmla="*/ 412435 h 611573"/>
              <a:gd name="T22" fmla="*/ 218655 w 646649"/>
              <a:gd name="T23" fmla="*/ 305787 h 611573"/>
              <a:gd name="T24" fmla="*/ 105890 w 646649"/>
              <a:gd name="T25" fmla="*/ 199138 h 6115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6649" h="611573">
                <a:moveTo>
                  <a:pt x="105890" y="199138"/>
                </a:moveTo>
                <a:lnTo>
                  <a:pt x="204728" y="94631"/>
                </a:lnTo>
                <a:lnTo>
                  <a:pt x="323325" y="206795"/>
                </a:lnTo>
                <a:lnTo>
                  <a:pt x="441921" y="94631"/>
                </a:lnTo>
                <a:lnTo>
                  <a:pt x="540759" y="199138"/>
                </a:lnTo>
                <a:lnTo>
                  <a:pt x="427994" y="305787"/>
                </a:lnTo>
                <a:lnTo>
                  <a:pt x="540759" y="412435"/>
                </a:lnTo>
                <a:lnTo>
                  <a:pt x="441921" y="516942"/>
                </a:lnTo>
                <a:lnTo>
                  <a:pt x="323325" y="404778"/>
                </a:lnTo>
                <a:lnTo>
                  <a:pt x="204728" y="516942"/>
                </a:lnTo>
                <a:lnTo>
                  <a:pt x="105890" y="412435"/>
                </a:lnTo>
                <a:lnTo>
                  <a:pt x="218655" y="305787"/>
                </a:lnTo>
                <a:lnTo>
                  <a:pt x="105890" y="19913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1F4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6" name="Multiply 55"/>
          <p:cNvSpPr>
            <a:spLocks/>
          </p:cNvSpPr>
          <p:nvPr/>
        </p:nvSpPr>
        <p:spPr bwMode="auto">
          <a:xfrm>
            <a:off x="6831013" y="3284539"/>
            <a:ext cx="647700" cy="611187"/>
          </a:xfrm>
          <a:custGeom>
            <a:avLst/>
            <a:gdLst>
              <a:gd name="T0" fmla="*/ 105890 w 646649"/>
              <a:gd name="T1" fmla="*/ 199138 h 611573"/>
              <a:gd name="T2" fmla="*/ 204728 w 646649"/>
              <a:gd name="T3" fmla="*/ 94631 h 611573"/>
              <a:gd name="T4" fmla="*/ 323325 w 646649"/>
              <a:gd name="T5" fmla="*/ 206795 h 611573"/>
              <a:gd name="T6" fmla="*/ 441921 w 646649"/>
              <a:gd name="T7" fmla="*/ 94631 h 611573"/>
              <a:gd name="T8" fmla="*/ 540759 w 646649"/>
              <a:gd name="T9" fmla="*/ 199138 h 611573"/>
              <a:gd name="T10" fmla="*/ 427994 w 646649"/>
              <a:gd name="T11" fmla="*/ 305787 h 611573"/>
              <a:gd name="T12" fmla="*/ 540759 w 646649"/>
              <a:gd name="T13" fmla="*/ 412435 h 611573"/>
              <a:gd name="T14" fmla="*/ 441921 w 646649"/>
              <a:gd name="T15" fmla="*/ 516942 h 611573"/>
              <a:gd name="T16" fmla="*/ 323325 w 646649"/>
              <a:gd name="T17" fmla="*/ 404778 h 611573"/>
              <a:gd name="T18" fmla="*/ 204728 w 646649"/>
              <a:gd name="T19" fmla="*/ 516942 h 611573"/>
              <a:gd name="T20" fmla="*/ 105890 w 646649"/>
              <a:gd name="T21" fmla="*/ 412435 h 611573"/>
              <a:gd name="T22" fmla="*/ 218655 w 646649"/>
              <a:gd name="T23" fmla="*/ 305787 h 611573"/>
              <a:gd name="T24" fmla="*/ 105890 w 646649"/>
              <a:gd name="T25" fmla="*/ 199138 h 61157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46649" h="611573">
                <a:moveTo>
                  <a:pt x="105890" y="199138"/>
                </a:moveTo>
                <a:lnTo>
                  <a:pt x="204728" y="94631"/>
                </a:lnTo>
                <a:lnTo>
                  <a:pt x="323325" y="206795"/>
                </a:lnTo>
                <a:lnTo>
                  <a:pt x="441921" y="94631"/>
                </a:lnTo>
                <a:lnTo>
                  <a:pt x="540759" y="199138"/>
                </a:lnTo>
                <a:lnTo>
                  <a:pt x="427994" y="305787"/>
                </a:lnTo>
                <a:lnTo>
                  <a:pt x="540759" y="412435"/>
                </a:lnTo>
                <a:lnTo>
                  <a:pt x="441921" y="516942"/>
                </a:lnTo>
                <a:lnTo>
                  <a:pt x="323325" y="404778"/>
                </a:lnTo>
                <a:lnTo>
                  <a:pt x="204728" y="516942"/>
                </a:lnTo>
                <a:lnTo>
                  <a:pt x="105890" y="412435"/>
                </a:lnTo>
                <a:lnTo>
                  <a:pt x="218655" y="305787"/>
                </a:lnTo>
                <a:lnTo>
                  <a:pt x="105890" y="199138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001F40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7038976" y="3406776"/>
            <a:ext cx="231775" cy="3270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9688514" y="4202114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9690101" y="3348039"/>
            <a:ext cx="3460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1400"/>
              <a:t>WX</a:t>
            </a:r>
          </a:p>
          <a:p>
            <a:pPr eaLnBrk="1" hangingPunct="1"/>
            <a:r>
              <a:rPr lang="en-CA" altLang="en-US" sz="1400"/>
              <a:t>Y</a:t>
            </a:r>
          </a:p>
          <a:p>
            <a:pPr eaLnBrk="1" hangingPunct="1"/>
            <a:r>
              <a:rPr lang="en-CA" altLang="en-US" sz="1400"/>
              <a:t>Z</a:t>
            </a:r>
          </a:p>
        </p:txBody>
      </p:sp>
      <p:sp>
        <p:nvSpPr>
          <p:cNvPr id="76" name="Rectangle 75"/>
          <p:cNvSpPr>
            <a:spLocks noChangeArrowheads="1"/>
          </p:cNvSpPr>
          <p:nvPr/>
        </p:nvSpPr>
        <p:spPr bwMode="auto">
          <a:xfrm>
            <a:off x="7967664" y="3035301"/>
            <a:ext cx="1139825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>
            <a:spLocks noChangeArrowheads="1"/>
          </p:cNvSpPr>
          <p:nvPr/>
        </p:nvSpPr>
        <p:spPr bwMode="auto">
          <a:xfrm>
            <a:off x="8448676" y="3352800"/>
            <a:ext cx="315913" cy="406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8062914" y="3806826"/>
            <a:ext cx="1139825" cy="3079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84" name="Rectangle 83"/>
          <p:cNvSpPr>
            <a:spLocks noChangeArrowheads="1"/>
          </p:cNvSpPr>
          <p:nvPr/>
        </p:nvSpPr>
        <p:spPr bwMode="auto">
          <a:xfrm>
            <a:off x="7478714" y="2416176"/>
            <a:ext cx="1271587" cy="328613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9721850" y="3367088"/>
            <a:ext cx="287338" cy="857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9718676" y="4211639"/>
            <a:ext cx="288925" cy="917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 nodeType="clickPar">
                      <p:stCondLst>
                        <p:cond delay="indefinite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 nodeType="clickPar">
                      <p:stCondLst>
                        <p:cond delay="indefinite"/>
                      </p:stCondLst>
                      <p:childTnLst>
                        <p:par>
                          <p:cTn id="2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8" grpId="0" animBg="1"/>
      <p:bldP spid="25" grpId="0"/>
      <p:bldP spid="38" grpId="0" animBg="1"/>
      <p:bldP spid="45" grpId="0"/>
      <p:bldP spid="46" grpId="0"/>
      <p:bldP spid="53" grpId="0"/>
      <p:bldP spid="54" grpId="0"/>
      <p:bldP spid="55" grpId="0"/>
      <p:bldP spid="57" grpId="0"/>
      <p:bldP spid="59" grpId="0"/>
      <p:bldP spid="60" grpId="0"/>
      <p:bldP spid="61" grpId="0"/>
      <p:bldP spid="62" grpId="0"/>
      <p:bldP spid="62" grpId="1"/>
      <p:bldP spid="63" grpId="0"/>
      <p:bldP spid="63" grpId="1"/>
      <p:bldP spid="68" grpId="0"/>
      <p:bldP spid="69" grpId="0"/>
      <p:bldP spid="70" grpId="0"/>
      <p:bldP spid="71" grpId="0"/>
      <p:bldP spid="72" grpId="0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85" grpId="1" animBg="1"/>
      <p:bldP spid="87" grpId="0"/>
      <p:bldP spid="88" grpId="0"/>
      <p:bldP spid="89" grpId="0"/>
      <p:bldP spid="90" grpId="0"/>
      <p:bldP spid="91" grpId="0" animBg="1"/>
      <p:bldP spid="91" grpId="1" animBg="1"/>
      <p:bldP spid="92" grpId="0" animBg="1"/>
      <p:bldP spid="95" grpId="0" animBg="1"/>
      <p:bldP spid="95" grpId="1" animBg="1"/>
      <p:bldP spid="96" grpId="0" animBg="1"/>
      <p:bldP spid="96" grpId="1" animBg="1"/>
      <p:bldP spid="98" grpId="0" animBg="1"/>
      <p:bldP spid="98" grpId="1" animBg="1"/>
      <p:bldP spid="74" grpId="0" animBg="1"/>
      <p:bldP spid="75" grpId="0"/>
      <p:bldP spid="4" grpId="0" animBg="1"/>
      <p:bldP spid="56" grpId="0" animBg="1"/>
      <p:bldP spid="56" grpId="1" animBg="1"/>
      <p:bldP spid="58" grpId="0" animBg="1"/>
      <p:bldP spid="58" grpId="1" animBg="1"/>
      <p:bldP spid="67" grpId="0"/>
      <p:bldP spid="73" grpId="0"/>
      <p:bldP spid="76" grpId="0" animBg="1"/>
      <p:bldP spid="77" grpId="0" animBg="1"/>
      <p:bldP spid="78" grpId="0" animBg="1"/>
      <p:bldP spid="84" grpId="0" animBg="1"/>
      <p:bldP spid="94" grpId="0" animBg="1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680326" y="3567114"/>
            <a:ext cx="6889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Time</a:t>
            </a:r>
            <a:endParaRPr lang="en-US" altLang="en-US" sz="1400" baseline="-25000"/>
          </a:p>
        </p:txBody>
      </p:sp>
      <p:sp>
        <p:nvSpPr>
          <p:cNvPr id="3277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25688" y="1065214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CCWS Components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338388" y="1727200"/>
            <a:ext cx="3325812" cy="406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Locality Scoring System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2338388" y="2133601"/>
            <a:ext cx="4405312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Balances cache miss rate and overall throughput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338388" y="3860800"/>
            <a:ext cx="3325812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Verdana" charset="0"/>
              </a:rPr>
              <a:t>Lost Locality Detector</a:t>
            </a: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6951663" y="1503364"/>
            <a:ext cx="11112" cy="2016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6951663" y="3519488"/>
            <a:ext cx="25209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62775" y="3016250"/>
            <a:ext cx="420688" cy="503238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0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>
            <a:off x="6962776" y="2003425"/>
            <a:ext cx="265271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62775" y="2511426"/>
            <a:ext cx="420688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1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962775" y="2003426"/>
            <a:ext cx="420688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2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383464" y="2500314"/>
            <a:ext cx="420687" cy="1019175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0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7383464" y="1995489"/>
            <a:ext cx="420687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1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383464" y="1498601"/>
            <a:ext cx="420687" cy="504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2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745288" y="4522788"/>
            <a:ext cx="2298700" cy="158591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Victim Tags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391401" y="4933951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7391401" y="531653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7391401" y="5708651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8112125" y="4933951"/>
            <a:ext cx="719138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112125" y="5316538"/>
            <a:ext cx="719138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112125" y="5708651"/>
            <a:ext cx="719138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851651" y="484981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51651" y="524986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6851651" y="564197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30" name="Text Placeholder 3"/>
          <p:cNvSpPr txBox="1">
            <a:spLocks/>
          </p:cNvSpPr>
          <p:nvPr/>
        </p:nvSpPr>
        <p:spPr bwMode="auto">
          <a:xfrm>
            <a:off x="2325689" y="4564063"/>
            <a:ext cx="41306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Detects when wavefronts have lost intra-wavefront locality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L1 victim tags organized by wavefront ID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rot="-1612789">
            <a:off x="7519988" y="2743201"/>
            <a:ext cx="2017712" cy="1050925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More Details in the Paper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262689" y="2462214"/>
            <a:ext cx="6889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Score</a:t>
            </a:r>
            <a:endParaRPr lang="en-US" altLang="en-US" sz="1400" baseline="-25000"/>
          </a:p>
        </p:txBody>
      </p:sp>
    </p:spTree>
    <p:extLst>
      <p:ext uri="{BB962C8B-B14F-4D97-AF65-F5344CB8AC3E}">
        <p14:creationId xmlns:p14="http://schemas.microsoft.com/office/powerpoint/2010/main" val="679289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" grpId="0" build="p"/>
      <p:bldP spid="5" grpId="0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31" grpId="0" animBg="1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ctagon 3"/>
          <p:cNvSpPr>
            <a:spLocks noChangeArrowheads="1"/>
          </p:cNvSpPr>
          <p:nvPr/>
        </p:nvSpPr>
        <p:spPr bwMode="auto">
          <a:xfrm>
            <a:off x="3509964" y="1412876"/>
            <a:ext cx="815975" cy="860425"/>
          </a:xfrm>
          <a:prstGeom prst="octagon">
            <a:avLst>
              <a:gd name="adj" fmla="val 29287"/>
            </a:avLst>
          </a:prstGeom>
          <a:solidFill>
            <a:srgbClr val="FF0000"/>
          </a:solidFill>
          <a:ln w="25400">
            <a:solidFill>
              <a:schemeClr val="bg1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3795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1941513" y="973139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CCWS Implementation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31951" y="3279775"/>
            <a:ext cx="5832475" cy="3462338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/>
              <a:t>Memory Unit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46251" y="3789364"/>
            <a:ext cx="3197225" cy="15763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Cache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016500" y="5051425"/>
            <a:ext cx="2298700" cy="1587500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dirty="0"/>
              <a:t>Victim Tags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48188" y="1966913"/>
            <a:ext cx="1835150" cy="647700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/>
              <a:t>Locality Scoring System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73225" y="1989138"/>
            <a:ext cx="1614488" cy="60325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dirty="0"/>
              <a:t>Wave Scheduler</a:t>
            </a:r>
          </a:p>
        </p:txBody>
      </p:sp>
      <p:cxnSp>
        <p:nvCxnSpPr>
          <p:cNvPr id="11" name="Straight Arrow Connector 10"/>
          <p:cNvCxnSpPr>
            <a:cxnSpLocks noChangeShapeType="1"/>
            <a:stCxn id="9" idx="2"/>
          </p:cNvCxnSpPr>
          <p:nvPr/>
        </p:nvCxnSpPr>
        <p:spPr bwMode="auto">
          <a:xfrm>
            <a:off x="2481263" y="2592389"/>
            <a:ext cx="0" cy="11969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Elbow Connector 16"/>
          <p:cNvCxnSpPr>
            <a:cxnSpLocks noChangeShapeType="1"/>
            <a:stCxn id="6" idx="2"/>
            <a:endCxn id="7" idx="1"/>
          </p:cNvCxnSpPr>
          <p:nvPr/>
        </p:nvCxnSpPr>
        <p:spPr bwMode="auto">
          <a:xfrm rot="16200000" flipH="1">
            <a:off x="3940970" y="4769645"/>
            <a:ext cx="479425" cy="1671637"/>
          </a:xfrm>
          <a:prstGeom prst="bentConnector2">
            <a:avLst/>
          </a:prstGeom>
          <a:noFill/>
          <a:ln w="25400">
            <a:solidFill>
              <a:schemeClr val="accent1"/>
            </a:solidFill>
            <a:miter lim="800000"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7535863" y="1268414"/>
            <a:ext cx="11112" cy="20161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7535863" y="3284538"/>
            <a:ext cx="2520950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Straight Connector 28"/>
          <p:cNvCxnSpPr>
            <a:cxnSpLocks noChangeShapeType="1"/>
            <a:endCxn id="33" idx="1"/>
          </p:cNvCxnSpPr>
          <p:nvPr/>
        </p:nvCxnSpPr>
        <p:spPr bwMode="auto">
          <a:xfrm flipV="1">
            <a:off x="6383338" y="1322389"/>
            <a:ext cx="1052512" cy="6445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9"/>
          <p:cNvCxnSpPr>
            <a:cxnSpLocks noChangeShapeType="1"/>
            <a:endCxn id="33" idx="3"/>
          </p:cNvCxnSpPr>
          <p:nvPr/>
        </p:nvCxnSpPr>
        <p:spPr bwMode="auto">
          <a:xfrm>
            <a:off x="6383338" y="2614614"/>
            <a:ext cx="1052512" cy="706437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6888163" y="908050"/>
            <a:ext cx="3744912" cy="2827338"/>
          </a:xfrm>
          <a:prstGeom prst="ellipse">
            <a:avLst/>
          </a:prstGeom>
          <a:noFill/>
          <a:ln w="25400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546975" y="2781300"/>
            <a:ext cx="420688" cy="503238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0</a:t>
            </a:r>
          </a:p>
        </p:txBody>
      </p: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>
            <a:off x="7546976" y="1768475"/>
            <a:ext cx="2652713" cy="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Straight Arrow Connector 62"/>
          <p:cNvCxnSpPr>
            <a:cxnSpLocks noChangeShapeType="1"/>
            <a:stCxn id="8" idx="1"/>
            <a:endCxn id="9" idx="3"/>
          </p:cNvCxnSpPr>
          <p:nvPr/>
        </p:nvCxnSpPr>
        <p:spPr bwMode="auto">
          <a:xfrm flipH="1">
            <a:off x="3287714" y="2290763"/>
            <a:ext cx="126047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546975" y="2276476"/>
            <a:ext cx="420688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1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7546975" y="1768476"/>
            <a:ext cx="420688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2</a:t>
            </a:r>
          </a:p>
        </p:txBody>
      </p:sp>
      <p:sp>
        <p:nvSpPr>
          <p:cNvPr id="78" name="Rectangle 77"/>
          <p:cNvSpPr>
            <a:spLocks noChangeArrowheads="1"/>
          </p:cNvSpPr>
          <p:nvPr/>
        </p:nvSpPr>
        <p:spPr bwMode="auto">
          <a:xfrm>
            <a:off x="1789114" y="4151313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2508251" y="4151313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WID</a:t>
            </a:r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228976" y="4151313"/>
            <a:ext cx="1655763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Data</a:t>
            </a:r>
          </a:p>
        </p:txBody>
      </p:sp>
      <p:cxnSp>
        <p:nvCxnSpPr>
          <p:cNvPr id="85" name="Straight Arrow Connector 84"/>
          <p:cNvCxnSpPr>
            <a:cxnSpLocks noChangeShapeType="1"/>
            <a:stCxn id="7" idx="0"/>
          </p:cNvCxnSpPr>
          <p:nvPr/>
        </p:nvCxnSpPr>
        <p:spPr bwMode="auto">
          <a:xfrm flipH="1" flipV="1">
            <a:off x="6165850" y="2632075"/>
            <a:ext cx="0" cy="24193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5662614" y="54625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92" name="Rectangle 91"/>
          <p:cNvSpPr>
            <a:spLocks noChangeArrowheads="1"/>
          </p:cNvSpPr>
          <p:nvPr/>
        </p:nvSpPr>
        <p:spPr bwMode="auto">
          <a:xfrm>
            <a:off x="5662614" y="5845176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93" name="Rectangle 92"/>
          <p:cNvSpPr>
            <a:spLocks noChangeArrowheads="1"/>
          </p:cNvSpPr>
          <p:nvPr/>
        </p:nvSpPr>
        <p:spPr bwMode="auto">
          <a:xfrm>
            <a:off x="5662614" y="62372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6383339" y="54625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383339" y="5845176"/>
            <a:ext cx="720725" cy="284163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6383339" y="62372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97" name="TextBox 96"/>
          <p:cNvSpPr txBox="1">
            <a:spLocks noChangeArrowheads="1"/>
          </p:cNvSpPr>
          <p:nvPr/>
        </p:nvSpPr>
        <p:spPr bwMode="auto">
          <a:xfrm>
            <a:off x="5122864" y="53784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</a:p>
        </p:txBody>
      </p:sp>
      <p:sp>
        <p:nvSpPr>
          <p:cNvPr id="98" name="TextBox 97"/>
          <p:cNvSpPr txBox="1">
            <a:spLocks noChangeArrowheads="1"/>
          </p:cNvSpPr>
          <p:nvPr/>
        </p:nvSpPr>
        <p:spPr bwMode="auto">
          <a:xfrm>
            <a:off x="5122864" y="577850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1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>
            <a:off x="5122864" y="6170613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</a:p>
        </p:txBody>
      </p:sp>
      <p:sp>
        <p:nvSpPr>
          <p:cNvPr id="100" name="TextBox 99"/>
          <p:cNvSpPr txBox="1">
            <a:spLocks noChangeArrowheads="1"/>
          </p:cNvSpPr>
          <p:nvPr/>
        </p:nvSpPr>
        <p:spPr bwMode="auto">
          <a:xfrm>
            <a:off x="8451851" y="3340100"/>
            <a:ext cx="6889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Time</a:t>
            </a:r>
            <a:endParaRPr lang="en-US" altLang="en-US" sz="1400" baseline="-25000"/>
          </a:p>
        </p:txBody>
      </p:sp>
      <p:sp>
        <p:nvSpPr>
          <p:cNvPr id="101" name="TextBox 100"/>
          <p:cNvSpPr txBox="1">
            <a:spLocks noChangeArrowheads="1"/>
          </p:cNvSpPr>
          <p:nvPr/>
        </p:nvSpPr>
        <p:spPr bwMode="auto">
          <a:xfrm>
            <a:off x="6846889" y="2119314"/>
            <a:ext cx="688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Score</a:t>
            </a:r>
            <a:endParaRPr lang="en-US" altLang="en-US" sz="1400" baseline="-25000"/>
          </a:p>
        </p:txBody>
      </p:sp>
      <p:sp>
        <p:nvSpPr>
          <p:cNvPr id="106" name="Rectangle 105"/>
          <p:cNvSpPr>
            <a:spLocks noChangeArrowheads="1"/>
          </p:cNvSpPr>
          <p:nvPr/>
        </p:nvSpPr>
        <p:spPr bwMode="auto">
          <a:xfrm>
            <a:off x="1789114" y="5002213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Tag</a:t>
            </a: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2508251" y="5002213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WID</a:t>
            </a:r>
          </a:p>
        </p:txBody>
      </p:sp>
      <p:sp>
        <p:nvSpPr>
          <p:cNvPr id="108" name="Rectangle 107"/>
          <p:cNvSpPr>
            <a:spLocks noChangeArrowheads="1"/>
          </p:cNvSpPr>
          <p:nvPr/>
        </p:nvSpPr>
        <p:spPr bwMode="auto">
          <a:xfrm>
            <a:off x="3228976" y="5002213"/>
            <a:ext cx="1655763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Data</a:t>
            </a:r>
          </a:p>
        </p:txBody>
      </p:sp>
      <p:sp>
        <p:nvSpPr>
          <p:cNvPr id="109" name="TextBox 108"/>
          <p:cNvSpPr txBox="1">
            <a:spLocks noChangeArrowheads="1"/>
          </p:cNvSpPr>
          <p:nvPr/>
        </p:nvSpPr>
        <p:spPr bwMode="auto">
          <a:xfrm rot="5400000">
            <a:off x="2963069" y="4521994"/>
            <a:ext cx="393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7967664" y="2265364"/>
            <a:ext cx="420687" cy="1019175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0</a:t>
            </a:r>
          </a:p>
        </p:txBody>
      </p:sp>
      <p:sp>
        <p:nvSpPr>
          <p:cNvPr id="111" name="Rectangle 110"/>
          <p:cNvSpPr>
            <a:spLocks noChangeArrowheads="1"/>
          </p:cNvSpPr>
          <p:nvPr/>
        </p:nvSpPr>
        <p:spPr bwMode="auto">
          <a:xfrm>
            <a:off x="7967664" y="1760539"/>
            <a:ext cx="420687" cy="504825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1</a:t>
            </a:r>
          </a:p>
        </p:txBody>
      </p:sp>
      <p:sp>
        <p:nvSpPr>
          <p:cNvPr id="112" name="Rectangle 111"/>
          <p:cNvSpPr>
            <a:spLocks noChangeArrowheads="1"/>
          </p:cNvSpPr>
          <p:nvPr/>
        </p:nvSpPr>
        <p:spPr bwMode="auto">
          <a:xfrm>
            <a:off x="7967664" y="1263651"/>
            <a:ext cx="420687" cy="50482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2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3478214" y="1600200"/>
            <a:ext cx="8778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sz="1400"/>
              <a:t>No W</a:t>
            </a:r>
            <a:r>
              <a:rPr lang="en-US" altLang="en-US" sz="1400" baseline="-25000"/>
              <a:t>2 </a:t>
            </a:r>
            <a:r>
              <a:rPr lang="en-US" altLang="en-US" sz="1400"/>
              <a:t>loads</a:t>
            </a:r>
            <a:endParaRPr lang="en-US" altLang="en-US" sz="1400" baseline="-25000"/>
          </a:p>
        </p:txBody>
      </p:sp>
      <p:sp>
        <p:nvSpPr>
          <p:cNvPr id="118" name="Rectangle 117"/>
          <p:cNvSpPr>
            <a:spLocks noChangeArrowheads="1"/>
          </p:cNvSpPr>
          <p:nvPr/>
        </p:nvSpPr>
        <p:spPr bwMode="auto">
          <a:xfrm>
            <a:off x="9048750" y="2574925"/>
            <a:ext cx="420688" cy="704850"/>
          </a:xfrm>
          <a:prstGeom prst="rect">
            <a:avLst/>
          </a:prstGeom>
          <a:solidFill>
            <a:srgbClr val="C4BD97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0</a:t>
            </a:r>
          </a:p>
        </p:txBody>
      </p:sp>
      <p:sp>
        <p:nvSpPr>
          <p:cNvPr id="120" name="Rectangle 119"/>
          <p:cNvSpPr>
            <a:spLocks noChangeArrowheads="1"/>
          </p:cNvSpPr>
          <p:nvPr/>
        </p:nvSpPr>
        <p:spPr bwMode="auto">
          <a:xfrm>
            <a:off x="9048750" y="2071689"/>
            <a:ext cx="420688" cy="50323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1</a:t>
            </a:r>
          </a:p>
        </p:txBody>
      </p:sp>
      <p:sp>
        <p:nvSpPr>
          <p:cNvPr id="121" name="Rectangle 120"/>
          <p:cNvSpPr>
            <a:spLocks noChangeArrowheads="1"/>
          </p:cNvSpPr>
          <p:nvPr/>
        </p:nvSpPr>
        <p:spPr bwMode="auto">
          <a:xfrm>
            <a:off x="9048750" y="1566864"/>
            <a:ext cx="420688" cy="504825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/>
              <a:t>W</a:t>
            </a:r>
            <a:r>
              <a:rPr lang="en-US" sz="1400" baseline="-25000" dirty="0"/>
              <a:t>2</a:t>
            </a:r>
          </a:p>
        </p:txBody>
      </p:sp>
      <p:sp>
        <p:nvSpPr>
          <p:cNvPr id="122" name="TextBox 121"/>
          <p:cNvSpPr txBox="1">
            <a:spLocks noChangeArrowheads="1"/>
          </p:cNvSpPr>
          <p:nvPr/>
        </p:nvSpPr>
        <p:spPr bwMode="auto">
          <a:xfrm>
            <a:off x="8478838" y="28479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…</a:t>
            </a:r>
          </a:p>
        </p:txBody>
      </p:sp>
      <p:sp>
        <p:nvSpPr>
          <p:cNvPr id="124" name="TextBox 123"/>
          <p:cNvSpPr txBox="1">
            <a:spLocks noChangeArrowheads="1"/>
          </p:cNvSpPr>
          <p:nvPr/>
        </p:nvSpPr>
        <p:spPr bwMode="auto">
          <a:xfrm>
            <a:off x="2508250" y="2614613"/>
            <a:ext cx="1346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>: ld X</a:t>
            </a:r>
            <a:endParaRPr lang="en-US" altLang="en-US" baseline="-25000"/>
          </a:p>
        </p:txBody>
      </p:sp>
      <p:sp>
        <p:nvSpPr>
          <p:cNvPr id="125" name="Rectangle 124"/>
          <p:cNvSpPr>
            <a:spLocks noChangeArrowheads="1"/>
          </p:cNvSpPr>
          <p:nvPr/>
        </p:nvSpPr>
        <p:spPr bwMode="auto">
          <a:xfrm>
            <a:off x="1789114" y="4160838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X</a:t>
            </a:r>
          </a:p>
        </p:txBody>
      </p:sp>
      <p:sp>
        <p:nvSpPr>
          <p:cNvPr id="126" name="Rectangle 125"/>
          <p:cNvSpPr>
            <a:spLocks noChangeArrowheads="1"/>
          </p:cNvSpPr>
          <p:nvPr/>
        </p:nvSpPr>
        <p:spPr bwMode="auto">
          <a:xfrm>
            <a:off x="2508251" y="4160838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0</a:t>
            </a:r>
          </a:p>
        </p:txBody>
      </p:sp>
      <p:sp>
        <p:nvSpPr>
          <p:cNvPr id="128" name="TextBox 127"/>
          <p:cNvSpPr txBox="1">
            <a:spLocks noChangeArrowheads="1"/>
          </p:cNvSpPr>
          <p:nvPr/>
        </p:nvSpPr>
        <p:spPr bwMode="auto">
          <a:xfrm>
            <a:off x="2376488" y="5365750"/>
            <a:ext cx="842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>,X</a:t>
            </a:r>
            <a:endParaRPr lang="en-US" altLang="en-US" baseline="-25000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5662614" y="5462588"/>
            <a:ext cx="720725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X</a:t>
            </a:r>
          </a:p>
        </p:txBody>
      </p:sp>
      <p:sp>
        <p:nvSpPr>
          <p:cNvPr id="130" name="TextBox 129"/>
          <p:cNvSpPr txBox="1">
            <a:spLocks noChangeArrowheads="1"/>
          </p:cNvSpPr>
          <p:nvPr/>
        </p:nvSpPr>
        <p:spPr bwMode="auto">
          <a:xfrm>
            <a:off x="6181725" y="3881438"/>
            <a:ext cx="1282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detected lost locality</a:t>
            </a:r>
            <a:endParaRPr lang="en-US" altLang="en-US" baseline="-25000"/>
          </a:p>
        </p:txBody>
      </p:sp>
      <p:sp>
        <p:nvSpPr>
          <p:cNvPr id="131" name="TextBox 130"/>
          <p:cNvSpPr txBox="1">
            <a:spLocks noChangeArrowheads="1"/>
          </p:cNvSpPr>
          <p:nvPr/>
        </p:nvSpPr>
        <p:spPr bwMode="auto">
          <a:xfrm>
            <a:off x="2481263" y="2617789"/>
            <a:ext cx="1344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2</a:t>
            </a:r>
            <a:r>
              <a:rPr lang="en-US" altLang="en-US"/>
              <a:t>: ld Y</a:t>
            </a:r>
            <a:endParaRPr lang="en-US" altLang="en-US" baseline="-25000"/>
          </a:p>
        </p:txBody>
      </p:sp>
      <p:sp>
        <p:nvSpPr>
          <p:cNvPr id="132" name="TextBox 131"/>
          <p:cNvSpPr txBox="1">
            <a:spLocks noChangeArrowheads="1"/>
          </p:cNvSpPr>
          <p:nvPr/>
        </p:nvSpPr>
        <p:spPr bwMode="auto">
          <a:xfrm>
            <a:off x="2487613" y="2598738"/>
            <a:ext cx="134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/>
              <a:t>W</a:t>
            </a:r>
            <a:r>
              <a:rPr lang="en-US" altLang="en-US" baseline="-25000"/>
              <a:t>0</a:t>
            </a:r>
            <a:r>
              <a:rPr lang="en-US" altLang="en-US"/>
              <a:t>: ld X</a:t>
            </a:r>
            <a:endParaRPr lang="en-US" altLang="en-US" baseline="-25000"/>
          </a:p>
        </p:txBody>
      </p:sp>
      <p:sp>
        <p:nvSpPr>
          <p:cNvPr id="133" name="TextBox 132"/>
          <p:cNvSpPr txBox="1">
            <a:spLocks noChangeArrowheads="1"/>
          </p:cNvSpPr>
          <p:nvPr/>
        </p:nvSpPr>
        <p:spPr bwMode="auto">
          <a:xfrm>
            <a:off x="2338388" y="5389563"/>
            <a:ext cx="842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/>
              <a:t>ProbeW</a:t>
            </a:r>
            <a:r>
              <a:rPr lang="en-US" altLang="en-US" baseline="-25000"/>
              <a:t>0</a:t>
            </a:r>
            <a:r>
              <a:rPr lang="en-US" altLang="en-US"/>
              <a:t>,X</a:t>
            </a:r>
            <a:endParaRPr lang="en-US" altLang="en-US" baseline="-25000"/>
          </a:p>
        </p:txBody>
      </p:sp>
      <p:sp>
        <p:nvSpPr>
          <p:cNvPr id="134" name="Rectangle 133"/>
          <p:cNvSpPr>
            <a:spLocks noChangeArrowheads="1"/>
          </p:cNvSpPr>
          <p:nvPr/>
        </p:nvSpPr>
        <p:spPr bwMode="auto">
          <a:xfrm>
            <a:off x="1789114" y="4151313"/>
            <a:ext cx="719137" cy="284162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Y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2508251" y="4151313"/>
            <a:ext cx="720725" cy="284162"/>
          </a:xfrm>
          <a:prstGeom prst="rect">
            <a:avLst/>
          </a:prstGeom>
          <a:solidFill>
            <a:srgbClr val="208FFF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/>
              <a:t>2</a:t>
            </a: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 rot="-1612789">
            <a:off x="8250239" y="5143501"/>
            <a:ext cx="2016125" cy="1050925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More Details in the Paper</a:t>
            </a:r>
          </a:p>
        </p:txBody>
      </p:sp>
    </p:spTree>
    <p:extLst>
      <p:ext uri="{BB962C8B-B14F-4D97-AF65-F5344CB8AC3E}">
        <p14:creationId xmlns:p14="http://schemas.microsoft.com/office/powerpoint/2010/main" val="78838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2.77556E-17 0.20741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2.77556E-17 0.20741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39 L 0.00104 0.01805 C 0.00139 0.02755 0.1 0.03148 0.1802 0.02546 L 0.36093 0.01134 " pathEditMode="relative" rAng="-16392929" ptsTypes="FfFF">
                                      <p:cBhvr>
                                        <p:cTn id="175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2.77556E-17 0.2074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139 L 0.00052 0.00556 C 0.00052 0.00903 0.1 0.00602 0.18108 -0.00023 L 0.36371 -0.01412 " pathEditMode="relative" rAng="-16392929" ptsTypes="FfFF">
                                      <p:cBhvr>
                                        <p:cTn id="20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77" y="-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 nodeType="clickPar">
                      <p:stCondLst>
                        <p:cond delay="indefinite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0.14879 -0.24051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31" y="-12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 nodeType="clickPar">
                      <p:stCondLst>
                        <p:cond delay="indefinite"/>
                      </p:stCondLst>
                      <p:childTnLst>
                        <p:par>
                          <p:cTn id="2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 nodeType="clickPar">
                      <p:stCondLst>
                        <p:cond delay="indefinite"/>
                      </p:stCondLst>
                      <p:childTnLst>
                        <p:par>
                          <p:cTn id="2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33" grpId="0" animBg="1"/>
      <p:bldP spid="43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6" grpId="0" animBg="1"/>
      <p:bldP spid="107" grpId="0" animBg="1"/>
      <p:bldP spid="108" grpId="0" animBg="1"/>
      <p:bldP spid="109" grpId="0"/>
      <p:bldP spid="110" grpId="0" animBg="1"/>
      <p:bldP spid="111" grpId="0" animBg="1"/>
      <p:bldP spid="112" grpId="0" animBg="1"/>
      <p:bldP spid="117" grpId="0"/>
      <p:bldP spid="117" grpId="1"/>
      <p:bldP spid="118" grpId="0" animBg="1"/>
      <p:bldP spid="120" grpId="0" animBg="1"/>
      <p:bldP spid="121" grpId="0" animBg="1"/>
      <p:bldP spid="122" grpId="0"/>
      <p:bldP spid="124" grpId="0"/>
      <p:bldP spid="124" grpId="1"/>
      <p:bldP spid="124" grpId="2"/>
      <p:bldP spid="125" grpId="0" animBg="1"/>
      <p:bldP spid="126" grpId="0" animBg="1"/>
      <p:bldP spid="128" grpId="0"/>
      <p:bldP spid="128" grpId="1"/>
      <p:bldP spid="128" grpId="2"/>
      <p:bldP spid="129" grpId="0" animBg="1"/>
      <p:bldP spid="130" grpId="0"/>
      <p:bldP spid="130" grpId="1"/>
      <p:bldP spid="130" grpId="2"/>
      <p:bldP spid="131" grpId="0"/>
      <p:bldP spid="131" grpId="1"/>
      <p:bldP spid="131" grpId="2"/>
      <p:bldP spid="132" grpId="0"/>
      <p:bldP spid="132" grpId="1"/>
      <p:bldP spid="132" grpId="2"/>
      <p:bldP spid="133" grpId="0"/>
      <p:bldP spid="133" grpId="1"/>
      <p:bldP spid="133" grpId="2"/>
      <p:bldP spid="134" grpId="0" animBg="1"/>
      <p:bldP spid="135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38388" y="1077914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Methodology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338388" y="1620839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GPGPU-Sim (version 3.1.0)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2347913" y="2163763"/>
            <a:ext cx="7562850" cy="2273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30 Compute Units (1.3 GHz)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32 wavefront contexts (1024 threads total)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32k L1D cache per compute unit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8-way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128B lines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LRU replacement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1M L2 unified cache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endParaRPr altLang="en-US">
              <a:latin typeface="Verdana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2322513" y="4797425"/>
            <a:ext cx="7562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Verdana" charset="0"/>
              </a:rPr>
              <a:t>Stand Alone GPGPU-Sim Cache Simulator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2366963" y="5229226"/>
            <a:ext cx="75104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Trace-based cache simulator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Fed GPGPU-Sim traces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Used for oracle replacement</a:t>
            </a:r>
          </a:p>
        </p:txBody>
      </p:sp>
    </p:spTree>
    <p:extLst>
      <p:ext uri="{BB962C8B-B14F-4D97-AF65-F5344CB8AC3E}">
        <p14:creationId xmlns:p14="http://schemas.microsoft.com/office/powerpoint/2010/main" val="36988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190750" y="908051"/>
            <a:ext cx="7562850" cy="576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Performance Results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816726" y="1720851"/>
            <a:ext cx="3300413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Also Compared Against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816725" y="2205038"/>
            <a:ext cx="3600450" cy="3600450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A 2-LVL scheduler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Similar to GTO performance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A profile-based oracle scheduler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Application and input </a:t>
            </a:r>
            <a:r>
              <a:rPr lang="en-US" dirty="0"/>
              <a:t>data </a:t>
            </a:r>
            <a:r>
              <a:rPr lang="en-US" dirty="0" smtClean="0"/>
              <a:t>dependent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CCWS captures 86% of oracle scheduler performance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Variety of cache-insensitive benchmarks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n-US" dirty="0" smtClean="0"/>
              <a:t>No performance degradation</a:t>
            </a:r>
          </a:p>
        </p:txBody>
      </p:sp>
      <p:sp>
        <p:nvSpPr>
          <p:cNvPr id="35845" name="AutoShape 4"/>
          <p:cNvSpPr>
            <a:spLocks noChangeAspect="1" noChangeArrowheads="1" noTextEdit="1"/>
          </p:cNvSpPr>
          <p:nvPr/>
        </p:nvSpPr>
        <p:spPr bwMode="auto">
          <a:xfrm>
            <a:off x="1774825" y="1601788"/>
            <a:ext cx="47117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6"/>
          <p:cNvSpPr>
            <a:spLocks noEditPoints="1"/>
          </p:cNvSpPr>
          <p:nvPr/>
        </p:nvSpPr>
        <p:spPr bwMode="auto">
          <a:xfrm>
            <a:off x="2587625" y="1952626"/>
            <a:ext cx="3875088" cy="2752725"/>
          </a:xfrm>
          <a:custGeom>
            <a:avLst/>
            <a:gdLst>
              <a:gd name="T0" fmla="*/ 192088 w 2441"/>
              <a:gd name="T1" fmla="*/ 2744788 h 1734"/>
              <a:gd name="T2" fmla="*/ 447675 w 2441"/>
              <a:gd name="T3" fmla="*/ 2744788 h 1734"/>
              <a:gd name="T4" fmla="*/ 704850 w 2441"/>
              <a:gd name="T5" fmla="*/ 2744788 h 1734"/>
              <a:gd name="T6" fmla="*/ 960438 w 2441"/>
              <a:gd name="T7" fmla="*/ 2744788 h 1734"/>
              <a:gd name="T8" fmla="*/ 1216026 w 2441"/>
              <a:gd name="T9" fmla="*/ 2744788 h 1734"/>
              <a:gd name="T10" fmla="*/ 1471613 w 2441"/>
              <a:gd name="T11" fmla="*/ 2744788 h 1734"/>
              <a:gd name="T12" fmla="*/ 1727201 w 2441"/>
              <a:gd name="T13" fmla="*/ 2744788 h 1734"/>
              <a:gd name="T14" fmla="*/ 1982789 w 2441"/>
              <a:gd name="T15" fmla="*/ 2744788 h 1734"/>
              <a:gd name="T16" fmla="*/ 2239964 w 2441"/>
              <a:gd name="T17" fmla="*/ 2744788 h 1734"/>
              <a:gd name="T18" fmla="*/ 2495552 w 2441"/>
              <a:gd name="T19" fmla="*/ 2744788 h 1734"/>
              <a:gd name="T20" fmla="*/ 2751139 w 2441"/>
              <a:gd name="T21" fmla="*/ 2744788 h 1734"/>
              <a:gd name="T22" fmla="*/ 3006727 w 2441"/>
              <a:gd name="T23" fmla="*/ 2744788 h 1734"/>
              <a:gd name="T24" fmla="*/ 3262315 w 2441"/>
              <a:gd name="T25" fmla="*/ 2744788 h 1734"/>
              <a:gd name="T26" fmla="*/ 3517902 w 2441"/>
              <a:gd name="T27" fmla="*/ 2744788 h 1734"/>
              <a:gd name="T28" fmla="*/ 3775077 w 2441"/>
              <a:gd name="T29" fmla="*/ 2744788 h 1734"/>
              <a:gd name="T30" fmla="*/ 128588 w 2441"/>
              <a:gd name="T31" fmla="*/ 1830388 h 1734"/>
              <a:gd name="T32" fmla="*/ 384175 w 2441"/>
              <a:gd name="T33" fmla="*/ 1830388 h 1734"/>
              <a:gd name="T34" fmla="*/ 639763 w 2441"/>
              <a:gd name="T35" fmla="*/ 1830388 h 1734"/>
              <a:gd name="T36" fmla="*/ 895351 w 2441"/>
              <a:gd name="T37" fmla="*/ 1830388 h 1734"/>
              <a:gd name="T38" fmla="*/ 1152526 w 2441"/>
              <a:gd name="T39" fmla="*/ 1830388 h 1734"/>
              <a:gd name="T40" fmla="*/ 1408113 w 2441"/>
              <a:gd name="T41" fmla="*/ 1830388 h 1734"/>
              <a:gd name="T42" fmla="*/ 1663701 w 2441"/>
              <a:gd name="T43" fmla="*/ 1830388 h 1734"/>
              <a:gd name="T44" fmla="*/ 1919289 w 2441"/>
              <a:gd name="T45" fmla="*/ 1830388 h 1734"/>
              <a:gd name="T46" fmla="*/ 2174876 w 2441"/>
              <a:gd name="T47" fmla="*/ 1830388 h 1734"/>
              <a:gd name="T48" fmla="*/ 2430464 w 2441"/>
              <a:gd name="T49" fmla="*/ 1830388 h 1734"/>
              <a:gd name="T50" fmla="*/ 2687639 w 2441"/>
              <a:gd name="T51" fmla="*/ 1830388 h 1734"/>
              <a:gd name="T52" fmla="*/ 2943227 w 2441"/>
              <a:gd name="T53" fmla="*/ 1830388 h 1734"/>
              <a:gd name="T54" fmla="*/ 3198815 w 2441"/>
              <a:gd name="T55" fmla="*/ 1830388 h 1734"/>
              <a:gd name="T56" fmla="*/ 3454402 w 2441"/>
              <a:gd name="T57" fmla="*/ 1830388 h 1734"/>
              <a:gd name="T58" fmla="*/ 3709990 w 2441"/>
              <a:gd name="T59" fmla="*/ 1830388 h 1734"/>
              <a:gd name="T60" fmla="*/ 65088 w 2441"/>
              <a:gd name="T61" fmla="*/ 914400 h 1734"/>
              <a:gd name="T62" fmla="*/ 320675 w 2441"/>
              <a:gd name="T63" fmla="*/ 914400 h 1734"/>
              <a:gd name="T64" fmla="*/ 576263 w 2441"/>
              <a:gd name="T65" fmla="*/ 914400 h 1734"/>
              <a:gd name="T66" fmla="*/ 831851 w 2441"/>
              <a:gd name="T67" fmla="*/ 914400 h 1734"/>
              <a:gd name="T68" fmla="*/ 1087438 w 2441"/>
              <a:gd name="T69" fmla="*/ 914400 h 1734"/>
              <a:gd name="T70" fmla="*/ 1343026 w 2441"/>
              <a:gd name="T71" fmla="*/ 914400 h 1734"/>
              <a:gd name="T72" fmla="*/ 1600201 w 2441"/>
              <a:gd name="T73" fmla="*/ 914400 h 1734"/>
              <a:gd name="T74" fmla="*/ 1855789 w 2441"/>
              <a:gd name="T75" fmla="*/ 914400 h 1734"/>
              <a:gd name="T76" fmla="*/ 2111376 w 2441"/>
              <a:gd name="T77" fmla="*/ 914400 h 1734"/>
              <a:gd name="T78" fmla="*/ 2366964 w 2441"/>
              <a:gd name="T79" fmla="*/ 914400 h 1734"/>
              <a:gd name="T80" fmla="*/ 2622552 w 2441"/>
              <a:gd name="T81" fmla="*/ 914400 h 1734"/>
              <a:gd name="T82" fmla="*/ 2879727 w 2441"/>
              <a:gd name="T83" fmla="*/ 914400 h 1734"/>
              <a:gd name="T84" fmla="*/ 3135315 w 2441"/>
              <a:gd name="T85" fmla="*/ 914400 h 1734"/>
              <a:gd name="T86" fmla="*/ 3390902 w 2441"/>
              <a:gd name="T87" fmla="*/ 914400 h 1734"/>
              <a:gd name="T88" fmla="*/ 3646490 w 2441"/>
              <a:gd name="T89" fmla="*/ 914400 h 1734"/>
              <a:gd name="T90" fmla="*/ 0 w 2441"/>
              <a:gd name="T91" fmla="*/ 0 h 1734"/>
              <a:gd name="T92" fmla="*/ 255588 w 2441"/>
              <a:gd name="T93" fmla="*/ 0 h 1734"/>
              <a:gd name="T94" fmla="*/ 512763 w 2441"/>
              <a:gd name="T95" fmla="*/ 0 h 1734"/>
              <a:gd name="T96" fmla="*/ 768350 w 2441"/>
              <a:gd name="T97" fmla="*/ 0 h 1734"/>
              <a:gd name="T98" fmla="*/ 1023938 w 2441"/>
              <a:gd name="T99" fmla="*/ 0 h 1734"/>
              <a:gd name="T100" fmla="*/ 1279526 w 2441"/>
              <a:gd name="T101" fmla="*/ 0 h 1734"/>
              <a:gd name="T102" fmla="*/ 1535113 w 2441"/>
              <a:gd name="T103" fmla="*/ 0 h 1734"/>
              <a:gd name="T104" fmla="*/ 1792289 w 2441"/>
              <a:gd name="T105" fmla="*/ 0 h 1734"/>
              <a:gd name="T106" fmla="*/ 2047876 w 2441"/>
              <a:gd name="T107" fmla="*/ 0 h 1734"/>
              <a:gd name="T108" fmla="*/ 2303464 w 2441"/>
              <a:gd name="T109" fmla="*/ 0 h 1734"/>
              <a:gd name="T110" fmla="*/ 2559052 w 2441"/>
              <a:gd name="T111" fmla="*/ 0 h 1734"/>
              <a:gd name="T112" fmla="*/ 2814639 w 2441"/>
              <a:gd name="T113" fmla="*/ 0 h 1734"/>
              <a:gd name="T114" fmla="*/ 3070227 w 2441"/>
              <a:gd name="T115" fmla="*/ 0 h 1734"/>
              <a:gd name="T116" fmla="*/ 3327402 w 2441"/>
              <a:gd name="T117" fmla="*/ 0 h 1734"/>
              <a:gd name="T118" fmla="*/ 3582990 w 2441"/>
              <a:gd name="T119" fmla="*/ 0 h 1734"/>
              <a:gd name="T120" fmla="*/ 3838577 w 2441"/>
              <a:gd name="T121" fmla="*/ 0 h 1734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441" h="1734">
                <a:moveTo>
                  <a:pt x="0" y="1729"/>
                </a:moveTo>
                <a:lnTo>
                  <a:pt x="23" y="1729"/>
                </a:lnTo>
                <a:lnTo>
                  <a:pt x="23" y="1734"/>
                </a:lnTo>
                <a:lnTo>
                  <a:pt x="0" y="1734"/>
                </a:lnTo>
                <a:lnTo>
                  <a:pt x="0" y="1729"/>
                </a:lnTo>
                <a:close/>
                <a:moveTo>
                  <a:pt x="41" y="1729"/>
                </a:moveTo>
                <a:lnTo>
                  <a:pt x="64" y="1729"/>
                </a:lnTo>
                <a:lnTo>
                  <a:pt x="64" y="1734"/>
                </a:lnTo>
                <a:lnTo>
                  <a:pt x="41" y="1734"/>
                </a:lnTo>
                <a:lnTo>
                  <a:pt x="41" y="1729"/>
                </a:lnTo>
                <a:close/>
                <a:moveTo>
                  <a:pt x="81" y="1729"/>
                </a:moveTo>
                <a:lnTo>
                  <a:pt x="104" y="1729"/>
                </a:lnTo>
                <a:lnTo>
                  <a:pt x="104" y="1734"/>
                </a:lnTo>
                <a:lnTo>
                  <a:pt x="81" y="1734"/>
                </a:lnTo>
                <a:lnTo>
                  <a:pt x="81" y="1729"/>
                </a:lnTo>
                <a:close/>
                <a:moveTo>
                  <a:pt x="121" y="1729"/>
                </a:moveTo>
                <a:lnTo>
                  <a:pt x="144" y="1729"/>
                </a:lnTo>
                <a:lnTo>
                  <a:pt x="144" y="1734"/>
                </a:lnTo>
                <a:lnTo>
                  <a:pt x="121" y="1734"/>
                </a:lnTo>
                <a:lnTo>
                  <a:pt x="121" y="1729"/>
                </a:lnTo>
                <a:close/>
                <a:moveTo>
                  <a:pt x="161" y="1729"/>
                </a:moveTo>
                <a:lnTo>
                  <a:pt x="185" y="1729"/>
                </a:lnTo>
                <a:lnTo>
                  <a:pt x="185" y="1734"/>
                </a:lnTo>
                <a:lnTo>
                  <a:pt x="161" y="1734"/>
                </a:lnTo>
                <a:lnTo>
                  <a:pt x="161" y="1729"/>
                </a:lnTo>
                <a:close/>
                <a:moveTo>
                  <a:pt x="202" y="1729"/>
                </a:moveTo>
                <a:lnTo>
                  <a:pt x="225" y="1729"/>
                </a:lnTo>
                <a:lnTo>
                  <a:pt x="225" y="1734"/>
                </a:lnTo>
                <a:lnTo>
                  <a:pt x="202" y="1734"/>
                </a:lnTo>
                <a:lnTo>
                  <a:pt x="202" y="1729"/>
                </a:lnTo>
                <a:close/>
                <a:moveTo>
                  <a:pt x="242" y="1729"/>
                </a:moveTo>
                <a:lnTo>
                  <a:pt x="265" y="1729"/>
                </a:lnTo>
                <a:lnTo>
                  <a:pt x="265" y="1734"/>
                </a:lnTo>
                <a:lnTo>
                  <a:pt x="242" y="1734"/>
                </a:lnTo>
                <a:lnTo>
                  <a:pt x="242" y="1729"/>
                </a:lnTo>
                <a:close/>
                <a:moveTo>
                  <a:pt x="282" y="1729"/>
                </a:moveTo>
                <a:lnTo>
                  <a:pt x="305" y="1729"/>
                </a:lnTo>
                <a:lnTo>
                  <a:pt x="305" y="1734"/>
                </a:lnTo>
                <a:lnTo>
                  <a:pt x="282" y="1734"/>
                </a:lnTo>
                <a:lnTo>
                  <a:pt x="282" y="1729"/>
                </a:lnTo>
                <a:close/>
                <a:moveTo>
                  <a:pt x="323" y="1729"/>
                </a:moveTo>
                <a:lnTo>
                  <a:pt x="346" y="1729"/>
                </a:lnTo>
                <a:lnTo>
                  <a:pt x="346" y="1734"/>
                </a:lnTo>
                <a:lnTo>
                  <a:pt x="323" y="1734"/>
                </a:lnTo>
                <a:lnTo>
                  <a:pt x="323" y="1729"/>
                </a:lnTo>
                <a:close/>
                <a:moveTo>
                  <a:pt x="363" y="1729"/>
                </a:moveTo>
                <a:lnTo>
                  <a:pt x="386" y="1729"/>
                </a:lnTo>
                <a:lnTo>
                  <a:pt x="386" y="1734"/>
                </a:lnTo>
                <a:lnTo>
                  <a:pt x="363" y="1734"/>
                </a:lnTo>
                <a:lnTo>
                  <a:pt x="363" y="1729"/>
                </a:lnTo>
                <a:close/>
                <a:moveTo>
                  <a:pt x="403" y="1729"/>
                </a:moveTo>
                <a:lnTo>
                  <a:pt x="426" y="1729"/>
                </a:lnTo>
                <a:lnTo>
                  <a:pt x="426" y="1734"/>
                </a:lnTo>
                <a:lnTo>
                  <a:pt x="403" y="1734"/>
                </a:lnTo>
                <a:lnTo>
                  <a:pt x="403" y="1729"/>
                </a:lnTo>
                <a:close/>
                <a:moveTo>
                  <a:pt x="444" y="1729"/>
                </a:moveTo>
                <a:lnTo>
                  <a:pt x="467" y="1729"/>
                </a:lnTo>
                <a:lnTo>
                  <a:pt x="467" y="1734"/>
                </a:lnTo>
                <a:lnTo>
                  <a:pt x="444" y="1734"/>
                </a:lnTo>
                <a:lnTo>
                  <a:pt x="444" y="1729"/>
                </a:lnTo>
                <a:close/>
                <a:moveTo>
                  <a:pt x="484" y="1729"/>
                </a:moveTo>
                <a:lnTo>
                  <a:pt x="507" y="1729"/>
                </a:lnTo>
                <a:lnTo>
                  <a:pt x="507" y="1734"/>
                </a:lnTo>
                <a:lnTo>
                  <a:pt x="484" y="1734"/>
                </a:lnTo>
                <a:lnTo>
                  <a:pt x="484" y="1729"/>
                </a:lnTo>
                <a:close/>
                <a:moveTo>
                  <a:pt x="524" y="1729"/>
                </a:moveTo>
                <a:lnTo>
                  <a:pt x="547" y="1729"/>
                </a:lnTo>
                <a:lnTo>
                  <a:pt x="547" y="1734"/>
                </a:lnTo>
                <a:lnTo>
                  <a:pt x="524" y="1734"/>
                </a:lnTo>
                <a:lnTo>
                  <a:pt x="524" y="1729"/>
                </a:lnTo>
                <a:close/>
                <a:moveTo>
                  <a:pt x="564" y="1729"/>
                </a:moveTo>
                <a:lnTo>
                  <a:pt x="587" y="1729"/>
                </a:lnTo>
                <a:lnTo>
                  <a:pt x="587" y="1734"/>
                </a:lnTo>
                <a:lnTo>
                  <a:pt x="564" y="1734"/>
                </a:lnTo>
                <a:lnTo>
                  <a:pt x="564" y="1729"/>
                </a:lnTo>
                <a:close/>
                <a:moveTo>
                  <a:pt x="605" y="1729"/>
                </a:moveTo>
                <a:lnTo>
                  <a:pt x="628" y="1729"/>
                </a:lnTo>
                <a:lnTo>
                  <a:pt x="628" y="1734"/>
                </a:lnTo>
                <a:lnTo>
                  <a:pt x="605" y="1734"/>
                </a:lnTo>
                <a:lnTo>
                  <a:pt x="605" y="1729"/>
                </a:lnTo>
                <a:close/>
                <a:moveTo>
                  <a:pt x="645" y="1729"/>
                </a:moveTo>
                <a:lnTo>
                  <a:pt x="668" y="1729"/>
                </a:lnTo>
                <a:lnTo>
                  <a:pt x="668" y="1734"/>
                </a:lnTo>
                <a:lnTo>
                  <a:pt x="645" y="1734"/>
                </a:lnTo>
                <a:lnTo>
                  <a:pt x="645" y="1729"/>
                </a:lnTo>
                <a:close/>
                <a:moveTo>
                  <a:pt x="685" y="1729"/>
                </a:moveTo>
                <a:lnTo>
                  <a:pt x="708" y="1729"/>
                </a:lnTo>
                <a:lnTo>
                  <a:pt x="708" y="1734"/>
                </a:lnTo>
                <a:lnTo>
                  <a:pt x="685" y="1734"/>
                </a:lnTo>
                <a:lnTo>
                  <a:pt x="685" y="1729"/>
                </a:lnTo>
                <a:close/>
                <a:moveTo>
                  <a:pt x="726" y="1729"/>
                </a:moveTo>
                <a:lnTo>
                  <a:pt x="749" y="1729"/>
                </a:lnTo>
                <a:lnTo>
                  <a:pt x="749" y="1734"/>
                </a:lnTo>
                <a:lnTo>
                  <a:pt x="726" y="1734"/>
                </a:lnTo>
                <a:lnTo>
                  <a:pt x="726" y="1729"/>
                </a:lnTo>
                <a:close/>
                <a:moveTo>
                  <a:pt x="766" y="1729"/>
                </a:moveTo>
                <a:lnTo>
                  <a:pt x="789" y="1729"/>
                </a:lnTo>
                <a:lnTo>
                  <a:pt x="789" y="1734"/>
                </a:lnTo>
                <a:lnTo>
                  <a:pt x="766" y="1734"/>
                </a:lnTo>
                <a:lnTo>
                  <a:pt x="766" y="1729"/>
                </a:lnTo>
                <a:close/>
                <a:moveTo>
                  <a:pt x="806" y="1729"/>
                </a:moveTo>
                <a:lnTo>
                  <a:pt x="829" y="1729"/>
                </a:lnTo>
                <a:lnTo>
                  <a:pt x="829" y="1734"/>
                </a:lnTo>
                <a:lnTo>
                  <a:pt x="806" y="1734"/>
                </a:lnTo>
                <a:lnTo>
                  <a:pt x="806" y="1729"/>
                </a:lnTo>
                <a:close/>
                <a:moveTo>
                  <a:pt x="846" y="1729"/>
                </a:moveTo>
                <a:lnTo>
                  <a:pt x="870" y="1729"/>
                </a:lnTo>
                <a:lnTo>
                  <a:pt x="870" y="1734"/>
                </a:lnTo>
                <a:lnTo>
                  <a:pt x="846" y="1734"/>
                </a:lnTo>
                <a:lnTo>
                  <a:pt x="846" y="1729"/>
                </a:lnTo>
                <a:close/>
                <a:moveTo>
                  <a:pt x="887" y="1729"/>
                </a:moveTo>
                <a:lnTo>
                  <a:pt x="910" y="1729"/>
                </a:lnTo>
                <a:lnTo>
                  <a:pt x="910" y="1734"/>
                </a:lnTo>
                <a:lnTo>
                  <a:pt x="887" y="1734"/>
                </a:lnTo>
                <a:lnTo>
                  <a:pt x="887" y="1729"/>
                </a:lnTo>
                <a:close/>
                <a:moveTo>
                  <a:pt x="927" y="1729"/>
                </a:moveTo>
                <a:lnTo>
                  <a:pt x="950" y="1729"/>
                </a:lnTo>
                <a:lnTo>
                  <a:pt x="950" y="1734"/>
                </a:lnTo>
                <a:lnTo>
                  <a:pt x="927" y="1734"/>
                </a:lnTo>
                <a:lnTo>
                  <a:pt x="927" y="1729"/>
                </a:lnTo>
                <a:close/>
                <a:moveTo>
                  <a:pt x="967" y="1729"/>
                </a:moveTo>
                <a:lnTo>
                  <a:pt x="990" y="1729"/>
                </a:lnTo>
                <a:lnTo>
                  <a:pt x="990" y="1734"/>
                </a:lnTo>
                <a:lnTo>
                  <a:pt x="967" y="1734"/>
                </a:lnTo>
                <a:lnTo>
                  <a:pt x="967" y="1729"/>
                </a:lnTo>
                <a:close/>
                <a:moveTo>
                  <a:pt x="1008" y="1729"/>
                </a:moveTo>
                <a:lnTo>
                  <a:pt x="1031" y="1729"/>
                </a:lnTo>
                <a:lnTo>
                  <a:pt x="1031" y="1734"/>
                </a:lnTo>
                <a:lnTo>
                  <a:pt x="1008" y="1734"/>
                </a:lnTo>
                <a:lnTo>
                  <a:pt x="1008" y="1729"/>
                </a:lnTo>
                <a:close/>
                <a:moveTo>
                  <a:pt x="1048" y="1729"/>
                </a:moveTo>
                <a:lnTo>
                  <a:pt x="1071" y="1729"/>
                </a:lnTo>
                <a:lnTo>
                  <a:pt x="1071" y="1734"/>
                </a:lnTo>
                <a:lnTo>
                  <a:pt x="1048" y="1734"/>
                </a:lnTo>
                <a:lnTo>
                  <a:pt x="1048" y="1729"/>
                </a:lnTo>
                <a:close/>
                <a:moveTo>
                  <a:pt x="1088" y="1729"/>
                </a:moveTo>
                <a:lnTo>
                  <a:pt x="1111" y="1729"/>
                </a:lnTo>
                <a:lnTo>
                  <a:pt x="1111" y="1734"/>
                </a:lnTo>
                <a:lnTo>
                  <a:pt x="1088" y="1734"/>
                </a:lnTo>
                <a:lnTo>
                  <a:pt x="1088" y="1729"/>
                </a:lnTo>
                <a:close/>
                <a:moveTo>
                  <a:pt x="1129" y="1729"/>
                </a:moveTo>
                <a:lnTo>
                  <a:pt x="1152" y="1729"/>
                </a:lnTo>
                <a:lnTo>
                  <a:pt x="1152" y="1734"/>
                </a:lnTo>
                <a:lnTo>
                  <a:pt x="1129" y="1734"/>
                </a:lnTo>
                <a:lnTo>
                  <a:pt x="1129" y="1729"/>
                </a:lnTo>
                <a:close/>
                <a:moveTo>
                  <a:pt x="1169" y="1729"/>
                </a:moveTo>
                <a:lnTo>
                  <a:pt x="1192" y="1729"/>
                </a:lnTo>
                <a:lnTo>
                  <a:pt x="1192" y="1734"/>
                </a:lnTo>
                <a:lnTo>
                  <a:pt x="1169" y="1734"/>
                </a:lnTo>
                <a:lnTo>
                  <a:pt x="1169" y="1729"/>
                </a:lnTo>
                <a:close/>
                <a:moveTo>
                  <a:pt x="1209" y="1729"/>
                </a:moveTo>
                <a:lnTo>
                  <a:pt x="1232" y="1729"/>
                </a:lnTo>
                <a:lnTo>
                  <a:pt x="1232" y="1734"/>
                </a:lnTo>
                <a:lnTo>
                  <a:pt x="1209" y="1734"/>
                </a:lnTo>
                <a:lnTo>
                  <a:pt x="1209" y="1729"/>
                </a:lnTo>
                <a:close/>
                <a:moveTo>
                  <a:pt x="1249" y="1729"/>
                </a:moveTo>
                <a:lnTo>
                  <a:pt x="1272" y="1729"/>
                </a:lnTo>
                <a:lnTo>
                  <a:pt x="1272" y="1734"/>
                </a:lnTo>
                <a:lnTo>
                  <a:pt x="1249" y="1734"/>
                </a:lnTo>
                <a:lnTo>
                  <a:pt x="1249" y="1729"/>
                </a:lnTo>
                <a:close/>
                <a:moveTo>
                  <a:pt x="1290" y="1729"/>
                </a:moveTo>
                <a:lnTo>
                  <a:pt x="1313" y="1729"/>
                </a:lnTo>
                <a:lnTo>
                  <a:pt x="1313" y="1734"/>
                </a:lnTo>
                <a:lnTo>
                  <a:pt x="1290" y="1734"/>
                </a:lnTo>
                <a:lnTo>
                  <a:pt x="1290" y="1729"/>
                </a:lnTo>
                <a:close/>
                <a:moveTo>
                  <a:pt x="1330" y="1729"/>
                </a:moveTo>
                <a:lnTo>
                  <a:pt x="1353" y="1729"/>
                </a:lnTo>
                <a:lnTo>
                  <a:pt x="1353" y="1734"/>
                </a:lnTo>
                <a:lnTo>
                  <a:pt x="1330" y="1734"/>
                </a:lnTo>
                <a:lnTo>
                  <a:pt x="1330" y="1729"/>
                </a:lnTo>
                <a:close/>
                <a:moveTo>
                  <a:pt x="1370" y="1729"/>
                </a:moveTo>
                <a:lnTo>
                  <a:pt x="1393" y="1729"/>
                </a:lnTo>
                <a:lnTo>
                  <a:pt x="1393" y="1734"/>
                </a:lnTo>
                <a:lnTo>
                  <a:pt x="1370" y="1734"/>
                </a:lnTo>
                <a:lnTo>
                  <a:pt x="1370" y="1729"/>
                </a:lnTo>
                <a:close/>
                <a:moveTo>
                  <a:pt x="1411" y="1729"/>
                </a:moveTo>
                <a:lnTo>
                  <a:pt x="1434" y="1729"/>
                </a:lnTo>
                <a:lnTo>
                  <a:pt x="1434" y="1734"/>
                </a:lnTo>
                <a:lnTo>
                  <a:pt x="1411" y="1734"/>
                </a:lnTo>
                <a:lnTo>
                  <a:pt x="1411" y="1729"/>
                </a:lnTo>
                <a:close/>
                <a:moveTo>
                  <a:pt x="1451" y="1729"/>
                </a:moveTo>
                <a:lnTo>
                  <a:pt x="1474" y="1729"/>
                </a:lnTo>
                <a:lnTo>
                  <a:pt x="1474" y="1734"/>
                </a:lnTo>
                <a:lnTo>
                  <a:pt x="1451" y="1734"/>
                </a:lnTo>
                <a:lnTo>
                  <a:pt x="1451" y="1729"/>
                </a:lnTo>
                <a:close/>
                <a:moveTo>
                  <a:pt x="1491" y="1729"/>
                </a:moveTo>
                <a:lnTo>
                  <a:pt x="1514" y="1729"/>
                </a:lnTo>
                <a:lnTo>
                  <a:pt x="1514" y="1734"/>
                </a:lnTo>
                <a:lnTo>
                  <a:pt x="1491" y="1734"/>
                </a:lnTo>
                <a:lnTo>
                  <a:pt x="1491" y="1729"/>
                </a:lnTo>
                <a:close/>
                <a:moveTo>
                  <a:pt x="1531" y="1729"/>
                </a:moveTo>
                <a:lnTo>
                  <a:pt x="1555" y="1729"/>
                </a:lnTo>
                <a:lnTo>
                  <a:pt x="1555" y="1734"/>
                </a:lnTo>
                <a:lnTo>
                  <a:pt x="1531" y="1734"/>
                </a:lnTo>
                <a:lnTo>
                  <a:pt x="1531" y="1729"/>
                </a:lnTo>
                <a:close/>
                <a:moveTo>
                  <a:pt x="1572" y="1729"/>
                </a:moveTo>
                <a:lnTo>
                  <a:pt x="1595" y="1729"/>
                </a:lnTo>
                <a:lnTo>
                  <a:pt x="1595" y="1734"/>
                </a:lnTo>
                <a:lnTo>
                  <a:pt x="1572" y="1734"/>
                </a:lnTo>
                <a:lnTo>
                  <a:pt x="1572" y="1729"/>
                </a:lnTo>
                <a:close/>
                <a:moveTo>
                  <a:pt x="1612" y="1729"/>
                </a:moveTo>
                <a:lnTo>
                  <a:pt x="1635" y="1729"/>
                </a:lnTo>
                <a:lnTo>
                  <a:pt x="1635" y="1734"/>
                </a:lnTo>
                <a:lnTo>
                  <a:pt x="1612" y="1734"/>
                </a:lnTo>
                <a:lnTo>
                  <a:pt x="1612" y="1729"/>
                </a:lnTo>
                <a:close/>
                <a:moveTo>
                  <a:pt x="1652" y="1729"/>
                </a:moveTo>
                <a:lnTo>
                  <a:pt x="1675" y="1729"/>
                </a:lnTo>
                <a:lnTo>
                  <a:pt x="1675" y="1734"/>
                </a:lnTo>
                <a:lnTo>
                  <a:pt x="1652" y="1734"/>
                </a:lnTo>
                <a:lnTo>
                  <a:pt x="1652" y="1729"/>
                </a:lnTo>
                <a:close/>
                <a:moveTo>
                  <a:pt x="1693" y="1729"/>
                </a:moveTo>
                <a:lnTo>
                  <a:pt x="1716" y="1729"/>
                </a:lnTo>
                <a:lnTo>
                  <a:pt x="1716" y="1734"/>
                </a:lnTo>
                <a:lnTo>
                  <a:pt x="1693" y="1734"/>
                </a:lnTo>
                <a:lnTo>
                  <a:pt x="1693" y="1729"/>
                </a:lnTo>
                <a:close/>
                <a:moveTo>
                  <a:pt x="1733" y="1729"/>
                </a:moveTo>
                <a:lnTo>
                  <a:pt x="1756" y="1729"/>
                </a:lnTo>
                <a:lnTo>
                  <a:pt x="1756" y="1734"/>
                </a:lnTo>
                <a:lnTo>
                  <a:pt x="1733" y="1734"/>
                </a:lnTo>
                <a:lnTo>
                  <a:pt x="1733" y="1729"/>
                </a:lnTo>
                <a:close/>
                <a:moveTo>
                  <a:pt x="1773" y="1729"/>
                </a:moveTo>
                <a:lnTo>
                  <a:pt x="1796" y="1729"/>
                </a:lnTo>
                <a:lnTo>
                  <a:pt x="1796" y="1734"/>
                </a:lnTo>
                <a:lnTo>
                  <a:pt x="1773" y="1734"/>
                </a:lnTo>
                <a:lnTo>
                  <a:pt x="1773" y="1729"/>
                </a:lnTo>
                <a:close/>
                <a:moveTo>
                  <a:pt x="1814" y="1729"/>
                </a:moveTo>
                <a:lnTo>
                  <a:pt x="1837" y="1729"/>
                </a:lnTo>
                <a:lnTo>
                  <a:pt x="1837" y="1734"/>
                </a:lnTo>
                <a:lnTo>
                  <a:pt x="1814" y="1734"/>
                </a:lnTo>
                <a:lnTo>
                  <a:pt x="1814" y="1729"/>
                </a:lnTo>
                <a:close/>
                <a:moveTo>
                  <a:pt x="1854" y="1729"/>
                </a:moveTo>
                <a:lnTo>
                  <a:pt x="1877" y="1729"/>
                </a:lnTo>
                <a:lnTo>
                  <a:pt x="1877" y="1734"/>
                </a:lnTo>
                <a:lnTo>
                  <a:pt x="1854" y="1734"/>
                </a:lnTo>
                <a:lnTo>
                  <a:pt x="1854" y="1729"/>
                </a:lnTo>
                <a:close/>
                <a:moveTo>
                  <a:pt x="1894" y="1729"/>
                </a:moveTo>
                <a:lnTo>
                  <a:pt x="1917" y="1729"/>
                </a:lnTo>
                <a:lnTo>
                  <a:pt x="1917" y="1734"/>
                </a:lnTo>
                <a:lnTo>
                  <a:pt x="1894" y="1734"/>
                </a:lnTo>
                <a:lnTo>
                  <a:pt x="1894" y="1729"/>
                </a:lnTo>
                <a:close/>
                <a:moveTo>
                  <a:pt x="1934" y="1729"/>
                </a:moveTo>
                <a:lnTo>
                  <a:pt x="1957" y="1729"/>
                </a:lnTo>
                <a:lnTo>
                  <a:pt x="1957" y="1734"/>
                </a:lnTo>
                <a:lnTo>
                  <a:pt x="1934" y="1734"/>
                </a:lnTo>
                <a:lnTo>
                  <a:pt x="1934" y="1729"/>
                </a:lnTo>
                <a:close/>
                <a:moveTo>
                  <a:pt x="1975" y="1729"/>
                </a:moveTo>
                <a:lnTo>
                  <a:pt x="1998" y="1729"/>
                </a:lnTo>
                <a:lnTo>
                  <a:pt x="1998" y="1734"/>
                </a:lnTo>
                <a:lnTo>
                  <a:pt x="1975" y="1734"/>
                </a:lnTo>
                <a:lnTo>
                  <a:pt x="1975" y="1729"/>
                </a:lnTo>
                <a:close/>
                <a:moveTo>
                  <a:pt x="2015" y="1729"/>
                </a:moveTo>
                <a:lnTo>
                  <a:pt x="2038" y="1729"/>
                </a:lnTo>
                <a:lnTo>
                  <a:pt x="2038" y="1734"/>
                </a:lnTo>
                <a:lnTo>
                  <a:pt x="2015" y="1734"/>
                </a:lnTo>
                <a:lnTo>
                  <a:pt x="2015" y="1729"/>
                </a:lnTo>
                <a:close/>
                <a:moveTo>
                  <a:pt x="2055" y="1729"/>
                </a:moveTo>
                <a:lnTo>
                  <a:pt x="2078" y="1729"/>
                </a:lnTo>
                <a:lnTo>
                  <a:pt x="2078" y="1734"/>
                </a:lnTo>
                <a:lnTo>
                  <a:pt x="2055" y="1734"/>
                </a:lnTo>
                <a:lnTo>
                  <a:pt x="2055" y="1729"/>
                </a:lnTo>
                <a:close/>
                <a:moveTo>
                  <a:pt x="2096" y="1729"/>
                </a:moveTo>
                <a:lnTo>
                  <a:pt x="2119" y="1729"/>
                </a:lnTo>
                <a:lnTo>
                  <a:pt x="2119" y="1734"/>
                </a:lnTo>
                <a:lnTo>
                  <a:pt x="2096" y="1734"/>
                </a:lnTo>
                <a:lnTo>
                  <a:pt x="2096" y="1729"/>
                </a:lnTo>
                <a:close/>
                <a:moveTo>
                  <a:pt x="2136" y="1729"/>
                </a:moveTo>
                <a:lnTo>
                  <a:pt x="2159" y="1729"/>
                </a:lnTo>
                <a:lnTo>
                  <a:pt x="2159" y="1734"/>
                </a:lnTo>
                <a:lnTo>
                  <a:pt x="2136" y="1734"/>
                </a:lnTo>
                <a:lnTo>
                  <a:pt x="2136" y="1729"/>
                </a:lnTo>
                <a:close/>
                <a:moveTo>
                  <a:pt x="2176" y="1729"/>
                </a:moveTo>
                <a:lnTo>
                  <a:pt x="2199" y="1729"/>
                </a:lnTo>
                <a:lnTo>
                  <a:pt x="2199" y="1734"/>
                </a:lnTo>
                <a:lnTo>
                  <a:pt x="2176" y="1734"/>
                </a:lnTo>
                <a:lnTo>
                  <a:pt x="2176" y="1729"/>
                </a:lnTo>
                <a:close/>
                <a:moveTo>
                  <a:pt x="2216" y="1729"/>
                </a:moveTo>
                <a:lnTo>
                  <a:pt x="2240" y="1729"/>
                </a:lnTo>
                <a:lnTo>
                  <a:pt x="2240" y="1734"/>
                </a:lnTo>
                <a:lnTo>
                  <a:pt x="2216" y="1734"/>
                </a:lnTo>
                <a:lnTo>
                  <a:pt x="2216" y="1729"/>
                </a:lnTo>
                <a:close/>
                <a:moveTo>
                  <a:pt x="2257" y="1729"/>
                </a:moveTo>
                <a:lnTo>
                  <a:pt x="2280" y="1729"/>
                </a:lnTo>
                <a:lnTo>
                  <a:pt x="2280" y="1734"/>
                </a:lnTo>
                <a:lnTo>
                  <a:pt x="2257" y="1734"/>
                </a:lnTo>
                <a:lnTo>
                  <a:pt x="2257" y="1729"/>
                </a:lnTo>
                <a:close/>
                <a:moveTo>
                  <a:pt x="2297" y="1729"/>
                </a:moveTo>
                <a:lnTo>
                  <a:pt x="2320" y="1729"/>
                </a:lnTo>
                <a:lnTo>
                  <a:pt x="2320" y="1734"/>
                </a:lnTo>
                <a:lnTo>
                  <a:pt x="2297" y="1734"/>
                </a:lnTo>
                <a:lnTo>
                  <a:pt x="2297" y="1729"/>
                </a:lnTo>
                <a:close/>
                <a:moveTo>
                  <a:pt x="2337" y="1729"/>
                </a:moveTo>
                <a:lnTo>
                  <a:pt x="2360" y="1729"/>
                </a:lnTo>
                <a:lnTo>
                  <a:pt x="2360" y="1734"/>
                </a:lnTo>
                <a:lnTo>
                  <a:pt x="2337" y="1734"/>
                </a:lnTo>
                <a:lnTo>
                  <a:pt x="2337" y="1729"/>
                </a:lnTo>
                <a:close/>
                <a:moveTo>
                  <a:pt x="2378" y="1729"/>
                </a:moveTo>
                <a:lnTo>
                  <a:pt x="2401" y="1729"/>
                </a:lnTo>
                <a:lnTo>
                  <a:pt x="2401" y="1734"/>
                </a:lnTo>
                <a:lnTo>
                  <a:pt x="2378" y="1734"/>
                </a:lnTo>
                <a:lnTo>
                  <a:pt x="2378" y="1729"/>
                </a:lnTo>
                <a:close/>
                <a:moveTo>
                  <a:pt x="2418" y="1729"/>
                </a:moveTo>
                <a:lnTo>
                  <a:pt x="2441" y="1729"/>
                </a:lnTo>
                <a:lnTo>
                  <a:pt x="2441" y="1734"/>
                </a:lnTo>
                <a:lnTo>
                  <a:pt x="2418" y="1734"/>
                </a:lnTo>
                <a:lnTo>
                  <a:pt x="2418" y="1729"/>
                </a:lnTo>
                <a:close/>
                <a:moveTo>
                  <a:pt x="0" y="1153"/>
                </a:moveTo>
                <a:lnTo>
                  <a:pt x="23" y="1153"/>
                </a:lnTo>
                <a:lnTo>
                  <a:pt x="23" y="1159"/>
                </a:lnTo>
                <a:lnTo>
                  <a:pt x="0" y="1159"/>
                </a:lnTo>
                <a:lnTo>
                  <a:pt x="0" y="1153"/>
                </a:lnTo>
                <a:close/>
                <a:moveTo>
                  <a:pt x="41" y="1153"/>
                </a:moveTo>
                <a:lnTo>
                  <a:pt x="64" y="1153"/>
                </a:lnTo>
                <a:lnTo>
                  <a:pt x="64" y="1159"/>
                </a:lnTo>
                <a:lnTo>
                  <a:pt x="41" y="1159"/>
                </a:lnTo>
                <a:lnTo>
                  <a:pt x="41" y="1153"/>
                </a:lnTo>
                <a:close/>
                <a:moveTo>
                  <a:pt x="81" y="1153"/>
                </a:moveTo>
                <a:lnTo>
                  <a:pt x="104" y="1153"/>
                </a:lnTo>
                <a:lnTo>
                  <a:pt x="104" y="1159"/>
                </a:lnTo>
                <a:lnTo>
                  <a:pt x="81" y="1159"/>
                </a:lnTo>
                <a:lnTo>
                  <a:pt x="81" y="1153"/>
                </a:lnTo>
                <a:close/>
                <a:moveTo>
                  <a:pt x="121" y="1153"/>
                </a:moveTo>
                <a:lnTo>
                  <a:pt x="144" y="1153"/>
                </a:lnTo>
                <a:lnTo>
                  <a:pt x="144" y="1159"/>
                </a:lnTo>
                <a:lnTo>
                  <a:pt x="121" y="1159"/>
                </a:lnTo>
                <a:lnTo>
                  <a:pt x="121" y="1153"/>
                </a:lnTo>
                <a:close/>
                <a:moveTo>
                  <a:pt x="161" y="1153"/>
                </a:moveTo>
                <a:lnTo>
                  <a:pt x="185" y="1153"/>
                </a:lnTo>
                <a:lnTo>
                  <a:pt x="185" y="1159"/>
                </a:lnTo>
                <a:lnTo>
                  <a:pt x="161" y="1159"/>
                </a:lnTo>
                <a:lnTo>
                  <a:pt x="161" y="1153"/>
                </a:lnTo>
                <a:close/>
                <a:moveTo>
                  <a:pt x="202" y="1153"/>
                </a:moveTo>
                <a:lnTo>
                  <a:pt x="225" y="1153"/>
                </a:lnTo>
                <a:lnTo>
                  <a:pt x="225" y="1159"/>
                </a:lnTo>
                <a:lnTo>
                  <a:pt x="202" y="1159"/>
                </a:lnTo>
                <a:lnTo>
                  <a:pt x="202" y="1153"/>
                </a:lnTo>
                <a:close/>
                <a:moveTo>
                  <a:pt x="242" y="1153"/>
                </a:moveTo>
                <a:lnTo>
                  <a:pt x="265" y="1153"/>
                </a:lnTo>
                <a:lnTo>
                  <a:pt x="265" y="1159"/>
                </a:lnTo>
                <a:lnTo>
                  <a:pt x="242" y="1159"/>
                </a:lnTo>
                <a:lnTo>
                  <a:pt x="242" y="1153"/>
                </a:lnTo>
                <a:close/>
                <a:moveTo>
                  <a:pt x="282" y="1153"/>
                </a:moveTo>
                <a:lnTo>
                  <a:pt x="305" y="1153"/>
                </a:lnTo>
                <a:lnTo>
                  <a:pt x="305" y="1159"/>
                </a:lnTo>
                <a:lnTo>
                  <a:pt x="282" y="1159"/>
                </a:lnTo>
                <a:lnTo>
                  <a:pt x="282" y="1153"/>
                </a:lnTo>
                <a:close/>
                <a:moveTo>
                  <a:pt x="323" y="1153"/>
                </a:moveTo>
                <a:lnTo>
                  <a:pt x="346" y="1153"/>
                </a:lnTo>
                <a:lnTo>
                  <a:pt x="346" y="1159"/>
                </a:lnTo>
                <a:lnTo>
                  <a:pt x="323" y="1159"/>
                </a:lnTo>
                <a:lnTo>
                  <a:pt x="323" y="1153"/>
                </a:lnTo>
                <a:close/>
                <a:moveTo>
                  <a:pt x="363" y="1153"/>
                </a:moveTo>
                <a:lnTo>
                  <a:pt x="386" y="1153"/>
                </a:lnTo>
                <a:lnTo>
                  <a:pt x="386" y="1159"/>
                </a:lnTo>
                <a:lnTo>
                  <a:pt x="363" y="1159"/>
                </a:lnTo>
                <a:lnTo>
                  <a:pt x="363" y="1153"/>
                </a:lnTo>
                <a:close/>
                <a:moveTo>
                  <a:pt x="403" y="1153"/>
                </a:moveTo>
                <a:lnTo>
                  <a:pt x="426" y="1153"/>
                </a:lnTo>
                <a:lnTo>
                  <a:pt x="426" y="1159"/>
                </a:lnTo>
                <a:lnTo>
                  <a:pt x="403" y="1159"/>
                </a:lnTo>
                <a:lnTo>
                  <a:pt x="403" y="1153"/>
                </a:lnTo>
                <a:close/>
                <a:moveTo>
                  <a:pt x="444" y="1153"/>
                </a:moveTo>
                <a:lnTo>
                  <a:pt x="467" y="1153"/>
                </a:lnTo>
                <a:lnTo>
                  <a:pt x="467" y="1159"/>
                </a:lnTo>
                <a:lnTo>
                  <a:pt x="444" y="1159"/>
                </a:lnTo>
                <a:lnTo>
                  <a:pt x="444" y="1153"/>
                </a:lnTo>
                <a:close/>
                <a:moveTo>
                  <a:pt x="484" y="1153"/>
                </a:moveTo>
                <a:lnTo>
                  <a:pt x="507" y="1153"/>
                </a:lnTo>
                <a:lnTo>
                  <a:pt x="507" y="1159"/>
                </a:lnTo>
                <a:lnTo>
                  <a:pt x="484" y="1159"/>
                </a:lnTo>
                <a:lnTo>
                  <a:pt x="484" y="1153"/>
                </a:lnTo>
                <a:close/>
                <a:moveTo>
                  <a:pt x="524" y="1153"/>
                </a:moveTo>
                <a:lnTo>
                  <a:pt x="547" y="1153"/>
                </a:lnTo>
                <a:lnTo>
                  <a:pt x="547" y="1159"/>
                </a:lnTo>
                <a:lnTo>
                  <a:pt x="524" y="1159"/>
                </a:lnTo>
                <a:lnTo>
                  <a:pt x="524" y="1153"/>
                </a:lnTo>
                <a:close/>
                <a:moveTo>
                  <a:pt x="564" y="1153"/>
                </a:moveTo>
                <a:lnTo>
                  <a:pt x="587" y="1153"/>
                </a:lnTo>
                <a:lnTo>
                  <a:pt x="587" y="1159"/>
                </a:lnTo>
                <a:lnTo>
                  <a:pt x="564" y="1159"/>
                </a:lnTo>
                <a:lnTo>
                  <a:pt x="564" y="1153"/>
                </a:lnTo>
                <a:close/>
                <a:moveTo>
                  <a:pt x="605" y="1153"/>
                </a:moveTo>
                <a:lnTo>
                  <a:pt x="628" y="1153"/>
                </a:lnTo>
                <a:lnTo>
                  <a:pt x="628" y="1159"/>
                </a:lnTo>
                <a:lnTo>
                  <a:pt x="605" y="1159"/>
                </a:lnTo>
                <a:lnTo>
                  <a:pt x="605" y="1153"/>
                </a:lnTo>
                <a:close/>
                <a:moveTo>
                  <a:pt x="645" y="1153"/>
                </a:moveTo>
                <a:lnTo>
                  <a:pt x="668" y="1153"/>
                </a:lnTo>
                <a:lnTo>
                  <a:pt x="668" y="1159"/>
                </a:lnTo>
                <a:lnTo>
                  <a:pt x="645" y="1159"/>
                </a:lnTo>
                <a:lnTo>
                  <a:pt x="645" y="1153"/>
                </a:lnTo>
                <a:close/>
                <a:moveTo>
                  <a:pt x="685" y="1153"/>
                </a:moveTo>
                <a:lnTo>
                  <a:pt x="708" y="1153"/>
                </a:lnTo>
                <a:lnTo>
                  <a:pt x="708" y="1159"/>
                </a:lnTo>
                <a:lnTo>
                  <a:pt x="685" y="1159"/>
                </a:lnTo>
                <a:lnTo>
                  <a:pt x="685" y="1153"/>
                </a:lnTo>
                <a:close/>
                <a:moveTo>
                  <a:pt x="726" y="1153"/>
                </a:moveTo>
                <a:lnTo>
                  <a:pt x="749" y="1153"/>
                </a:lnTo>
                <a:lnTo>
                  <a:pt x="749" y="1159"/>
                </a:lnTo>
                <a:lnTo>
                  <a:pt x="726" y="1159"/>
                </a:lnTo>
                <a:lnTo>
                  <a:pt x="726" y="1153"/>
                </a:lnTo>
                <a:close/>
                <a:moveTo>
                  <a:pt x="766" y="1153"/>
                </a:moveTo>
                <a:lnTo>
                  <a:pt x="789" y="1153"/>
                </a:lnTo>
                <a:lnTo>
                  <a:pt x="789" y="1159"/>
                </a:lnTo>
                <a:lnTo>
                  <a:pt x="766" y="1159"/>
                </a:lnTo>
                <a:lnTo>
                  <a:pt x="766" y="1153"/>
                </a:lnTo>
                <a:close/>
                <a:moveTo>
                  <a:pt x="806" y="1153"/>
                </a:moveTo>
                <a:lnTo>
                  <a:pt x="829" y="1153"/>
                </a:lnTo>
                <a:lnTo>
                  <a:pt x="829" y="1159"/>
                </a:lnTo>
                <a:lnTo>
                  <a:pt x="806" y="1159"/>
                </a:lnTo>
                <a:lnTo>
                  <a:pt x="806" y="1153"/>
                </a:lnTo>
                <a:close/>
                <a:moveTo>
                  <a:pt x="846" y="1153"/>
                </a:moveTo>
                <a:lnTo>
                  <a:pt x="870" y="1153"/>
                </a:lnTo>
                <a:lnTo>
                  <a:pt x="870" y="1159"/>
                </a:lnTo>
                <a:lnTo>
                  <a:pt x="846" y="1159"/>
                </a:lnTo>
                <a:lnTo>
                  <a:pt x="846" y="1153"/>
                </a:lnTo>
                <a:close/>
                <a:moveTo>
                  <a:pt x="887" y="1153"/>
                </a:moveTo>
                <a:lnTo>
                  <a:pt x="910" y="1153"/>
                </a:lnTo>
                <a:lnTo>
                  <a:pt x="910" y="1159"/>
                </a:lnTo>
                <a:lnTo>
                  <a:pt x="887" y="1159"/>
                </a:lnTo>
                <a:lnTo>
                  <a:pt x="887" y="1153"/>
                </a:lnTo>
                <a:close/>
                <a:moveTo>
                  <a:pt x="927" y="1153"/>
                </a:moveTo>
                <a:lnTo>
                  <a:pt x="950" y="1153"/>
                </a:lnTo>
                <a:lnTo>
                  <a:pt x="950" y="1159"/>
                </a:lnTo>
                <a:lnTo>
                  <a:pt x="927" y="1159"/>
                </a:lnTo>
                <a:lnTo>
                  <a:pt x="927" y="1153"/>
                </a:lnTo>
                <a:close/>
                <a:moveTo>
                  <a:pt x="967" y="1153"/>
                </a:moveTo>
                <a:lnTo>
                  <a:pt x="990" y="1153"/>
                </a:lnTo>
                <a:lnTo>
                  <a:pt x="990" y="1159"/>
                </a:lnTo>
                <a:lnTo>
                  <a:pt x="967" y="1159"/>
                </a:lnTo>
                <a:lnTo>
                  <a:pt x="967" y="1153"/>
                </a:lnTo>
                <a:close/>
                <a:moveTo>
                  <a:pt x="1008" y="1153"/>
                </a:moveTo>
                <a:lnTo>
                  <a:pt x="1031" y="1153"/>
                </a:lnTo>
                <a:lnTo>
                  <a:pt x="1031" y="1159"/>
                </a:lnTo>
                <a:lnTo>
                  <a:pt x="1008" y="1159"/>
                </a:lnTo>
                <a:lnTo>
                  <a:pt x="1008" y="1153"/>
                </a:lnTo>
                <a:close/>
                <a:moveTo>
                  <a:pt x="1048" y="1153"/>
                </a:moveTo>
                <a:lnTo>
                  <a:pt x="1071" y="1153"/>
                </a:lnTo>
                <a:lnTo>
                  <a:pt x="1071" y="1159"/>
                </a:lnTo>
                <a:lnTo>
                  <a:pt x="1048" y="1159"/>
                </a:lnTo>
                <a:lnTo>
                  <a:pt x="1048" y="1153"/>
                </a:lnTo>
                <a:close/>
                <a:moveTo>
                  <a:pt x="1088" y="1153"/>
                </a:moveTo>
                <a:lnTo>
                  <a:pt x="1111" y="1153"/>
                </a:lnTo>
                <a:lnTo>
                  <a:pt x="1111" y="1159"/>
                </a:lnTo>
                <a:lnTo>
                  <a:pt x="1088" y="1159"/>
                </a:lnTo>
                <a:lnTo>
                  <a:pt x="1088" y="1153"/>
                </a:lnTo>
                <a:close/>
                <a:moveTo>
                  <a:pt x="1129" y="1153"/>
                </a:moveTo>
                <a:lnTo>
                  <a:pt x="1152" y="1153"/>
                </a:lnTo>
                <a:lnTo>
                  <a:pt x="1152" y="1159"/>
                </a:lnTo>
                <a:lnTo>
                  <a:pt x="1129" y="1159"/>
                </a:lnTo>
                <a:lnTo>
                  <a:pt x="1129" y="1153"/>
                </a:lnTo>
                <a:close/>
                <a:moveTo>
                  <a:pt x="1169" y="1153"/>
                </a:moveTo>
                <a:lnTo>
                  <a:pt x="1192" y="1153"/>
                </a:lnTo>
                <a:lnTo>
                  <a:pt x="1192" y="1159"/>
                </a:lnTo>
                <a:lnTo>
                  <a:pt x="1169" y="1159"/>
                </a:lnTo>
                <a:lnTo>
                  <a:pt x="1169" y="1153"/>
                </a:lnTo>
                <a:close/>
                <a:moveTo>
                  <a:pt x="1209" y="1153"/>
                </a:moveTo>
                <a:lnTo>
                  <a:pt x="1232" y="1153"/>
                </a:lnTo>
                <a:lnTo>
                  <a:pt x="1232" y="1159"/>
                </a:lnTo>
                <a:lnTo>
                  <a:pt x="1209" y="1159"/>
                </a:lnTo>
                <a:lnTo>
                  <a:pt x="1209" y="1153"/>
                </a:lnTo>
                <a:close/>
                <a:moveTo>
                  <a:pt x="1249" y="1153"/>
                </a:moveTo>
                <a:lnTo>
                  <a:pt x="1272" y="1153"/>
                </a:lnTo>
                <a:lnTo>
                  <a:pt x="1272" y="1159"/>
                </a:lnTo>
                <a:lnTo>
                  <a:pt x="1249" y="1159"/>
                </a:lnTo>
                <a:lnTo>
                  <a:pt x="1249" y="1153"/>
                </a:lnTo>
                <a:close/>
                <a:moveTo>
                  <a:pt x="1290" y="1153"/>
                </a:moveTo>
                <a:lnTo>
                  <a:pt x="1313" y="1153"/>
                </a:lnTo>
                <a:lnTo>
                  <a:pt x="1313" y="1159"/>
                </a:lnTo>
                <a:lnTo>
                  <a:pt x="1290" y="1159"/>
                </a:lnTo>
                <a:lnTo>
                  <a:pt x="1290" y="1153"/>
                </a:lnTo>
                <a:close/>
                <a:moveTo>
                  <a:pt x="1330" y="1153"/>
                </a:moveTo>
                <a:lnTo>
                  <a:pt x="1353" y="1153"/>
                </a:lnTo>
                <a:lnTo>
                  <a:pt x="1353" y="1159"/>
                </a:lnTo>
                <a:lnTo>
                  <a:pt x="1330" y="1159"/>
                </a:lnTo>
                <a:lnTo>
                  <a:pt x="1330" y="1153"/>
                </a:lnTo>
                <a:close/>
                <a:moveTo>
                  <a:pt x="1370" y="1153"/>
                </a:moveTo>
                <a:lnTo>
                  <a:pt x="1393" y="1153"/>
                </a:lnTo>
                <a:lnTo>
                  <a:pt x="1393" y="1159"/>
                </a:lnTo>
                <a:lnTo>
                  <a:pt x="1370" y="1159"/>
                </a:lnTo>
                <a:lnTo>
                  <a:pt x="1370" y="1153"/>
                </a:lnTo>
                <a:close/>
                <a:moveTo>
                  <a:pt x="1411" y="1153"/>
                </a:moveTo>
                <a:lnTo>
                  <a:pt x="1434" y="1153"/>
                </a:lnTo>
                <a:lnTo>
                  <a:pt x="1434" y="1159"/>
                </a:lnTo>
                <a:lnTo>
                  <a:pt x="1411" y="1159"/>
                </a:lnTo>
                <a:lnTo>
                  <a:pt x="1411" y="1153"/>
                </a:lnTo>
                <a:close/>
                <a:moveTo>
                  <a:pt x="1451" y="1153"/>
                </a:moveTo>
                <a:lnTo>
                  <a:pt x="1474" y="1153"/>
                </a:lnTo>
                <a:lnTo>
                  <a:pt x="1474" y="1159"/>
                </a:lnTo>
                <a:lnTo>
                  <a:pt x="1451" y="1159"/>
                </a:lnTo>
                <a:lnTo>
                  <a:pt x="1451" y="1153"/>
                </a:lnTo>
                <a:close/>
                <a:moveTo>
                  <a:pt x="1491" y="1153"/>
                </a:moveTo>
                <a:lnTo>
                  <a:pt x="1514" y="1153"/>
                </a:lnTo>
                <a:lnTo>
                  <a:pt x="1514" y="1159"/>
                </a:lnTo>
                <a:lnTo>
                  <a:pt x="1491" y="1159"/>
                </a:lnTo>
                <a:lnTo>
                  <a:pt x="1491" y="1153"/>
                </a:lnTo>
                <a:close/>
                <a:moveTo>
                  <a:pt x="1531" y="1153"/>
                </a:moveTo>
                <a:lnTo>
                  <a:pt x="1555" y="1153"/>
                </a:lnTo>
                <a:lnTo>
                  <a:pt x="1555" y="1159"/>
                </a:lnTo>
                <a:lnTo>
                  <a:pt x="1531" y="1159"/>
                </a:lnTo>
                <a:lnTo>
                  <a:pt x="1531" y="1153"/>
                </a:lnTo>
                <a:close/>
                <a:moveTo>
                  <a:pt x="1572" y="1153"/>
                </a:moveTo>
                <a:lnTo>
                  <a:pt x="1595" y="1153"/>
                </a:lnTo>
                <a:lnTo>
                  <a:pt x="1595" y="1159"/>
                </a:lnTo>
                <a:lnTo>
                  <a:pt x="1572" y="1159"/>
                </a:lnTo>
                <a:lnTo>
                  <a:pt x="1572" y="1153"/>
                </a:lnTo>
                <a:close/>
                <a:moveTo>
                  <a:pt x="1612" y="1153"/>
                </a:moveTo>
                <a:lnTo>
                  <a:pt x="1635" y="1153"/>
                </a:lnTo>
                <a:lnTo>
                  <a:pt x="1635" y="1159"/>
                </a:lnTo>
                <a:lnTo>
                  <a:pt x="1612" y="1159"/>
                </a:lnTo>
                <a:lnTo>
                  <a:pt x="1612" y="1153"/>
                </a:lnTo>
                <a:close/>
                <a:moveTo>
                  <a:pt x="1652" y="1153"/>
                </a:moveTo>
                <a:lnTo>
                  <a:pt x="1675" y="1153"/>
                </a:lnTo>
                <a:lnTo>
                  <a:pt x="1675" y="1159"/>
                </a:lnTo>
                <a:lnTo>
                  <a:pt x="1652" y="1159"/>
                </a:lnTo>
                <a:lnTo>
                  <a:pt x="1652" y="1153"/>
                </a:lnTo>
                <a:close/>
                <a:moveTo>
                  <a:pt x="1693" y="1153"/>
                </a:moveTo>
                <a:lnTo>
                  <a:pt x="1716" y="1153"/>
                </a:lnTo>
                <a:lnTo>
                  <a:pt x="1716" y="1159"/>
                </a:lnTo>
                <a:lnTo>
                  <a:pt x="1693" y="1159"/>
                </a:lnTo>
                <a:lnTo>
                  <a:pt x="1693" y="1153"/>
                </a:lnTo>
                <a:close/>
                <a:moveTo>
                  <a:pt x="1733" y="1153"/>
                </a:moveTo>
                <a:lnTo>
                  <a:pt x="1756" y="1153"/>
                </a:lnTo>
                <a:lnTo>
                  <a:pt x="1756" y="1159"/>
                </a:lnTo>
                <a:lnTo>
                  <a:pt x="1733" y="1159"/>
                </a:lnTo>
                <a:lnTo>
                  <a:pt x="1733" y="1153"/>
                </a:lnTo>
                <a:close/>
                <a:moveTo>
                  <a:pt x="1773" y="1153"/>
                </a:moveTo>
                <a:lnTo>
                  <a:pt x="1796" y="1153"/>
                </a:lnTo>
                <a:lnTo>
                  <a:pt x="1796" y="1159"/>
                </a:lnTo>
                <a:lnTo>
                  <a:pt x="1773" y="1159"/>
                </a:lnTo>
                <a:lnTo>
                  <a:pt x="1773" y="1153"/>
                </a:lnTo>
                <a:close/>
                <a:moveTo>
                  <a:pt x="1814" y="1153"/>
                </a:moveTo>
                <a:lnTo>
                  <a:pt x="1837" y="1153"/>
                </a:lnTo>
                <a:lnTo>
                  <a:pt x="1837" y="1159"/>
                </a:lnTo>
                <a:lnTo>
                  <a:pt x="1814" y="1159"/>
                </a:lnTo>
                <a:lnTo>
                  <a:pt x="1814" y="1153"/>
                </a:lnTo>
                <a:close/>
                <a:moveTo>
                  <a:pt x="1854" y="1153"/>
                </a:moveTo>
                <a:lnTo>
                  <a:pt x="1877" y="1153"/>
                </a:lnTo>
                <a:lnTo>
                  <a:pt x="1877" y="1159"/>
                </a:lnTo>
                <a:lnTo>
                  <a:pt x="1854" y="1159"/>
                </a:lnTo>
                <a:lnTo>
                  <a:pt x="1854" y="1153"/>
                </a:lnTo>
                <a:close/>
                <a:moveTo>
                  <a:pt x="1894" y="1153"/>
                </a:moveTo>
                <a:lnTo>
                  <a:pt x="1917" y="1153"/>
                </a:lnTo>
                <a:lnTo>
                  <a:pt x="1917" y="1159"/>
                </a:lnTo>
                <a:lnTo>
                  <a:pt x="1894" y="1159"/>
                </a:lnTo>
                <a:lnTo>
                  <a:pt x="1894" y="1153"/>
                </a:lnTo>
                <a:close/>
                <a:moveTo>
                  <a:pt x="1934" y="1153"/>
                </a:moveTo>
                <a:lnTo>
                  <a:pt x="1957" y="1153"/>
                </a:lnTo>
                <a:lnTo>
                  <a:pt x="1957" y="1159"/>
                </a:lnTo>
                <a:lnTo>
                  <a:pt x="1934" y="1159"/>
                </a:lnTo>
                <a:lnTo>
                  <a:pt x="1934" y="1153"/>
                </a:lnTo>
                <a:close/>
                <a:moveTo>
                  <a:pt x="1975" y="1153"/>
                </a:moveTo>
                <a:lnTo>
                  <a:pt x="1998" y="1153"/>
                </a:lnTo>
                <a:lnTo>
                  <a:pt x="1998" y="1159"/>
                </a:lnTo>
                <a:lnTo>
                  <a:pt x="1975" y="1159"/>
                </a:lnTo>
                <a:lnTo>
                  <a:pt x="1975" y="1153"/>
                </a:lnTo>
                <a:close/>
                <a:moveTo>
                  <a:pt x="2015" y="1153"/>
                </a:moveTo>
                <a:lnTo>
                  <a:pt x="2038" y="1153"/>
                </a:lnTo>
                <a:lnTo>
                  <a:pt x="2038" y="1159"/>
                </a:lnTo>
                <a:lnTo>
                  <a:pt x="2015" y="1159"/>
                </a:lnTo>
                <a:lnTo>
                  <a:pt x="2015" y="1153"/>
                </a:lnTo>
                <a:close/>
                <a:moveTo>
                  <a:pt x="2055" y="1153"/>
                </a:moveTo>
                <a:lnTo>
                  <a:pt x="2078" y="1153"/>
                </a:lnTo>
                <a:lnTo>
                  <a:pt x="2078" y="1159"/>
                </a:lnTo>
                <a:lnTo>
                  <a:pt x="2055" y="1159"/>
                </a:lnTo>
                <a:lnTo>
                  <a:pt x="2055" y="1153"/>
                </a:lnTo>
                <a:close/>
                <a:moveTo>
                  <a:pt x="2096" y="1153"/>
                </a:moveTo>
                <a:lnTo>
                  <a:pt x="2119" y="1153"/>
                </a:lnTo>
                <a:lnTo>
                  <a:pt x="2119" y="1159"/>
                </a:lnTo>
                <a:lnTo>
                  <a:pt x="2096" y="1159"/>
                </a:lnTo>
                <a:lnTo>
                  <a:pt x="2096" y="1153"/>
                </a:lnTo>
                <a:close/>
                <a:moveTo>
                  <a:pt x="2136" y="1153"/>
                </a:moveTo>
                <a:lnTo>
                  <a:pt x="2159" y="1153"/>
                </a:lnTo>
                <a:lnTo>
                  <a:pt x="2159" y="1159"/>
                </a:lnTo>
                <a:lnTo>
                  <a:pt x="2136" y="1159"/>
                </a:lnTo>
                <a:lnTo>
                  <a:pt x="2136" y="1153"/>
                </a:lnTo>
                <a:close/>
                <a:moveTo>
                  <a:pt x="2176" y="1153"/>
                </a:moveTo>
                <a:lnTo>
                  <a:pt x="2199" y="1153"/>
                </a:lnTo>
                <a:lnTo>
                  <a:pt x="2199" y="1159"/>
                </a:lnTo>
                <a:lnTo>
                  <a:pt x="2176" y="1159"/>
                </a:lnTo>
                <a:lnTo>
                  <a:pt x="2176" y="1153"/>
                </a:lnTo>
                <a:close/>
                <a:moveTo>
                  <a:pt x="2216" y="1153"/>
                </a:moveTo>
                <a:lnTo>
                  <a:pt x="2240" y="1153"/>
                </a:lnTo>
                <a:lnTo>
                  <a:pt x="2240" y="1159"/>
                </a:lnTo>
                <a:lnTo>
                  <a:pt x="2216" y="1159"/>
                </a:lnTo>
                <a:lnTo>
                  <a:pt x="2216" y="1153"/>
                </a:lnTo>
                <a:close/>
                <a:moveTo>
                  <a:pt x="2257" y="1153"/>
                </a:moveTo>
                <a:lnTo>
                  <a:pt x="2280" y="1153"/>
                </a:lnTo>
                <a:lnTo>
                  <a:pt x="2280" y="1159"/>
                </a:lnTo>
                <a:lnTo>
                  <a:pt x="2257" y="1159"/>
                </a:lnTo>
                <a:lnTo>
                  <a:pt x="2257" y="1153"/>
                </a:lnTo>
                <a:close/>
                <a:moveTo>
                  <a:pt x="2297" y="1153"/>
                </a:moveTo>
                <a:lnTo>
                  <a:pt x="2320" y="1153"/>
                </a:lnTo>
                <a:lnTo>
                  <a:pt x="2320" y="1159"/>
                </a:lnTo>
                <a:lnTo>
                  <a:pt x="2297" y="1159"/>
                </a:lnTo>
                <a:lnTo>
                  <a:pt x="2297" y="1153"/>
                </a:lnTo>
                <a:close/>
                <a:moveTo>
                  <a:pt x="2337" y="1153"/>
                </a:moveTo>
                <a:lnTo>
                  <a:pt x="2360" y="1153"/>
                </a:lnTo>
                <a:lnTo>
                  <a:pt x="2360" y="1159"/>
                </a:lnTo>
                <a:lnTo>
                  <a:pt x="2337" y="1159"/>
                </a:lnTo>
                <a:lnTo>
                  <a:pt x="2337" y="1153"/>
                </a:lnTo>
                <a:close/>
                <a:moveTo>
                  <a:pt x="2378" y="1153"/>
                </a:moveTo>
                <a:lnTo>
                  <a:pt x="2401" y="1153"/>
                </a:lnTo>
                <a:lnTo>
                  <a:pt x="2401" y="1159"/>
                </a:lnTo>
                <a:lnTo>
                  <a:pt x="2378" y="1159"/>
                </a:lnTo>
                <a:lnTo>
                  <a:pt x="2378" y="1153"/>
                </a:lnTo>
                <a:close/>
                <a:moveTo>
                  <a:pt x="2418" y="1153"/>
                </a:moveTo>
                <a:lnTo>
                  <a:pt x="2441" y="1153"/>
                </a:lnTo>
                <a:lnTo>
                  <a:pt x="2441" y="1159"/>
                </a:lnTo>
                <a:lnTo>
                  <a:pt x="2418" y="1159"/>
                </a:lnTo>
                <a:lnTo>
                  <a:pt x="2418" y="1153"/>
                </a:lnTo>
                <a:close/>
                <a:moveTo>
                  <a:pt x="0" y="576"/>
                </a:moveTo>
                <a:lnTo>
                  <a:pt x="23" y="576"/>
                </a:lnTo>
                <a:lnTo>
                  <a:pt x="23" y="582"/>
                </a:lnTo>
                <a:lnTo>
                  <a:pt x="0" y="582"/>
                </a:lnTo>
                <a:lnTo>
                  <a:pt x="0" y="576"/>
                </a:lnTo>
                <a:close/>
                <a:moveTo>
                  <a:pt x="41" y="576"/>
                </a:moveTo>
                <a:lnTo>
                  <a:pt x="64" y="576"/>
                </a:lnTo>
                <a:lnTo>
                  <a:pt x="64" y="582"/>
                </a:lnTo>
                <a:lnTo>
                  <a:pt x="41" y="582"/>
                </a:lnTo>
                <a:lnTo>
                  <a:pt x="41" y="576"/>
                </a:lnTo>
                <a:close/>
                <a:moveTo>
                  <a:pt x="81" y="576"/>
                </a:moveTo>
                <a:lnTo>
                  <a:pt x="104" y="576"/>
                </a:lnTo>
                <a:lnTo>
                  <a:pt x="104" y="582"/>
                </a:lnTo>
                <a:lnTo>
                  <a:pt x="81" y="582"/>
                </a:lnTo>
                <a:lnTo>
                  <a:pt x="81" y="576"/>
                </a:lnTo>
                <a:close/>
                <a:moveTo>
                  <a:pt x="121" y="576"/>
                </a:moveTo>
                <a:lnTo>
                  <a:pt x="144" y="576"/>
                </a:lnTo>
                <a:lnTo>
                  <a:pt x="144" y="582"/>
                </a:lnTo>
                <a:lnTo>
                  <a:pt x="121" y="582"/>
                </a:lnTo>
                <a:lnTo>
                  <a:pt x="121" y="576"/>
                </a:lnTo>
                <a:close/>
                <a:moveTo>
                  <a:pt x="161" y="576"/>
                </a:moveTo>
                <a:lnTo>
                  <a:pt x="185" y="576"/>
                </a:lnTo>
                <a:lnTo>
                  <a:pt x="185" y="582"/>
                </a:lnTo>
                <a:lnTo>
                  <a:pt x="161" y="582"/>
                </a:lnTo>
                <a:lnTo>
                  <a:pt x="161" y="576"/>
                </a:lnTo>
                <a:close/>
                <a:moveTo>
                  <a:pt x="202" y="576"/>
                </a:moveTo>
                <a:lnTo>
                  <a:pt x="225" y="576"/>
                </a:lnTo>
                <a:lnTo>
                  <a:pt x="225" y="582"/>
                </a:lnTo>
                <a:lnTo>
                  <a:pt x="202" y="582"/>
                </a:lnTo>
                <a:lnTo>
                  <a:pt x="202" y="576"/>
                </a:lnTo>
                <a:close/>
                <a:moveTo>
                  <a:pt x="242" y="576"/>
                </a:moveTo>
                <a:lnTo>
                  <a:pt x="265" y="576"/>
                </a:lnTo>
                <a:lnTo>
                  <a:pt x="265" y="582"/>
                </a:lnTo>
                <a:lnTo>
                  <a:pt x="242" y="582"/>
                </a:lnTo>
                <a:lnTo>
                  <a:pt x="242" y="576"/>
                </a:lnTo>
                <a:close/>
                <a:moveTo>
                  <a:pt x="282" y="576"/>
                </a:moveTo>
                <a:lnTo>
                  <a:pt x="305" y="576"/>
                </a:lnTo>
                <a:lnTo>
                  <a:pt x="305" y="582"/>
                </a:lnTo>
                <a:lnTo>
                  <a:pt x="282" y="582"/>
                </a:lnTo>
                <a:lnTo>
                  <a:pt x="282" y="576"/>
                </a:lnTo>
                <a:close/>
                <a:moveTo>
                  <a:pt x="323" y="576"/>
                </a:moveTo>
                <a:lnTo>
                  <a:pt x="346" y="576"/>
                </a:lnTo>
                <a:lnTo>
                  <a:pt x="346" y="582"/>
                </a:lnTo>
                <a:lnTo>
                  <a:pt x="323" y="582"/>
                </a:lnTo>
                <a:lnTo>
                  <a:pt x="323" y="576"/>
                </a:lnTo>
                <a:close/>
                <a:moveTo>
                  <a:pt x="363" y="576"/>
                </a:moveTo>
                <a:lnTo>
                  <a:pt x="386" y="576"/>
                </a:lnTo>
                <a:lnTo>
                  <a:pt x="386" y="582"/>
                </a:lnTo>
                <a:lnTo>
                  <a:pt x="363" y="582"/>
                </a:lnTo>
                <a:lnTo>
                  <a:pt x="363" y="576"/>
                </a:lnTo>
                <a:close/>
                <a:moveTo>
                  <a:pt x="403" y="576"/>
                </a:moveTo>
                <a:lnTo>
                  <a:pt x="426" y="576"/>
                </a:lnTo>
                <a:lnTo>
                  <a:pt x="426" y="582"/>
                </a:lnTo>
                <a:lnTo>
                  <a:pt x="403" y="582"/>
                </a:lnTo>
                <a:lnTo>
                  <a:pt x="403" y="576"/>
                </a:lnTo>
                <a:close/>
                <a:moveTo>
                  <a:pt x="444" y="576"/>
                </a:moveTo>
                <a:lnTo>
                  <a:pt x="467" y="576"/>
                </a:lnTo>
                <a:lnTo>
                  <a:pt x="467" y="582"/>
                </a:lnTo>
                <a:lnTo>
                  <a:pt x="444" y="582"/>
                </a:lnTo>
                <a:lnTo>
                  <a:pt x="444" y="576"/>
                </a:lnTo>
                <a:close/>
                <a:moveTo>
                  <a:pt x="484" y="576"/>
                </a:moveTo>
                <a:lnTo>
                  <a:pt x="507" y="576"/>
                </a:lnTo>
                <a:lnTo>
                  <a:pt x="507" y="582"/>
                </a:lnTo>
                <a:lnTo>
                  <a:pt x="484" y="582"/>
                </a:lnTo>
                <a:lnTo>
                  <a:pt x="484" y="576"/>
                </a:lnTo>
                <a:close/>
                <a:moveTo>
                  <a:pt x="524" y="576"/>
                </a:moveTo>
                <a:lnTo>
                  <a:pt x="547" y="576"/>
                </a:lnTo>
                <a:lnTo>
                  <a:pt x="547" y="582"/>
                </a:lnTo>
                <a:lnTo>
                  <a:pt x="524" y="582"/>
                </a:lnTo>
                <a:lnTo>
                  <a:pt x="524" y="576"/>
                </a:lnTo>
                <a:close/>
                <a:moveTo>
                  <a:pt x="564" y="576"/>
                </a:moveTo>
                <a:lnTo>
                  <a:pt x="587" y="576"/>
                </a:lnTo>
                <a:lnTo>
                  <a:pt x="587" y="582"/>
                </a:lnTo>
                <a:lnTo>
                  <a:pt x="564" y="582"/>
                </a:lnTo>
                <a:lnTo>
                  <a:pt x="564" y="576"/>
                </a:lnTo>
                <a:close/>
                <a:moveTo>
                  <a:pt x="605" y="576"/>
                </a:moveTo>
                <a:lnTo>
                  <a:pt x="628" y="576"/>
                </a:lnTo>
                <a:lnTo>
                  <a:pt x="628" y="582"/>
                </a:lnTo>
                <a:lnTo>
                  <a:pt x="605" y="582"/>
                </a:lnTo>
                <a:lnTo>
                  <a:pt x="605" y="576"/>
                </a:lnTo>
                <a:close/>
                <a:moveTo>
                  <a:pt x="645" y="576"/>
                </a:moveTo>
                <a:lnTo>
                  <a:pt x="668" y="576"/>
                </a:lnTo>
                <a:lnTo>
                  <a:pt x="668" y="582"/>
                </a:lnTo>
                <a:lnTo>
                  <a:pt x="645" y="582"/>
                </a:lnTo>
                <a:lnTo>
                  <a:pt x="645" y="576"/>
                </a:lnTo>
                <a:close/>
                <a:moveTo>
                  <a:pt x="685" y="576"/>
                </a:moveTo>
                <a:lnTo>
                  <a:pt x="708" y="576"/>
                </a:lnTo>
                <a:lnTo>
                  <a:pt x="708" y="582"/>
                </a:lnTo>
                <a:lnTo>
                  <a:pt x="685" y="582"/>
                </a:lnTo>
                <a:lnTo>
                  <a:pt x="685" y="576"/>
                </a:lnTo>
                <a:close/>
                <a:moveTo>
                  <a:pt x="726" y="576"/>
                </a:moveTo>
                <a:lnTo>
                  <a:pt x="749" y="576"/>
                </a:lnTo>
                <a:lnTo>
                  <a:pt x="749" y="582"/>
                </a:lnTo>
                <a:lnTo>
                  <a:pt x="726" y="582"/>
                </a:lnTo>
                <a:lnTo>
                  <a:pt x="726" y="576"/>
                </a:lnTo>
                <a:close/>
                <a:moveTo>
                  <a:pt x="766" y="576"/>
                </a:moveTo>
                <a:lnTo>
                  <a:pt x="789" y="576"/>
                </a:lnTo>
                <a:lnTo>
                  <a:pt x="789" y="582"/>
                </a:lnTo>
                <a:lnTo>
                  <a:pt x="766" y="582"/>
                </a:lnTo>
                <a:lnTo>
                  <a:pt x="766" y="576"/>
                </a:lnTo>
                <a:close/>
                <a:moveTo>
                  <a:pt x="806" y="576"/>
                </a:moveTo>
                <a:lnTo>
                  <a:pt x="829" y="576"/>
                </a:lnTo>
                <a:lnTo>
                  <a:pt x="829" y="582"/>
                </a:lnTo>
                <a:lnTo>
                  <a:pt x="806" y="582"/>
                </a:lnTo>
                <a:lnTo>
                  <a:pt x="806" y="576"/>
                </a:lnTo>
                <a:close/>
                <a:moveTo>
                  <a:pt x="846" y="576"/>
                </a:moveTo>
                <a:lnTo>
                  <a:pt x="870" y="576"/>
                </a:lnTo>
                <a:lnTo>
                  <a:pt x="870" y="582"/>
                </a:lnTo>
                <a:lnTo>
                  <a:pt x="846" y="582"/>
                </a:lnTo>
                <a:lnTo>
                  <a:pt x="846" y="576"/>
                </a:lnTo>
                <a:close/>
                <a:moveTo>
                  <a:pt x="887" y="576"/>
                </a:moveTo>
                <a:lnTo>
                  <a:pt x="910" y="576"/>
                </a:lnTo>
                <a:lnTo>
                  <a:pt x="910" y="582"/>
                </a:lnTo>
                <a:lnTo>
                  <a:pt x="887" y="582"/>
                </a:lnTo>
                <a:lnTo>
                  <a:pt x="887" y="576"/>
                </a:lnTo>
                <a:close/>
                <a:moveTo>
                  <a:pt x="927" y="576"/>
                </a:moveTo>
                <a:lnTo>
                  <a:pt x="950" y="576"/>
                </a:lnTo>
                <a:lnTo>
                  <a:pt x="950" y="582"/>
                </a:lnTo>
                <a:lnTo>
                  <a:pt x="927" y="582"/>
                </a:lnTo>
                <a:lnTo>
                  <a:pt x="927" y="576"/>
                </a:lnTo>
                <a:close/>
                <a:moveTo>
                  <a:pt x="967" y="576"/>
                </a:moveTo>
                <a:lnTo>
                  <a:pt x="990" y="576"/>
                </a:lnTo>
                <a:lnTo>
                  <a:pt x="990" y="582"/>
                </a:lnTo>
                <a:lnTo>
                  <a:pt x="967" y="582"/>
                </a:lnTo>
                <a:lnTo>
                  <a:pt x="967" y="576"/>
                </a:lnTo>
                <a:close/>
                <a:moveTo>
                  <a:pt x="1008" y="576"/>
                </a:moveTo>
                <a:lnTo>
                  <a:pt x="1031" y="576"/>
                </a:lnTo>
                <a:lnTo>
                  <a:pt x="1031" y="582"/>
                </a:lnTo>
                <a:lnTo>
                  <a:pt x="1008" y="582"/>
                </a:lnTo>
                <a:lnTo>
                  <a:pt x="1008" y="576"/>
                </a:lnTo>
                <a:close/>
                <a:moveTo>
                  <a:pt x="1048" y="576"/>
                </a:moveTo>
                <a:lnTo>
                  <a:pt x="1071" y="576"/>
                </a:lnTo>
                <a:lnTo>
                  <a:pt x="1071" y="582"/>
                </a:lnTo>
                <a:lnTo>
                  <a:pt x="1048" y="582"/>
                </a:lnTo>
                <a:lnTo>
                  <a:pt x="1048" y="576"/>
                </a:lnTo>
                <a:close/>
                <a:moveTo>
                  <a:pt x="1088" y="576"/>
                </a:moveTo>
                <a:lnTo>
                  <a:pt x="1111" y="576"/>
                </a:lnTo>
                <a:lnTo>
                  <a:pt x="1111" y="582"/>
                </a:lnTo>
                <a:lnTo>
                  <a:pt x="1088" y="582"/>
                </a:lnTo>
                <a:lnTo>
                  <a:pt x="1088" y="576"/>
                </a:lnTo>
                <a:close/>
                <a:moveTo>
                  <a:pt x="1129" y="576"/>
                </a:moveTo>
                <a:lnTo>
                  <a:pt x="1152" y="576"/>
                </a:lnTo>
                <a:lnTo>
                  <a:pt x="1152" y="582"/>
                </a:lnTo>
                <a:lnTo>
                  <a:pt x="1129" y="582"/>
                </a:lnTo>
                <a:lnTo>
                  <a:pt x="1129" y="576"/>
                </a:lnTo>
                <a:close/>
                <a:moveTo>
                  <a:pt x="1169" y="576"/>
                </a:moveTo>
                <a:lnTo>
                  <a:pt x="1192" y="576"/>
                </a:lnTo>
                <a:lnTo>
                  <a:pt x="1192" y="582"/>
                </a:lnTo>
                <a:lnTo>
                  <a:pt x="1169" y="582"/>
                </a:lnTo>
                <a:lnTo>
                  <a:pt x="1169" y="576"/>
                </a:lnTo>
                <a:close/>
                <a:moveTo>
                  <a:pt x="1209" y="576"/>
                </a:moveTo>
                <a:lnTo>
                  <a:pt x="1232" y="576"/>
                </a:lnTo>
                <a:lnTo>
                  <a:pt x="1232" y="582"/>
                </a:lnTo>
                <a:lnTo>
                  <a:pt x="1209" y="582"/>
                </a:lnTo>
                <a:lnTo>
                  <a:pt x="1209" y="576"/>
                </a:lnTo>
                <a:close/>
                <a:moveTo>
                  <a:pt x="1249" y="576"/>
                </a:moveTo>
                <a:lnTo>
                  <a:pt x="1272" y="576"/>
                </a:lnTo>
                <a:lnTo>
                  <a:pt x="1272" y="582"/>
                </a:lnTo>
                <a:lnTo>
                  <a:pt x="1249" y="582"/>
                </a:lnTo>
                <a:lnTo>
                  <a:pt x="1249" y="576"/>
                </a:lnTo>
                <a:close/>
                <a:moveTo>
                  <a:pt x="1290" y="576"/>
                </a:moveTo>
                <a:lnTo>
                  <a:pt x="1313" y="576"/>
                </a:lnTo>
                <a:lnTo>
                  <a:pt x="1313" y="582"/>
                </a:lnTo>
                <a:lnTo>
                  <a:pt x="1290" y="582"/>
                </a:lnTo>
                <a:lnTo>
                  <a:pt x="1290" y="576"/>
                </a:lnTo>
                <a:close/>
                <a:moveTo>
                  <a:pt x="1330" y="576"/>
                </a:moveTo>
                <a:lnTo>
                  <a:pt x="1353" y="576"/>
                </a:lnTo>
                <a:lnTo>
                  <a:pt x="1353" y="582"/>
                </a:lnTo>
                <a:lnTo>
                  <a:pt x="1330" y="582"/>
                </a:lnTo>
                <a:lnTo>
                  <a:pt x="1330" y="576"/>
                </a:lnTo>
                <a:close/>
                <a:moveTo>
                  <a:pt x="1370" y="576"/>
                </a:moveTo>
                <a:lnTo>
                  <a:pt x="1393" y="576"/>
                </a:lnTo>
                <a:lnTo>
                  <a:pt x="1393" y="582"/>
                </a:lnTo>
                <a:lnTo>
                  <a:pt x="1370" y="582"/>
                </a:lnTo>
                <a:lnTo>
                  <a:pt x="1370" y="576"/>
                </a:lnTo>
                <a:close/>
                <a:moveTo>
                  <a:pt x="1411" y="576"/>
                </a:moveTo>
                <a:lnTo>
                  <a:pt x="1434" y="576"/>
                </a:lnTo>
                <a:lnTo>
                  <a:pt x="1434" y="582"/>
                </a:lnTo>
                <a:lnTo>
                  <a:pt x="1411" y="582"/>
                </a:lnTo>
                <a:lnTo>
                  <a:pt x="1411" y="576"/>
                </a:lnTo>
                <a:close/>
                <a:moveTo>
                  <a:pt x="1451" y="576"/>
                </a:moveTo>
                <a:lnTo>
                  <a:pt x="1474" y="576"/>
                </a:lnTo>
                <a:lnTo>
                  <a:pt x="1474" y="582"/>
                </a:lnTo>
                <a:lnTo>
                  <a:pt x="1451" y="582"/>
                </a:lnTo>
                <a:lnTo>
                  <a:pt x="1451" y="576"/>
                </a:lnTo>
                <a:close/>
                <a:moveTo>
                  <a:pt x="1491" y="576"/>
                </a:moveTo>
                <a:lnTo>
                  <a:pt x="1514" y="576"/>
                </a:lnTo>
                <a:lnTo>
                  <a:pt x="1514" y="582"/>
                </a:lnTo>
                <a:lnTo>
                  <a:pt x="1491" y="582"/>
                </a:lnTo>
                <a:lnTo>
                  <a:pt x="1491" y="576"/>
                </a:lnTo>
                <a:close/>
                <a:moveTo>
                  <a:pt x="1531" y="576"/>
                </a:moveTo>
                <a:lnTo>
                  <a:pt x="1555" y="576"/>
                </a:lnTo>
                <a:lnTo>
                  <a:pt x="1555" y="582"/>
                </a:lnTo>
                <a:lnTo>
                  <a:pt x="1531" y="582"/>
                </a:lnTo>
                <a:lnTo>
                  <a:pt x="1531" y="576"/>
                </a:lnTo>
                <a:close/>
                <a:moveTo>
                  <a:pt x="1572" y="576"/>
                </a:moveTo>
                <a:lnTo>
                  <a:pt x="1595" y="576"/>
                </a:lnTo>
                <a:lnTo>
                  <a:pt x="1595" y="582"/>
                </a:lnTo>
                <a:lnTo>
                  <a:pt x="1572" y="582"/>
                </a:lnTo>
                <a:lnTo>
                  <a:pt x="1572" y="576"/>
                </a:lnTo>
                <a:close/>
                <a:moveTo>
                  <a:pt x="1612" y="576"/>
                </a:moveTo>
                <a:lnTo>
                  <a:pt x="1635" y="576"/>
                </a:lnTo>
                <a:lnTo>
                  <a:pt x="1635" y="582"/>
                </a:lnTo>
                <a:lnTo>
                  <a:pt x="1612" y="582"/>
                </a:lnTo>
                <a:lnTo>
                  <a:pt x="1612" y="576"/>
                </a:lnTo>
                <a:close/>
                <a:moveTo>
                  <a:pt x="1652" y="576"/>
                </a:moveTo>
                <a:lnTo>
                  <a:pt x="1675" y="576"/>
                </a:lnTo>
                <a:lnTo>
                  <a:pt x="1675" y="582"/>
                </a:lnTo>
                <a:lnTo>
                  <a:pt x="1652" y="582"/>
                </a:lnTo>
                <a:lnTo>
                  <a:pt x="1652" y="576"/>
                </a:lnTo>
                <a:close/>
                <a:moveTo>
                  <a:pt x="1693" y="576"/>
                </a:moveTo>
                <a:lnTo>
                  <a:pt x="1716" y="576"/>
                </a:lnTo>
                <a:lnTo>
                  <a:pt x="1716" y="582"/>
                </a:lnTo>
                <a:lnTo>
                  <a:pt x="1693" y="582"/>
                </a:lnTo>
                <a:lnTo>
                  <a:pt x="1693" y="576"/>
                </a:lnTo>
                <a:close/>
                <a:moveTo>
                  <a:pt x="1733" y="576"/>
                </a:moveTo>
                <a:lnTo>
                  <a:pt x="1756" y="576"/>
                </a:lnTo>
                <a:lnTo>
                  <a:pt x="1756" y="582"/>
                </a:lnTo>
                <a:lnTo>
                  <a:pt x="1733" y="582"/>
                </a:lnTo>
                <a:lnTo>
                  <a:pt x="1733" y="576"/>
                </a:lnTo>
                <a:close/>
                <a:moveTo>
                  <a:pt x="1773" y="576"/>
                </a:moveTo>
                <a:lnTo>
                  <a:pt x="1796" y="576"/>
                </a:lnTo>
                <a:lnTo>
                  <a:pt x="1796" y="582"/>
                </a:lnTo>
                <a:lnTo>
                  <a:pt x="1773" y="582"/>
                </a:lnTo>
                <a:lnTo>
                  <a:pt x="1773" y="576"/>
                </a:lnTo>
                <a:close/>
                <a:moveTo>
                  <a:pt x="1814" y="576"/>
                </a:moveTo>
                <a:lnTo>
                  <a:pt x="1837" y="576"/>
                </a:lnTo>
                <a:lnTo>
                  <a:pt x="1837" y="582"/>
                </a:lnTo>
                <a:lnTo>
                  <a:pt x="1814" y="582"/>
                </a:lnTo>
                <a:lnTo>
                  <a:pt x="1814" y="576"/>
                </a:lnTo>
                <a:close/>
                <a:moveTo>
                  <a:pt x="1854" y="576"/>
                </a:moveTo>
                <a:lnTo>
                  <a:pt x="1877" y="576"/>
                </a:lnTo>
                <a:lnTo>
                  <a:pt x="1877" y="582"/>
                </a:lnTo>
                <a:lnTo>
                  <a:pt x="1854" y="582"/>
                </a:lnTo>
                <a:lnTo>
                  <a:pt x="1854" y="576"/>
                </a:lnTo>
                <a:close/>
                <a:moveTo>
                  <a:pt x="1894" y="576"/>
                </a:moveTo>
                <a:lnTo>
                  <a:pt x="1917" y="576"/>
                </a:lnTo>
                <a:lnTo>
                  <a:pt x="1917" y="582"/>
                </a:lnTo>
                <a:lnTo>
                  <a:pt x="1894" y="582"/>
                </a:lnTo>
                <a:lnTo>
                  <a:pt x="1894" y="576"/>
                </a:lnTo>
                <a:close/>
                <a:moveTo>
                  <a:pt x="1934" y="576"/>
                </a:moveTo>
                <a:lnTo>
                  <a:pt x="1957" y="576"/>
                </a:lnTo>
                <a:lnTo>
                  <a:pt x="1957" y="582"/>
                </a:lnTo>
                <a:lnTo>
                  <a:pt x="1934" y="582"/>
                </a:lnTo>
                <a:lnTo>
                  <a:pt x="1934" y="576"/>
                </a:lnTo>
                <a:close/>
                <a:moveTo>
                  <a:pt x="1975" y="576"/>
                </a:moveTo>
                <a:lnTo>
                  <a:pt x="1998" y="576"/>
                </a:lnTo>
                <a:lnTo>
                  <a:pt x="1998" y="582"/>
                </a:lnTo>
                <a:lnTo>
                  <a:pt x="1975" y="582"/>
                </a:lnTo>
                <a:lnTo>
                  <a:pt x="1975" y="576"/>
                </a:lnTo>
                <a:close/>
                <a:moveTo>
                  <a:pt x="2015" y="576"/>
                </a:moveTo>
                <a:lnTo>
                  <a:pt x="2038" y="576"/>
                </a:lnTo>
                <a:lnTo>
                  <a:pt x="2038" y="582"/>
                </a:lnTo>
                <a:lnTo>
                  <a:pt x="2015" y="582"/>
                </a:lnTo>
                <a:lnTo>
                  <a:pt x="2015" y="576"/>
                </a:lnTo>
                <a:close/>
                <a:moveTo>
                  <a:pt x="2055" y="576"/>
                </a:moveTo>
                <a:lnTo>
                  <a:pt x="2078" y="576"/>
                </a:lnTo>
                <a:lnTo>
                  <a:pt x="2078" y="582"/>
                </a:lnTo>
                <a:lnTo>
                  <a:pt x="2055" y="582"/>
                </a:lnTo>
                <a:lnTo>
                  <a:pt x="2055" y="576"/>
                </a:lnTo>
                <a:close/>
                <a:moveTo>
                  <a:pt x="2096" y="576"/>
                </a:moveTo>
                <a:lnTo>
                  <a:pt x="2119" y="576"/>
                </a:lnTo>
                <a:lnTo>
                  <a:pt x="2119" y="582"/>
                </a:lnTo>
                <a:lnTo>
                  <a:pt x="2096" y="582"/>
                </a:lnTo>
                <a:lnTo>
                  <a:pt x="2096" y="576"/>
                </a:lnTo>
                <a:close/>
                <a:moveTo>
                  <a:pt x="2136" y="576"/>
                </a:moveTo>
                <a:lnTo>
                  <a:pt x="2159" y="576"/>
                </a:lnTo>
                <a:lnTo>
                  <a:pt x="2159" y="582"/>
                </a:lnTo>
                <a:lnTo>
                  <a:pt x="2136" y="582"/>
                </a:lnTo>
                <a:lnTo>
                  <a:pt x="2136" y="576"/>
                </a:lnTo>
                <a:close/>
                <a:moveTo>
                  <a:pt x="2176" y="576"/>
                </a:moveTo>
                <a:lnTo>
                  <a:pt x="2199" y="576"/>
                </a:lnTo>
                <a:lnTo>
                  <a:pt x="2199" y="582"/>
                </a:lnTo>
                <a:lnTo>
                  <a:pt x="2176" y="582"/>
                </a:lnTo>
                <a:lnTo>
                  <a:pt x="2176" y="576"/>
                </a:lnTo>
                <a:close/>
                <a:moveTo>
                  <a:pt x="2216" y="576"/>
                </a:moveTo>
                <a:lnTo>
                  <a:pt x="2240" y="576"/>
                </a:lnTo>
                <a:lnTo>
                  <a:pt x="2240" y="582"/>
                </a:lnTo>
                <a:lnTo>
                  <a:pt x="2216" y="582"/>
                </a:lnTo>
                <a:lnTo>
                  <a:pt x="2216" y="576"/>
                </a:lnTo>
                <a:close/>
                <a:moveTo>
                  <a:pt x="2257" y="576"/>
                </a:moveTo>
                <a:lnTo>
                  <a:pt x="2280" y="576"/>
                </a:lnTo>
                <a:lnTo>
                  <a:pt x="2280" y="582"/>
                </a:lnTo>
                <a:lnTo>
                  <a:pt x="2257" y="582"/>
                </a:lnTo>
                <a:lnTo>
                  <a:pt x="2257" y="576"/>
                </a:lnTo>
                <a:close/>
                <a:moveTo>
                  <a:pt x="2297" y="576"/>
                </a:moveTo>
                <a:lnTo>
                  <a:pt x="2320" y="576"/>
                </a:lnTo>
                <a:lnTo>
                  <a:pt x="2320" y="582"/>
                </a:lnTo>
                <a:lnTo>
                  <a:pt x="2297" y="582"/>
                </a:lnTo>
                <a:lnTo>
                  <a:pt x="2297" y="576"/>
                </a:lnTo>
                <a:close/>
                <a:moveTo>
                  <a:pt x="2337" y="576"/>
                </a:moveTo>
                <a:lnTo>
                  <a:pt x="2360" y="576"/>
                </a:lnTo>
                <a:lnTo>
                  <a:pt x="2360" y="582"/>
                </a:lnTo>
                <a:lnTo>
                  <a:pt x="2337" y="582"/>
                </a:lnTo>
                <a:lnTo>
                  <a:pt x="2337" y="576"/>
                </a:lnTo>
                <a:close/>
                <a:moveTo>
                  <a:pt x="2378" y="576"/>
                </a:moveTo>
                <a:lnTo>
                  <a:pt x="2401" y="576"/>
                </a:lnTo>
                <a:lnTo>
                  <a:pt x="2401" y="582"/>
                </a:lnTo>
                <a:lnTo>
                  <a:pt x="2378" y="582"/>
                </a:lnTo>
                <a:lnTo>
                  <a:pt x="2378" y="576"/>
                </a:lnTo>
                <a:close/>
                <a:moveTo>
                  <a:pt x="2418" y="576"/>
                </a:moveTo>
                <a:lnTo>
                  <a:pt x="2441" y="576"/>
                </a:lnTo>
                <a:lnTo>
                  <a:pt x="2441" y="582"/>
                </a:lnTo>
                <a:lnTo>
                  <a:pt x="2418" y="582"/>
                </a:lnTo>
                <a:lnTo>
                  <a:pt x="2418" y="576"/>
                </a:lnTo>
                <a:close/>
                <a:moveTo>
                  <a:pt x="0" y="0"/>
                </a:moveTo>
                <a:lnTo>
                  <a:pt x="23" y="0"/>
                </a:lnTo>
                <a:lnTo>
                  <a:pt x="23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1" y="0"/>
                </a:moveTo>
                <a:lnTo>
                  <a:pt x="64" y="0"/>
                </a:lnTo>
                <a:lnTo>
                  <a:pt x="64" y="6"/>
                </a:lnTo>
                <a:lnTo>
                  <a:pt x="41" y="6"/>
                </a:lnTo>
                <a:lnTo>
                  <a:pt x="41" y="0"/>
                </a:lnTo>
                <a:close/>
                <a:moveTo>
                  <a:pt x="81" y="0"/>
                </a:moveTo>
                <a:lnTo>
                  <a:pt x="104" y="0"/>
                </a:lnTo>
                <a:lnTo>
                  <a:pt x="104" y="6"/>
                </a:lnTo>
                <a:lnTo>
                  <a:pt x="81" y="6"/>
                </a:lnTo>
                <a:lnTo>
                  <a:pt x="81" y="0"/>
                </a:lnTo>
                <a:close/>
                <a:moveTo>
                  <a:pt x="121" y="0"/>
                </a:moveTo>
                <a:lnTo>
                  <a:pt x="144" y="0"/>
                </a:lnTo>
                <a:lnTo>
                  <a:pt x="144" y="6"/>
                </a:lnTo>
                <a:lnTo>
                  <a:pt x="121" y="6"/>
                </a:lnTo>
                <a:lnTo>
                  <a:pt x="121" y="0"/>
                </a:lnTo>
                <a:close/>
                <a:moveTo>
                  <a:pt x="161" y="0"/>
                </a:moveTo>
                <a:lnTo>
                  <a:pt x="185" y="0"/>
                </a:lnTo>
                <a:lnTo>
                  <a:pt x="185" y="6"/>
                </a:lnTo>
                <a:lnTo>
                  <a:pt x="161" y="6"/>
                </a:lnTo>
                <a:lnTo>
                  <a:pt x="161" y="0"/>
                </a:lnTo>
                <a:close/>
                <a:moveTo>
                  <a:pt x="202" y="0"/>
                </a:moveTo>
                <a:lnTo>
                  <a:pt x="225" y="0"/>
                </a:lnTo>
                <a:lnTo>
                  <a:pt x="225" y="6"/>
                </a:lnTo>
                <a:lnTo>
                  <a:pt x="202" y="6"/>
                </a:lnTo>
                <a:lnTo>
                  <a:pt x="202" y="0"/>
                </a:lnTo>
                <a:close/>
                <a:moveTo>
                  <a:pt x="242" y="0"/>
                </a:moveTo>
                <a:lnTo>
                  <a:pt x="265" y="0"/>
                </a:lnTo>
                <a:lnTo>
                  <a:pt x="265" y="6"/>
                </a:lnTo>
                <a:lnTo>
                  <a:pt x="242" y="6"/>
                </a:lnTo>
                <a:lnTo>
                  <a:pt x="242" y="0"/>
                </a:lnTo>
                <a:close/>
                <a:moveTo>
                  <a:pt x="282" y="0"/>
                </a:moveTo>
                <a:lnTo>
                  <a:pt x="305" y="0"/>
                </a:lnTo>
                <a:lnTo>
                  <a:pt x="305" y="6"/>
                </a:lnTo>
                <a:lnTo>
                  <a:pt x="282" y="6"/>
                </a:lnTo>
                <a:lnTo>
                  <a:pt x="282" y="0"/>
                </a:lnTo>
                <a:close/>
                <a:moveTo>
                  <a:pt x="323" y="0"/>
                </a:moveTo>
                <a:lnTo>
                  <a:pt x="346" y="0"/>
                </a:lnTo>
                <a:lnTo>
                  <a:pt x="346" y="6"/>
                </a:lnTo>
                <a:lnTo>
                  <a:pt x="323" y="6"/>
                </a:lnTo>
                <a:lnTo>
                  <a:pt x="323" y="0"/>
                </a:lnTo>
                <a:close/>
                <a:moveTo>
                  <a:pt x="363" y="0"/>
                </a:moveTo>
                <a:lnTo>
                  <a:pt x="386" y="0"/>
                </a:lnTo>
                <a:lnTo>
                  <a:pt x="386" y="6"/>
                </a:lnTo>
                <a:lnTo>
                  <a:pt x="363" y="6"/>
                </a:lnTo>
                <a:lnTo>
                  <a:pt x="363" y="0"/>
                </a:lnTo>
                <a:close/>
                <a:moveTo>
                  <a:pt x="403" y="0"/>
                </a:moveTo>
                <a:lnTo>
                  <a:pt x="426" y="0"/>
                </a:lnTo>
                <a:lnTo>
                  <a:pt x="426" y="6"/>
                </a:lnTo>
                <a:lnTo>
                  <a:pt x="403" y="6"/>
                </a:lnTo>
                <a:lnTo>
                  <a:pt x="403" y="0"/>
                </a:lnTo>
                <a:close/>
                <a:moveTo>
                  <a:pt x="444" y="0"/>
                </a:moveTo>
                <a:lnTo>
                  <a:pt x="467" y="0"/>
                </a:lnTo>
                <a:lnTo>
                  <a:pt x="467" y="6"/>
                </a:lnTo>
                <a:lnTo>
                  <a:pt x="444" y="6"/>
                </a:lnTo>
                <a:lnTo>
                  <a:pt x="444" y="0"/>
                </a:lnTo>
                <a:close/>
                <a:moveTo>
                  <a:pt x="484" y="0"/>
                </a:moveTo>
                <a:lnTo>
                  <a:pt x="507" y="0"/>
                </a:lnTo>
                <a:lnTo>
                  <a:pt x="507" y="6"/>
                </a:lnTo>
                <a:lnTo>
                  <a:pt x="484" y="6"/>
                </a:lnTo>
                <a:lnTo>
                  <a:pt x="484" y="0"/>
                </a:lnTo>
                <a:close/>
                <a:moveTo>
                  <a:pt x="524" y="0"/>
                </a:moveTo>
                <a:lnTo>
                  <a:pt x="547" y="0"/>
                </a:lnTo>
                <a:lnTo>
                  <a:pt x="547" y="6"/>
                </a:lnTo>
                <a:lnTo>
                  <a:pt x="524" y="6"/>
                </a:lnTo>
                <a:lnTo>
                  <a:pt x="524" y="0"/>
                </a:lnTo>
                <a:close/>
                <a:moveTo>
                  <a:pt x="564" y="0"/>
                </a:moveTo>
                <a:lnTo>
                  <a:pt x="587" y="0"/>
                </a:lnTo>
                <a:lnTo>
                  <a:pt x="587" y="6"/>
                </a:lnTo>
                <a:lnTo>
                  <a:pt x="564" y="6"/>
                </a:lnTo>
                <a:lnTo>
                  <a:pt x="564" y="0"/>
                </a:lnTo>
                <a:close/>
                <a:moveTo>
                  <a:pt x="605" y="0"/>
                </a:moveTo>
                <a:lnTo>
                  <a:pt x="628" y="0"/>
                </a:lnTo>
                <a:lnTo>
                  <a:pt x="628" y="6"/>
                </a:lnTo>
                <a:lnTo>
                  <a:pt x="605" y="6"/>
                </a:lnTo>
                <a:lnTo>
                  <a:pt x="605" y="0"/>
                </a:lnTo>
                <a:close/>
                <a:moveTo>
                  <a:pt x="645" y="0"/>
                </a:moveTo>
                <a:lnTo>
                  <a:pt x="668" y="0"/>
                </a:lnTo>
                <a:lnTo>
                  <a:pt x="668" y="6"/>
                </a:lnTo>
                <a:lnTo>
                  <a:pt x="645" y="6"/>
                </a:lnTo>
                <a:lnTo>
                  <a:pt x="645" y="0"/>
                </a:lnTo>
                <a:close/>
                <a:moveTo>
                  <a:pt x="685" y="0"/>
                </a:moveTo>
                <a:lnTo>
                  <a:pt x="708" y="0"/>
                </a:lnTo>
                <a:lnTo>
                  <a:pt x="708" y="6"/>
                </a:lnTo>
                <a:lnTo>
                  <a:pt x="685" y="6"/>
                </a:lnTo>
                <a:lnTo>
                  <a:pt x="685" y="0"/>
                </a:lnTo>
                <a:close/>
                <a:moveTo>
                  <a:pt x="726" y="0"/>
                </a:moveTo>
                <a:lnTo>
                  <a:pt x="749" y="0"/>
                </a:lnTo>
                <a:lnTo>
                  <a:pt x="749" y="6"/>
                </a:lnTo>
                <a:lnTo>
                  <a:pt x="726" y="6"/>
                </a:lnTo>
                <a:lnTo>
                  <a:pt x="726" y="0"/>
                </a:lnTo>
                <a:close/>
                <a:moveTo>
                  <a:pt x="766" y="0"/>
                </a:moveTo>
                <a:lnTo>
                  <a:pt x="789" y="0"/>
                </a:lnTo>
                <a:lnTo>
                  <a:pt x="789" y="6"/>
                </a:lnTo>
                <a:lnTo>
                  <a:pt x="766" y="6"/>
                </a:lnTo>
                <a:lnTo>
                  <a:pt x="766" y="0"/>
                </a:lnTo>
                <a:close/>
                <a:moveTo>
                  <a:pt x="806" y="0"/>
                </a:moveTo>
                <a:lnTo>
                  <a:pt x="829" y="0"/>
                </a:lnTo>
                <a:lnTo>
                  <a:pt x="829" y="6"/>
                </a:lnTo>
                <a:lnTo>
                  <a:pt x="806" y="6"/>
                </a:lnTo>
                <a:lnTo>
                  <a:pt x="806" y="0"/>
                </a:lnTo>
                <a:close/>
                <a:moveTo>
                  <a:pt x="846" y="0"/>
                </a:moveTo>
                <a:lnTo>
                  <a:pt x="870" y="0"/>
                </a:lnTo>
                <a:lnTo>
                  <a:pt x="870" y="6"/>
                </a:lnTo>
                <a:lnTo>
                  <a:pt x="846" y="6"/>
                </a:lnTo>
                <a:lnTo>
                  <a:pt x="846" y="0"/>
                </a:lnTo>
                <a:close/>
                <a:moveTo>
                  <a:pt x="887" y="0"/>
                </a:moveTo>
                <a:lnTo>
                  <a:pt x="910" y="0"/>
                </a:lnTo>
                <a:lnTo>
                  <a:pt x="910" y="6"/>
                </a:lnTo>
                <a:lnTo>
                  <a:pt x="887" y="6"/>
                </a:lnTo>
                <a:lnTo>
                  <a:pt x="887" y="0"/>
                </a:lnTo>
                <a:close/>
                <a:moveTo>
                  <a:pt x="927" y="0"/>
                </a:moveTo>
                <a:lnTo>
                  <a:pt x="950" y="0"/>
                </a:lnTo>
                <a:lnTo>
                  <a:pt x="950" y="6"/>
                </a:lnTo>
                <a:lnTo>
                  <a:pt x="927" y="6"/>
                </a:lnTo>
                <a:lnTo>
                  <a:pt x="927" y="0"/>
                </a:lnTo>
                <a:close/>
                <a:moveTo>
                  <a:pt x="967" y="0"/>
                </a:moveTo>
                <a:lnTo>
                  <a:pt x="990" y="0"/>
                </a:lnTo>
                <a:lnTo>
                  <a:pt x="990" y="6"/>
                </a:lnTo>
                <a:lnTo>
                  <a:pt x="967" y="6"/>
                </a:lnTo>
                <a:lnTo>
                  <a:pt x="967" y="0"/>
                </a:lnTo>
                <a:close/>
                <a:moveTo>
                  <a:pt x="1008" y="0"/>
                </a:moveTo>
                <a:lnTo>
                  <a:pt x="1031" y="0"/>
                </a:lnTo>
                <a:lnTo>
                  <a:pt x="1031" y="6"/>
                </a:lnTo>
                <a:lnTo>
                  <a:pt x="1008" y="6"/>
                </a:lnTo>
                <a:lnTo>
                  <a:pt x="1008" y="0"/>
                </a:lnTo>
                <a:close/>
                <a:moveTo>
                  <a:pt x="1048" y="0"/>
                </a:moveTo>
                <a:lnTo>
                  <a:pt x="1071" y="0"/>
                </a:lnTo>
                <a:lnTo>
                  <a:pt x="1071" y="6"/>
                </a:lnTo>
                <a:lnTo>
                  <a:pt x="1048" y="6"/>
                </a:lnTo>
                <a:lnTo>
                  <a:pt x="1048" y="0"/>
                </a:lnTo>
                <a:close/>
                <a:moveTo>
                  <a:pt x="1088" y="0"/>
                </a:moveTo>
                <a:lnTo>
                  <a:pt x="1111" y="0"/>
                </a:lnTo>
                <a:lnTo>
                  <a:pt x="1111" y="6"/>
                </a:lnTo>
                <a:lnTo>
                  <a:pt x="1088" y="6"/>
                </a:lnTo>
                <a:lnTo>
                  <a:pt x="1088" y="0"/>
                </a:lnTo>
                <a:close/>
                <a:moveTo>
                  <a:pt x="1129" y="0"/>
                </a:moveTo>
                <a:lnTo>
                  <a:pt x="1152" y="0"/>
                </a:lnTo>
                <a:lnTo>
                  <a:pt x="1152" y="6"/>
                </a:lnTo>
                <a:lnTo>
                  <a:pt x="1129" y="6"/>
                </a:lnTo>
                <a:lnTo>
                  <a:pt x="1129" y="0"/>
                </a:lnTo>
                <a:close/>
                <a:moveTo>
                  <a:pt x="1169" y="0"/>
                </a:moveTo>
                <a:lnTo>
                  <a:pt x="1192" y="0"/>
                </a:lnTo>
                <a:lnTo>
                  <a:pt x="1192" y="6"/>
                </a:lnTo>
                <a:lnTo>
                  <a:pt x="1169" y="6"/>
                </a:lnTo>
                <a:lnTo>
                  <a:pt x="1169" y="0"/>
                </a:lnTo>
                <a:close/>
                <a:moveTo>
                  <a:pt x="1209" y="0"/>
                </a:moveTo>
                <a:lnTo>
                  <a:pt x="1232" y="0"/>
                </a:lnTo>
                <a:lnTo>
                  <a:pt x="1232" y="6"/>
                </a:lnTo>
                <a:lnTo>
                  <a:pt x="1209" y="6"/>
                </a:lnTo>
                <a:lnTo>
                  <a:pt x="1209" y="0"/>
                </a:lnTo>
                <a:close/>
                <a:moveTo>
                  <a:pt x="1249" y="0"/>
                </a:moveTo>
                <a:lnTo>
                  <a:pt x="1272" y="0"/>
                </a:lnTo>
                <a:lnTo>
                  <a:pt x="1272" y="6"/>
                </a:lnTo>
                <a:lnTo>
                  <a:pt x="1249" y="6"/>
                </a:lnTo>
                <a:lnTo>
                  <a:pt x="1249" y="0"/>
                </a:lnTo>
                <a:close/>
                <a:moveTo>
                  <a:pt x="1290" y="0"/>
                </a:moveTo>
                <a:lnTo>
                  <a:pt x="1313" y="0"/>
                </a:lnTo>
                <a:lnTo>
                  <a:pt x="1313" y="6"/>
                </a:lnTo>
                <a:lnTo>
                  <a:pt x="1290" y="6"/>
                </a:lnTo>
                <a:lnTo>
                  <a:pt x="1290" y="0"/>
                </a:lnTo>
                <a:close/>
                <a:moveTo>
                  <a:pt x="1330" y="0"/>
                </a:moveTo>
                <a:lnTo>
                  <a:pt x="1353" y="0"/>
                </a:lnTo>
                <a:lnTo>
                  <a:pt x="1353" y="6"/>
                </a:lnTo>
                <a:lnTo>
                  <a:pt x="1330" y="6"/>
                </a:lnTo>
                <a:lnTo>
                  <a:pt x="1330" y="0"/>
                </a:lnTo>
                <a:close/>
                <a:moveTo>
                  <a:pt x="1370" y="0"/>
                </a:moveTo>
                <a:lnTo>
                  <a:pt x="1393" y="0"/>
                </a:lnTo>
                <a:lnTo>
                  <a:pt x="1393" y="6"/>
                </a:lnTo>
                <a:lnTo>
                  <a:pt x="1370" y="6"/>
                </a:lnTo>
                <a:lnTo>
                  <a:pt x="1370" y="0"/>
                </a:lnTo>
                <a:close/>
                <a:moveTo>
                  <a:pt x="1411" y="0"/>
                </a:moveTo>
                <a:lnTo>
                  <a:pt x="1434" y="0"/>
                </a:lnTo>
                <a:lnTo>
                  <a:pt x="1434" y="6"/>
                </a:lnTo>
                <a:lnTo>
                  <a:pt x="1411" y="6"/>
                </a:lnTo>
                <a:lnTo>
                  <a:pt x="1411" y="0"/>
                </a:lnTo>
                <a:close/>
                <a:moveTo>
                  <a:pt x="1451" y="0"/>
                </a:moveTo>
                <a:lnTo>
                  <a:pt x="1474" y="0"/>
                </a:lnTo>
                <a:lnTo>
                  <a:pt x="1474" y="6"/>
                </a:lnTo>
                <a:lnTo>
                  <a:pt x="1451" y="6"/>
                </a:lnTo>
                <a:lnTo>
                  <a:pt x="1451" y="0"/>
                </a:lnTo>
                <a:close/>
                <a:moveTo>
                  <a:pt x="1491" y="0"/>
                </a:moveTo>
                <a:lnTo>
                  <a:pt x="1514" y="0"/>
                </a:lnTo>
                <a:lnTo>
                  <a:pt x="1514" y="6"/>
                </a:lnTo>
                <a:lnTo>
                  <a:pt x="1491" y="6"/>
                </a:lnTo>
                <a:lnTo>
                  <a:pt x="1491" y="0"/>
                </a:lnTo>
                <a:close/>
                <a:moveTo>
                  <a:pt x="1531" y="0"/>
                </a:moveTo>
                <a:lnTo>
                  <a:pt x="1555" y="0"/>
                </a:lnTo>
                <a:lnTo>
                  <a:pt x="1555" y="6"/>
                </a:lnTo>
                <a:lnTo>
                  <a:pt x="1531" y="6"/>
                </a:lnTo>
                <a:lnTo>
                  <a:pt x="1531" y="0"/>
                </a:lnTo>
                <a:close/>
                <a:moveTo>
                  <a:pt x="1572" y="0"/>
                </a:moveTo>
                <a:lnTo>
                  <a:pt x="1595" y="0"/>
                </a:lnTo>
                <a:lnTo>
                  <a:pt x="1595" y="6"/>
                </a:lnTo>
                <a:lnTo>
                  <a:pt x="1572" y="6"/>
                </a:lnTo>
                <a:lnTo>
                  <a:pt x="1572" y="0"/>
                </a:lnTo>
                <a:close/>
                <a:moveTo>
                  <a:pt x="1612" y="0"/>
                </a:moveTo>
                <a:lnTo>
                  <a:pt x="1635" y="0"/>
                </a:lnTo>
                <a:lnTo>
                  <a:pt x="1635" y="6"/>
                </a:lnTo>
                <a:lnTo>
                  <a:pt x="1612" y="6"/>
                </a:lnTo>
                <a:lnTo>
                  <a:pt x="1612" y="0"/>
                </a:lnTo>
                <a:close/>
                <a:moveTo>
                  <a:pt x="1652" y="0"/>
                </a:moveTo>
                <a:lnTo>
                  <a:pt x="1675" y="0"/>
                </a:lnTo>
                <a:lnTo>
                  <a:pt x="1675" y="6"/>
                </a:lnTo>
                <a:lnTo>
                  <a:pt x="1652" y="6"/>
                </a:lnTo>
                <a:lnTo>
                  <a:pt x="1652" y="0"/>
                </a:lnTo>
                <a:close/>
                <a:moveTo>
                  <a:pt x="1693" y="0"/>
                </a:moveTo>
                <a:lnTo>
                  <a:pt x="1716" y="0"/>
                </a:lnTo>
                <a:lnTo>
                  <a:pt x="1716" y="6"/>
                </a:lnTo>
                <a:lnTo>
                  <a:pt x="1693" y="6"/>
                </a:lnTo>
                <a:lnTo>
                  <a:pt x="1693" y="0"/>
                </a:lnTo>
                <a:close/>
                <a:moveTo>
                  <a:pt x="1733" y="0"/>
                </a:moveTo>
                <a:lnTo>
                  <a:pt x="1756" y="0"/>
                </a:lnTo>
                <a:lnTo>
                  <a:pt x="1756" y="6"/>
                </a:lnTo>
                <a:lnTo>
                  <a:pt x="1733" y="6"/>
                </a:lnTo>
                <a:lnTo>
                  <a:pt x="1733" y="0"/>
                </a:lnTo>
                <a:close/>
                <a:moveTo>
                  <a:pt x="1773" y="0"/>
                </a:moveTo>
                <a:lnTo>
                  <a:pt x="1796" y="0"/>
                </a:lnTo>
                <a:lnTo>
                  <a:pt x="1796" y="6"/>
                </a:lnTo>
                <a:lnTo>
                  <a:pt x="1773" y="6"/>
                </a:lnTo>
                <a:lnTo>
                  <a:pt x="1773" y="0"/>
                </a:lnTo>
                <a:close/>
                <a:moveTo>
                  <a:pt x="1814" y="0"/>
                </a:moveTo>
                <a:lnTo>
                  <a:pt x="1837" y="0"/>
                </a:lnTo>
                <a:lnTo>
                  <a:pt x="1837" y="6"/>
                </a:lnTo>
                <a:lnTo>
                  <a:pt x="1814" y="6"/>
                </a:lnTo>
                <a:lnTo>
                  <a:pt x="1814" y="0"/>
                </a:lnTo>
                <a:close/>
                <a:moveTo>
                  <a:pt x="1854" y="0"/>
                </a:moveTo>
                <a:lnTo>
                  <a:pt x="1877" y="0"/>
                </a:lnTo>
                <a:lnTo>
                  <a:pt x="1877" y="6"/>
                </a:lnTo>
                <a:lnTo>
                  <a:pt x="1854" y="6"/>
                </a:lnTo>
                <a:lnTo>
                  <a:pt x="1854" y="0"/>
                </a:lnTo>
                <a:close/>
                <a:moveTo>
                  <a:pt x="1894" y="0"/>
                </a:moveTo>
                <a:lnTo>
                  <a:pt x="1917" y="0"/>
                </a:lnTo>
                <a:lnTo>
                  <a:pt x="1917" y="6"/>
                </a:lnTo>
                <a:lnTo>
                  <a:pt x="1894" y="6"/>
                </a:lnTo>
                <a:lnTo>
                  <a:pt x="1894" y="0"/>
                </a:lnTo>
                <a:close/>
                <a:moveTo>
                  <a:pt x="1934" y="0"/>
                </a:moveTo>
                <a:lnTo>
                  <a:pt x="1957" y="0"/>
                </a:lnTo>
                <a:lnTo>
                  <a:pt x="1957" y="6"/>
                </a:lnTo>
                <a:lnTo>
                  <a:pt x="1934" y="6"/>
                </a:lnTo>
                <a:lnTo>
                  <a:pt x="1934" y="0"/>
                </a:lnTo>
                <a:close/>
                <a:moveTo>
                  <a:pt x="1975" y="0"/>
                </a:moveTo>
                <a:lnTo>
                  <a:pt x="1998" y="0"/>
                </a:lnTo>
                <a:lnTo>
                  <a:pt x="1998" y="6"/>
                </a:lnTo>
                <a:lnTo>
                  <a:pt x="1975" y="6"/>
                </a:lnTo>
                <a:lnTo>
                  <a:pt x="1975" y="0"/>
                </a:lnTo>
                <a:close/>
                <a:moveTo>
                  <a:pt x="2015" y="0"/>
                </a:moveTo>
                <a:lnTo>
                  <a:pt x="2038" y="0"/>
                </a:lnTo>
                <a:lnTo>
                  <a:pt x="2038" y="6"/>
                </a:lnTo>
                <a:lnTo>
                  <a:pt x="2015" y="6"/>
                </a:lnTo>
                <a:lnTo>
                  <a:pt x="2015" y="0"/>
                </a:lnTo>
                <a:close/>
                <a:moveTo>
                  <a:pt x="2055" y="0"/>
                </a:moveTo>
                <a:lnTo>
                  <a:pt x="2078" y="0"/>
                </a:lnTo>
                <a:lnTo>
                  <a:pt x="2078" y="6"/>
                </a:lnTo>
                <a:lnTo>
                  <a:pt x="2055" y="6"/>
                </a:lnTo>
                <a:lnTo>
                  <a:pt x="2055" y="0"/>
                </a:lnTo>
                <a:close/>
                <a:moveTo>
                  <a:pt x="2096" y="0"/>
                </a:moveTo>
                <a:lnTo>
                  <a:pt x="2119" y="0"/>
                </a:lnTo>
                <a:lnTo>
                  <a:pt x="2119" y="6"/>
                </a:lnTo>
                <a:lnTo>
                  <a:pt x="2096" y="6"/>
                </a:lnTo>
                <a:lnTo>
                  <a:pt x="2096" y="0"/>
                </a:lnTo>
                <a:close/>
                <a:moveTo>
                  <a:pt x="2136" y="0"/>
                </a:moveTo>
                <a:lnTo>
                  <a:pt x="2159" y="0"/>
                </a:lnTo>
                <a:lnTo>
                  <a:pt x="2159" y="6"/>
                </a:lnTo>
                <a:lnTo>
                  <a:pt x="2136" y="6"/>
                </a:lnTo>
                <a:lnTo>
                  <a:pt x="2136" y="0"/>
                </a:lnTo>
                <a:close/>
                <a:moveTo>
                  <a:pt x="2176" y="0"/>
                </a:moveTo>
                <a:lnTo>
                  <a:pt x="2199" y="0"/>
                </a:lnTo>
                <a:lnTo>
                  <a:pt x="2199" y="6"/>
                </a:lnTo>
                <a:lnTo>
                  <a:pt x="2176" y="6"/>
                </a:lnTo>
                <a:lnTo>
                  <a:pt x="2176" y="0"/>
                </a:lnTo>
                <a:close/>
                <a:moveTo>
                  <a:pt x="2216" y="0"/>
                </a:moveTo>
                <a:lnTo>
                  <a:pt x="2240" y="0"/>
                </a:lnTo>
                <a:lnTo>
                  <a:pt x="2240" y="6"/>
                </a:lnTo>
                <a:lnTo>
                  <a:pt x="2216" y="6"/>
                </a:lnTo>
                <a:lnTo>
                  <a:pt x="2216" y="0"/>
                </a:lnTo>
                <a:close/>
                <a:moveTo>
                  <a:pt x="2257" y="0"/>
                </a:moveTo>
                <a:lnTo>
                  <a:pt x="2280" y="0"/>
                </a:lnTo>
                <a:lnTo>
                  <a:pt x="2280" y="6"/>
                </a:lnTo>
                <a:lnTo>
                  <a:pt x="2257" y="6"/>
                </a:lnTo>
                <a:lnTo>
                  <a:pt x="2257" y="0"/>
                </a:lnTo>
                <a:close/>
                <a:moveTo>
                  <a:pt x="2297" y="0"/>
                </a:moveTo>
                <a:lnTo>
                  <a:pt x="2320" y="0"/>
                </a:lnTo>
                <a:lnTo>
                  <a:pt x="2320" y="6"/>
                </a:lnTo>
                <a:lnTo>
                  <a:pt x="2297" y="6"/>
                </a:lnTo>
                <a:lnTo>
                  <a:pt x="2297" y="0"/>
                </a:lnTo>
                <a:close/>
                <a:moveTo>
                  <a:pt x="2337" y="0"/>
                </a:moveTo>
                <a:lnTo>
                  <a:pt x="2360" y="0"/>
                </a:lnTo>
                <a:lnTo>
                  <a:pt x="2360" y="6"/>
                </a:lnTo>
                <a:lnTo>
                  <a:pt x="2337" y="6"/>
                </a:lnTo>
                <a:lnTo>
                  <a:pt x="2337" y="0"/>
                </a:lnTo>
                <a:close/>
                <a:moveTo>
                  <a:pt x="2378" y="0"/>
                </a:moveTo>
                <a:lnTo>
                  <a:pt x="2401" y="0"/>
                </a:lnTo>
                <a:lnTo>
                  <a:pt x="2401" y="6"/>
                </a:lnTo>
                <a:lnTo>
                  <a:pt x="2378" y="6"/>
                </a:lnTo>
                <a:lnTo>
                  <a:pt x="2378" y="0"/>
                </a:lnTo>
                <a:close/>
                <a:moveTo>
                  <a:pt x="2418" y="0"/>
                </a:moveTo>
                <a:lnTo>
                  <a:pt x="2441" y="0"/>
                </a:lnTo>
                <a:lnTo>
                  <a:pt x="2441" y="6"/>
                </a:lnTo>
                <a:lnTo>
                  <a:pt x="2418" y="6"/>
                </a:lnTo>
                <a:lnTo>
                  <a:pt x="2418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7" name="Freeform 7"/>
          <p:cNvSpPr>
            <a:spLocks noEditPoints="1"/>
          </p:cNvSpPr>
          <p:nvPr/>
        </p:nvSpPr>
        <p:spPr bwMode="auto">
          <a:xfrm>
            <a:off x="2582864" y="1770064"/>
            <a:ext cx="3894137" cy="3849687"/>
          </a:xfrm>
          <a:custGeom>
            <a:avLst/>
            <a:gdLst>
              <a:gd name="T0" fmla="*/ 0 w 20448"/>
              <a:gd name="T1" fmla="*/ 4556 h 20280"/>
              <a:gd name="T2" fmla="*/ 4571 w 20448"/>
              <a:gd name="T3" fmla="*/ 0 h 20280"/>
              <a:gd name="T4" fmla="*/ 3889569 w 20448"/>
              <a:gd name="T5" fmla="*/ 0 h 20280"/>
              <a:gd name="T6" fmla="*/ 3894140 w 20448"/>
              <a:gd name="T7" fmla="*/ 4556 h 20280"/>
              <a:gd name="T8" fmla="*/ 3894140 w 20448"/>
              <a:gd name="T9" fmla="*/ 3845132 h 20280"/>
              <a:gd name="T10" fmla="*/ 3889569 w 20448"/>
              <a:gd name="T11" fmla="*/ 3849688 h 20280"/>
              <a:gd name="T12" fmla="*/ 4571 w 20448"/>
              <a:gd name="T13" fmla="*/ 3849688 h 20280"/>
              <a:gd name="T14" fmla="*/ 0 w 20448"/>
              <a:gd name="T15" fmla="*/ 3845132 h 20280"/>
              <a:gd name="T16" fmla="*/ 0 w 20448"/>
              <a:gd name="T17" fmla="*/ 4556 h 20280"/>
              <a:gd name="T18" fmla="*/ 9141 w 20448"/>
              <a:gd name="T19" fmla="*/ 3845132 h 20280"/>
              <a:gd name="T20" fmla="*/ 4571 w 20448"/>
              <a:gd name="T21" fmla="*/ 3840576 h 20280"/>
              <a:gd name="T22" fmla="*/ 3889569 w 20448"/>
              <a:gd name="T23" fmla="*/ 3840576 h 20280"/>
              <a:gd name="T24" fmla="*/ 3884999 w 20448"/>
              <a:gd name="T25" fmla="*/ 3845132 h 20280"/>
              <a:gd name="T26" fmla="*/ 3884999 w 20448"/>
              <a:gd name="T27" fmla="*/ 4556 h 20280"/>
              <a:gd name="T28" fmla="*/ 3889569 w 20448"/>
              <a:gd name="T29" fmla="*/ 9112 h 20280"/>
              <a:gd name="T30" fmla="*/ 4571 w 20448"/>
              <a:gd name="T31" fmla="*/ 9112 h 20280"/>
              <a:gd name="T32" fmla="*/ 9141 w 20448"/>
              <a:gd name="T33" fmla="*/ 4556 h 20280"/>
              <a:gd name="T34" fmla="*/ 9141 w 20448"/>
              <a:gd name="T35" fmla="*/ 3845132 h 202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0448" h="2028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0424" y="0"/>
                </a:lnTo>
                <a:cubicBezTo>
                  <a:pt x="20438" y="0"/>
                  <a:pt x="20448" y="11"/>
                  <a:pt x="20448" y="24"/>
                </a:cubicBezTo>
                <a:lnTo>
                  <a:pt x="20448" y="20256"/>
                </a:lnTo>
                <a:cubicBezTo>
                  <a:pt x="20448" y="20270"/>
                  <a:pt x="20438" y="20280"/>
                  <a:pt x="20424" y="20280"/>
                </a:cubicBezTo>
                <a:lnTo>
                  <a:pt x="24" y="20280"/>
                </a:lnTo>
                <a:cubicBezTo>
                  <a:pt x="11" y="20280"/>
                  <a:pt x="0" y="20270"/>
                  <a:pt x="0" y="20256"/>
                </a:cubicBezTo>
                <a:lnTo>
                  <a:pt x="0" y="24"/>
                </a:lnTo>
                <a:close/>
                <a:moveTo>
                  <a:pt x="48" y="20256"/>
                </a:moveTo>
                <a:lnTo>
                  <a:pt x="24" y="20232"/>
                </a:lnTo>
                <a:lnTo>
                  <a:pt x="20424" y="20232"/>
                </a:lnTo>
                <a:lnTo>
                  <a:pt x="20400" y="20256"/>
                </a:lnTo>
                <a:lnTo>
                  <a:pt x="20400" y="24"/>
                </a:lnTo>
                <a:lnTo>
                  <a:pt x="20424" y="48"/>
                </a:lnTo>
                <a:lnTo>
                  <a:pt x="24" y="48"/>
                </a:lnTo>
                <a:lnTo>
                  <a:pt x="48" y="24"/>
                </a:lnTo>
                <a:lnTo>
                  <a:pt x="48" y="20256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3240088" y="4946651"/>
            <a:ext cx="863600" cy="665163"/>
          </a:xfrm>
          <a:prstGeom prst="rect">
            <a:avLst/>
          </a:prstGeom>
          <a:solidFill>
            <a:srgbClr val="8E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4103688" y="3783013"/>
            <a:ext cx="862012" cy="1828800"/>
          </a:xfrm>
          <a:prstGeom prst="rect">
            <a:avLst/>
          </a:prstGeom>
          <a:solidFill>
            <a:srgbClr val="B9B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943475" y="2638425"/>
            <a:ext cx="863600" cy="29718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2582864" y="1774825"/>
            <a:ext cx="9525" cy="3841750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2" name="Freeform 15"/>
          <p:cNvSpPr>
            <a:spLocks noEditPoints="1"/>
          </p:cNvSpPr>
          <p:nvPr/>
        </p:nvSpPr>
        <p:spPr bwMode="auto">
          <a:xfrm>
            <a:off x="2511425" y="1952626"/>
            <a:ext cx="76200" cy="3667125"/>
          </a:xfrm>
          <a:custGeom>
            <a:avLst/>
            <a:gdLst>
              <a:gd name="T0" fmla="*/ 0 w 48"/>
              <a:gd name="T1" fmla="*/ 3659188 h 2310"/>
              <a:gd name="T2" fmla="*/ 76200 w 48"/>
              <a:gd name="T3" fmla="*/ 3659188 h 2310"/>
              <a:gd name="T4" fmla="*/ 76200 w 48"/>
              <a:gd name="T5" fmla="*/ 3667125 h 2310"/>
              <a:gd name="T6" fmla="*/ 0 w 48"/>
              <a:gd name="T7" fmla="*/ 3667125 h 2310"/>
              <a:gd name="T8" fmla="*/ 0 w 48"/>
              <a:gd name="T9" fmla="*/ 3659188 h 2310"/>
              <a:gd name="T10" fmla="*/ 0 w 48"/>
              <a:gd name="T11" fmla="*/ 2744788 h 2310"/>
              <a:gd name="T12" fmla="*/ 76200 w 48"/>
              <a:gd name="T13" fmla="*/ 2744788 h 2310"/>
              <a:gd name="T14" fmla="*/ 76200 w 48"/>
              <a:gd name="T15" fmla="*/ 2752725 h 2310"/>
              <a:gd name="T16" fmla="*/ 0 w 48"/>
              <a:gd name="T17" fmla="*/ 2752725 h 2310"/>
              <a:gd name="T18" fmla="*/ 0 w 48"/>
              <a:gd name="T19" fmla="*/ 2744788 h 2310"/>
              <a:gd name="T20" fmla="*/ 0 w 48"/>
              <a:gd name="T21" fmla="*/ 1830388 h 2310"/>
              <a:gd name="T22" fmla="*/ 76200 w 48"/>
              <a:gd name="T23" fmla="*/ 1830388 h 2310"/>
              <a:gd name="T24" fmla="*/ 76200 w 48"/>
              <a:gd name="T25" fmla="*/ 1839913 h 2310"/>
              <a:gd name="T26" fmla="*/ 0 w 48"/>
              <a:gd name="T27" fmla="*/ 1839913 h 2310"/>
              <a:gd name="T28" fmla="*/ 0 w 48"/>
              <a:gd name="T29" fmla="*/ 1830388 h 2310"/>
              <a:gd name="T30" fmla="*/ 0 w 48"/>
              <a:gd name="T31" fmla="*/ 914400 h 2310"/>
              <a:gd name="T32" fmla="*/ 76200 w 48"/>
              <a:gd name="T33" fmla="*/ 914400 h 2310"/>
              <a:gd name="T34" fmla="*/ 76200 w 48"/>
              <a:gd name="T35" fmla="*/ 923925 h 2310"/>
              <a:gd name="T36" fmla="*/ 0 w 48"/>
              <a:gd name="T37" fmla="*/ 923925 h 2310"/>
              <a:gd name="T38" fmla="*/ 0 w 48"/>
              <a:gd name="T39" fmla="*/ 914400 h 2310"/>
              <a:gd name="T40" fmla="*/ 0 w 48"/>
              <a:gd name="T41" fmla="*/ 0 h 2310"/>
              <a:gd name="T42" fmla="*/ 76200 w 48"/>
              <a:gd name="T43" fmla="*/ 0 h 2310"/>
              <a:gd name="T44" fmla="*/ 76200 w 48"/>
              <a:gd name="T45" fmla="*/ 9525 h 2310"/>
              <a:gd name="T46" fmla="*/ 0 w 48"/>
              <a:gd name="T47" fmla="*/ 9525 h 2310"/>
              <a:gd name="T48" fmla="*/ 0 w 48"/>
              <a:gd name="T49" fmla="*/ 0 h 231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48" h="2310">
                <a:moveTo>
                  <a:pt x="0" y="2305"/>
                </a:moveTo>
                <a:lnTo>
                  <a:pt x="48" y="2305"/>
                </a:lnTo>
                <a:lnTo>
                  <a:pt x="48" y="2310"/>
                </a:lnTo>
                <a:lnTo>
                  <a:pt x="0" y="2310"/>
                </a:lnTo>
                <a:lnTo>
                  <a:pt x="0" y="2305"/>
                </a:lnTo>
                <a:close/>
                <a:moveTo>
                  <a:pt x="0" y="1729"/>
                </a:moveTo>
                <a:lnTo>
                  <a:pt x="48" y="1729"/>
                </a:lnTo>
                <a:lnTo>
                  <a:pt x="48" y="1734"/>
                </a:lnTo>
                <a:lnTo>
                  <a:pt x="0" y="1734"/>
                </a:lnTo>
                <a:lnTo>
                  <a:pt x="0" y="1729"/>
                </a:lnTo>
                <a:close/>
                <a:moveTo>
                  <a:pt x="0" y="1153"/>
                </a:moveTo>
                <a:lnTo>
                  <a:pt x="48" y="1153"/>
                </a:lnTo>
                <a:lnTo>
                  <a:pt x="48" y="1159"/>
                </a:lnTo>
                <a:lnTo>
                  <a:pt x="0" y="1159"/>
                </a:lnTo>
                <a:lnTo>
                  <a:pt x="0" y="1153"/>
                </a:lnTo>
                <a:close/>
                <a:moveTo>
                  <a:pt x="0" y="576"/>
                </a:moveTo>
                <a:lnTo>
                  <a:pt x="48" y="576"/>
                </a:lnTo>
                <a:lnTo>
                  <a:pt x="48" y="582"/>
                </a:lnTo>
                <a:lnTo>
                  <a:pt x="0" y="582"/>
                </a:lnTo>
                <a:lnTo>
                  <a:pt x="0" y="576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3" name="Rectangle 16"/>
          <p:cNvSpPr>
            <a:spLocks noChangeArrowheads="1"/>
          </p:cNvSpPr>
          <p:nvPr/>
        </p:nvSpPr>
        <p:spPr bwMode="auto">
          <a:xfrm>
            <a:off x="2587626" y="5611814"/>
            <a:ext cx="3884613" cy="7937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54" name="Rectangle 17"/>
          <p:cNvSpPr>
            <a:spLocks noChangeArrowheads="1"/>
          </p:cNvSpPr>
          <p:nvPr/>
        </p:nvSpPr>
        <p:spPr bwMode="auto">
          <a:xfrm>
            <a:off x="2228850" y="5462589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0</a:t>
            </a:r>
            <a:endParaRPr lang="en-US" altLang="en-US"/>
          </a:p>
        </p:txBody>
      </p:sp>
      <p:sp>
        <p:nvSpPr>
          <p:cNvPr id="35855" name="Rectangle 18"/>
          <p:cNvSpPr>
            <a:spLocks noChangeArrowheads="1"/>
          </p:cNvSpPr>
          <p:nvPr/>
        </p:nvSpPr>
        <p:spPr bwMode="auto">
          <a:xfrm>
            <a:off x="2016126" y="4548189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0.5</a:t>
            </a:r>
            <a:endParaRPr lang="en-US" altLang="en-US"/>
          </a:p>
        </p:txBody>
      </p:sp>
      <p:sp>
        <p:nvSpPr>
          <p:cNvPr id="35856" name="Rectangle 19"/>
          <p:cNvSpPr>
            <a:spLocks noChangeArrowheads="1"/>
          </p:cNvSpPr>
          <p:nvPr/>
        </p:nvSpPr>
        <p:spPr bwMode="auto">
          <a:xfrm>
            <a:off x="2228850" y="3632201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1</a:t>
            </a:r>
            <a:endParaRPr lang="en-US" altLang="en-US"/>
          </a:p>
        </p:txBody>
      </p:sp>
      <p:sp>
        <p:nvSpPr>
          <p:cNvPr id="35857" name="Rectangle 20"/>
          <p:cNvSpPr>
            <a:spLocks noChangeArrowheads="1"/>
          </p:cNvSpPr>
          <p:nvPr/>
        </p:nvSpPr>
        <p:spPr bwMode="auto">
          <a:xfrm>
            <a:off x="2016126" y="2719389"/>
            <a:ext cx="35586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1.5</a:t>
            </a:r>
            <a:endParaRPr lang="en-US" altLang="en-US"/>
          </a:p>
        </p:txBody>
      </p:sp>
      <p:sp>
        <p:nvSpPr>
          <p:cNvPr id="35858" name="Rectangle 21"/>
          <p:cNvSpPr>
            <a:spLocks noChangeArrowheads="1"/>
          </p:cNvSpPr>
          <p:nvPr/>
        </p:nvSpPr>
        <p:spPr bwMode="auto">
          <a:xfrm>
            <a:off x="2228850" y="1803401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2</a:t>
            </a:r>
            <a:endParaRPr lang="en-US" altLang="en-US"/>
          </a:p>
        </p:txBody>
      </p:sp>
      <p:sp>
        <p:nvSpPr>
          <p:cNvPr id="35859" name="Rectangle 22"/>
          <p:cNvSpPr>
            <a:spLocks noChangeArrowheads="1"/>
          </p:cNvSpPr>
          <p:nvPr/>
        </p:nvSpPr>
        <p:spPr bwMode="auto">
          <a:xfrm>
            <a:off x="2717801" y="5757863"/>
            <a:ext cx="3744913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900" b="1">
                <a:solidFill>
                  <a:srgbClr val="002040"/>
                </a:solidFill>
              </a:rPr>
              <a:t>HMEAN-Highly Cache-Sensitive</a:t>
            </a:r>
            <a:endParaRPr lang="en-US" altLang="en-US"/>
          </a:p>
        </p:txBody>
      </p:sp>
      <p:sp>
        <p:nvSpPr>
          <p:cNvPr id="27" name="Rectangle 23"/>
          <p:cNvSpPr>
            <a:spLocks noChangeArrowheads="1"/>
          </p:cNvSpPr>
          <p:nvPr/>
        </p:nvSpPr>
        <p:spPr bwMode="auto">
          <a:xfrm rot="-5400000">
            <a:off x="1409701" y="3489326"/>
            <a:ext cx="1006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2040"/>
                </a:solidFill>
              </a:rPr>
              <a:t>Speedup</a:t>
            </a:r>
            <a:endParaRPr lang="en-US" altLang="en-US"/>
          </a:p>
        </p:txBody>
      </p:sp>
      <p:sp>
        <p:nvSpPr>
          <p:cNvPr id="35861" name="Rectangle 24"/>
          <p:cNvSpPr>
            <a:spLocks noChangeArrowheads="1"/>
          </p:cNvSpPr>
          <p:nvPr/>
        </p:nvSpPr>
        <p:spPr bwMode="auto">
          <a:xfrm>
            <a:off x="3062288" y="1784350"/>
            <a:ext cx="2836862" cy="395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2" name="Freeform 25"/>
          <p:cNvSpPr>
            <a:spLocks noEditPoints="1"/>
          </p:cNvSpPr>
          <p:nvPr/>
        </p:nvSpPr>
        <p:spPr bwMode="auto">
          <a:xfrm>
            <a:off x="3057525" y="1779589"/>
            <a:ext cx="2846388" cy="403225"/>
          </a:xfrm>
          <a:custGeom>
            <a:avLst/>
            <a:gdLst>
              <a:gd name="T0" fmla="*/ 0 w 14952"/>
              <a:gd name="T1" fmla="*/ 4548 h 2128"/>
              <a:gd name="T2" fmla="*/ 4569 w 14952"/>
              <a:gd name="T3" fmla="*/ 0 h 2128"/>
              <a:gd name="T4" fmla="*/ 2841820 w 14952"/>
              <a:gd name="T5" fmla="*/ 0 h 2128"/>
              <a:gd name="T6" fmla="*/ 2846389 w 14952"/>
              <a:gd name="T7" fmla="*/ 4548 h 2128"/>
              <a:gd name="T8" fmla="*/ 2846389 w 14952"/>
              <a:gd name="T9" fmla="*/ 398677 h 2128"/>
              <a:gd name="T10" fmla="*/ 2841820 w 14952"/>
              <a:gd name="T11" fmla="*/ 403225 h 2128"/>
              <a:gd name="T12" fmla="*/ 4569 w 14952"/>
              <a:gd name="T13" fmla="*/ 403225 h 2128"/>
              <a:gd name="T14" fmla="*/ 0 w 14952"/>
              <a:gd name="T15" fmla="*/ 398677 h 2128"/>
              <a:gd name="T16" fmla="*/ 0 w 14952"/>
              <a:gd name="T17" fmla="*/ 4548 h 2128"/>
              <a:gd name="T18" fmla="*/ 9138 w 14952"/>
              <a:gd name="T19" fmla="*/ 398677 h 2128"/>
              <a:gd name="T20" fmla="*/ 4569 w 14952"/>
              <a:gd name="T21" fmla="*/ 394130 h 2128"/>
              <a:gd name="T22" fmla="*/ 2841820 w 14952"/>
              <a:gd name="T23" fmla="*/ 394130 h 2128"/>
              <a:gd name="T24" fmla="*/ 2837251 w 14952"/>
              <a:gd name="T25" fmla="*/ 398677 h 2128"/>
              <a:gd name="T26" fmla="*/ 2837251 w 14952"/>
              <a:gd name="T27" fmla="*/ 4548 h 2128"/>
              <a:gd name="T28" fmla="*/ 2841820 w 14952"/>
              <a:gd name="T29" fmla="*/ 9095 h 2128"/>
              <a:gd name="T30" fmla="*/ 4569 w 14952"/>
              <a:gd name="T31" fmla="*/ 9095 h 2128"/>
              <a:gd name="T32" fmla="*/ 9138 w 14952"/>
              <a:gd name="T33" fmla="*/ 4548 h 2128"/>
              <a:gd name="T34" fmla="*/ 9138 w 14952"/>
              <a:gd name="T35" fmla="*/ 398677 h 212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952" h="2128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14928" y="0"/>
                </a:lnTo>
                <a:cubicBezTo>
                  <a:pt x="14942" y="0"/>
                  <a:pt x="14952" y="11"/>
                  <a:pt x="14952" y="24"/>
                </a:cubicBezTo>
                <a:lnTo>
                  <a:pt x="14952" y="2104"/>
                </a:lnTo>
                <a:cubicBezTo>
                  <a:pt x="14952" y="2118"/>
                  <a:pt x="14942" y="2128"/>
                  <a:pt x="14928" y="2128"/>
                </a:cubicBezTo>
                <a:lnTo>
                  <a:pt x="24" y="2128"/>
                </a:lnTo>
                <a:cubicBezTo>
                  <a:pt x="11" y="2128"/>
                  <a:pt x="0" y="2118"/>
                  <a:pt x="0" y="2104"/>
                </a:cubicBezTo>
                <a:lnTo>
                  <a:pt x="0" y="24"/>
                </a:lnTo>
                <a:close/>
                <a:moveTo>
                  <a:pt x="48" y="2104"/>
                </a:moveTo>
                <a:lnTo>
                  <a:pt x="24" y="2080"/>
                </a:lnTo>
                <a:lnTo>
                  <a:pt x="14928" y="2080"/>
                </a:lnTo>
                <a:lnTo>
                  <a:pt x="14904" y="2104"/>
                </a:lnTo>
                <a:lnTo>
                  <a:pt x="14904" y="24"/>
                </a:lnTo>
                <a:lnTo>
                  <a:pt x="14928" y="48"/>
                </a:lnTo>
                <a:lnTo>
                  <a:pt x="24" y="48"/>
                </a:lnTo>
                <a:lnTo>
                  <a:pt x="48" y="24"/>
                </a:lnTo>
                <a:lnTo>
                  <a:pt x="48" y="2104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3" name="Rectangle 26"/>
          <p:cNvSpPr>
            <a:spLocks noChangeArrowheads="1"/>
          </p:cNvSpPr>
          <p:nvPr/>
        </p:nvSpPr>
        <p:spPr bwMode="auto">
          <a:xfrm>
            <a:off x="3190875" y="1917700"/>
            <a:ext cx="128588" cy="127000"/>
          </a:xfrm>
          <a:prstGeom prst="rect">
            <a:avLst/>
          </a:prstGeom>
          <a:solidFill>
            <a:srgbClr val="8E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4" name="Freeform 27"/>
          <p:cNvSpPr>
            <a:spLocks noEditPoints="1"/>
          </p:cNvSpPr>
          <p:nvPr/>
        </p:nvSpPr>
        <p:spPr bwMode="auto">
          <a:xfrm>
            <a:off x="3186113" y="1912939"/>
            <a:ext cx="138112" cy="136525"/>
          </a:xfrm>
          <a:custGeom>
            <a:avLst/>
            <a:gdLst>
              <a:gd name="T0" fmla="*/ 0 w 1440"/>
              <a:gd name="T1" fmla="*/ 4551 h 1440"/>
              <a:gd name="T2" fmla="*/ 4604 w 1440"/>
              <a:gd name="T3" fmla="*/ 0 h 1440"/>
              <a:gd name="T4" fmla="*/ 133509 w 1440"/>
              <a:gd name="T5" fmla="*/ 0 h 1440"/>
              <a:gd name="T6" fmla="*/ 138113 w 1440"/>
              <a:gd name="T7" fmla="*/ 4551 h 1440"/>
              <a:gd name="T8" fmla="*/ 138113 w 1440"/>
              <a:gd name="T9" fmla="*/ 131974 h 1440"/>
              <a:gd name="T10" fmla="*/ 133509 w 1440"/>
              <a:gd name="T11" fmla="*/ 136525 h 1440"/>
              <a:gd name="T12" fmla="*/ 4604 w 1440"/>
              <a:gd name="T13" fmla="*/ 136525 h 1440"/>
              <a:gd name="T14" fmla="*/ 0 w 1440"/>
              <a:gd name="T15" fmla="*/ 131974 h 1440"/>
              <a:gd name="T16" fmla="*/ 0 w 1440"/>
              <a:gd name="T17" fmla="*/ 4551 h 1440"/>
              <a:gd name="T18" fmla="*/ 9208 w 1440"/>
              <a:gd name="T19" fmla="*/ 131974 h 1440"/>
              <a:gd name="T20" fmla="*/ 4604 w 1440"/>
              <a:gd name="T21" fmla="*/ 127423 h 1440"/>
              <a:gd name="T22" fmla="*/ 133509 w 1440"/>
              <a:gd name="T23" fmla="*/ 127423 h 1440"/>
              <a:gd name="T24" fmla="*/ 128905 w 1440"/>
              <a:gd name="T25" fmla="*/ 131974 h 1440"/>
              <a:gd name="T26" fmla="*/ 128905 w 1440"/>
              <a:gd name="T27" fmla="*/ 4551 h 1440"/>
              <a:gd name="T28" fmla="*/ 133509 w 1440"/>
              <a:gd name="T29" fmla="*/ 9102 h 1440"/>
              <a:gd name="T30" fmla="*/ 4604 w 1440"/>
              <a:gd name="T31" fmla="*/ 9102 h 1440"/>
              <a:gd name="T32" fmla="*/ 9208 w 1440"/>
              <a:gd name="T33" fmla="*/ 4551 h 1440"/>
              <a:gd name="T34" fmla="*/ 9208 w 1440"/>
              <a:gd name="T35" fmla="*/ 131974 h 14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0" h="144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392" y="0"/>
                </a:lnTo>
                <a:cubicBezTo>
                  <a:pt x="1419" y="0"/>
                  <a:pt x="1440" y="22"/>
                  <a:pt x="1440" y="48"/>
                </a:cubicBezTo>
                <a:lnTo>
                  <a:pt x="1440" y="1392"/>
                </a:lnTo>
                <a:cubicBezTo>
                  <a:pt x="1440" y="1419"/>
                  <a:pt x="1419" y="1440"/>
                  <a:pt x="1392" y="1440"/>
                </a:cubicBezTo>
                <a:lnTo>
                  <a:pt x="48" y="1440"/>
                </a:lnTo>
                <a:cubicBezTo>
                  <a:pt x="22" y="1440"/>
                  <a:pt x="0" y="1419"/>
                  <a:pt x="0" y="1392"/>
                </a:cubicBezTo>
                <a:lnTo>
                  <a:pt x="0" y="48"/>
                </a:lnTo>
                <a:close/>
                <a:moveTo>
                  <a:pt x="96" y="1392"/>
                </a:moveTo>
                <a:lnTo>
                  <a:pt x="48" y="1344"/>
                </a:lnTo>
                <a:lnTo>
                  <a:pt x="1392" y="1344"/>
                </a:lnTo>
                <a:lnTo>
                  <a:pt x="1344" y="1392"/>
                </a:lnTo>
                <a:lnTo>
                  <a:pt x="1344" y="48"/>
                </a:lnTo>
                <a:lnTo>
                  <a:pt x="139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92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5" name="Rectangle 28"/>
          <p:cNvSpPr>
            <a:spLocks noChangeArrowheads="1"/>
          </p:cNvSpPr>
          <p:nvPr/>
        </p:nvSpPr>
        <p:spPr bwMode="auto">
          <a:xfrm>
            <a:off x="3378201" y="1828801"/>
            <a:ext cx="5289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LRR</a:t>
            </a:r>
            <a:endParaRPr lang="en-US" altLang="en-US"/>
          </a:p>
        </p:txBody>
      </p:sp>
      <p:sp>
        <p:nvSpPr>
          <p:cNvPr id="35866" name="Rectangle 29"/>
          <p:cNvSpPr>
            <a:spLocks noChangeArrowheads="1"/>
          </p:cNvSpPr>
          <p:nvPr/>
        </p:nvSpPr>
        <p:spPr bwMode="auto">
          <a:xfrm>
            <a:off x="4024314" y="1917700"/>
            <a:ext cx="128587" cy="127000"/>
          </a:xfrm>
          <a:prstGeom prst="rect">
            <a:avLst/>
          </a:prstGeom>
          <a:solidFill>
            <a:srgbClr val="B9B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67" name="Freeform 30"/>
          <p:cNvSpPr>
            <a:spLocks noEditPoints="1"/>
          </p:cNvSpPr>
          <p:nvPr/>
        </p:nvSpPr>
        <p:spPr bwMode="auto">
          <a:xfrm>
            <a:off x="4019551" y="1912939"/>
            <a:ext cx="136525" cy="136525"/>
          </a:xfrm>
          <a:custGeom>
            <a:avLst/>
            <a:gdLst>
              <a:gd name="T0" fmla="*/ 0 w 1440"/>
              <a:gd name="T1" fmla="*/ 4551 h 1440"/>
              <a:gd name="T2" fmla="*/ 4551 w 1440"/>
              <a:gd name="T3" fmla="*/ 0 h 1440"/>
              <a:gd name="T4" fmla="*/ 131974 w 1440"/>
              <a:gd name="T5" fmla="*/ 0 h 1440"/>
              <a:gd name="T6" fmla="*/ 136525 w 1440"/>
              <a:gd name="T7" fmla="*/ 4551 h 1440"/>
              <a:gd name="T8" fmla="*/ 136525 w 1440"/>
              <a:gd name="T9" fmla="*/ 131974 h 1440"/>
              <a:gd name="T10" fmla="*/ 131974 w 1440"/>
              <a:gd name="T11" fmla="*/ 136525 h 1440"/>
              <a:gd name="T12" fmla="*/ 4551 w 1440"/>
              <a:gd name="T13" fmla="*/ 136525 h 1440"/>
              <a:gd name="T14" fmla="*/ 0 w 1440"/>
              <a:gd name="T15" fmla="*/ 131974 h 1440"/>
              <a:gd name="T16" fmla="*/ 0 w 1440"/>
              <a:gd name="T17" fmla="*/ 4551 h 1440"/>
              <a:gd name="T18" fmla="*/ 9102 w 1440"/>
              <a:gd name="T19" fmla="*/ 131974 h 1440"/>
              <a:gd name="T20" fmla="*/ 4551 w 1440"/>
              <a:gd name="T21" fmla="*/ 127423 h 1440"/>
              <a:gd name="T22" fmla="*/ 131974 w 1440"/>
              <a:gd name="T23" fmla="*/ 127423 h 1440"/>
              <a:gd name="T24" fmla="*/ 127423 w 1440"/>
              <a:gd name="T25" fmla="*/ 131974 h 1440"/>
              <a:gd name="T26" fmla="*/ 127423 w 1440"/>
              <a:gd name="T27" fmla="*/ 4551 h 1440"/>
              <a:gd name="T28" fmla="*/ 131974 w 1440"/>
              <a:gd name="T29" fmla="*/ 9102 h 1440"/>
              <a:gd name="T30" fmla="*/ 4551 w 1440"/>
              <a:gd name="T31" fmla="*/ 9102 h 1440"/>
              <a:gd name="T32" fmla="*/ 9102 w 1440"/>
              <a:gd name="T33" fmla="*/ 4551 h 1440"/>
              <a:gd name="T34" fmla="*/ 9102 w 1440"/>
              <a:gd name="T35" fmla="*/ 131974 h 144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440" h="1440">
                <a:moveTo>
                  <a:pt x="0" y="48"/>
                </a:moveTo>
                <a:cubicBezTo>
                  <a:pt x="0" y="22"/>
                  <a:pt x="22" y="0"/>
                  <a:pt x="48" y="0"/>
                </a:cubicBezTo>
                <a:lnTo>
                  <a:pt x="1392" y="0"/>
                </a:lnTo>
                <a:cubicBezTo>
                  <a:pt x="1419" y="0"/>
                  <a:pt x="1440" y="22"/>
                  <a:pt x="1440" y="48"/>
                </a:cubicBezTo>
                <a:lnTo>
                  <a:pt x="1440" y="1392"/>
                </a:lnTo>
                <a:cubicBezTo>
                  <a:pt x="1440" y="1419"/>
                  <a:pt x="1419" y="1440"/>
                  <a:pt x="1392" y="1440"/>
                </a:cubicBezTo>
                <a:lnTo>
                  <a:pt x="48" y="1440"/>
                </a:lnTo>
                <a:cubicBezTo>
                  <a:pt x="22" y="1440"/>
                  <a:pt x="0" y="1419"/>
                  <a:pt x="0" y="1392"/>
                </a:cubicBezTo>
                <a:lnTo>
                  <a:pt x="0" y="48"/>
                </a:lnTo>
                <a:close/>
                <a:moveTo>
                  <a:pt x="96" y="1392"/>
                </a:moveTo>
                <a:lnTo>
                  <a:pt x="48" y="1344"/>
                </a:lnTo>
                <a:lnTo>
                  <a:pt x="1392" y="1344"/>
                </a:lnTo>
                <a:lnTo>
                  <a:pt x="1344" y="1392"/>
                </a:lnTo>
                <a:lnTo>
                  <a:pt x="1344" y="48"/>
                </a:lnTo>
                <a:lnTo>
                  <a:pt x="1392" y="96"/>
                </a:lnTo>
                <a:lnTo>
                  <a:pt x="48" y="96"/>
                </a:lnTo>
                <a:lnTo>
                  <a:pt x="96" y="48"/>
                </a:lnTo>
                <a:lnTo>
                  <a:pt x="96" y="1392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68" name="Rectangle 31"/>
          <p:cNvSpPr>
            <a:spLocks noChangeArrowheads="1"/>
          </p:cNvSpPr>
          <p:nvPr/>
        </p:nvSpPr>
        <p:spPr bwMode="auto">
          <a:xfrm>
            <a:off x="4211638" y="1828801"/>
            <a:ext cx="5500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GTO</a:t>
            </a:r>
            <a:endParaRPr lang="en-US" altLang="en-US"/>
          </a:p>
        </p:txBody>
      </p:sp>
      <p:sp>
        <p:nvSpPr>
          <p:cNvPr id="35869" name="Rectangle 32"/>
          <p:cNvSpPr>
            <a:spLocks noChangeArrowheads="1"/>
          </p:cNvSpPr>
          <p:nvPr/>
        </p:nvSpPr>
        <p:spPr bwMode="auto">
          <a:xfrm>
            <a:off x="4886325" y="1917700"/>
            <a:ext cx="128588" cy="1270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5870" name="Freeform 33"/>
          <p:cNvSpPr>
            <a:spLocks noEditPoints="1"/>
          </p:cNvSpPr>
          <p:nvPr/>
        </p:nvSpPr>
        <p:spPr bwMode="auto">
          <a:xfrm>
            <a:off x="4881564" y="1912939"/>
            <a:ext cx="136525" cy="136525"/>
          </a:xfrm>
          <a:custGeom>
            <a:avLst/>
            <a:gdLst>
              <a:gd name="T0" fmla="*/ 0 w 720"/>
              <a:gd name="T1" fmla="*/ 4551 h 720"/>
              <a:gd name="T2" fmla="*/ 4551 w 720"/>
              <a:gd name="T3" fmla="*/ 0 h 720"/>
              <a:gd name="T4" fmla="*/ 131974 w 720"/>
              <a:gd name="T5" fmla="*/ 0 h 720"/>
              <a:gd name="T6" fmla="*/ 136525 w 720"/>
              <a:gd name="T7" fmla="*/ 4551 h 720"/>
              <a:gd name="T8" fmla="*/ 136525 w 720"/>
              <a:gd name="T9" fmla="*/ 131974 h 720"/>
              <a:gd name="T10" fmla="*/ 131974 w 720"/>
              <a:gd name="T11" fmla="*/ 136525 h 720"/>
              <a:gd name="T12" fmla="*/ 4551 w 720"/>
              <a:gd name="T13" fmla="*/ 136525 h 720"/>
              <a:gd name="T14" fmla="*/ 0 w 720"/>
              <a:gd name="T15" fmla="*/ 131974 h 720"/>
              <a:gd name="T16" fmla="*/ 0 w 720"/>
              <a:gd name="T17" fmla="*/ 4551 h 720"/>
              <a:gd name="T18" fmla="*/ 9102 w 720"/>
              <a:gd name="T19" fmla="*/ 131974 h 720"/>
              <a:gd name="T20" fmla="*/ 4551 w 720"/>
              <a:gd name="T21" fmla="*/ 127423 h 720"/>
              <a:gd name="T22" fmla="*/ 131974 w 720"/>
              <a:gd name="T23" fmla="*/ 127423 h 720"/>
              <a:gd name="T24" fmla="*/ 127423 w 720"/>
              <a:gd name="T25" fmla="*/ 131974 h 720"/>
              <a:gd name="T26" fmla="*/ 127423 w 720"/>
              <a:gd name="T27" fmla="*/ 4551 h 720"/>
              <a:gd name="T28" fmla="*/ 131974 w 720"/>
              <a:gd name="T29" fmla="*/ 9102 h 720"/>
              <a:gd name="T30" fmla="*/ 4551 w 720"/>
              <a:gd name="T31" fmla="*/ 9102 h 720"/>
              <a:gd name="T32" fmla="*/ 9102 w 720"/>
              <a:gd name="T33" fmla="*/ 4551 h 720"/>
              <a:gd name="T34" fmla="*/ 9102 w 720"/>
              <a:gd name="T35" fmla="*/ 131974 h 72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20" h="720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696" y="0"/>
                </a:lnTo>
                <a:cubicBezTo>
                  <a:pt x="710" y="0"/>
                  <a:pt x="720" y="11"/>
                  <a:pt x="720" y="24"/>
                </a:cubicBezTo>
                <a:lnTo>
                  <a:pt x="720" y="696"/>
                </a:lnTo>
                <a:cubicBezTo>
                  <a:pt x="720" y="710"/>
                  <a:pt x="710" y="720"/>
                  <a:pt x="696" y="720"/>
                </a:cubicBezTo>
                <a:lnTo>
                  <a:pt x="24" y="720"/>
                </a:lnTo>
                <a:cubicBezTo>
                  <a:pt x="11" y="720"/>
                  <a:pt x="0" y="710"/>
                  <a:pt x="0" y="696"/>
                </a:cubicBezTo>
                <a:lnTo>
                  <a:pt x="0" y="24"/>
                </a:lnTo>
                <a:close/>
                <a:moveTo>
                  <a:pt x="48" y="696"/>
                </a:moveTo>
                <a:lnTo>
                  <a:pt x="24" y="672"/>
                </a:lnTo>
                <a:lnTo>
                  <a:pt x="696" y="672"/>
                </a:lnTo>
                <a:lnTo>
                  <a:pt x="672" y="696"/>
                </a:lnTo>
                <a:lnTo>
                  <a:pt x="672" y="24"/>
                </a:lnTo>
                <a:lnTo>
                  <a:pt x="696" y="48"/>
                </a:lnTo>
                <a:lnTo>
                  <a:pt x="24" y="48"/>
                </a:lnTo>
                <a:lnTo>
                  <a:pt x="48" y="24"/>
                </a:lnTo>
                <a:lnTo>
                  <a:pt x="48" y="696"/>
                </a:lnTo>
                <a:close/>
              </a:path>
            </a:pathLst>
          </a:custGeom>
          <a:solidFill>
            <a:srgbClr val="002040"/>
          </a:solidFill>
          <a:ln w="1" cap="flat">
            <a:solidFill>
              <a:srgbClr val="002040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71" name="Rectangle 34"/>
          <p:cNvSpPr>
            <a:spLocks noChangeArrowheads="1"/>
          </p:cNvSpPr>
          <p:nvPr/>
        </p:nvSpPr>
        <p:spPr bwMode="auto">
          <a:xfrm>
            <a:off x="5073651" y="1828801"/>
            <a:ext cx="7854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CCWS</a:t>
            </a:r>
            <a:endParaRPr lang="en-US" altLang="en-US"/>
          </a:p>
        </p:txBody>
      </p:sp>
      <p:cxnSp>
        <p:nvCxnSpPr>
          <p:cNvPr id="3081" name="Straight Arrow Connector 3080"/>
          <p:cNvCxnSpPr>
            <a:cxnSpLocks noChangeShapeType="1"/>
            <a:stCxn id="12" idx="0"/>
          </p:cNvCxnSpPr>
          <p:nvPr/>
        </p:nvCxnSpPr>
        <p:spPr bwMode="auto">
          <a:xfrm flipH="1" flipV="1">
            <a:off x="3671888" y="3805238"/>
            <a:ext cx="0" cy="1141412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Straight Arrow Connector 41"/>
          <p:cNvCxnSpPr>
            <a:cxnSpLocks noChangeShapeType="1"/>
            <a:stCxn id="35846" idx="22"/>
          </p:cNvCxnSpPr>
          <p:nvPr/>
        </p:nvCxnSpPr>
        <p:spPr bwMode="auto">
          <a:xfrm flipV="1">
            <a:off x="4506913" y="2638425"/>
            <a:ext cx="0" cy="1144588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6343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  <p:bldP spid="12" grpId="0" animBg="1"/>
      <p:bldP spid="14" grpId="0" animBg="1"/>
      <p:bldP spid="16" grpId="0" animBg="1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997075" y="1603375"/>
            <a:ext cx="5251450" cy="4635500"/>
            <a:chOff x="472697" y="1603629"/>
            <a:chExt cx="5251828" cy="4635048"/>
          </a:xfrm>
        </p:grpSpPr>
        <p:sp>
          <p:nvSpPr>
            <p:cNvPr id="36879" name="Freeform 6"/>
            <p:cNvSpPr>
              <a:spLocks noEditPoints="1"/>
            </p:cNvSpPr>
            <p:nvPr/>
          </p:nvSpPr>
          <p:spPr bwMode="auto">
            <a:xfrm>
              <a:off x="782638" y="1744663"/>
              <a:ext cx="4937125" cy="3660775"/>
            </a:xfrm>
            <a:custGeom>
              <a:avLst/>
              <a:gdLst>
                <a:gd name="T0" fmla="*/ 639763 w 3110"/>
                <a:gd name="T1" fmla="*/ 3651250 h 2306"/>
                <a:gd name="T2" fmla="*/ 1343025 w 3110"/>
                <a:gd name="T3" fmla="*/ 3651250 h 2306"/>
                <a:gd name="T4" fmla="*/ 2046288 w 3110"/>
                <a:gd name="T5" fmla="*/ 3651250 h 2306"/>
                <a:gd name="T6" fmla="*/ 2749550 w 3110"/>
                <a:gd name="T7" fmla="*/ 3651250 h 2306"/>
                <a:gd name="T8" fmla="*/ 3454400 w 3110"/>
                <a:gd name="T9" fmla="*/ 3651250 h 2306"/>
                <a:gd name="T10" fmla="*/ 4157663 w 3110"/>
                <a:gd name="T11" fmla="*/ 3651250 h 2306"/>
                <a:gd name="T12" fmla="*/ 4860925 w 3110"/>
                <a:gd name="T13" fmla="*/ 3651250 h 2306"/>
                <a:gd name="T14" fmla="*/ 574675 w 3110"/>
                <a:gd name="T15" fmla="*/ 3194050 h 2306"/>
                <a:gd name="T16" fmla="*/ 1277938 w 3110"/>
                <a:gd name="T17" fmla="*/ 3194050 h 2306"/>
                <a:gd name="T18" fmla="*/ 1982788 w 3110"/>
                <a:gd name="T19" fmla="*/ 3194050 h 2306"/>
                <a:gd name="T20" fmla="*/ 2686050 w 3110"/>
                <a:gd name="T21" fmla="*/ 3194050 h 2306"/>
                <a:gd name="T22" fmla="*/ 3389313 w 3110"/>
                <a:gd name="T23" fmla="*/ 3194050 h 2306"/>
                <a:gd name="T24" fmla="*/ 4092575 w 3110"/>
                <a:gd name="T25" fmla="*/ 3194050 h 2306"/>
                <a:gd name="T26" fmla="*/ 4797425 w 3110"/>
                <a:gd name="T27" fmla="*/ 3194050 h 2306"/>
                <a:gd name="T28" fmla="*/ 511175 w 3110"/>
                <a:gd name="T29" fmla="*/ 2738438 h 2306"/>
                <a:gd name="T30" fmla="*/ 1214438 w 3110"/>
                <a:gd name="T31" fmla="*/ 2738438 h 2306"/>
                <a:gd name="T32" fmla="*/ 1917700 w 3110"/>
                <a:gd name="T33" fmla="*/ 2738438 h 2306"/>
                <a:gd name="T34" fmla="*/ 2622550 w 3110"/>
                <a:gd name="T35" fmla="*/ 2738438 h 2306"/>
                <a:gd name="T36" fmla="*/ 3325813 w 3110"/>
                <a:gd name="T37" fmla="*/ 2738438 h 2306"/>
                <a:gd name="T38" fmla="*/ 4029075 w 3110"/>
                <a:gd name="T39" fmla="*/ 2738438 h 2306"/>
                <a:gd name="T40" fmla="*/ 4732338 w 3110"/>
                <a:gd name="T41" fmla="*/ 2738438 h 2306"/>
                <a:gd name="T42" fmla="*/ 447675 w 3110"/>
                <a:gd name="T43" fmla="*/ 2281238 h 2306"/>
                <a:gd name="T44" fmla="*/ 1150938 w 3110"/>
                <a:gd name="T45" fmla="*/ 2281238 h 2306"/>
                <a:gd name="T46" fmla="*/ 1854200 w 3110"/>
                <a:gd name="T47" fmla="*/ 2281238 h 2306"/>
                <a:gd name="T48" fmla="*/ 2557463 w 3110"/>
                <a:gd name="T49" fmla="*/ 2281238 h 2306"/>
                <a:gd name="T50" fmla="*/ 3262313 w 3110"/>
                <a:gd name="T51" fmla="*/ 2281238 h 2306"/>
                <a:gd name="T52" fmla="*/ 3965575 w 3110"/>
                <a:gd name="T53" fmla="*/ 2281238 h 2306"/>
                <a:gd name="T54" fmla="*/ 4668838 w 3110"/>
                <a:gd name="T55" fmla="*/ 2281238 h 2306"/>
                <a:gd name="T56" fmla="*/ 382588 w 3110"/>
                <a:gd name="T57" fmla="*/ 1827213 h 2306"/>
                <a:gd name="T58" fmla="*/ 1087438 w 3110"/>
                <a:gd name="T59" fmla="*/ 1827213 h 2306"/>
                <a:gd name="T60" fmla="*/ 1790700 w 3110"/>
                <a:gd name="T61" fmla="*/ 1827213 h 2306"/>
                <a:gd name="T62" fmla="*/ 2493963 w 3110"/>
                <a:gd name="T63" fmla="*/ 1827213 h 2306"/>
                <a:gd name="T64" fmla="*/ 3197225 w 3110"/>
                <a:gd name="T65" fmla="*/ 1827213 h 2306"/>
                <a:gd name="T66" fmla="*/ 3902075 w 3110"/>
                <a:gd name="T67" fmla="*/ 1827213 h 2306"/>
                <a:gd name="T68" fmla="*/ 4605338 w 3110"/>
                <a:gd name="T69" fmla="*/ 1827213 h 2306"/>
                <a:gd name="T70" fmla="*/ 319088 w 3110"/>
                <a:gd name="T71" fmla="*/ 1370013 h 2306"/>
                <a:gd name="T72" fmla="*/ 1022350 w 3110"/>
                <a:gd name="T73" fmla="*/ 1370013 h 2306"/>
                <a:gd name="T74" fmla="*/ 1727200 w 3110"/>
                <a:gd name="T75" fmla="*/ 1370013 h 2306"/>
                <a:gd name="T76" fmla="*/ 2430463 w 3110"/>
                <a:gd name="T77" fmla="*/ 1370013 h 2306"/>
                <a:gd name="T78" fmla="*/ 3133725 w 3110"/>
                <a:gd name="T79" fmla="*/ 1370013 h 2306"/>
                <a:gd name="T80" fmla="*/ 3836988 w 3110"/>
                <a:gd name="T81" fmla="*/ 1370013 h 2306"/>
                <a:gd name="T82" fmla="*/ 4541838 w 3110"/>
                <a:gd name="T83" fmla="*/ 1370013 h 2306"/>
                <a:gd name="T84" fmla="*/ 255588 w 3110"/>
                <a:gd name="T85" fmla="*/ 912813 h 2306"/>
                <a:gd name="T86" fmla="*/ 958850 w 3110"/>
                <a:gd name="T87" fmla="*/ 912813 h 2306"/>
                <a:gd name="T88" fmla="*/ 1662113 w 3110"/>
                <a:gd name="T89" fmla="*/ 912813 h 2306"/>
                <a:gd name="T90" fmla="*/ 2365375 w 3110"/>
                <a:gd name="T91" fmla="*/ 912813 h 2306"/>
                <a:gd name="T92" fmla="*/ 3070225 w 3110"/>
                <a:gd name="T93" fmla="*/ 912813 h 2306"/>
                <a:gd name="T94" fmla="*/ 3773488 w 3110"/>
                <a:gd name="T95" fmla="*/ 912813 h 2306"/>
                <a:gd name="T96" fmla="*/ 4476750 w 3110"/>
                <a:gd name="T97" fmla="*/ 912813 h 2306"/>
                <a:gd name="T98" fmla="*/ 190500 w 3110"/>
                <a:gd name="T99" fmla="*/ 457200 h 2306"/>
                <a:gd name="T100" fmla="*/ 895350 w 3110"/>
                <a:gd name="T101" fmla="*/ 457200 h 2306"/>
                <a:gd name="T102" fmla="*/ 1598613 w 3110"/>
                <a:gd name="T103" fmla="*/ 457200 h 2306"/>
                <a:gd name="T104" fmla="*/ 2301875 w 3110"/>
                <a:gd name="T105" fmla="*/ 457200 h 2306"/>
                <a:gd name="T106" fmla="*/ 3005138 w 3110"/>
                <a:gd name="T107" fmla="*/ 457200 h 2306"/>
                <a:gd name="T108" fmla="*/ 3709988 w 3110"/>
                <a:gd name="T109" fmla="*/ 457200 h 2306"/>
                <a:gd name="T110" fmla="*/ 4413250 w 3110"/>
                <a:gd name="T111" fmla="*/ 457200 h 2306"/>
                <a:gd name="T112" fmla="*/ 127000 w 3110"/>
                <a:gd name="T113" fmla="*/ 0 h 2306"/>
                <a:gd name="T114" fmla="*/ 830263 w 3110"/>
                <a:gd name="T115" fmla="*/ 0 h 2306"/>
                <a:gd name="T116" fmla="*/ 1535113 w 3110"/>
                <a:gd name="T117" fmla="*/ 0 h 2306"/>
                <a:gd name="T118" fmla="*/ 2238375 w 3110"/>
                <a:gd name="T119" fmla="*/ 0 h 2306"/>
                <a:gd name="T120" fmla="*/ 2941638 w 3110"/>
                <a:gd name="T121" fmla="*/ 0 h 2306"/>
                <a:gd name="T122" fmla="*/ 3644900 w 3110"/>
                <a:gd name="T123" fmla="*/ 0 h 2306"/>
                <a:gd name="T124" fmla="*/ 4349750 w 3110"/>
                <a:gd name="T125" fmla="*/ 0 h 230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110" h="2306">
                  <a:moveTo>
                    <a:pt x="0" y="2300"/>
                  </a:moveTo>
                  <a:lnTo>
                    <a:pt x="23" y="2300"/>
                  </a:lnTo>
                  <a:lnTo>
                    <a:pt x="23" y="2306"/>
                  </a:lnTo>
                  <a:lnTo>
                    <a:pt x="0" y="2306"/>
                  </a:lnTo>
                  <a:lnTo>
                    <a:pt x="0" y="2300"/>
                  </a:lnTo>
                  <a:close/>
                  <a:moveTo>
                    <a:pt x="40" y="2300"/>
                  </a:moveTo>
                  <a:lnTo>
                    <a:pt x="63" y="2300"/>
                  </a:lnTo>
                  <a:lnTo>
                    <a:pt x="63" y="2306"/>
                  </a:lnTo>
                  <a:lnTo>
                    <a:pt x="40" y="2306"/>
                  </a:lnTo>
                  <a:lnTo>
                    <a:pt x="40" y="2300"/>
                  </a:lnTo>
                  <a:close/>
                  <a:moveTo>
                    <a:pt x="80" y="2300"/>
                  </a:moveTo>
                  <a:lnTo>
                    <a:pt x="103" y="2300"/>
                  </a:lnTo>
                  <a:lnTo>
                    <a:pt x="103" y="2306"/>
                  </a:lnTo>
                  <a:lnTo>
                    <a:pt x="80" y="2306"/>
                  </a:lnTo>
                  <a:lnTo>
                    <a:pt x="80" y="2300"/>
                  </a:lnTo>
                  <a:close/>
                  <a:moveTo>
                    <a:pt x="120" y="2300"/>
                  </a:moveTo>
                  <a:lnTo>
                    <a:pt x="143" y="2300"/>
                  </a:lnTo>
                  <a:lnTo>
                    <a:pt x="143" y="2306"/>
                  </a:lnTo>
                  <a:lnTo>
                    <a:pt x="120" y="2306"/>
                  </a:lnTo>
                  <a:lnTo>
                    <a:pt x="120" y="2300"/>
                  </a:lnTo>
                  <a:close/>
                  <a:moveTo>
                    <a:pt x="161" y="2300"/>
                  </a:moveTo>
                  <a:lnTo>
                    <a:pt x="184" y="2300"/>
                  </a:lnTo>
                  <a:lnTo>
                    <a:pt x="184" y="2306"/>
                  </a:lnTo>
                  <a:lnTo>
                    <a:pt x="161" y="2306"/>
                  </a:lnTo>
                  <a:lnTo>
                    <a:pt x="161" y="2300"/>
                  </a:lnTo>
                  <a:close/>
                  <a:moveTo>
                    <a:pt x="201" y="2300"/>
                  </a:moveTo>
                  <a:lnTo>
                    <a:pt x="224" y="2300"/>
                  </a:lnTo>
                  <a:lnTo>
                    <a:pt x="224" y="2306"/>
                  </a:lnTo>
                  <a:lnTo>
                    <a:pt x="201" y="2306"/>
                  </a:lnTo>
                  <a:lnTo>
                    <a:pt x="201" y="2300"/>
                  </a:lnTo>
                  <a:close/>
                  <a:moveTo>
                    <a:pt x="241" y="2300"/>
                  </a:moveTo>
                  <a:lnTo>
                    <a:pt x="264" y="2300"/>
                  </a:lnTo>
                  <a:lnTo>
                    <a:pt x="264" y="2306"/>
                  </a:lnTo>
                  <a:lnTo>
                    <a:pt x="241" y="2306"/>
                  </a:lnTo>
                  <a:lnTo>
                    <a:pt x="241" y="2300"/>
                  </a:lnTo>
                  <a:close/>
                  <a:moveTo>
                    <a:pt x="282" y="2300"/>
                  </a:moveTo>
                  <a:lnTo>
                    <a:pt x="305" y="2300"/>
                  </a:lnTo>
                  <a:lnTo>
                    <a:pt x="305" y="2306"/>
                  </a:lnTo>
                  <a:lnTo>
                    <a:pt x="282" y="2306"/>
                  </a:lnTo>
                  <a:lnTo>
                    <a:pt x="282" y="2300"/>
                  </a:lnTo>
                  <a:close/>
                  <a:moveTo>
                    <a:pt x="322" y="2300"/>
                  </a:moveTo>
                  <a:lnTo>
                    <a:pt x="345" y="2300"/>
                  </a:lnTo>
                  <a:lnTo>
                    <a:pt x="345" y="2306"/>
                  </a:lnTo>
                  <a:lnTo>
                    <a:pt x="322" y="2306"/>
                  </a:lnTo>
                  <a:lnTo>
                    <a:pt x="322" y="2300"/>
                  </a:lnTo>
                  <a:close/>
                  <a:moveTo>
                    <a:pt x="362" y="2300"/>
                  </a:moveTo>
                  <a:lnTo>
                    <a:pt x="385" y="2300"/>
                  </a:lnTo>
                  <a:lnTo>
                    <a:pt x="385" y="2306"/>
                  </a:lnTo>
                  <a:lnTo>
                    <a:pt x="362" y="2306"/>
                  </a:lnTo>
                  <a:lnTo>
                    <a:pt x="362" y="2300"/>
                  </a:lnTo>
                  <a:close/>
                  <a:moveTo>
                    <a:pt x="403" y="2300"/>
                  </a:moveTo>
                  <a:lnTo>
                    <a:pt x="426" y="2300"/>
                  </a:lnTo>
                  <a:lnTo>
                    <a:pt x="426" y="2306"/>
                  </a:lnTo>
                  <a:lnTo>
                    <a:pt x="403" y="2306"/>
                  </a:lnTo>
                  <a:lnTo>
                    <a:pt x="403" y="2300"/>
                  </a:lnTo>
                  <a:close/>
                  <a:moveTo>
                    <a:pt x="443" y="2300"/>
                  </a:moveTo>
                  <a:lnTo>
                    <a:pt x="466" y="2300"/>
                  </a:lnTo>
                  <a:lnTo>
                    <a:pt x="466" y="2306"/>
                  </a:lnTo>
                  <a:lnTo>
                    <a:pt x="443" y="2306"/>
                  </a:lnTo>
                  <a:lnTo>
                    <a:pt x="443" y="2300"/>
                  </a:lnTo>
                  <a:close/>
                  <a:moveTo>
                    <a:pt x="483" y="2300"/>
                  </a:moveTo>
                  <a:lnTo>
                    <a:pt x="506" y="2300"/>
                  </a:lnTo>
                  <a:lnTo>
                    <a:pt x="506" y="2306"/>
                  </a:lnTo>
                  <a:lnTo>
                    <a:pt x="483" y="2306"/>
                  </a:lnTo>
                  <a:lnTo>
                    <a:pt x="483" y="2300"/>
                  </a:lnTo>
                  <a:close/>
                  <a:moveTo>
                    <a:pt x="523" y="2300"/>
                  </a:moveTo>
                  <a:lnTo>
                    <a:pt x="546" y="2300"/>
                  </a:lnTo>
                  <a:lnTo>
                    <a:pt x="546" y="2306"/>
                  </a:lnTo>
                  <a:lnTo>
                    <a:pt x="523" y="2306"/>
                  </a:lnTo>
                  <a:lnTo>
                    <a:pt x="523" y="2300"/>
                  </a:lnTo>
                  <a:close/>
                  <a:moveTo>
                    <a:pt x="564" y="2300"/>
                  </a:moveTo>
                  <a:lnTo>
                    <a:pt x="587" y="2300"/>
                  </a:lnTo>
                  <a:lnTo>
                    <a:pt x="587" y="2306"/>
                  </a:lnTo>
                  <a:lnTo>
                    <a:pt x="564" y="2306"/>
                  </a:lnTo>
                  <a:lnTo>
                    <a:pt x="564" y="2300"/>
                  </a:lnTo>
                  <a:close/>
                  <a:moveTo>
                    <a:pt x="604" y="2300"/>
                  </a:moveTo>
                  <a:lnTo>
                    <a:pt x="627" y="2300"/>
                  </a:lnTo>
                  <a:lnTo>
                    <a:pt x="627" y="2306"/>
                  </a:lnTo>
                  <a:lnTo>
                    <a:pt x="604" y="2306"/>
                  </a:lnTo>
                  <a:lnTo>
                    <a:pt x="604" y="2300"/>
                  </a:lnTo>
                  <a:close/>
                  <a:moveTo>
                    <a:pt x="644" y="2300"/>
                  </a:moveTo>
                  <a:lnTo>
                    <a:pt x="667" y="2300"/>
                  </a:lnTo>
                  <a:lnTo>
                    <a:pt x="667" y="2306"/>
                  </a:lnTo>
                  <a:lnTo>
                    <a:pt x="644" y="2306"/>
                  </a:lnTo>
                  <a:lnTo>
                    <a:pt x="644" y="2300"/>
                  </a:lnTo>
                  <a:close/>
                  <a:moveTo>
                    <a:pt x="685" y="2300"/>
                  </a:moveTo>
                  <a:lnTo>
                    <a:pt x="708" y="2300"/>
                  </a:lnTo>
                  <a:lnTo>
                    <a:pt x="708" y="2306"/>
                  </a:lnTo>
                  <a:lnTo>
                    <a:pt x="685" y="2306"/>
                  </a:lnTo>
                  <a:lnTo>
                    <a:pt x="685" y="2300"/>
                  </a:lnTo>
                  <a:close/>
                  <a:moveTo>
                    <a:pt x="725" y="2300"/>
                  </a:moveTo>
                  <a:lnTo>
                    <a:pt x="748" y="2300"/>
                  </a:lnTo>
                  <a:lnTo>
                    <a:pt x="748" y="2306"/>
                  </a:lnTo>
                  <a:lnTo>
                    <a:pt x="725" y="2306"/>
                  </a:lnTo>
                  <a:lnTo>
                    <a:pt x="725" y="2300"/>
                  </a:lnTo>
                  <a:close/>
                  <a:moveTo>
                    <a:pt x="765" y="2300"/>
                  </a:moveTo>
                  <a:lnTo>
                    <a:pt x="788" y="2300"/>
                  </a:lnTo>
                  <a:lnTo>
                    <a:pt x="788" y="2306"/>
                  </a:lnTo>
                  <a:lnTo>
                    <a:pt x="765" y="2306"/>
                  </a:lnTo>
                  <a:lnTo>
                    <a:pt x="765" y="2300"/>
                  </a:lnTo>
                  <a:close/>
                  <a:moveTo>
                    <a:pt x="805" y="2300"/>
                  </a:moveTo>
                  <a:lnTo>
                    <a:pt x="828" y="2300"/>
                  </a:lnTo>
                  <a:lnTo>
                    <a:pt x="828" y="2306"/>
                  </a:lnTo>
                  <a:lnTo>
                    <a:pt x="805" y="2306"/>
                  </a:lnTo>
                  <a:lnTo>
                    <a:pt x="805" y="2300"/>
                  </a:lnTo>
                  <a:close/>
                  <a:moveTo>
                    <a:pt x="846" y="2300"/>
                  </a:moveTo>
                  <a:lnTo>
                    <a:pt x="869" y="2300"/>
                  </a:lnTo>
                  <a:lnTo>
                    <a:pt x="869" y="2306"/>
                  </a:lnTo>
                  <a:lnTo>
                    <a:pt x="846" y="2306"/>
                  </a:lnTo>
                  <a:lnTo>
                    <a:pt x="846" y="2300"/>
                  </a:lnTo>
                  <a:close/>
                  <a:moveTo>
                    <a:pt x="886" y="2300"/>
                  </a:moveTo>
                  <a:lnTo>
                    <a:pt x="909" y="2300"/>
                  </a:lnTo>
                  <a:lnTo>
                    <a:pt x="909" y="2306"/>
                  </a:lnTo>
                  <a:lnTo>
                    <a:pt x="886" y="2306"/>
                  </a:lnTo>
                  <a:lnTo>
                    <a:pt x="886" y="2300"/>
                  </a:lnTo>
                  <a:close/>
                  <a:moveTo>
                    <a:pt x="926" y="2300"/>
                  </a:moveTo>
                  <a:lnTo>
                    <a:pt x="949" y="2300"/>
                  </a:lnTo>
                  <a:lnTo>
                    <a:pt x="949" y="2306"/>
                  </a:lnTo>
                  <a:lnTo>
                    <a:pt x="926" y="2306"/>
                  </a:lnTo>
                  <a:lnTo>
                    <a:pt x="926" y="2300"/>
                  </a:lnTo>
                  <a:close/>
                  <a:moveTo>
                    <a:pt x="967" y="2300"/>
                  </a:moveTo>
                  <a:lnTo>
                    <a:pt x="990" y="2300"/>
                  </a:lnTo>
                  <a:lnTo>
                    <a:pt x="990" y="2306"/>
                  </a:lnTo>
                  <a:lnTo>
                    <a:pt x="967" y="2306"/>
                  </a:lnTo>
                  <a:lnTo>
                    <a:pt x="967" y="2300"/>
                  </a:lnTo>
                  <a:close/>
                  <a:moveTo>
                    <a:pt x="1007" y="2300"/>
                  </a:moveTo>
                  <a:lnTo>
                    <a:pt x="1030" y="2300"/>
                  </a:lnTo>
                  <a:lnTo>
                    <a:pt x="1030" y="2306"/>
                  </a:lnTo>
                  <a:lnTo>
                    <a:pt x="1007" y="2306"/>
                  </a:lnTo>
                  <a:lnTo>
                    <a:pt x="1007" y="2300"/>
                  </a:lnTo>
                  <a:close/>
                  <a:moveTo>
                    <a:pt x="1047" y="2300"/>
                  </a:moveTo>
                  <a:lnTo>
                    <a:pt x="1070" y="2300"/>
                  </a:lnTo>
                  <a:lnTo>
                    <a:pt x="1070" y="2306"/>
                  </a:lnTo>
                  <a:lnTo>
                    <a:pt x="1047" y="2306"/>
                  </a:lnTo>
                  <a:lnTo>
                    <a:pt x="1047" y="2300"/>
                  </a:lnTo>
                  <a:close/>
                  <a:moveTo>
                    <a:pt x="1088" y="2300"/>
                  </a:moveTo>
                  <a:lnTo>
                    <a:pt x="1111" y="2300"/>
                  </a:lnTo>
                  <a:lnTo>
                    <a:pt x="1111" y="2306"/>
                  </a:lnTo>
                  <a:lnTo>
                    <a:pt x="1088" y="2306"/>
                  </a:lnTo>
                  <a:lnTo>
                    <a:pt x="1088" y="2300"/>
                  </a:lnTo>
                  <a:close/>
                  <a:moveTo>
                    <a:pt x="1128" y="2300"/>
                  </a:moveTo>
                  <a:lnTo>
                    <a:pt x="1151" y="2300"/>
                  </a:lnTo>
                  <a:lnTo>
                    <a:pt x="1151" y="2306"/>
                  </a:lnTo>
                  <a:lnTo>
                    <a:pt x="1128" y="2306"/>
                  </a:lnTo>
                  <a:lnTo>
                    <a:pt x="1128" y="2300"/>
                  </a:lnTo>
                  <a:close/>
                  <a:moveTo>
                    <a:pt x="1168" y="2300"/>
                  </a:moveTo>
                  <a:lnTo>
                    <a:pt x="1191" y="2300"/>
                  </a:lnTo>
                  <a:lnTo>
                    <a:pt x="1191" y="2306"/>
                  </a:lnTo>
                  <a:lnTo>
                    <a:pt x="1168" y="2306"/>
                  </a:lnTo>
                  <a:lnTo>
                    <a:pt x="1168" y="2300"/>
                  </a:lnTo>
                  <a:close/>
                  <a:moveTo>
                    <a:pt x="1208" y="2300"/>
                  </a:moveTo>
                  <a:lnTo>
                    <a:pt x="1231" y="2300"/>
                  </a:lnTo>
                  <a:lnTo>
                    <a:pt x="1231" y="2306"/>
                  </a:lnTo>
                  <a:lnTo>
                    <a:pt x="1208" y="2306"/>
                  </a:lnTo>
                  <a:lnTo>
                    <a:pt x="1208" y="2300"/>
                  </a:lnTo>
                  <a:close/>
                  <a:moveTo>
                    <a:pt x="1249" y="2300"/>
                  </a:moveTo>
                  <a:lnTo>
                    <a:pt x="1272" y="2300"/>
                  </a:lnTo>
                  <a:lnTo>
                    <a:pt x="1272" y="2306"/>
                  </a:lnTo>
                  <a:lnTo>
                    <a:pt x="1249" y="2306"/>
                  </a:lnTo>
                  <a:lnTo>
                    <a:pt x="1249" y="2300"/>
                  </a:lnTo>
                  <a:close/>
                  <a:moveTo>
                    <a:pt x="1289" y="2300"/>
                  </a:moveTo>
                  <a:lnTo>
                    <a:pt x="1312" y="2300"/>
                  </a:lnTo>
                  <a:lnTo>
                    <a:pt x="1312" y="2306"/>
                  </a:lnTo>
                  <a:lnTo>
                    <a:pt x="1289" y="2306"/>
                  </a:lnTo>
                  <a:lnTo>
                    <a:pt x="1289" y="2300"/>
                  </a:lnTo>
                  <a:close/>
                  <a:moveTo>
                    <a:pt x="1329" y="2300"/>
                  </a:moveTo>
                  <a:lnTo>
                    <a:pt x="1352" y="2300"/>
                  </a:lnTo>
                  <a:lnTo>
                    <a:pt x="1352" y="2306"/>
                  </a:lnTo>
                  <a:lnTo>
                    <a:pt x="1329" y="2306"/>
                  </a:lnTo>
                  <a:lnTo>
                    <a:pt x="1329" y="2300"/>
                  </a:lnTo>
                  <a:close/>
                  <a:moveTo>
                    <a:pt x="1370" y="2300"/>
                  </a:moveTo>
                  <a:lnTo>
                    <a:pt x="1393" y="2300"/>
                  </a:lnTo>
                  <a:lnTo>
                    <a:pt x="1393" y="2306"/>
                  </a:lnTo>
                  <a:lnTo>
                    <a:pt x="1370" y="2306"/>
                  </a:lnTo>
                  <a:lnTo>
                    <a:pt x="1370" y="2300"/>
                  </a:lnTo>
                  <a:close/>
                  <a:moveTo>
                    <a:pt x="1410" y="2300"/>
                  </a:moveTo>
                  <a:lnTo>
                    <a:pt x="1433" y="2300"/>
                  </a:lnTo>
                  <a:lnTo>
                    <a:pt x="1433" y="2306"/>
                  </a:lnTo>
                  <a:lnTo>
                    <a:pt x="1410" y="2306"/>
                  </a:lnTo>
                  <a:lnTo>
                    <a:pt x="1410" y="2300"/>
                  </a:lnTo>
                  <a:close/>
                  <a:moveTo>
                    <a:pt x="1450" y="2300"/>
                  </a:moveTo>
                  <a:lnTo>
                    <a:pt x="1473" y="2300"/>
                  </a:lnTo>
                  <a:lnTo>
                    <a:pt x="1473" y="2306"/>
                  </a:lnTo>
                  <a:lnTo>
                    <a:pt x="1450" y="2306"/>
                  </a:lnTo>
                  <a:lnTo>
                    <a:pt x="1450" y="2300"/>
                  </a:lnTo>
                  <a:close/>
                  <a:moveTo>
                    <a:pt x="1490" y="2300"/>
                  </a:moveTo>
                  <a:lnTo>
                    <a:pt x="1514" y="2300"/>
                  </a:lnTo>
                  <a:lnTo>
                    <a:pt x="1514" y="2306"/>
                  </a:lnTo>
                  <a:lnTo>
                    <a:pt x="1490" y="2306"/>
                  </a:lnTo>
                  <a:lnTo>
                    <a:pt x="1490" y="2300"/>
                  </a:lnTo>
                  <a:close/>
                  <a:moveTo>
                    <a:pt x="1531" y="2300"/>
                  </a:moveTo>
                  <a:lnTo>
                    <a:pt x="1554" y="2300"/>
                  </a:lnTo>
                  <a:lnTo>
                    <a:pt x="1554" y="2306"/>
                  </a:lnTo>
                  <a:lnTo>
                    <a:pt x="1531" y="2306"/>
                  </a:lnTo>
                  <a:lnTo>
                    <a:pt x="1531" y="2300"/>
                  </a:lnTo>
                  <a:close/>
                  <a:moveTo>
                    <a:pt x="1571" y="2300"/>
                  </a:moveTo>
                  <a:lnTo>
                    <a:pt x="1594" y="2300"/>
                  </a:lnTo>
                  <a:lnTo>
                    <a:pt x="1594" y="2306"/>
                  </a:lnTo>
                  <a:lnTo>
                    <a:pt x="1571" y="2306"/>
                  </a:lnTo>
                  <a:lnTo>
                    <a:pt x="1571" y="2300"/>
                  </a:lnTo>
                  <a:close/>
                  <a:moveTo>
                    <a:pt x="1611" y="2300"/>
                  </a:moveTo>
                  <a:lnTo>
                    <a:pt x="1634" y="2300"/>
                  </a:lnTo>
                  <a:lnTo>
                    <a:pt x="1634" y="2306"/>
                  </a:lnTo>
                  <a:lnTo>
                    <a:pt x="1611" y="2306"/>
                  </a:lnTo>
                  <a:lnTo>
                    <a:pt x="1611" y="2300"/>
                  </a:lnTo>
                  <a:close/>
                  <a:moveTo>
                    <a:pt x="1652" y="2300"/>
                  </a:moveTo>
                  <a:lnTo>
                    <a:pt x="1675" y="2300"/>
                  </a:lnTo>
                  <a:lnTo>
                    <a:pt x="1675" y="2306"/>
                  </a:lnTo>
                  <a:lnTo>
                    <a:pt x="1652" y="2306"/>
                  </a:lnTo>
                  <a:lnTo>
                    <a:pt x="1652" y="2300"/>
                  </a:lnTo>
                  <a:close/>
                  <a:moveTo>
                    <a:pt x="1692" y="2300"/>
                  </a:moveTo>
                  <a:lnTo>
                    <a:pt x="1715" y="2300"/>
                  </a:lnTo>
                  <a:lnTo>
                    <a:pt x="1715" y="2306"/>
                  </a:lnTo>
                  <a:lnTo>
                    <a:pt x="1692" y="2306"/>
                  </a:lnTo>
                  <a:lnTo>
                    <a:pt x="1692" y="2300"/>
                  </a:lnTo>
                  <a:close/>
                  <a:moveTo>
                    <a:pt x="1732" y="2300"/>
                  </a:moveTo>
                  <a:lnTo>
                    <a:pt x="1755" y="2300"/>
                  </a:lnTo>
                  <a:lnTo>
                    <a:pt x="1755" y="2306"/>
                  </a:lnTo>
                  <a:lnTo>
                    <a:pt x="1732" y="2306"/>
                  </a:lnTo>
                  <a:lnTo>
                    <a:pt x="1732" y="2300"/>
                  </a:lnTo>
                  <a:close/>
                  <a:moveTo>
                    <a:pt x="1773" y="2300"/>
                  </a:moveTo>
                  <a:lnTo>
                    <a:pt x="1796" y="2300"/>
                  </a:lnTo>
                  <a:lnTo>
                    <a:pt x="1796" y="2306"/>
                  </a:lnTo>
                  <a:lnTo>
                    <a:pt x="1773" y="2306"/>
                  </a:lnTo>
                  <a:lnTo>
                    <a:pt x="1773" y="2300"/>
                  </a:lnTo>
                  <a:close/>
                  <a:moveTo>
                    <a:pt x="1813" y="2300"/>
                  </a:moveTo>
                  <a:lnTo>
                    <a:pt x="1836" y="2300"/>
                  </a:lnTo>
                  <a:lnTo>
                    <a:pt x="1836" y="2306"/>
                  </a:lnTo>
                  <a:lnTo>
                    <a:pt x="1813" y="2306"/>
                  </a:lnTo>
                  <a:lnTo>
                    <a:pt x="1813" y="2300"/>
                  </a:lnTo>
                  <a:close/>
                  <a:moveTo>
                    <a:pt x="1853" y="2300"/>
                  </a:moveTo>
                  <a:lnTo>
                    <a:pt x="1876" y="2300"/>
                  </a:lnTo>
                  <a:lnTo>
                    <a:pt x="1876" y="2306"/>
                  </a:lnTo>
                  <a:lnTo>
                    <a:pt x="1853" y="2306"/>
                  </a:lnTo>
                  <a:lnTo>
                    <a:pt x="1853" y="2300"/>
                  </a:lnTo>
                  <a:close/>
                  <a:moveTo>
                    <a:pt x="1893" y="2300"/>
                  </a:moveTo>
                  <a:lnTo>
                    <a:pt x="1916" y="2300"/>
                  </a:lnTo>
                  <a:lnTo>
                    <a:pt x="1916" y="2306"/>
                  </a:lnTo>
                  <a:lnTo>
                    <a:pt x="1893" y="2306"/>
                  </a:lnTo>
                  <a:lnTo>
                    <a:pt x="1893" y="2300"/>
                  </a:lnTo>
                  <a:close/>
                  <a:moveTo>
                    <a:pt x="1934" y="2300"/>
                  </a:moveTo>
                  <a:lnTo>
                    <a:pt x="1957" y="2300"/>
                  </a:lnTo>
                  <a:lnTo>
                    <a:pt x="1957" y="2306"/>
                  </a:lnTo>
                  <a:lnTo>
                    <a:pt x="1934" y="2306"/>
                  </a:lnTo>
                  <a:lnTo>
                    <a:pt x="1934" y="2300"/>
                  </a:lnTo>
                  <a:close/>
                  <a:moveTo>
                    <a:pt x="1974" y="2300"/>
                  </a:moveTo>
                  <a:lnTo>
                    <a:pt x="1997" y="2300"/>
                  </a:lnTo>
                  <a:lnTo>
                    <a:pt x="1997" y="2306"/>
                  </a:lnTo>
                  <a:lnTo>
                    <a:pt x="1974" y="2306"/>
                  </a:lnTo>
                  <a:lnTo>
                    <a:pt x="1974" y="2300"/>
                  </a:lnTo>
                  <a:close/>
                  <a:moveTo>
                    <a:pt x="2014" y="2300"/>
                  </a:moveTo>
                  <a:lnTo>
                    <a:pt x="2037" y="2300"/>
                  </a:lnTo>
                  <a:lnTo>
                    <a:pt x="2037" y="2306"/>
                  </a:lnTo>
                  <a:lnTo>
                    <a:pt x="2014" y="2306"/>
                  </a:lnTo>
                  <a:lnTo>
                    <a:pt x="2014" y="2300"/>
                  </a:lnTo>
                  <a:close/>
                  <a:moveTo>
                    <a:pt x="2055" y="2300"/>
                  </a:moveTo>
                  <a:lnTo>
                    <a:pt x="2078" y="2300"/>
                  </a:lnTo>
                  <a:lnTo>
                    <a:pt x="2078" y="2306"/>
                  </a:lnTo>
                  <a:lnTo>
                    <a:pt x="2055" y="2306"/>
                  </a:lnTo>
                  <a:lnTo>
                    <a:pt x="2055" y="2300"/>
                  </a:lnTo>
                  <a:close/>
                  <a:moveTo>
                    <a:pt x="2095" y="2300"/>
                  </a:moveTo>
                  <a:lnTo>
                    <a:pt x="2118" y="2300"/>
                  </a:lnTo>
                  <a:lnTo>
                    <a:pt x="2118" y="2306"/>
                  </a:lnTo>
                  <a:lnTo>
                    <a:pt x="2095" y="2306"/>
                  </a:lnTo>
                  <a:lnTo>
                    <a:pt x="2095" y="2300"/>
                  </a:lnTo>
                  <a:close/>
                  <a:moveTo>
                    <a:pt x="2135" y="2300"/>
                  </a:moveTo>
                  <a:lnTo>
                    <a:pt x="2158" y="2300"/>
                  </a:lnTo>
                  <a:lnTo>
                    <a:pt x="2158" y="2306"/>
                  </a:lnTo>
                  <a:lnTo>
                    <a:pt x="2135" y="2306"/>
                  </a:lnTo>
                  <a:lnTo>
                    <a:pt x="2135" y="2300"/>
                  </a:lnTo>
                  <a:close/>
                  <a:moveTo>
                    <a:pt x="2176" y="2300"/>
                  </a:moveTo>
                  <a:lnTo>
                    <a:pt x="2199" y="2300"/>
                  </a:lnTo>
                  <a:lnTo>
                    <a:pt x="2199" y="2306"/>
                  </a:lnTo>
                  <a:lnTo>
                    <a:pt x="2176" y="2306"/>
                  </a:lnTo>
                  <a:lnTo>
                    <a:pt x="2176" y="2300"/>
                  </a:lnTo>
                  <a:close/>
                  <a:moveTo>
                    <a:pt x="2216" y="2300"/>
                  </a:moveTo>
                  <a:lnTo>
                    <a:pt x="2239" y="2300"/>
                  </a:lnTo>
                  <a:lnTo>
                    <a:pt x="2239" y="2306"/>
                  </a:lnTo>
                  <a:lnTo>
                    <a:pt x="2216" y="2306"/>
                  </a:lnTo>
                  <a:lnTo>
                    <a:pt x="2216" y="2300"/>
                  </a:lnTo>
                  <a:close/>
                  <a:moveTo>
                    <a:pt x="2256" y="2300"/>
                  </a:moveTo>
                  <a:lnTo>
                    <a:pt x="2279" y="2300"/>
                  </a:lnTo>
                  <a:lnTo>
                    <a:pt x="2279" y="2306"/>
                  </a:lnTo>
                  <a:lnTo>
                    <a:pt x="2256" y="2306"/>
                  </a:lnTo>
                  <a:lnTo>
                    <a:pt x="2256" y="2300"/>
                  </a:lnTo>
                  <a:close/>
                  <a:moveTo>
                    <a:pt x="2296" y="2300"/>
                  </a:moveTo>
                  <a:lnTo>
                    <a:pt x="2319" y="2300"/>
                  </a:lnTo>
                  <a:lnTo>
                    <a:pt x="2319" y="2306"/>
                  </a:lnTo>
                  <a:lnTo>
                    <a:pt x="2296" y="2306"/>
                  </a:lnTo>
                  <a:lnTo>
                    <a:pt x="2296" y="2300"/>
                  </a:lnTo>
                  <a:close/>
                  <a:moveTo>
                    <a:pt x="2337" y="2300"/>
                  </a:moveTo>
                  <a:lnTo>
                    <a:pt x="2360" y="2300"/>
                  </a:lnTo>
                  <a:lnTo>
                    <a:pt x="2360" y="2306"/>
                  </a:lnTo>
                  <a:lnTo>
                    <a:pt x="2337" y="2306"/>
                  </a:lnTo>
                  <a:lnTo>
                    <a:pt x="2337" y="2300"/>
                  </a:lnTo>
                  <a:close/>
                  <a:moveTo>
                    <a:pt x="2377" y="2300"/>
                  </a:moveTo>
                  <a:lnTo>
                    <a:pt x="2400" y="2300"/>
                  </a:lnTo>
                  <a:lnTo>
                    <a:pt x="2400" y="2306"/>
                  </a:lnTo>
                  <a:lnTo>
                    <a:pt x="2377" y="2306"/>
                  </a:lnTo>
                  <a:lnTo>
                    <a:pt x="2377" y="2300"/>
                  </a:lnTo>
                  <a:close/>
                  <a:moveTo>
                    <a:pt x="2417" y="2300"/>
                  </a:moveTo>
                  <a:lnTo>
                    <a:pt x="2440" y="2300"/>
                  </a:lnTo>
                  <a:lnTo>
                    <a:pt x="2440" y="2306"/>
                  </a:lnTo>
                  <a:lnTo>
                    <a:pt x="2417" y="2306"/>
                  </a:lnTo>
                  <a:lnTo>
                    <a:pt x="2417" y="2300"/>
                  </a:lnTo>
                  <a:close/>
                  <a:moveTo>
                    <a:pt x="2458" y="2300"/>
                  </a:moveTo>
                  <a:lnTo>
                    <a:pt x="2481" y="2300"/>
                  </a:lnTo>
                  <a:lnTo>
                    <a:pt x="2481" y="2306"/>
                  </a:lnTo>
                  <a:lnTo>
                    <a:pt x="2458" y="2306"/>
                  </a:lnTo>
                  <a:lnTo>
                    <a:pt x="2458" y="2300"/>
                  </a:lnTo>
                  <a:close/>
                  <a:moveTo>
                    <a:pt x="2498" y="2300"/>
                  </a:moveTo>
                  <a:lnTo>
                    <a:pt x="2521" y="2300"/>
                  </a:lnTo>
                  <a:lnTo>
                    <a:pt x="2521" y="2306"/>
                  </a:lnTo>
                  <a:lnTo>
                    <a:pt x="2498" y="2306"/>
                  </a:lnTo>
                  <a:lnTo>
                    <a:pt x="2498" y="2300"/>
                  </a:lnTo>
                  <a:close/>
                  <a:moveTo>
                    <a:pt x="2538" y="2300"/>
                  </a:moveTo>
                  <a:lnTo>
                    <a:pt x="2561" y="2300"/>
                  </a:lnTo>
                  <a:lnTo>
                    <a:pt x="2561" y="2306"/>
                  </a:lnTo>
                  <a:lnTo>
                    <a:pt x="2538" y="2306"/>
                  </a:lnTo>
                  <a:lnTo>
                    <a:pt x="2538" y="2300"/>
                  </a:lnTo>
                  <a:close/>
                  <a:moveTo>
                    <a:pt x="2578" y="2300"/>
                  </a:moveTo>
                  <a:lnTo>
                    <a:pt x="2601" y="2300"/>
                  </a:lnTo>
                  <a:lnTo>
                    <a:pt x="2601" y="2306"/>
                  </a:lnTo>
                  <a:lnTo>
                    <a:pt x="2578" y="2306"/>
                  </a:lnTo>
                  <a:lnTo>
                    <a:pt x="2578" y="2300"/>
                  </a:lnTo>
                  <a:close/>
                  <a:moveTo>
                    <a:pt x="2619" y="2300"/>
                  </a:moveTo>
                  <a:lnTo>
                    <a:pt x="2642" y="2300"/>
                  </a:lnTo>
                  <a:lnTo>
                    <a:pt x="2642" y="2306"/>
                  </a:lnTo>
                  <a:lnTo>
                    <a:pt x="2619" y="2306"/>
                  </a:lnTo>
                  <a:lnTo>
                    <a:pt x="2619" y="2300"/>
                  </a:lnTo>
                  <a:close/>
                  <a:moveTo>
                    <a:pt x="2659" y="2300"/>
                  </a:moveTo>
                  <a:lnTo>
                    <a:pt x="2682" y="2300"/>
                  </a:lnTo>
                  <a:lnTo>
                    <a:pt x="2682" y="2306"/>
                  </a:lnTo>
                  <a:lnTo>
                    <a:pt x="2659" y="2306"/>
                  </a:lnTo>
                  <a:lnTo>
                    <a:pt x="2659" y="2300"/>
                  </a:lnTo>
                  <a:close/>
                  <a:moveTo>
                    <a:pt x="2699" y="2300"/>
                  </a:moveTo>
                  <a:lnTo>
                    <a:pt x="2722" y="2300"/>
                  </a:lnTo>
                  <a:lnTo>
                    <a:pt x="2722" y="2306"/>
                  </a:lnTo>
                  <a:lnTo>
                    <a:pt x="2699" y="2306"/>
                  </a:lnTo>
                  <a:lnTo>
                    <a:pt x="2699" y="2300"/>
                  </a:lnTo>
                  <a:close/>
                  <a:moveTo>
                    <a:pt x="2740" y="2300"/>
                  </a:moveTo>
                  <a:lnTo>
                    <a:pt x="2763" y="2300"/>
                  </a:lnTo>
                  <a:lnTo>
                    <a:pt x="2763" y="2306"/>
                  </a:lnTo>
                  <a:lnTo>
                    <a:pt x="2740" y="2306"/>
                  </a:lnTo>
                  <a:lnTo>
                    <a:pt x="2740" y="2300"/>
                  </a:lnTo>
                  <a:close/>
                  <a:moveTo>
                    <a:pt x="2780" y="2300"/>
                  </a:moveTo>
                  <a:lnTo>
                    <a:pt x="2803" y="2300"/>
                  </a:lnTo>
                  <a:lnTo>
                    <a:pt x="2803" y="2306"/>
                  </a:lnTo>
                  <a:lnTo>
                    <a:pt x="2780" y="2306"/>
                  </a:lnTo>
                  <a:lnTo>
                    <a:pt x="2780" y="2300"/>
                  </a:lnTo>
                  <a:close/>
                  <a:moveTo>
                    <a:pt x="2820" y="2300"/>
                  </a:moveTo>
                  <a:lnTo>
                    <a:pt x="2843" y="2300"/>
                  </a:lnTo>
                  <a:lnTo>
                    <a:pt x="2843" y="2306"/>
                  </a:lnTo>
                  <a:lnTo>
                    <a:pt x="2820" y="2306"/>
                  </a:lnTo>
                  <a:lnTo>
                    <a:pt x="2820" y="2300"/>
                  </a:lnTo>
                  <a:close/>
                  <a:moveTo>
                    <a:pt x="2861" y="2300"/>
                  </a:moveTo>
                  <a:lnTo>
                    <a:pt x="2884" y="2300"/>
                  </a:lnTo>
                  <a:lnTo>
                    <a:pt x="2884" y="2306"/>
                  </a:lnTo>
                  <a:lnTo>
                    <a:pt x="2861" y="2306"/>
                  </a:lnTo>
                  <a:lnTo>
                    <a:pt x="2861" y="2300"/>
                  </a:lnTo>
                  <a:close/>
                  <a:moveTo>
                    <a:pt x="2901" y="2300"/>
                  </a:moveTo>
                  <a:lnTo>
                    <a:pt x="2924" y="2300"/>
                  </a:lnTo>
                  <a:lnTo>
                    <a:pt x="2924" y="2306"/>
                  </a:lnTo>
                  <a:lnTo>
                    <a:pt x="2901" y="2306"/>
                  </a:lnTo>
                  <a:lnTo>
                    <a:pt x="2901" y="2300"/>
                  </a:lnTo>
                  <a:close/>
                  <a:moveTo>
                    <a:pt x="2941" y="2300"/>
                  </a:moveTo>
                  <a:lnTo>
                    <a:pt x="2964" y="2300"/>
                  </a:lnTo>
                  <a:lnTo>
                    <a:pt x="2964" y="2306"/>
                  </a:lnTo>
                  <a:lnTo>
                    <a:pt x="2941" y="2306"/>
                  </a:lnTo>
                  <a:lnTo>
                    <a:pt x="2941" y="2300"/>
                  </a:lnTo>
                  <a:close/>
                  <a:moveTo>
                    <a:pt x="2981" y="2300"/>
                  </a:moveTo>
                  <a:lnTo>
                    <a:pt x="3004" y="2300"/>
                  </a:lnTo>
                  <a:lnTo>
                    <a:pt x="3004" y="2306"/>
                  </a:lnTo>
                  <a:lnTo>
                    <a:pt x="2981" y="2306"/>
                  </a:lnTo>
                  <a:lnTo>
                    <a:pt x="2981" y="2300"/>
                  </a:lnTo>
                  <a:close/>
                  <a:moveTo>
                    <a:pt x="3022" y="2300"/>
                  </a:moveTo>
                  <a:lnTo>
                    <a:pt x="3045" y="2300"/>
                  </a:lnTo>
                  <a:lnTo>
                    <a:pt x="3045" y="2306"/>
                  </a:lnTo>
                  <a:lnTo>
                    <a:pt x="3022" y="2306"/>
                  </a:lnTo>
                  <a:lnTo>
                    <a:pt x="3022" y="2300"/>
                  </a:lnTo>
                  <a:close/>
                  <a:moveTo>
                    <a:pt x="3062" y="2300"/>
                  </a:moveTo>
                  <a:lnTo>
                    <a:pt x="3085" y="2300"/>
                  </a:lnTo>
                  <a:lnTo>
                    <a:pt x="3085" y="2306"/>
                  </a:lnTo>
                  <a:lnTo>
                    <a:pt x="3062" y="2306"/>
                  </a:lnTo>
                  <a:lnTo>
                    <a:pt x="3062" y="2300"/>
                  </a:lnTo>
                  <a:close/>
                  <a:moveTo>
                    <a:pt x="3102" y="2300"/>
                  </a:moveTo>
                  <a:lnTo>
                    <a:pt x="3110" y="2300"/>
                  </a:lnTo>
                  <a:lnTo>
                    <a:pt x="3110" y="2306"/>
                  </a:lnTo>
                  <a:lnTo>
                    <a:pt x="3102" y="2306"/>
                  </a:lnTo>
                  <a:lnTo>
                    <a:pt x="3102" y="2300"/>
                  </a:lnTo>
                  <a:close/>
                  <a:moveTo>
                    <a:pt x="0" y="2012"/>
                  </a:moveTo>
                  <a:lnTo>
                    <a:pt x="23" y="2012"/>
                  </a:lnTo>
                  <a:lnTo>
                    <a:pt x="23" y="2018"/>
                  </a:lnTo>
                  <a:lnTo>
                    <a:pt x="0" y="2018"/>
                  </a:lnTo>
                  <a:lnTo>
                    <a:pt x="0" y="2012"/>
                  </a:lnTo>
                  <a:close/>
                  <a:moveTo>
                    <a:pt x="40" y="2012"/>
                  </a:moveTo>
                  <a:lnTo>
                    <a:pt x="63" y="2012"/>
                  </a:lnTo>
                  <a:lnTo>
                    <a:pt x="63" y="2018"/>
                  </a:lnTo>
                  <a:lnTo>
                    <a:pt x="40" y="2018"/>
                  </a:lnTo>
                  <a:lnTo>
                    <a:pt x="40" y="2012"/>
                  </a:lnTo>
                  <a:close/>
                  <a:moveTo>
                    <a:pt x="80" y="2012"/>
                  </a:moveTo>
                  <a:lnTo>
                    <a:pt x="103" y="2012"/>
                  </a:lnTo>
                  <a:lnTo>
                    <a:pt x="103" y="2018"/>
                  </a:lnTo>
                  <a:lnTo>
                    <a:pt x="80" y="2018"/>
                  </a:lnTo>
                  <a:lnTo>
                    <a:pt x="80" y="2012"/>
                  </a:lnTo>
                  <a:close/>
                  <a:moveTo>
                    <a:pt x="120" y="2012"/>
                  </a:moveTo>
                  <a:lnTo>
                    <a:pt x="143" y="2012"/>
                  </a:lnTo>
                  <a:lnTo>
                    <a:pt x="143" y="2018"/>
                  </a:lnTo>
                  <a:lnTo>
                    <a:pt x="120" y="2018"/>
                  </a:lnTo>
                  <a:lnTo>
                    <a:pt x="120" y="2012"/>
                  </a:lnTo>
                  <a:close/>
                  <a:moveTo>
                    <a:pt x="161" y="2012"/>
                  </a:moveTo>
                  <a:lnTo>
                    <a:pt x="184" y="2012"/>
                  </a:lnTo>
                  <a:lnTo>
                    <a:pt x="184" y="2018"/>
                  </a:lnTo>
                  <a:lnTo>
                    <a:pt x="161" y="2018"/>
                  </a:lnTo>
                  <a:lnTo>
                    <a:pt x="161" y="2012"/>
                  </a:lnTo>
                  <a:close/>
                  <a:moveTo>
                    <a:pt x="201" y="2012"/>
                  </a:moveTo>
                  <a:lnTo>
                    <a:pt x="224" y="2012"/>
                  </a:lnTo>
                  <a:lnTo>
                    <a:pt x="224" y="2018"/>
                  </a:lnTo>
                  <a:lnTo>
                    <a:pt x="201" y="2018"/>
                  </a:lnTo>
                  <a:lnTo>
                    <a:pt x="201" y="2012"/>
                  </a:lnTo>
                  <a:close/>
                  <a:moveTo>
                    <a:pt x="241" y="2012"/>
                  </a:moveTo>
                  <a:lnTo>
                    <a:pt x="264" y="2012"/>
                  </a:lnTo>
                  <a:lnTo>
                    <a:pt x="264" y="2018"/>
                  </a:lnTo>
                  <a:lnTo>
                    <a:pt x="241" y="2018"/>
                  </a:lnTo>
                  <a:lnTo>
                    <a:pt x="241" y="2012"/>
                  </a:lnTo>
                  <a:close/>
                  <a:moveTo>
                    <a:pt x="282" y="2012"/>
                  </a:moveTo>
                  <a:lnTo>
                    <a:pt x="305" y="2012"/>
                  </a:lnTo>
                  <a:lnTo>
                    <a:pt x="305" y="2018"/>
                  </a:lnTo>
                  <a:lnTo>
                    <a:pt x="282" y="2018"/>
                  </a:lnTo>
                  <a:lnTo>
                    <a:pt x="282" y="2012"/>
                  </a:lnTo>
                  <a:close/>
                  <a:moveTo>
                    <a:pt x="322" y="2012"/>
                  </a:moveTo>
                  <a:lnTo>
                    <a:pt x="345" y="2012"/>
                  </a:lnTo>
                  <a:lnTo>
                    <a:pt x="345" y="2018"/>
                  </a:lnTo>
                  <a:lnTo>
                    <a:pt x="322" y="2018"/>
                  </a:lnTo>
                  <a:lnTo>
                    <a:pt x="322" y="2012"/>
                  </a:lnTo>
                  <a:close/>
                  <a:moveTo>
                    <a:pt x="362" y="2012"/>
                  </a:moveTo>
                  <a:lnTo>
                    <a:pt x="385" y="2012"/>
                  </a:lnTo>
                  <a:lnTo>
                    <a:pt x="385" y="2018"/>
                  </a:lnTo>
                  <a:lnTo>
                    <a:pt x="362" y="2018"/>
                  </a:lnTo>
                  <a:lnTo>
                    <a:pt x="362" y="2012"/>
                  </a:lnTo>
                  <a:close/>
                  <a:moveTo>
                    <a:pt x="403" y="2012"/>
                  </a:moveTo>
                  <a:lnTo>
                    <a:pt x="426" y="2012"/>
                  </a:lnTo>
                  <a:lnTo>
                    <a:pt x="426" y="2018"/>
                  </a:lnTo>
                  <a:lnTo>
                    <a:pt x="403" y="2018"/>
                  </a:lnTo>
                  <a:lnTo>
                    <a:pt x="403" y="2012"/>
                  </a:lnTo>
                  <a:close/>
                  <a:moveTo>
                    <a:pt x="443" y="2012"/>
                  </a:moveTo>
                  <a:lnTo>
                    <a:pt x="466" y="2012"/>
                  </a:lnTo>
                  <a:lnTo>
                    <a:pt x="466" y="2018"/>
                  </a:lnTo>
                  <a:lnTo>
                    <a:pt x="443" y="2018"/>
                  </a:lnTo>
                  <a:lnTo>
                    <a:pt x="443" y="2012"/>
                  </a:lnTo>
                  <a:close/>
                  <a:moveTo>
                    <a:pt x="483" y="2012"/>
                  </a:moveTo>
                  <a:lnTo>
                    <a:pt x="506" y="2012"/>
                  </a:lnTo>
                  <a:lnTo>
                    <a:pt x="506" y="2018"/>
                  </a:lnTo>
                  <a:lnTo>
                    <a:pt x="483" y="2018"/>
                  </a:lnTo>
                  <a:lnTo>
                    <a:pt x="483" y="2012"/>
                  </a:lnTo>
                  <a:close/>
                  <a:moveTo>
                    <a:pt x="523" y="2012"/>
                  </a:moveTo>
                  <a:lnTo>
                    <a:pt x="546" y="2012"/>
                  </a:lnTo>
                  <a:lnTo>
                    <a:pt x="546" y="2018"/>
                  </a:lnTo>
                  <a:lnTo>
                    <a:pt x="523" y="2018"/>
                  </a:lnTo>
                  <a:lnTo>
                    <a:pt x="523" y="2012"/>
                  </a:lnTo>
                  <a:close/>
                  <a:moveTo>
                    <a:pt x="564" y="2012"/>
                  </a:moveTo>
                  <a:lnTo>
                    <a:pt x="587" y="2012"/>
                  </a:lnTo>
                  <a:lnTo>
                    <a:pt x="587" y="2018"/>
                  </a:lnTo>
                  <a:lnTo>
                    <a:pt x="564" y="2018"/>
                  </a:lnTo>
                  <a:lnTo>
                    <a:pt x="564" y="2012"/>
                  </a:lnTo>
                  <a:close/>
                  <a:moveTo>
                    <a:pt x="604" y="2012"/>
                  </a:moveTo>
                  <a:lnTo>
                    <a:pt x="627" y="2012"/>
                  </a:lnTo>
                  <a:lnTo>
                    <a:pt x="627" y="2018"/>
                  </a:lnTo>
                  <a:lnTo>
                    <a:pt x="604" y="2018"/>
                  </a:lnTo>
                  <a:lnTo>
                    <a:pt x="604" y="2012"/>
                  </a:lnTo>
                  <a:close/>
                  <a:moveTo>
                    <a:pt x="644" y="2012"/>
                  </a:moveTo>
                  <a:lnTo>
                    <a:pt x="667" y="2012"/>
                  </a:lnTo>
                  <a:lnTo>
                    <a:pt x="667" y="2018"/>
                  </a:lnTo>
                  <a:lnTo>
                    <a:pt x="644" y="2018"/>
                  </a:lnTo>
                  <a:lnTo>
                    <a:pt x="644" y="2012"/>
                  </a:lnTo>
                  <a:close/>
                  <a:moveTo>
                    <a:pt x="685" y="2012"/>
                  </a:moveTo>
                  <a:lnTo>
                    <a:pt x="708" y="2012"/>
                  </a:lnTo>
                  <a:lnTo>
                    <a:pt x="708" y="2018"/>
                  </a:lnTo>
                  <a:lnTo>
                    <a:pt x="685" y="2018"/>
                  </a:lnTo>
                  <a:lnTo>
                    <a:pt x="685" y="2012"/>
                  </a:lnTo>
                  <a:close/>
                  <a:moveTo>
                    <a:pt x="725" y="2012"/>
                  </a:moveTo>
                  <a:lnTo>
                    <a:pt x="748" y="2012"/>
                  </a:lnTo>
                  <a:lnTo>
                    <a:pt x="748" y="2018"/>
                  </a:lnTo>
                  <a:lnTo>
                    <a:pt x="725" y="2018"/>
                  </a:lnTo>
                  <a:lnTo>
                    <a:pt x="725" y="2012"/>
                  </a:lnTo>
                  <a:close/>
                  <a:moveTo>
                    <a:pt x="765" y="2012"/>
                  </a:moveTo>
                  <a:lnTo>
                    <a:pt x="788" y="2012"/>
                  </a:lnTo>
                  <a:lnTo>
                    <a:pt x="788" y="2018"/>
                  </a:lnTo>
                  <a:lnTo>
                    <a:pt x="765" y="2018"/>
                  </a:lnTo>
                  <a:lnTo>
                    <a:pt x="765" y="2012"/>
                  </a:lnTo>
                  <a:close/>
                  <a:moveTo>
                    <a:pt x="805" y="2012"/>
                  </a:moveTo>
                  <a:lnTo>
                    <a:pt x="828" y="2012"/>
                  </a:lnTo>
                  <a:lnTo>
                    <a:pt x="828" y="2018"/>
                  </a:lnTo>
                  <a:lnTo>
                    <a:pt x="805" y="2018"/>
                  </a:lnTo>
                  <a:lnTo>
                    <a:pt x="805" y="2012"/>
                  </a:lnTo>
                  <a:close/>
                  <a:moveTo>
                    <a:pt x="846" y="2012"/>
                  </a:moveTo>
                  <a:lnTo>
                    <a:pt x="869" y="2012"/>
                  </a:lnTo>
                  <a:lnTo>
                    <a:pt x="869" y="2018"/>
                  </a:lnTo>
                  <a:lnTo>
                    <a:pt x="846" y="2018"/>
                  </a:lnTo>
                  <a:lnTo>
                    <a:pt x="846" y="2012"/>
                  </a:lnTo>
                  <a:close/>
                  <a:moveTo>
                    <a:pt x="886" y="2012"/>
                  </a:moveTo>
                  <a:lnTo>
                    <a:pt x="909" y="2012"/>
                  </a:lnTo>
                  <a:lnTo>
                    <a:pt x="909" y="2018"/>
                  </a:lnTo>
                  <a:lnTo>
                    <a:pt x="886" y="2018"/>
                  </a:lnTo>
                  <a:lnTo>
                    <a:pt x="886" y="2012"/>
                  </a:lnTo>
                  <a:close/>
                  <a:moveTo>
                    <a:pt x="926" y="2012"/>
                  </a:moveTo>
                  <a:lnTo>
                    <a:pt x="949" y="2012"/>
                  </a:lnTo>
                  <a:lnTo>
                    <a:pt x="949" y="2018"/>
                  </a:lnTo>
                  <a:lnTo>
                    <a:pt x="926" y="2018"/>
                  </a:lnTo>
                  <a:lnTo>
                    <a:pt x="926" y="2012"/>
                  </a:lnTo>
                  <a:close/>
                  <a:moveTo>
                    <a:pt x="967" y="2012"/>
                  </a:moveTo>
                  <a:lnTo>
                    <a:pt x="990" y="2012"/>
                  </a:lnTo>
                  <a:lnTo>
                    <a:pt x="990" y="2018"/>
                  </a:lnTo>
                  <a:lnTo>
                    <a:pt x="967" y="2018"/>
                  </a:lnTo>
                  <a:lnTo>
                    <a:pt x="967" y="2012"/>
                  </a:lnTo>
                  <a:close/>
                  <a:moveTo>
                    <a:pt x="1007" y="2012"/>
                  </a:moveTo>
                  <a:lnTo>
                    <a:pt x="1030" y="2012"/>
                  </a:lnTo>
                  <a:lnTo>
                    <a:pt x="1030" y="2018"/>
                  </a:lnTo>
                  <a:lnTo>
                    <a:pt x="1007" y="2018"/>
                  </a:lnTo>
                  <a:lnTo>
                    <a:pt x="1007" y="2012"/>
                  </a:lnTo>
                  <a:close/>
                  <a:moveTo>
                    <a:pt x="1047" y="2012"/>
                  </a:moveTo>
                  <a:lnTo>
                    <a:pt x="1070" y="2012"/>
                  </a:lnTo>
                  <a:lnTo>
                    <a:pt x="1070" y="2018"/>
                  </a:lnTo>
                  <a:lnTo>
                    <a:pt x="1047" y="2018"/>
                  </a:lnTo>
                  <a:lnTo>
                    <a:pt x="1047" y="2012"/>
                  </a:lnTo>
                  <a:close/>
                  <a:moveTo>
                    <a:pt x="1088" y="2012"/>
                  </a:moveTo>
                  <a:lnTo>
                    <a:pt x="1111" y="2012"/>
                  </a:lnTo>
                  <a:lnTo>
                    <a:pt x="1111" y="2018"/>
                  </a:lnTo>
                  <a:lnTo>
                    <a:pt x="1088" y="2018"/>
                  </a:lnTo>
                  <a:lnTo>
                    <a:pt x="1088" y="2012"/>
                  </a:lnTo>
                  <a:close/>
                  <a:moveTo>
                    <a:pt x="1128" y="2012"/>
                  </a:moveTo>
                  <a:lnTo>
                    <a:pt x="1151" y="2012"/>
                  </a:lnTo>
                  <a:lnTo>
                    <a:pt x="1151" y="2018"/>
                  </a:lnTo>
                  <a:lnTo>
                    <a:pt x="1128" y="2018"/>
                  </a:lnTo>
                  <a:lnTo>
                    <a:pt x="1128" y="2012"/>
                  </a:lnTo>
                  <a:close/>
                  <a:moveTo>
                    <a:pt x="1168" y="2012"/>
                  </a:moveTo>
                  <a:lnTo>
                    <a:pt x="1191" y="2012"/>
                  </a:lnTo>
                  <a:lnTo>
                    <a:pt x="1191" y="2018"/>
                  </a:lnTo>
                  <a:lnTo>
                    <a:pt x="1168" y="2018"/>
                  </a:lnTo>
                  <a:lnTo>
                    <a:pt x="1168" y="2012"/>
                  </a:lnTo>
                  <a:close/>
                  <a:moveTo>
                    <a:pt x="1208" y="2012"/>
                  </a:moveTo>
                  <a:lnTo>
                    <a:pt x="1231" y="2012"/>
                  </a:lnTo>
                  <a:lnTo>
                    <a:pt x="1231" y="2018"/>
                  </a:lnTo>
                  <a:lnTo>
                    <a:pt x="1208" y="2018"/>
                  </a:lnTo>
                  <a:lnTo>
                    <a:pt x="1208" y="2012"/>
                  </a:lnTo>
                  <a:close/>
                  <a:moveTo>
                    <a:pt x="1249" y="2012"/>
                  </a:moveTo>
                  <a:lnTo>
                    <a:pt x="1272" y="2012"/>
                  </a:lnTo>
                  <a:lnTo>
                    <a:pt x="1272" y="2018"/>
                  </a:lnTo>
                  <a:lnTo>
                    <a:pt x="1249" y="2018"/>
                  </a:lnTo>
                  <a:lnTo>
                    <a:pt x="1249" y="2012"/>
                  </a:lnTo>
                  <a:close/>
                  <a:moveTo>
                    <a:pt x="1289" y="2012"/>
                  </a:moveTo>
                  <a:lnTo>
                    <a:pt x="1312" y="2012"/>
                  </a:lnTo>
                  <a:lnTo>
                    <a:pt x="1312" y="2018"/>
                  </a:lnTo>
                  <a:lnTo>
                    <a:pt x="1289" y="2018"/>
                  </a:lnTo>
                  <a:lnTo>
                    <a:pt x="1289" y="2012"/>
                  </a:lnTo>
                  <a:close/>
                  <a:moveTo>
                    <a:pt x="1329" y="2012"/>
                  </a:moveTo>
                  <a:lnTo>
                    <a:pt x="1352" y="2012"/>
                  </a:lnTo>
                  <a:lnTo>
                    <a:pt x="1352" y="2018"/>
                  </a:lnTo>
                  <a:lnTo>
                    <a:pt x="1329" y="2018"/>
                  </a:lnTo>
                  <a:lnTo>
                    <a:pt x="1329" y="2012"/>
                  </a:lnTo>
                  <a:close/>
                  <a:moveTo>
                    <a:pt x="1370" y="2012"/>
                  </a:moveTo>
                  <a:lnTo>
                    <a:pt x="1393" y="2012"/>
                  </a:lnTo>
                  <a:lnTo>
                    <a:pt x="1393" y="2018"/>
                  </a:lnTo>
                  <a:lnTo>
                    <a:pt x="1370" y="2018"/>
                  </a:lnTo>
                  <a:lnTo>
                    <a:pt x="1370" y="2012"/>
                  </a:lnTo>
                  <a:close/>
                  <a:moveTo>
                    <a:pt x="1410" y="2012"/>
                  </a:moveTo>
                  <a:lnTo>
                    <a:pt x="1433" y="2012"/>
                  </a:lnTo>
                  <a:lnTo>
                    <a:pt x="1433" y="2018"/>
                  </a:lnTo>
                  <a:lnTo>
                    <a:pt x="1410" y="2018"/>
                  </a:lnTo>
                  <a:lnTo>
                    <a:pt x="1410" y="2012"/>
                  </a:lnTo>
                  <a:close/>
                  <a:moveTo>
                    <a:pt x="1450" y="2012"/>
                  </a:moveTo>
                  <a:lnTo>
                    <a:pt x="1473" y="2012"/>
                  </a:lnTo>
                  <a:lnTo>
                    <a:pt x="1473" y="2018"/>
                  </a:lnTo>
                  <a:lnTo>
                    <a:pt x="1450" y="2018"/>
                  </a:lnTo>
                  <a:lnTo>
                    <a:pt x="1450" y="2012"/>
                  </a:lnTo>
                  <a:close/>
                  <a:moveTo>
                    <a:pt x="1490" y="2012"/>
                  </a:moveTo>
                  <a:lnTo>
                    <a:pt x="1514" y="2012"/>
                  </a:lnTo>
                  <a:lnTo>
                    <a:pt x="1514" y="2018"/>
                  </a:lnTo>
                  <a:lnTo>
                    <a:pt x="1490" y="2018"/>
                  </a:lnTo>
                  <a:lnTo>
                    <a:pt x="1490" y="2012"/>
                  </a:lnTo>
                  <a:close/>
                  <a:moveTo>
                    <a:pt x="1531" y="2012"/>
                  </a:moveTo>
                  <a:lnTo>
                    <a:pt x="1554" y="2012"/>
                  </a:lnTo>
                  <a:lnTo>
                    <a:pt x="1554" y="2018"/>
                  </a:lnTo>
                  <a:lnTo>
                    <a:pt x="1531" y="2018"/>
                  </a:lnTo>
                  <a:lnTo>
                    <a:pt x="1531" y="2012"/>
                  </a:lnTo>
                  <a:close/>
                  <a:moveTo>
                    <a:pt x="1571" y="2012"/>
                  </a:moveTo>
                  <a:lnTo>
                    <a:pt x="1594" y="2012"/>
                  </a:lnTo>
                  <a:lnTo>
                    <a:pt x="1594" y="2018"/>
                  </a:lnTo>
                  <a:lnTo>
                    <a:pt x="1571" y="2018"/>
                  </a:lnTo>
                  <a:lnTo>
                    <a:pt x="1571" y="2012"/>
                  </a:lnTo>
                  <a:close/>
                  <a:moveTo>
                    <a:pt x="1611" y="2012"/>
                  </a:moveTo>
                  <a:lnTo>
                    <a:pt x="1634" y="2012"/>
                  </a:lnTo>
                  <a:lnTo>
                    <a:pt x="1634" y="2018"/>
                  </a:lnTo>
                  <a:lnTo>
                    <a:pt x="1611" y="2018"/>
                  </a:lnTo>
                  <a:lnTo>
                    <a:pt x="1611" y="2012"/>
                  </a:lnTo>
                  <a:close/>
                  <a:moveTo>
                    <a:pt x="1652" y="2012"/>
                  </a:moveTo>
                  <a:lnTo>
                    <a:pt x="1675" y="2012"/>
                  </a:lnTo>
                  <a:lnTo>
                    <a:pt x="1675" y="2018"/>
                  </a:lnTo>
                  <a:lnTo>
                    <a:pt x="1652" y="2018"/>
                  </a:lnTo>
                  <a:lnTo>
                    <a:pt x="1652" y="2012"/>
                  </a:lnTo>
                  <a:close/>
                  <a:moveTo>
                    <a:pt x="1692" y="2012"/>
                  </a:moveTo>
                  <a:lnTo>
                    <a:pt x="1715" y="2012"/>
                  </a:lnTo>
                  <a:lnTo>
                    <a:pt x="1715" y="2018"/>
                  </a:lnTo>
                  <a:lnTo>
                    <a:pt x="1692" y="2018"/>
                  </a:lnTo>
                  <a:lnTo>
                    <a:pt x="1692" y="2012"/>
                  </a:lnTo>
                  <a:close/>
                  <a:moveTo>
                    <a:pt x="1732" y="2012"/>
                  </a:moveTo>
                  <a:lnTo>
                    <a:pt x="1755" y="2012"/>
                  </a:lnTo>
                  <a:lnTo>
                    <a:pt x="1755" y="2018"/>
                  </a:lnTo>
                  <a:lnTo>
                    <a:pt x="1732" y="2018"/>
                  </a:lnTo>
                  <a:lnTo>
                    <a:pt x="1732" y="2012"/>
                  </a:lnTo>
                  <a:close/>
                  <a:moveTo>
                    <a:pt x="1773" y="2012"/>
                  </a:moveTo>
                  <a:lnTo>
                    <a:pt x="1796" y="2012"/>
                  </a:lnTo>
                  <a:lnTo>
                    <a:pt x="1796" y="2018"/>
                  </a:lnTo>
                  <a:lnTo>
                    <a:pt x="1773" y="2018"/>
                  </a:lnTo>
                  <a:lnTo>
                    <a:pt x="1773" y="2012"/>
                  </a:lnTo>
                  <a:close/>
                  <a:moveTo>
                    <a:pt x="1813" y="2012"/>
                  </a:moveTo>
                  <a:lnTo>
                    <a:pt x="1836" y="2012"/>
                  </a:lnTo>
                  <a:lnTo>
                    <a:pt x="1836" y="2018"/>
                  </a:lnTo>
                  <a:lnTo>
                    <a:pt x="1813" y="2018"/>
                  </a:lnTo>
                  <a:lnTo>
                    <a:pt x="1813" y="2012"/>
                  </a:lnTo>
                  <a:close/>
                  <a:moveTo>
                    <a:pt x="1853" y="2012"/>
                  </a:moveTo>
                  <a:lnTo>
                    <a:pt x="1876" y="2012"/>
                  </a:lnTo>
                  <a:lnTo>
                    <a:pt x="1876" y="2018"/>
                  </a:lnTo>
                  <a:lnTo>
                    <a:pt x="1853" y="2018"/>
                  </a:lnTo>
                  <a:lnTo>
                    <a:pt x="1853" y="2012"/>
                  </a:lnTo>
                  <a:close/>
                  <a:moveTo>
                    <a:pt x="1893" y="2012"/>
                  </a:moveTo>
                  <a:lnTo>
                    <a:pt x="1916" y="2012"/>
                  </a:lnTo>
                  <a:lnTo>
                    <a:pt x="1916" y="2018"/>
                  </a:lnTo>
                  <a:lnTo>
                    <a:pt x="1893" y="2018"/>
                  </a:lnTo>
                  <a:lnTo>
                    <a:pt x="1893" y="2012"/>
                  </a:lnTo>
                  <a:close/>
                  <a:moveTo>
                    <a:pt x="1934" y="2012"/>
                  </a:moveTo>
                  <a:lnTo>
                    <a:pt x="1957" y="2012"/>
                  </a:lnTo>
                  <a:lnTo>
                    <a:pt x="1957" y="2018"/>
                  </a:lnTo>
                  <a:lnTo>
                    <a:pt x="1934" y="2018"/>
                  </a:lnTo>
                  <a:lnTo>
                    <a:pt x="1934" y="2012"/>
                  </a:lnTo>
                  <a:close/>
                  <a:moveTo>
                    <a:pt x="1974" y="2012"/>
                  </a:moveTo>
                  <a:lnTo>
                    <a:pt x="1997" y="2012"/>
                  </a:lnTo>
                  <a:lnTo>
                    <a:pt x="1997" y="2018"/>
                  </a:lnTo>
                  <a:lnTo>
                    <a:pt x="1974" y="2018"/>
                  </a:lnTo>
                  <a:lnTo>
                    <a:pt x="1974" y="2012"/>
                  </a:lnTo>
                  <a:close/>
                  <a:moveTo>
                    <a:pt x="2014" y="2012"/>
                  </a:moveTo>
                  <a:lnTo>
                    <a:pt x="2037" y="2012"/>
                  </a:lnTo>
                  <a:lnTo>
                    <a:pt x="2037" y="2018"/>
                  </a:lnTo>
                  <a:lnTo>
                    <a:pt x="2014" y="2018"/>
                  </a:lnTo>
                  <a:lnTo>
                    <a:pt x="2014" y="2012"/>
                  </a:lnTo>
                  <a:close/>
                  <a:moveTo>
                    <a:pt x="2055" y="2012"/>
                  </a:moveTo>
                  <a:lnTo>
                    <a:pt x="2078" y="2012"/>
                  </a:lnTo>
                  <a:lnTo>
                    <a:pt x="2078" y="2018"/>
                  </a:lnTo>
                  <a:lnTo>
                    <a:pt x="2055" y="2018"/>
                  </a:lnTo>
                  <a:lnTo>
                    <a:pt x="2055" y="2012"/>
                  </a:lnTo>
                  <a:close/>
                  <a:moveTo>
                    <a:pt x="2095" y="2012"/>
                  </a:moveTo>
                  <a:lnTo>
                    <a:pt x="2118" y="2012"/>
                  </a:lnTo>
                  <a:lnTo>
                    <a:pt x="2118" y="2018"/>
                  </a:lnTo>
                  <a:lnTo>
                    <a:pt x="2095" y="2018"/>
                  </a:lnTo>
                  <a:lnTo>
                    <a:pt x="2095" y="2012"/>
                  </a:lnTo>
                  <a:close/>
                  <a:moveTo>
                    <a:pt x="2135" y="2012"/>
                  </a:moveTo>
                  <a:lnTo>
                    <a:pt x="2158" y="2012"/>
                  </a:lnTo>
                  <a:lnTo>
                    <a:pt x="2158" y="2018"/>
                  </a:lnTo>
                  <a:lnTo>
                    <a:pt x="2135" y="2018"/>
                  </a:lnTo>
                  <a:lnTo>
                    <a:pt x="2135" y="2012"/>
                  </a:lnTo>
                  <a:close/>
                  <a:moveTo>
                    <a:pt x="2176" y="2012"/>
                  </a:moveTo>
                  <a:lnTo>
                    <a:pt x="2199" y="2012"/>
                  </a:lnTo>
                  <a:lnTo>
                    <a:pt x="2199" y="2018"/>
                  </a:lnTo>
                  <a:lnTo>
                    <a:pt x="2176" y="2018"/>
                  </a:lnTo>
                  <a:lnTo>
                    <a:pt x="2176" y="2012"/>
                  </a:lnTo>
                  <a:close/>
                  <a:moveTo>
                    <a:pt x="2216" y="2012"/>
                  </a:moveTo>
                  <a:lnTo>
                    <a:pt x="2239" y="2012"/>
                  </a:lnTo>
                  <a:lnTo>
                    <a:pt x="2239" y="2018"/>
                  </a:lnTo>
                  <a:lnTo>
                    <a:pt x="2216" y="2018"/>
                  </a:lnTo>
                  <a:lnTo>
                    <a:pt x="2216" y="2012"/>
                  </a:lnTo>
                  <a:close/>
                  <a:moveTo>
                    <a:pt x="2256" y="2012"/>
                  </a:moveTo>
                  <a:lnTo>
                    <a:pt x="2279" y="2012"/>
                  </a:lnTo>
                  <a:lnTo>
                    <a:pt x="2279" y="2018"/>
                  </a:lnTo>
                  <a:lnTo>
                    <a:pt x="2256" y="2018"/>
                  </a:lnTo>
                  <a:lnTo>
                    <a:pt x="2256" y="2012"/>
                  </a:lnTo>
                  <a:close/>
                  <a:moveTo>
                    <a:pt x="2296" y="2012"/>
                  </a:moveTo>
                  <a:lnTo>
                    <a:pt x="2319" y="2012"/>
                  </a:lnTo>
                  <a:lnTo>
                    <a:pt x="2319" y="2018"/>
                  </a:lnTo>
                  <a:lnTo>
                    <a:pt x="2296" y="2018"/>
                  </a:lnTo>
                  <a:lnTo>
                    <a:pt x="2296" y="2012"/>
                  </a:lnTo>
                  <a:close/>
                  <a:moveTo>
                    <a:pt x="2337" y="2012"/>
                  </a:moveTo>
                  <a:lnTo>
                    <a:pt x="2360" y="2012"/>
                  </a:lnTo>
                  <a:lnTo>
                    <a:pt x="2360" y="2018"/>
                  </a:lnTo>
                  <a:lnTo>
                    <a:pt x="2337" y="2018"/>
                  </a:lnTo>
                  <a:lnTo>
                    <a:pt x="2337" y="2012"/>
                  </a:lnTo>
                  <a:close/>
                  <a:moveTo>
                    <a:pt x="2377" y="2012"/>
                  </a:moveTo>
                  <a:lnTo>
                    <a:pt x="2400" y="2012"/>
                  </a:lnTo>
                  <a:lnTo>
                    <a:pt x="2400" y="2018"/>
                  </a:lnTo>
                  <a:lnTo>
                    <a:pt x="2377" y="2018"/>
                  </a:lnTo>
                  <a:lnTo>
                    <a:pt x="2377" y="2012"/>
                  </a:lnTo>
                  <a:close/>
                  <a:moveTo>
                    <a:pt x="2417" y="2012"/>
                  </a:moveTo>
                  <a:lnTo>
                    <a:pt x="2440" y="2012"/>
                  </a:lnTo>
                  <a:lnTo>
                    <a:pt x="2440" y="2018"/>
                  </a:lnTo>
                  <a:lnTo>
                    <a:pt x="2417" y="2018"/>
                  </a:lnTo>
                  <a:lnTo>
                    <a:pt x="2417" y="2012"/>
                  </a:lnTo>
                  <a:close/>
                  <a:moveTo>
                    <a:pt x="2458" y="2012"/>
                  </a:moveTo>
                  <a:lnTo>
                    <a:pt x="2481" y="2012"/>
                  </a:lnTo>
                  <a:lnTo>
                    <a:pt x="2481" y="2018"/>
                  </a:lnTo>
                  <a:lnTo>
                    <a:pt x="2458" y="2018"/>
                  </a:lnTo>
                  <a:lnTo>
                    <a:pt x="2458" y="2012"/>
                  </a:lnTo>
                  <a:close/>
                  <a:moveTo>
                    <a:pt x="2498" y="2012"/>
                  </a:moveTo>
                  <a:lnTo>
                    <a:pt x="2521" y="2012"/>
                  </a:lnTo>
                  <a:lnTo>
                    <a:pt x="2521" y="2018"/>
                  </a:lnTo>
                  <a:lnTo>
                    <a:pt x="2498" y="2018"/>
                  </a:lnTo>
                  <a:lnTo>
                    <a:pt x="2498" y="2012"/>
                  </a:lnTo>
                  <a:close/>
                  <a:moveTo>
                    <a:pt x="2538" y="2012"/>
                  </a:moveTo>
                  <a:lnTo>
                    <a:pt x="2561" y="2012"/>
                  </a:lnTo>
                  <a:lnTo>
                    <a:pt x="2561" y="2018"/>
                  </a:lnTo>
                  <a:lnTo>
                    <a:pt x="2538" y="2018"/>
                  </a:lnTo>
                  <a:lnTo>
                    <a:pt x="2538" y="2012"/>
                  </a:lnTo>
                  <a:close/>
                  <a:moveTo>
                    <a:pt x="2578" y="2012"/>
                  </a:moveTo>
                  <a:lnTo>
                    <a:pt x="2601" y="2012"/>
                  </a:lnTo>
                  <a:lnTo>
                    <a:pt x="2601" y="2018"/>
                  </a:lnTo>
                  <a:lnTo>
                    <a:pt x="2578" y="2018"/>
                  </a:lnTo>
                  <a:lnTo>
                    <a:pt x="2578" y="2012"/>
                  </a:lnTo>
                  <a:close/>
                  <a:moveTo>
                    <a:pt x="2619" y="2012"/>
                  </a:moveTo>
                  <a:lnTo>
                    <a:pt x="2642" y="2012"/>
                  </a:lnTo>
                  <a:lnTo>
                    <a:pt x="2642" y="2018"/>
                  </a:lnTo>
                  <a:lnTo>
                    <a:pt x="2619" y="2018"/>
                  </a:lnTo>
                  <a:lnTo>
                    <a:pt x="2619" y="2012"/>
                  </a:lnTo>
                  <a:close/>
                  <a:moveTo>
                    <a:pt x="2659" y="2012"/>
                  </a:moveTo>
                  <a:lnTo>
                    <a:pt x="2682" y="2012"/>
                  </a:lnTo>
                  <a:lnTo>
                    <a:pt x="2682" y="2018"/>
                  </a:lnTo>
                  <a:lnTo>
                    <a:pt x="2659" y="2018"/>
                  </a:lnTo>
                  <a:lnTo>
                    <a:pt x="2659" y="2012"/>
                  </a:lnTo>
                  <a:close/>
                  <a:moveTo>
                    <a:pt x="2699" y="2012"/>
                  </a:moveTo>
                  <a:lnTo>
                    <a:pt x="2722" y="2012"/>
                  </a:lnTo>
                  <a:lnTo>
                    <a:pt x="2722" y="2018"/>
                  </a:lnTo>
                  <a:lnTo>
                    <a:pt x="2699" y="2018"/>
                  </a:lnTo>
                  <a:lnTo>
                    <a:pt x="2699" y="2012"/>
                  </a:lnTo>
                  <a:close/>
                  <a:moveTo>
                    <a:pt x="2740" y="2012"/>
                  </a:moveTo>
                  <a:lnTo>
                    <a:pt x="2763" y="2012"/>
                  </a:lnTo>
                  <a:lnTo>
                    <a:pt x="2763" y="2018"/>
                  </a:lnTo>
                  <a:lnTo>
                    <a:pt x="2740" y="2018"/>
                  </a:lnTo>
                  <a:lnTo>
                    <a:pt x="2740" y="2012"/>
                  </a:lnTo>
                  <a:close/>
                  <a:moveTo>
                    <a:pt x="2780" y="2012"/>
                  </a:moveTo>
                  <a:lnTo>
                    <a:pt x="2803" y="2012"/>
                  </a:lnTo>
                  <a:lnTo>
                    <a:pt x="2803" y="2018"/>
                  </a:lnTo>
                  <a:lnTo>
                    <a:pt x="2780" y="2018"/>
                  </a:lnTo>
                  <a:lnTo>
                    <a:pt x="2780" y="2012"/>
                  </a:lnTo>
                  <a:close/>
                  <a:moveTo>
                    <a:pt x="2820" y="2012"/>
                  </a:moveTo>
                  <a:lnTo>
                    <a:pt x="2843" y="2012"/>
                  </a:lnTo>
                  <a:lnTo>
                    <a:pt x="2843" y="2018"/>
                  </a:lnTo>
                  <a:lnTo>
                    <a:pt x="2820" y="2018"/>
                  </a:lnTo>
                  <a:lnTo>
                    <a:pt x="2820" y="2012"/>
                  </a:lnTo>
                  <a:close/>
                  <a:moveTo>
                    <a:pt x="2861" y="2012"/>
                  </a:moveTo>
                  <a:lnTo>
                    <a:pt x="2884" y="2012"/>
                  </a:lnTo>
                  <a:lnTo>
                    <a:pt x="2884" y="2018"/>
                  </a:lnTo>
                  <a:lnTo>
                    <a:pt x="2861" y="2018"/>
                  </a:lnTo>
                  <a:lnTo>
                    <a:pt x="2861" y="2012"/>
                  </a:lnTo>
                  <a:close/>
                  <a:moveTo>
                    <a:pt x="2901" y="2012"/>
                  </a:moveTo>
                  <a:lnTo>
                    <a:pt x="2924" y="2012"/>
                  </a:lnTo>
                  <a:lnTo>
                    <a:pt x="2924" y="2018"/>
                  </a:lnTo>
                  <a:lnTo>
                    <a:pt x="2901" y="2018"/>
                  </a:lnTo>
                  <a:lnTo>
                    <a:pt x="2901" y="2012"/>
                  </a:lnTo>
                  <a:close/>
                  <a:moveTo>
                    <a:pt x="2941" y="2012"/>
                  </a:moveTo>
                  <a:lnTo>
                    <a:pt x="2964" y="2012"/>
                  </a:lnTo>
                  <a:lnTo>
                    <a:pt x="2964" y="2018"/>
                  </a:lnTo>
                  <a:lnTo>
                    <a:pt x="2941" y="2018"/>
                  </a:lnTo>
                  <a:lnTo>
                    <a:pt x="2941" y="2012"/>
                  </a:lnTo>
                  <a:close/>
                  <a:moveTo>
                    <a:pt x="2981" y="2012"/>
                  </a:moveTo>
                  <a:lnTo>
                    <a:pt x="3004" y="2012"/>
                  </a:lnTo>
                  <a:lnTo>
                    <a:pt x="3004" y="2018"/>
                  </a:lnTo>
                  <a:lnTo>
                    <a:pt x="2981" y="2018"/>
                  </a:lnTo>
                  <a:lnTo>
                    <a:pt x="2981" y="2012"/>
                  </a:lnTo>
                  <a:close/>
                  <a:moveTo>
                    <a:pt x="3022" y="2012"/>
                  </a:moveTo>
                  <a:lnTo>
                    <a:pt x="3045" y="2012"/>
                  </a:lnTo>
                  <a:lnTo>
                    <a:pt x="3045" y="2018"/>
                  </a:lnTo>
                  <a:lnTo>
                    <a:pt x="3022" y="2018"/>
                  </a:lnTo>
                  <a:lnTo>
                    <a:pt x="3022" y="2012"/>
                  </a:lnTo>
                  <a:close/>
                  <a:moveTo>
                    <a:pt x="3062" y="2012"/>
                  </a:moveTo>
                  <a:lnTo>
                    <a:pt x="3085" y="2012"/>
                  </a:lnTo>
                  <a:lnTo>
                    <a:pt x="3085" y="2018"/>
                  </a:lnTo>
                  <a:lnTo>
                    <a:pt x="3062" y="2018"/>
                  </a:lnTo>
                  <a:lnTo>
                    <a:pt x="3062" y="2012"/>
                  </a:lnTo>
                  <a:close/>
                  <a:moveTo>
                    <a:pt x="3102" y="2012"/>
                  </a:moveTo>
                  <a:lnTo>
                    <a:pt x="3110" y="2012"/>
                  </a:lnTo>
                  <a:lnTo>
                    <a:pt x="3110" y="2018"/>
                  </a:lnTo>
                  <a:lnTo>
                    <a:pt x="3102" y="2018"/>
                  </a:lnTo>
                  <a:lnTo>
                    <a:pt x="3102" y="2012"/>
                  </a:lnTo>
                  <a:close/>
                  <a:moveTo>
                    <a:pt x="0" y="1725"/>
                  </a:moveTo>
                  <a:lnTo>
                    <a:pt x="23" y="1725"/>
                  </a:lnTo>
                  <a:lnTo>
                    <a:pt x="23" y="1731"/>
                  </a:lnTo>
                  <a:lnTo>
                    <a:pt x="0" y="1731"/>
                  </a:lnTo>
                  <a:lnTo>
                    <a:pt x="0" y="1725"/>
                  </a:lnTo>
                  <a:close/>
                  <a:moveTo>
                    <a:pt x="40" y="1725"/>
                  </a:moveTo>
                  <a:lnTo>
                    <a:pt x="63" y="1725"/>
                  </a:lnTo>
                  <a:lnTo>
                    <a:pt x="63" y="1731"/>
                  </a:lnTo>
                  <a:lnTo>
                    <a:pt x="40" y="1731"/>
                  </a:lnTo>
                  <a:lnTo>
                    <a:pt x="40" y="1725"/>
                  </a:lnTo>
                  <a:close/>
                  <a:moveTo>
                    <a:pt x="80" y="1725"/>
                  </a:moveTo>
                  <a:lnTo>
                    <a:pt x="103" y="1725"/>
                  </a:lnTo>
                  <a:lnTo>
                    <a:pt x="103" y="1731"/>
                  </a:lnTo>
                  <a:lnTo>
                    <a:pt x="80" y="1731"/>
                  </a:lnTo>
                  <a:lnTo>
                    <a:pt x="80" y="1725"/>
                  </a:lnTo>
                  <a:close/>
                  <a:moveTo>
                    <a:pt x="120" y="1725"/>
                  </a:moveTo>
                  <a:lnTo>
                    <a:pt x="143" y="1725"/>
                  </a:lnTo>
                  <a:lnTo>
                    <a:pt x="143" y="1731"/>
                  </a:lnTo>
                  <a:lnTo>
                    <a:pt x="120" y="1731"/>
                  </a:lnTo>
                  <a:lnTo>
                    <a:pt x="120" y="1725"/>
                  </a:lnTo>
                  <a:close/>
                  <a:moveTo>
                    <a:pt x="161" y="1725"/>
                  </a:moveTo>
                  <a:lnTo>
                    <a:pt x="184" y="1725"/>
                  </a:lnTo>
                  <a:lnTo>
                    <a:pt x="184" y="1731"/>
                  </a:lnTo>
                  <a:lnTo>
                    <a:pt x="161" y="1731"/>
                  </a:lnTo>
                  <a:lnTo>
                    <a:pt x="161" y="1725"/>
                  </a:lnTo>
                  <a:close/>
                  <a:moveTo>
                    <a:pt x="201" y="1725"/>
                  </a:moveTo>
                  <a:lnTo>
                    <a:pt x="224" y="1725"/>
                  </a:lnTo>
                  <a:lnTo>
                    <a:pt x="224" y="1731"/>
                  </a:lnTo>
                  <a:lnTo>
                    <a:pt x="201" y="1731"/>
                  </a:lnTo>
                  <a:lnTo>
                    <a:pt x="201" y="1725"/>
                  </a:lnTo>
                  <a:close/>
                  <a:moveTo>
                    <a:pt x="241" y="1725"/>
                  </a:moveTo>
                  <a:lnTo>
                    <a:pt x="264" y="1725"/>
                  </a:lnTo>
                  <a:lnTo>
                    <a:pt x="264" y="1731"/>
                  </a:lnTo>
                  <a:lnTo>
                    <a:pt x="241" y="1731"/>
                  </a:lnTo>
                  <a:lnTo>
                    <a:pt x="241" y="1725"/>
                  </a:lnTo>
                  <a:close/>
                  <a:moveTo>
                    <a:pt x="282" y="1725"/>
                  </a:moveTo>
                  <a:lnTo>
                    <a:pt x="305" y="1725"/>
                  </a:lnTo>
                  <a:lnTo>
                    <a:pt x="305" y="1731"/>
                  </a:lnTo>
                  <a:lnTo>
                    <a:pt x="282" y="1731"/>
                  </a:lnTo>
                  <a:lnTo>
                    <a:pt x="282" y="1725"/>
                  </a:lnTo>
                  <a:close/>
                  <a:moveTo>
                    <a:pt x="322" y="1725"/>
                  </a:moveTo>
                  <a:lnTo>
                    <a:pt x="345" y="1725"/>
                  </a:lnTo>
                  <a:lnTo>
                    <a:pt x="345" y="1731"/>
                  </a:lnTo>
                  <a:lnTo>
                    <a:pt x="322" y="1731"/>
                  </a:lnTo>
                  <a:lnTo>
                    <a:pt x="322" y="1725"/>
                  </a:lnTo>
                  <a:close/>
                  <a:moveTo>
                    <a:pt x="362" y="1725"/>
                  </a:moveTo>
                  <a:lnTo>
                    <a:pt x="385" y="1725"/>
                  </a:lnTo>
                  <a:lnTo>
                    <a:pt x="385" y="1731"/>
                  </a:lnTo>
                  <a:lnTo>
                    <a:pt x="362" y="1731"/>
                  </a:lnTo>
                  <a:lnTo>
                    <a:pt x="362" y="1725"/>
                  </a:lnTo>
                  <a:close/>
                  <a:moveTo>
                    <a:pt x="403" y="1725"/>
                  </a:moveTo>
                  <a:lnTo>
                    <a:pt x="426" y="1725"/>
                  </a:lnTo>
                  <a:lnTo>
                    <a:pt x="426" y="1731"/>
                  </a:lnTo>
                  <a:lnTo>
                    <a:pt x="403" y="1731"/>
                  </a:lnTo>
                  <a:lnTo>
                    <a:pt x="403" y="1725"/>
                  </a:lnTo>
                  <a:close/>
                  <a:moveTo>
                    <a:pt x="443" y="1725"/>
                  </a:moveTo>
                  <a:lnTo>
                    <a:pt x="466" y="1725"/>
                  </a:lnTo>
                  <a:lnTo>
                    <a:pt x="466" y="1731"/>
                  </a:lnTo>
                  <a:lnTo>
                    <a:pt x="443" y="1731"/>
                  </a:lnTo>
                  <a:lnTo>
                    <a:pt x="443" y="1725"/>
                  </a:lnTo>
                  <a:close/>
                  <a:moveTo>
                    <a:pt x="483" y="1725"/>
                  </a:moveTo>
                  <a:lnTo>
                    <a:pt x="506" y="1725"/>
                  </a:lnTo>
                  <a:lnTo>
                    <a:pt x="506" y="1731"/>
                  </a:lnTo>
                  <a:lnTo>
                    <a:pt x="483" y="1731"/>
                  </a:lnTo>
                  <a:lnTo>
                    <a:pt x="483" y="1725"/>
                  </a:lnTo>
                  <a:close/>
                  <a:moveTo>
                    <a:pt x="523" y="1725"/>
                  </a:moveTo>
                  <a:lnTo>
                    <a:pt x="546" y="1725"/>
                  </a:lnTo>
                  <a:lnTo>
                    <a:pt x="546" y="1731"/>
                  </a:lnTo>
                  <a:lnTo>
                    <a:pt x="523" y="1731"/>
                  </a:lnTo>
                  <a:lnTo>
                    <a:pt x="523" y="1725"/>
                  </a:lnTo>
                  <a:close/>
                  <a:moveTo>
                    <a:pt x="564" y="1725"/>
                  </a:moveTo>
                  <a:lnTo>
                    <a:pt x="587" y="1725"/>
                  </a:lnTo>
                  <a:lnTo>
                    <a:pt x="587" y="1731"/>
                  </a:lnTo>
                  <a:lnTo>
                    <a:pt x="564" y="1731"/>
                  </a:lnTo>
                  <a:lnTo>
                    <a:pt x="564" y="1725"/>
                  </a:lnTo>
                  <a:close/>
                  <a:moveTo>
                    <a:pt x="604" y="1725"/>
                  </a:moveTo>
                  <a:lnTo>
                    <a:pt x="627" y="1725"/>
                  </a:lnTo>
                  <a:lnTo>
                    <a:pt x="627" y="1731"/>
                  </a:lnTo>
                  <a:lnTo>
                    <a:pt x="604" y="1731"/>
                  </a:lnTo>
                  <a:lnTo>
                    <a:pt x="604" y="1725"/>
                  </a:lnTo>
                  <a:close/>
                  <a:moveTo>
                    <a:pt x="644" y="1725"/>
                  </a:moveTo>
                  <a:lnTo>
                    <a:pt x="667" y="1725"/>
                  </a:lnTo>
                  <a:lnTo>
                    <a:pt x="667" y="1731"/>
                  </a:lnTo>
                  <a:lnTo>
                    <a:pt x="644" y="1731"/>
                  </a:lnTo>
                  <a:lnTo>
                    <a:pt x="644" y="1725"/>
                  </a:lnTo>
                  <a:close/>
                  <a:moveTo>
                    <a:pt x="685" y="1725"/>
                  </a:moveTo>
                  <a:lnTo>
                    <a:pt x="708" y="1725"/>
                  </a:lnTo>
                  <a:lnTo>
                    <a:pt x="708" y="1731"/>
                  </a:lnTo>
                  <a:lnTo>
                    <a:pt x="685" y="1731"/>
                  </a:lnTo>
                  <a:lnTo>
                    <a:pt x="685" y="1725"/>
                  </a:lnTo>
                  <a:close/>
                  <a:moveTo>
                    <a:pt x="725" y="1725"/>
                  </a:moveTo>
                  <a:lnTo>
                    <a:pt x="748" y="1725"/>
                  </a:lnTo>
                  <a:lnTo>
                    <a:pt x="748" y="1731"/>
                  </a:lnTo>
                  <a:lnTo>
                    <a:pt x="725" y="1731"/>
                  </a:lnTo>
                  <a:lnTo>
                    <a:pt x="725" y="1725"/>
                  </a:lnTo>
                  <a:close/>
                  <a:moveTo>
                    <a:pt x="765" y="1725"/>
                  </a:moveTo>
                  <a:lnTo>
                    <a:pt x="788" y="1725"/>
                  </a:lnTo>
                  <a:lnTo>
                    <a:pt x="788" y="1731"/>
                  </a:lnTo>
                  <a:lnTo>
                    <a:pt x="765" y="1731"/>
                  </a:lnTo>
                  <a:lnTo>
                    <a:pt x="765" y="1725"/>
                  </a:lnTo>
                  <a:close/>
                  <a:moveTo>
                    <a:pt x="805" y="1725"/>
                  </a:moveTo>
                  <a:lnTo>
                    <a:pt x="828" y="1725"/>
                  </a:lnTo>
                  <a:lnTo>
                    <a:pt x="828" y="1731"/>
                  </a:lnTo>
                  <a:lnTo>
                    <a:pt x="805" y="1731"/>
                  </a:lnTo>
                  <a:lnTo>
                    <a:pt x="805" y="1725"/>
                  </a:lnTo>
                  <a:close/>
                  <a:moveTo>
                    <a:pt x="846" y="1725"/>
                  </a:moveTo>
                  <a:lnTo>
                    <a:pt x="869" y="1725"/>
                  </a:lnTo>
                  <a:lnTo>
                    <a:pt x="869" y="1731"/>
                  </a:lnTo>
                  <a:lnTo>
                    <a:pt x="846" y="1731"/>
                  </a:lnTo>
                  <a:lnTo>
                    <a:pt x="846" y="1725"/>
                  </a:lnTo>
                  <a:close/>
                  <a:moveTo>
                    <a:pt x="886" y="1725"/>
                  </a:moveTo>
                  <a:lnTo>
                    <a:pt x="909" y="1725"/>
                  </a:lnTo>
                  <a:lnTo>
                    <a:pt x="909" y="1731"/>
                  </a:lnTo>
                  <a:lnTo>
                    <a:pt x="886" y="1731"/>
                  </a:lnTo>
                  <a:lnTo>
                    <a:pt x="886" y="1725"/>
                  </a:lnTo>
                  <a:close/>
                  <a:moveTo>
                    <a:pt x="926" y="1725"/>
                  </a:moveTo>
                  <a:lnTo>
                    <a:pt x="949" y="1725"/>
                  </a:lnTo>
                  <a:lnTo>
                    <a:pt x="949" y="1731"/>
                  </a:lnTo>
                  <a:lnTo>
                    <a:pt x="926" y="1731"/>
                  </a:lnTo>
                  <a:lnTo>
                    <a:pt x="926" y="1725"/>
                  </a:lnTo>
                  <a:close/>
                  <a:moveTo>
                    <a:pt x="967" y="1725"/>
                  </a:moveTo>
                  <a:lnTo>
                    <a:pt x="990" y="1725"/>
                  </a:lnTo>
                  <a:lnTo>
                    <a:pt x="990" y="1731"/>
                  </a:lnTo>
                  <a:lnTo>
                    <a:pt x="967" y="1731"/>
                  </a:lnTo>
                  <a:lnTo>
                    <a:pt x="967" y="1725"/>
                  </a:lnTo>
                  <a:close/>
                  <a:moveTo>
                    <a:pt x="1007" y="1725"/>
                  </a:moveTo>
                  <a:lnTo>
                    <a:pt x="1030" y="1725"/>
                  </a:lnTo>
                  <a:lnTo>
                    <a:pt x="1030" y="1731"/>
                  </a:lnTo>
                  <a:lnTo>
                    <a:pt x="1007" y="1731"/>
                  </a:lnTo>
                  <a:lnTo>
                    <a:pt x="1007" y="1725"/>
                  </a:lnTo>
                  <a:close/>
                  <a:moveTo>
                    <a:pt x="1047" y="1725"/>
                  </a:moveTo>
                  <a:lnTo>
                    <a:pt x="1070" y="1725"/>
                  </a:lnTo>
                  <a:lnTo>
                    <a:pt x="1070" y="1731"/>
                  </a:lnTo>
                  <a:lnTo>
                    <a:pt x="1047" y="1731"/>
                  </a:lnTo>
                  <a:lnTo>
                    <a:pt x="1047" y="1725"/>
                  </a:lnTo>
                  <a:close/>
                  <a:moveTo>
                    <a:pt x="1088" y="1725"/>
                  </a:moveTo>
                  <a:lnTo>
                    <a:pt x="1111" y="1725"/>
                  </a:lnTo>
                  <a:lnTo>
                    <a:pt x="1111" y="1731"/>
                  </a:lnTo>
                  <a:lnTo>
                    <a:pt x="1088" y="1731"/>
                  </a:lnTo>
                  <a:lnTo>
                    <a:pt x="1088" y="1725"/>
                  </a:lnTo>
                  <a:close/>
                  <a:moveTo>
                    <a:pt x="1128" y="1725"/>
                  </a:moveTo>
                  <a:lnTo>
                    <a:pt x="1151" y="1725"/>
                  </a:lnTo>
                  <a:lnTo>
                    <a:pt x="1151" y="1731"/>
                  </a:lnTo>
                  <a:lnTo>
                    <a:pt x="1128" y="1731"/>
                  </a:lnTo>
                  <a:lnTo>
                    <a:pt x="1128" y="1725"/>
                  </a:lnTo>
                  <a:close/>
                  <a:moveTo>
                    <a:pt x="1168" y="1725"/>
                  </a:moveTo>
                  <a:lnTo>
                    <a:pt x="1191" y="1725"/>
                  </a:lnTo>
                  <a:lnTo>
                    <a:pt x="1191" y="1731"/>
                  </a:lnTo>
                  <a:lnTo>
                    <a:pt x="1168" y="1731"/>
                  </a:lnTo>
                  <a:lnTo>
                    <a:pt x="1168" y="1725"/>
                  </a:lnTo>
                  <a:close/>
                  <a:moveTo>
                    <a:pt x="1208" y="1725"/>
                  </a:moveTo>
                  <a:lnTo>
                    <a:pt x="1231" y="1725"/>
                  </a:lnTo>
                  <a:lnTo>
                    <a:pt x="1231" y="1731"/>
                  </a:lnTo>
                  <a:lnTo>
                    <a:pt x="1208" y="1731"/>
                  </a:lnTo>
                  <a:lnTo>
                    <a:pt x="1208" y="1725"/>
                  </a:lnTo>
                  <a:close/>
                  <a:moveTo>
                    <a:pt x="1249" y="1725"/>
                  </a:moveTo>
                  <a:lnTo>
                    <a:pt x="1272" y="1725"/>
                  </a:lnTo>
                  <a:lnTo>
                    <a:pt x="1272" y="1731"/>
                  </a:lnTo>
                  <a:lnTo>
                    <a:pt x="1249" y="1731"/>
                  </a:lnTo>
                  <a:lnTo>
                    <a:pt x="1249" y="1725"/>
                  </a:lnTo>
                  <a:close/>
                  <a:moveTo>
                    <a:pt x="1289" y="1725"/>
                  </a:moveTo>
                  <a:lnTo>
                    <a:pt x="1312" y="1725"/>
                  </a:lnTo>
                  <a:lnTo>
                    <a:pt x="1312" y="1731"/>
                  </a:lnTo>
                  <a:lnTo>
                    <a:pt x="1289" y="1731"/>
                  </a:lnTo>
                  <a:lnTo>
                    <a:pt x="1289" y="1725"/>
                  </a:lnTo>
                  <a:close/>
                  <a:moveTo>
                    <a:pt x="1329" y="1725"/>
                  </a:moveTo>
                  <a:lnTo>
                    <a:pt x="1352" y="1725"/>
                  </a:lnTo>
                  <a:lnTo>
                    <a:pt x="1352" y="1731"/>
                  </a:lnTo>
                  <a:lnTo>
                    <a:pt x="1329" y="1731"/>
                  </a:lnTo>
                  <a:lnTo>
                    <a:pt x="1329" y="1725"/>
                  </a:lnTo>
                  <a:close/>
                  <a:moveTo>
                    <a:pt x="1370" y="1725"/>
                  </a:moveTo>
                  <a:lnTo>
                    <a:pt x="1393" y="1725"/>
                  </a:lnTo>
                  <a:lnTo>
                    <a:pt x="1393" y="1731"/>
                  </a:lnTo>
                  <a:lnTo>
                    <a:pt x="1370" y="1731"/>
                  </a:lnTo>
                  <a:lnTo>
                    <a:pt x="1370" y="1725"/>
                  </a:lnTo>
                  <a:close/>
                  <a:moveTo>
                    <a:pt x="1410" y="1725"/>
                  </a:moveTo>
                  <a:lnTo>
                    <a:pt x="1433" y="1725"/>
                  </a:lnTo>
                  <a:lnTo>
                    <a:pt x="1433" y="1731"/>
                  </a:lnTo>
                  <a:lnTo>
                    <a:pt x="1410" y="1731"/>
                  </a:lnTo>
                  <a:lnTo>
                    <a:pt x="1410" y="1725"/>
                  </a:lnTo>
                  <a:close/>
                  <a:moveTo>
                    <a:pt x="1450" y="1725"/>
                  </a:moveTo>
                  <a:lnTo>
                    <a:pt x="1473" y="1725"/>
                  </a:lnTo>
                  <a:lnTo>
                    <a:pt x="1473" y="1731"/>
                  </a:lnTo>
                  <a:lnTo>
                    <a:pt x="1450" y="1731"/>
                  </a:lnTo>
                  <a:lnTo>
                    <a:pt x="1450" y="1725"/>
                  </a:lnTo>
                  <a:close/>
                  <a:moveTo>
                    <a:pt x="1490" y="1725"/>
                  </a:moveTo>
                  <a:lnTo>
                    <a:pt x="1514" y="1725"/>
                  </a:lnTo>
                  <a:lnTo>
                    <a:pt x="1514" y="1731"/>
                  </a:lnTo>
                  <a:lnTo>
                    <a:pt x="1490" y="1731"/>
                  </a:lnTo>
                  <a:lnTo>
                    <a:pt x="1490" y="1725"/>
                  </a:lnTo>
                  <a:close/>
                  <a:moveTo>
                    <a:pt x="1531" y="1725"/>
                  </a:moveTo>
                  <a:lnTo>
                    <a:pt x="1554" y="1725"/>
                  </a:lnTo>
                  <a:lnTo>
                    <a:pt x="1554" y="1731"/>
                  </a:lnTo>
                  <a:lnTo>
                    <a:pt x="1531" y="1731"/>
                  </a:lnTo>
                  <a:lnTo>
                    <a:pt x="1531" y="1725"/>
                  </a:lnTo>
                  <a:close/>
                  <a:moveTo>
                    <a:pt x="1571" y="1725"/>
                  </a:moveTo>
                  <a:lnTo>
                    <a:pt x="1594" y="1725"/>
                  </a:lnTo>
                  <a:lnTo>
                    <a:pt x="1594" y="1731"/>
                  </a:lnTo>
                  <a:lnTo>
                    <a:pt x="1571" y="1731"/>
                  </a:lnTo>
                  <a:lnTo>
                    <a:pt x="1571" y="1725"/>
                  </a:lnTo>
                  <a:close/>
                  <a:moveTo>
                    <a:pt x="1611" y="1725"/>
                  </a:moveTo>
                  <a:lnTo>
                    <a:pt x="1634" y="1725"/>
                  </a:lnTo>
                  <a:lnTo>
                    <a:pt x="1634" y="1731"/>
                  </a:lnTo>
                  <a:lnTo>
                    <a:pt x="1611" y="1731"/>
                  </a:lnTo>
                  <a:lnTo>
                    <a:pt x="1611" y="1725"/>
                  </a:lnTo>
                  <a:close/>
                  <a:moveTo>
                    <a:pt x="1652" y="1725"/>
                  </a:moveTo>
                  <a:lnTo>
                    <a:pt x="1675" y="1725"/>
                  </a:lnTo>
                  <a:lnTo>
                    <a:pt x="1675" y="1731"/>
                  </a:lnTo>
                  <a:lnTo>
                    <a:pt x="1652" y="1731"/>
                  </a:lnTo>
                  <a:lnTo>
                    <a:pt x="1652" y="1725"/>
                  </a:lnTo>
                  <a:close/>
                  <a:moveTo>
                    <a:pt x="1692" y="1725"/>
                  </a:moveTo>
                  <a:lnTo>
                    <a:pt x="1715" y="1725"/>
                  </a:lnTo>
                  <a:lnTo>
                    <a:pt x="1715" y="1731"/>
                  </a:lnTo>
                  <a:lnTo>
                    <a:pt x="1692" y="1731"/>
                  </a:lnTo>
                  <a:lnTo>
                    <a:pt x="1692" y="1725"/>
                  </a:lnTo>
                  <a:close/>
                  <a:moveTo>
                    <a:pt x="1732" y="1725"/>
                  </a:moveTo>
                  <a:lnTo>
                    <a:pt x="1755" y="1725"/>
                  </a:lnTo>
                  <a:lnTo>
                    <a:pt x="1755" y="1731"/>
                  </a:lnTo>
                  <a:lnTo>
                    <a:pt x="1732" y="1731"/>
                  </a:lnTo>
                  <a:lnTo>
                    <a:pt x="1732" y="1725"/>
                  </a:lnTo>
                  <a:close/>
                  <a:moveTo>
                    <a:pt x="1773" y="1725"/>
                  </a:moveTo>
                  <a:lnTo>
                    <a:pt x="1796" y="1725"/>
                  </a:lnTo>
                  <a:lnTo>
                    <a:pt x="1796" y="1731"/>
                  </a:lnTo>
                  <a:lnTo>
                    <a:pt x="1773" y="1731"/>
                  </a:lnTo>
                  <a:lnTo>
                    <a:pt x="1773" y="1725"/>
                  </a:lnTo>
                  <a:close/>
                  <a:moveTo>
                    <a:pt x="1813" y="1725"/>
                  </a:moveTo>
                  <a:lnTo>
                    <a:pt x="1836" y="1725"/>
                  </a:lnTo>
                  <a:lnTo>
                    <a:pt x="1836" y="1731"/>
                  </a:lnTo>
                  <a:lnTo>
                    <a:pt x="1813" y="1731"/>
                  </a:lnTo>
                  <a:lnTo>
                    <a:pt x="1813" y="1725"/>
                  </a:lnTo>
                  <a:close/>
                  <a:moveTo>
                    <a:pt x="1853" y="1725"/>
                  </a:moveTo>
                  <a:lnTo>
                    <a:pt x="1876" y="1725"/>
                  </a:lnTo>
                  <a:lnTo>
                    <a:pt x="1876" y="1731"/>
                  </a:lnTo>
                  <a:lnTo>
                    <a:pt x="1853" y="1731"/>
                  </a:lnTo>
                  <a:lnTo>
                    <a:pt x="1853" y="1725"/>
                  </a:lnTo>
                  <a:close/>
                  <a:moveTo>
                    <a:pt x="1893" y="1725"/>
                  </a:moveTo>
                  <a:lnTo>
                    <a:pt x="1916" y="1725"/>
                  </a:lnTo>
                  <a:lnTo>
                    <a:pt x="1916" y="1731"/>
                  </a:lnTo>
                  <a:lnTo>
                    <a:pt x="1893" y="1731"/>
                  </a:lnTo>
                  <a:lnTo>
                    <a:pt x="1893" y="1725"/>
                  </a:lnTo>
                  <a:close/>
                  <a:moveTo>
                    <a:pt x="1934" y="1725"/>
                  </a:moveTo>
                  <a:lnTo>
                    <a:pt x="1957" y="1725"/>
                  </a:lnTo>
                  <a:lnTo>
                    <a:pt x="1957" y="1731"/>
                  </a:lnTo>
                  <a:lnTo>
                    <a:pt x="1934" y="1731"/>
                  </a:lnTo>
                  <a:lnTo>
                    <a:pt x="1934" y="1725"/>
                  </a:lnTo>
                  <a:close/>
                  <a:moveTo>
                    <a:pt x="1974" y="1725"/>
                  </a:moveTo>
                  <a:lnTo>
                    <a:pt x="1997" y="1725"/>
                  </a:lnTo>
                  <a:lnTo>
                    <a:pt x="1997" y="1731"/>
                  </a:lnTo>
                  <a:lnTo>
                    <a:pt x="1974" y="1731"/>
                  </a:lnTo>
                  <a:lnTo>
                    <a:pt x="1974" y="1725"/>
                  </a:lnTo>
                  <a:close/>
                  <a:moveTo>
                    <a:pt x="2014" y="1725"/>
                  </a:moveTo>
                  <a:lnTo>
                    <a:pt x="2037" y="1725"/>
                  </a:lnTo>
                  <a:lnTo>
                    <a:pt x="2037" y="1731"/>
                  </a:lnTo>
                  <a:lnTo>
                    <a:pt x="2014" y="1731"/>
                  </a:lnTo>
                  <a:lnTo>
                    <a:pt x="2014" y="1725"/>
                  </a:lnTo>
                  <a:close/>
                  <a:moveTo>
                    <a:pt x="2055" y="1725"/>
                  </a:moveTo>
                  <a:lnTo>
                    <a:pt x="2078" y="1725"/>
                  </a:lnTo>
                  <a:lnTo>
                    <a:pt x="2078" y="1731"/>
                  </a:lnTo>
                  <a:lnTo>
                    <a:pt x="2055" y="1731"/>
                  </a:lnTo>
                  <a:lnTo>
                    <a:pt x="2055" y="1725"/>
                  </a:lnTo>
                  <a:close/>
                  <a:moveTo>
                    <a:pt x="2095" y="1725"/>
                  </a:moveTo>
                  <a:lnTo>
                    <a:pt x="2118" y="1725"/>
                  </a:lnTo>
                  <a:lnTo>
                    <a:pt x="2118" y="1731"/>
                  </a:lnTo>
                  <a:lnTo>
                    <a:pt x="2095" y="1731"/>
                  </a:lnTo>
                  <a:lnTo>
                    <a:pt x="2095" y="1725"/>
                  </a:lnTo>
                  <a:close/>
                  <a:moveTo>
                    <a:pt x="2135" y="1725"/>
                  </a:moveTo>
                  <a:lnTo>
                    <a:pt x="2158" y="1725"/>
                  </a:lnTo>
                  <a:lnTo>
                    <a:pt x="2158" y="1731"/>
                  </a:lnTo>
                  <a:lnTo>
                    <a:pt x="2135" y="1731"/>
                  </a:lnTo>
                  <a:lnTo>
                    <a:pt x="2135" y="1725"/>
                  </a:lnTo>
                  <a:close/>
                  <a:moveTo>
                    <a:pt x="2176" y="1725"/>
                  </a:moveTo>
                  <a:lnTo>
                    <a:pt x="2199" y="1725"/>
                  </a:lnTo>
                  <a:lnTo>
                    <a:pt x="2199" y="1731"/>
                  </a:lnTo>
                  <a:lnTo>
                    <a:pt x="2176" y="1731"/>
                  </a:lnTo>
                  <a:lnTo>
                    <a:pt x="2176" y="1725"/>
                  </a:lnTo>
                  <a:close/>
                  <a:moveTo>
                    <a:pt x="2216" y="1725"/>
                  </a:moveTo>
                  <a:lnTo>
                    <a:pt x="2239" y="1725"/>
                  </a:lnTo>
                  <a:lnTo>
                    <a:pt x="2239" y="1731"/>
                  </a:lnTo>
                  <a:lnTo>
                    <a:pt x="2216" y="1731"/>
                  </a:lnTo>
                  <a:lnTo>
                    <a:pt x="2216" y="1725"/>
                  </a:lnTo>
                  <a:close/>
                  <a:moveTo>
                    <a:pt x="2256" y="1725"/>
                  </a:moveTo>
                  <a:lnTo>
                    <a:pt x="2279" y="1725"/>
                  </a:lnTo>
                  <a:lnTo>
                    <a:pt x="2279" y="1731"/>
                  </a:lnTo>
                  <a:lnTo>
                    <a:pt x="2256" y="1731"/>
                  </a:lnTo>
                  <a:lnTo>
                    <a:pt x="2256" y="1725"/>
                  </a:lnTo>
                  <a:close/>
                  <a:moveTo>
                    <a:pt x="2296" y="1725"/>
                  </a:moveTo>
                  <a:lnTo>
                    <a:pt x="2319" y="1725"/>
                  </a:lnTo>
                  <a:lnTo>
                    <a:pt x="2319" y="1731"/>
                  </a:lnTo>
                  <a:lnTo>
                    <a:pt x="2296" y="1731"/>
                  </a:lnTo>
                  <a:lnTo>
                    <a:pt x="2296" y="1725"/>
                  </a:lnTo>
                  <a:close/>
                  <a:moveTo>
                    <a:pt x="2337" y="1725"/>
                  </a:moveTo>
                  <a:lnTo>
                    <a:pt x="2360" y="1725"/>
                  </a:lnTo>
                  <a:lnTo>
                    <a:pt x="2360" y="1731"/>
                  </a:lnTo>
                  <a:lnTo>
                    <a:pt x="2337" y="1731"/>
                  </a:lnTo>
                  <a:lnTo>
                    <a:pt x="2337" y="1725"/>
                  </a:lnTo>
                  <a:close/>
                  <a:moveTo>
                    <a:pt x="2377" y="1725"/>
                  </a:moveTo>
                  <a:lnTo>
                    <a:pt x="2400" y="1725"/>
                  </a:lnTo>
                  <a:lnTo>
                    <a:pt x="2400" y="1731"/>
                  </a:lnTo>
                  <a:lnTo>
                    <a:pt x="2377" y="1731"/>
                  </a:lnTo>
                  <a:lnTo>
                    <a:pt x="2377" y="1725"/>
                  </a:lnTo>
                  <a:close/>
                  <a:moveTo>
                    <a:pt x="2417" y="1725"/>
                  </a:moveTo>
                  <a:lnTo>
                    <a:pt x="2440" y="1725"/>
                  </a:lnTo>
                  <a:lnTo>
                    <a:pt x="2440" y="1731"/>
                  </a:lnTo>
                  <a:lnTo>
                    <a:pt x="2417" y="1731"/>
                  </a:lnTo>
                  <a:lnTo>
                    <a:pt x="2417" y="1725"/>
                  </a:lnTo>
                  <a:close/>
                  <a:moveTo>
                    <a:pt x="2458" y="1725"/>
                  </a:moveTo>
                  <a:lnTo>
                    <a:pt x="2481" y="1725"/>
                  </a:lnTo>
                  <a:lnTo>
                    <a:pt x="2481" y="1731"/>
                  </a:lnTo>
                  <a:lnTo>
                    <a:pt x="2458" y="1731"/>
                  </a:lnTo>
                  <a:lnTo>
                    <a:pt x="2458" y="1725"/>
                  </a:lnTo>
                  <a:close/>
                  <a:moveTo>
                    <a:pt x="2498" y="1725"/>
                  </a:moveTo>
                  <a:lnTo>
                    <a:pt x="2521" y="1725"/>
                  </a:lnTo>
                  <a:lnTo>
                    <a:pt x="2521" y="1731"/>
                  </a:lnTo>
                  <a:lnTo>
                    <a:pt x="2498" y="1731"/>
                  </a:lnTo>
                  <a:lnTo>
                    <a:pt x="2498" y="1725"/>
                  </a:lnTo>
                  <a:close/>
                  <a:moveTo>
                    <a:pt x="2538" y="1725"/>
                  </a:moveTo>
                  <a:lnTo>
                    <a:pt x="2561" y="1725"/>
                  </a:lnTo>
                  <a:lnTo>
                    <a:pt x="2561" y="1731"/>
                  </a:lnTo>
                  <a:lnTo>
                    <a:pt x="2538" y="1731"/>
                  </a:lnTo>
                  <a:lnTo>
                    <a:pt x="2538" y="1725"/>
                  </a:lnTo>
                  <a:close/>
                  <a:moveTo>
                    <a:pt x="2578" y="1725"/>
                  </a:moveTo>
                  <a:lnTo>
                    <a:pt x="2601" y="1725"/>
                  </a:lnTo>
                  <a:lnTo>
                    <a:pt x="2601" y="1731"/>
                  </a:lnTo>
                  <a:lnTo>
                    <a:pt x="2578" y="1731"/>
                  </a:lnTo>
                  <a:lnTo>
                    <a:pt x="2578" y="1725"/>
                  </a:lnTo>
                  <a:close/>
                  <a:moveTo>
                    <a:pt x="2619" y="1725"/>
                  </a:moveTo>
                  <a:lnTo>
                    <a:pt x="2642" y="1725"/>
                  </a:lnTo>
                  <a:lnTo>
                    <a:pt x="2642" y="1731"/>
                  </a:lnTo>
                  <a:lnTo>
                    <a:pt x="2619" y="1731"/>
                  </a:lnTo>
                  <a:lnTo>
                    <a:pt x="2619" y="1725"/>
                  </a:lnTo>
                  <a:close/>
                  <a:moveTo>
                    <a:pt x="2659" y="1725"/>
                  </a:moveTo>
                  <a:lnTo>
                    <a:pt x="2682" y="1725"/>
                  </a:lnTo>
                  <a:lnTo>
                    <a:pt x="2682" y="1731"/>
                  </a:lnTo>
                  <a:lnTo>
                    <a:pt x="2659" y="1731"/>
                  </a:lnTo>
                  <a:lnTo>
                    <a:pt x="2659" y="1725"/>
                  </a:lnTo>
                  <a:close/>
                  <a:moveTo>
                    <a:pt x="2699" y="1725"/>
                  </a:moveTo>
                  <a:lnTo>
                    <a:pt x="2722" y="1725"/>
                  </a:lnTo>
                  <a:lnTo>
                    <a:pt x="2722" y="1731"/>
                  </a:lnTo>
                  <a:lnTo>
                    <a:pt x="2699" y="1731"/>
                  </a:lnTo>
                  <a:lnTo>
                    <a:pt x="2699" y="1725"/>
                  </a:lnTo>
                  <a:close/>
                  <a:moveTo>
                    <a:pt x="2740" y="1725"/>
                  </a:moveTo>
                  <a:lnTo>
                    <a:pt x="2763" y="1725"/>
                  </a:lnTo>
                  <a:lnTo>
                    <a:pt x="2763" y="1731"/>
                  </a:lnTo>
                  <a:lnTo>
                    <a:pt x="2740" y="1731"/>
                  </a:lnTo>
                  <a:lnTo>
                    <a:pt x="2740" y="1725"/>
                  </a:lnTo>
                  <a:close/>
                  <a:moveTo>
                    <a:pt x="2780" y="1725"/>
                  </a:moveTo>
                  <a:lnTo>
                    <a:pt x="2803" y="1725"/>
                  </a:lnTo>
                  <a:lnTo>
                    <a:pt x="2803" y="1731"/>
                  </a:lnTo>
                  <a:lnTo>
                    <a:pt x="2780" y="1731"/>
                  </a:lnTo>
                  <a:lnTo>
                    <a:pt x="2780" y="1725"/>
                  </a:lnTo>
                  <a:close/>
                  <a:moveTo>
                    <a:pt x="2820" y="1725"/>
                  </a:moveTo>
                  <a:lnTo>
                    <a:pt x="2843" y="1725"/>
                  </a:lnTo>
                  <a:lnTo>
                    <a:pt x="2843" y="1731"/>
                  </a:lnTo>
                  <a:lnTo>
                    <a:pt x="2820" y="1731"/>
                  </a:lnTo>
                  <a:lnTo>
                    <a:pt x="2820" y="1725"/>
                  </a:lnTo>
                  <a:close/>
                  <a:moveTo>
                    <a:pt x="2861" y="1725"/>
                  </a:moveTo>
                  <a:lnTo>
                    <a:pt x="2884" y="1725"/>
                  </a:lnTo>
                  <a:lnTo>
                    <a:pt x="2884" y="1731"/>
                  </a:lnTo>
                  <a:lnTo>
                    <a:pt x="2861" y="1731"/>
                  </a:lnTo>
                  <a:lnTo>
                    <a:pt x="2861" y="1725"/>
                  </a:lnTo>
                  <a:close/>
                  <a:moveTo>
                    <a:pt x="2901" y="1725"/>
                  </a:moveTo>
                  <a:lnTo>
                    <a:pt x="2924" y="1725"/>
                  </a:lnTo>
                  <a:lnTo>
                    <a:pt x="2924" y="1731"/>
                  </a:lnTo>
                  <a:lnTo>
                    <a:pt x="2901" y="1731"/>
                  </a:lnTo>
                  <a:lnTo>
                    <a:pt x="2901" y="1725"/>
                  </a:lnTo>
                  <a:close/>
                  <a:moveTo>
                    <a:pt x="2941" y="1725"/>
                  </a:moveTo>
                  <a:lnTo>
                    <a:pt x="2964" y="1725"/>
                  </a:lnTo>
                  <a:lnTo>
                    <a:pt x="2964" y="1731"/>
                  </a:lnTo>
                  <a:lnTo>
                    <a:pt x="2941" y="1731"/>
                  </a:lnTo>
                  <a:lnTo>
                    <a:pt x="2941" y="1725"/>
                  </a:lnTo>
                  <a:close/>
                  <a:moveTo>
                    <a:pt x="2981" y="1725"/>
                  </a:moveTo>
                  <a:lnTo>
                    <a:pt x="3004" y="1725"/>
                  </a:lnTo>
                  <a:lnTo>
                    <a:pt x="3004" y="1731"/>
                  </a:lnTo>
                  <a:lnTo>
                    <a:pt x="2981" y="1731"/>
                  </a:lnTo>
                  <a:lnTo>
                    <a:pt x="2981" y="1725"/>
                  </a:lnTo>
                  <a:close/>
                  <a:moveTo>
                    <a:pt x="3022" y="1725"/>
                  </a:moveTo>
                  <a:lnTo>
                    <a:pt x="3045" y="1725"/>
                  </a:lnTo>
                  <a:lnTo>
                    <a:pt x="3045" y="1731"/>
                  </a:lnTo>
                  <a:lnTo>
                    <a:pt x="3022" y="1731"/>
                  </a:lnTo>
                  <a:lnTo>
                    <a:pt x="3022" y="1725"/>
                  </a:lnTo>
                  <a:close/>
                  <a:moveTo>
                    <a:pt x="3062" y="1725"/>
                  </a:moveTo>
                  <a:lnTo>
                    <a:pt x="3085" y="1725"/>
                  </a:lnTo>
                  <a:lnTo>
                    <a:pt x="3085" y="1731"/>
                  </a:lnTo>
                  <a:lnTo>
                    <a:pt x="3062" y="1731"/>
                  </a:lnTo>
                  <a:lnTo>
                    <a:pt x="3062" y="1725"/>
                  </a:lnTo>
                  <a:close/>
                  <a:moveTo>
                    <a:pt x="3102" y="1725"/>
                  </a:moveTo>
                  <a:lnTo>
                    <a:pt x="3110" y="1725"/>
                  </a:lnTo>
                  <a:lnTo>
                    <a:pt x="3110" y="1731"/>
                  </a:lnTo>
                  <a:lnTo>
                    <a:pt x="3102" y="1731"/>
                  </a:lnTo>
                  <a:lnTo>
                    <a:pt x="3102" y="1725"/>
                  </a:lnTo>
                  <a:close/>
                  <a:moveTo>
                    <a:pt x="0" y="1437"/>
                  </a:moveTo>
                  <a:lnTo>
                    <a:pt x="23" y="1437"/>
                  </a:lnTo>
                  <a:lnTo>
                    <a:pt x="23" y="1443"/>
                  </a:lnTo>
                  <a:lnTo>
                    <a:pt x="0" y="1443"/>
                  </a:lnTo>
                  <a:lnTo>
                    <a:pt x="0" y="1437"/>
                  </a:lnTo>
                  <a:close/>
                  <a:moveTo>
                    <a:pt x="40" y="1437"/>
                  </a:moveTo>
                  <a:lnTo>
                    <a:pt x="63" y="1437"/>
                  </a:lnTo>
                  <a:lnTo>
                    <a:pt x="63" y="1443"/>
                  </a:lnTo>
                  <a:lnTo>
                    <a:pt x="40" y="1443"/>
                  </a:lnTo>
                  <a:lnTo>
                    <a:pt x="40" y="1437"/>
                  </a:lnTo>
                  <a:close/>
                  <a:moveTo>
                    <a:pt x="80" y="1437"/>
                  </a:moveTo>
                  <a:lnTo>
                    <a:pt x="103" y="1437"/>
                  </a:lnTo>
                  <a:lnTo>
                    <a:pt x="103" y="1443"/>
                  </a:lnTo>
                  <a:lnTo>
                    <a:pt x="80" y="1443"/>
                  </a:lnTo>
                  <a:lnTo>
                    <a:pt x="80" y="1437"/>
                  </a:lnTo>
                  <a:close/>
                  <a:moveTo>
                    <a:pt x="120" y="1437"/>
                  </a:moveTo>
                  <a:lnTo>
                    <a:pt x="143" y="1437"/>
                  </a:lnTo>
                  <a:lnTo>
                    <a:pt x="143" y="1443"/>
                  </a:lnTo>
                  <a:lnTo>
                    <a:pt x="120" y="1443"/>
                  </a:lnTo>
                  <a:lnTo>
                    <a:pt x="120" y="1437"/>
                  </a:lnTo>
                  <a:close/>
                  <a:moveTo>
                    <a:pt x="161" y="1437"/>
                  </a:moveTo>
                  <a:lnTo>
                    <a:pt x="184" y="1437"/>
                  </a:lnTo>
                  <a:lnTo>
                    <a:pt x="184" y="1443"/>
                  </a:lnTo>
                  <a:lnTo>
                    <a:pt x="161" y="1443"/>
                  </a:lnTo>
                  <a:lnTo>
                    <a:pt x="161" y="1437"/>
                  </a:lnTo>
                  <a:close/>
                  <a:moveTo>
                    <a:pt x="201" y="1437"/>
                  </a:moveTo>
                  <a:lnTo>
                    <a:pt x="224" y="1437"/>
                  </a:lnTo>
                  <a:lnTo>
                    <a:pt x="224" y="1443"/>
                  </a:lnTo>
                  <a:lnTo>
                    <a:pt x="201" y="1443"/>
                  </a:lnTo>
                  <a:lnTo>
                    <a:pt x="201" y="1437"/>
                  </a:lnTo>
                  <a:close/>
                  <a:moveTo>
                    <a:pt x="241" y="1437"/>
                  </a:moveTo>
                  <a:lnTo>
                    <a:pt x="264" y="1437"/>
                  </a:lnTo>
                  <a:lnTo>
                    <a:pt x="264" y="1443"/>
                  </a:lnTo>
                  <a:lnTo>
                    <a:pt x="241" y="1443"/>
                  </a:lnTo>
                  <a:lnTo>
                    <a:pt x="241" y="1437"/>
                  </a:lnTo>
                  <a:close/>
                  <a:moveTo>
                    <a:pt x="282" y="1437"/>
                  </a:moveTo>
                  <a:lnTo>
                    <a:pt x="305" y="1437"/>
                  </a:lnTo>
                  <a:lnTo>
                    <a:pt x="305" y="1443"/>
                  </a:lnTo>
                  <a:lnTo>
                    <a:pt x="282" y="1443"/>
                  </a:lnTo>
                  <a:lnTo>
                    <a:pt x="282" y="1437"/>
                  </a:lnTo>
                  <a:close/>
                  <a:moveTo>
                    <a:pt x="322" y="1437"/>
                  </a:moveTo>
                  <a:lnTo>
                    <a:pt x="345" y="1437"/>
                  </a:lnTo>
                  <a:lnTo>
                    <a:pt x="345" y="1443"/>
                  </a:lnTo>
                  <a:lnTo>
                    <a:pt x="322" y="1443"/>
                  </a:lnTo>
                  <a:lnTo>
                    <a:pt x="322" y="1437"/>
                  </a:lnTo>
                  <a:close/>
                  <a:moveTo>
                    <a:pt x="362" y="1437"/>
                  </a:moveTo>
                  <a:lnTo>
                    <a:pt x="385" y="1437"/>
                  </a:lnTo>
                  <a:lnTo>
                    <a:pt x="385" y="1443"/>
                  </a:lnTo>
                  <a:lnTo>
                    <a:pt x="362" y="1443"/>
                  </a:lnTo>
                  <a:lnTo>
                    <a:pt x="362" y="1437"/>
                  </a:lnTo>
                  <a:close/>
                  <a:moveTo>
                    <a:pt x="403" y="1437"/>
                  </a:moveTo>
                  <a:lnTo>
                    <a:pt x="426" y="1437"/>
                  </a:lnTo>
                  <a:lnTo>
                    <a:pt x="426" y="1443"/>
                  </a:lnTo>
                  <a:lnTo>
                    <a:pt x="403" y="1443"/>
                  </a:lnTo>
                  <a:lnTo>
                    <a:pt x="403" y="1437"/>
                  </a:lnTo>
                  <a:close/>
                  <a:moveTo>
                    <a:pt x="443" y="1437"/>
                  </a:moveTo>
                  <a:lnTo>
                    <a:pt x="466" y="1437"/>
                  </a:lnTo>
                  <a:lnTo>
                    <a:pt x="466" y="1443"/>
                  </a:lnTo>
                  <a:lnTo>
                    <a:pt x="443" y="1443"/>
                  </a:lnTo>
                  <a:lnTo>
                    <a:pt x="443" y="1437"/>
                  </a:lnTo>
                  <a:close/>
                  <a:moveTo>
                    <a:pt x="483" y="1437"/>
                  </a:moveTo>
                  <a:lnTo>
                    <a:pt x="506" y="1437"/>
                  </a:lnTo>
                  <a:lnTo>
                    <a:pt x="506" y="1443"/>
                  </a:lnTo>
                  <a:lnTo>
                    <a:pt x="483" y="1443"/>
                  </a:lnTo>
                  <a:lnTo>
                    <a:pt x="483" y="1437"/>
                  </a:lnTo>
                  <a:close/>
                  <a:moveTo>
                    <a:pt x="523" y="1437"/>
                  </a:moveTo>
                  <a:lnTo>
                    <a:pt x="546" y="1437"/>
                  </a:lnTo>
                  <a:lnTo>
                    <a:pt x="546" y="1443"/>
                  </a:lnTo>
                  <a:lnTo>
                    <a:pt x="523" y="1443"/>
                  </a:lnTo>
                  <a:lnTo>
                    <a:pt x="523" y="1437"/>
                  </a:lnTo>
                  <a:close/>
                  <a:moveTo>
                    <a:pt x="564" y="1437"/>
                  </a:moveTo>
                  <a:lnTo>
                    <a:pt x="587" y="1437"/>
                  </a:lnTo>
                  <a:lnTo>
                    <a:pt x="587" y="1443"/>
                  </a:lnTo>
                  <a:lnTo>
                    <a:pt x="564" y="1443"/>
                  </a:lnTo>
                  <a:lnTo>
                    <a:pt x="564" y="1437"/>
                  </a:lnTo>
                  <a:close/>
                  <a:moveTo>
                    <a:pt x="604" y="1437"/>
                  </a:moveTo>
                  <a:lnTo>
                    <a:pt x="627" y="1437"/>
                  </a:lnTo>
                  <a:lnTo>
                    <a:pt x="627" y="1443"/>
                  </a:lnTo>
                  <a:lnTo>
                    <a:pt x="604" y="1443"/>
                  </a:lnTo>
                  <a:lnTo>
                    <a:pt x="604" y="1437"/>
                  </a:lnTo>
                  <a:close/>
                  <a:moveTo>
                    <a:pt x="644" y="1437"/>
                  </a:moveTo>
                  <a:lnTo>
                    <a:pt x="667" y="1437"/>
                  </a:lnTo>
                  <a:lnTo>
                    <a:pt x="667" y="1443"/>
                  </a:lnTo>
                  <a:lnTo>
                    <a:pt x="644" y="1443"/>
                  </a:lnTo>
                  <a:lnTo>
                    <a:pt x="644" y="1437"/>
                  </a:lnTo>
                  <a:close/>
                  <a:moveTo>
                    <a:pt x="685" y="1437"/>
                  </a:moveTo>
                  <a:lnTo>
                    <a:pt x="708" y="1437"/>
                  </a:lnTo>
                  <a:lnTo>
                    <a:pt x="708" y="1443"/>
                  </a:lnTo>
                  <a:lnTo>
                    <a:pt x="685" y="1443"/>
                  </a:lnTo>
                  <a:lnTo>
                    <a:pt x="685" y="1437"/>
                  </a:lnTo>
                  <a:close/>
                  <a:moveTo>
                    <a:pt x="725" y="1437"/>
                  </a:moveTo>
                  <a:lnTo>
                    <a:pt x="748" y="1437"/>
                  </a:lnTo>
                  <a:lnTo>
                    <a:pt x="748" y="1443"/>
                  </a:lnTo>
                  <a:lnTo>
                    <a:pt x="725" y="1443"/>
                  </a:lnTo>
                  <a:lnTo>
                    <a:pt x="725" y="1437"/>
                  </a:lnTo>
                  <a:close/>
                  <a:moveTo>
                    <a:pt x="765" y="1437"/>
                  </a:moveTo>
                  <a:lnTo>
                    <a:pt x="788" y="1437"/>
                  </a:lnTo>
                  <a:lnTo>
                    <a:pt x="788" y="1443"/>
                  </a:lnTo>
                  <a:lnTo>
                    <a:pt x="765" y="1443"/>
                  </a:lnTo>
                  <a:lnTo>
                    <a:pt x="765" y="1437"/>
                  </a:lnTo>
                  <a:close/>
                  <a:moveTo>
                    <a:pt x="805" y="1437"/>
                  </a:moveTo>
                  <a:lnTo>
                    <a:pt x="828" y="1437"/>
                  </a:lnTo>
                  <a:lnTo>
                    <a:pt x="828" y="1443"/>
                  </a:lnTo>
                  <a:lnTo>
                    <a:pt x="805" y="1443"/>
                  </a:lnTo>
                  <a:lnTo>
                    <a:pt x="805" y="1437"/>
                  </a:lnTo>
                  <a:close/>
                  <a:moveTo>
                    <a:pt x="846" y="1437"/>
                  </a:moveTo>
                  <a:lnTo>
                    <a:pt x="869" y="1437"/>
                  </a:lnTo>
                  <a:lnTo>
                    <a:pt x="869" y="1443"/>
                  </a:lnTo>
                  <a:lnTo>
                    <a:pt x="846" y="1443"/>
                  </a:lnTo>
                  <a:lnTo>
                    <a:pt x="846" y="1437"/>
                  </a:lnTo>
                  <a:close/>
                  <a:moveTo>
                    <a:pt x="886" y="1437"/>
                  </a:moveTo>
                  <a:lnTo>
                    <a:pt x="909" y="1437"/>
                  </a:lnTo>
                  <a:lnTo>
                    <a:pt x="909" y="1443"/>
                  </a:lnTo>
                  <a:lnTo>
                    <a:pt x="886" y="1443"/>
                  </a:lnTo>
                  <a:lnTo>
                    <a:pt x="886" y="1437"/>
                  </a:lnTo>
                  <a:close/>
                  <a:moveTo>
                    <a:pt x="926" y="1437"/>
                  </a:moveTo>
                  <a:lnTo>
                    <a:pt x="949" y="1437"/>
                  </a:lnTo>
                  <a:lnTo>
                    <a:pt x="949" y="1443"/>
                  </a:lnTo>
                  <a:lnTo>
                    <a:pt x="926" y="1443"/>
                  </a:lnTo>
                  <a:lnTo>
                    <a:pt x="926" y="1437"/>
                  </a:lnTo>
                  <a:close/>
                  <a:moveTo>
                    <a:pt x="967" y="1437"/>
                  </a:moveTo>
                  <a:lnTo>
                    <a:pt x="990" y="1437"/>
                  </a:lnTo>
                  <a:lnTo>
                    <a:pt x="990" y="1443"/>
                  </a:lnTo>
                  <a:lnTo>
                    <a:pt x="967" y="1443"/>
                  </a:lnTo>
                  <a:lnTo>
                    <a:pt x="967" y="1437"/>
                  </a:lnTo>
                  <a:close/>
                  <a:moveTo>
                    <a:pt x="1007" y="1437"/>
                  </a:moveTo>
                  <a:lnTo>
                    <a:pt x="1030" y="1437"/>
                  </a:lnTo>
                  <a:lnTo>
                    <a:pt x="1030" y="1443"/>
                  </a:lnTo>
                  <a:lnTo>
                    <a:pt x="1007" y="1443"/>
                  </a:lnTo>
                  <a:lnTo>
                    <a:pt x="1007" y="1437"/>
                  </a:lnTo>
                  <a:close/>
                  <a:moveTo>
                    <a:pt x="1047" y="1437"/>
                  </a:moveTo>
                  <a:lnTo>
                    <a:pt x="1070" y="1437"/>
                  </a:lnTo>
                  <a:lnTo>
                    <a:pt x="1070" y="1443"/>
                  </a:lnTo>
                  <a:lnTo>
                    <a:pt x="1047" y="1443"/>
                  </a:lnTo>
                  <a:lnTo>
                    <a:pt x="1047" y="1437"/>
                  </a:lnTo>
                  <a:close/>
                  <a:moveTo>
                    <a:pt x="1088" y="1437"/>
                  </a:moveTo>
                  <a:lnTo>
                    <a:pt x="1111" y="1437"/>
                  </a:lnTo>
                  <a:lnTo>
                    <a:pt x="1111" y="1443"/>
                  </a:lnTo>
                  <a:lnTo>
                    <a:pt x="1088" y="1443"/>
                  </a:lnTo>
                  <a:lnTo>
                    <a:pt x="1088" y="1437"/>
                  </a:lnTo>
                  <a:close/>
                  <a:moveTo>
                    <a:pt x="1128" y="1437"/>
                  </a:moveTo>
                  <a:lnTo>
                    <a:pt x="1151" y="1437"/>
                  </a:lnTo>
                  <a:lnTo>
                    <a:pt x="1151" y="1443"/>
                  </a:lnTo>
                  <a:lnTo>
                    <a:pt x="1128" y="1443"/>
                  </a:lnTo>
                  <a:lnTo>
                    <a:pt x="1128" y="1437"/>
                  </a:lnTo>
                  <a:close/>
                  <a:moveTo>
                    <a:pt x="1168" y="1437"/>
                  </a:moveTo>
                  <a:lnTo>
                    <a:pt x="1191" y="1437"/>
                  </a:lnTo>
                  <a:lnTo>
                    <a:pt x="1191" y="1443"/>
                  </a:lnTo>
                  <a:lnTo>
                    <a:pt x="1168" y="1443"/>
                  </a:lnTo>
                  <a:lnTo>
                    <a:pt x="1168" y="1437"/>
                  </a:lnTo>
                  <a:close/>
                  <a:moveTo>
                    <a:pt x="1208" y="1437"/>
                  </a:moveTo>
                  <a:lnTo>
                    <a:pt x="1231" y="1437"/>
                  </a:lnTo>
                  <a:lnTo>
                    <a:pt x="1231" y="1443"/>
                  </a:lnTo>
                  <a:lnTo>
                    <a:pt x="1208" y="1443"/>
                  </a:lnTo>
                  <a:lnTo>
                    <a:pt x="1208" y="1437"/>
                  </a:lnTo>
                  <a:close/>
                  <a:moveTo>
                    <a:pt x="1249" y="1437"/>
                  </a:moveTo>
                  <a:lnTo>
                    <a:pt x="1272" y="1437"/>
                  </a:lnTo>
                  <a:lnTo>
                    <a:pt x="1272" y="1443"/>
                  </a:lnTo>
                  <a:lnTo>
                    <a:pt x="1249" y="1443"/>
                  </a:lnTo>
                  <a:lnTo>
                    <a:pt x="1249" y="1437"/>
                  </a:lnTo>
                  <a:close/>
                  <a:moveTo>
                    <a:pt x="1289" y="1437"/>
                  </a:moveTo>
                  <a:lnTo>
                    <a:pt x="1312" y="1437"/>
                  </a:lnTo>
                  <a:lnTo>
                    <a:pt x="1312" y="1443"/>
                  </a:lnTo>
                  <a:lnTo>
                    <a:pt x="1289" y="1443"/>
                  </a:lnTo>
                  <a:lnTo>
                    <a:pt x="1289" y="1437"/>
                  </a:lnTo>
                  <a:close/>
                  <a:moveTo>
                    <a:pt x="1329" y="1437"/>
                  </a:moveTo>
                  <a:lnTo>
                    <a:pt x="1352" y="1437"/>
                  </a:lnTo>
                  <a:lnTo>
                    <a:pt x="1352" y="1443"/>
                  </a:lnTo>
                  <a:lnTo>
                    <a:pt x="1329" y="1443"/>
                  </a:lnTo>
                  <a:lnTo>
                    <a:pt x="1329" y="1437"/>
                  </a:lnTo>
                  <a:close/>
                  <a:moveTo>
                    <a:pt x="1370" y="1437"/>
                  </a:moveTo>
                  <a:lnTo>
                    <a:pt x="1393" y="1437"/>
                  </a:lnTo>
                  <a:lnTo>
                    <a:pt x="1393" y="1443"/>
                  </a:lnTo>
                  <a:lnTo>
                    <a:pt x="1370" y="1443"/>
                  </a:lnTo>
                  <a:lnTo>
                    <a:pt x="1370" y="1437"/>
                  </a:lnTo>
                  <a:close/>
                  <a:moveTo>
                    <a:pt x="1410" y="1437"/>
                  </a:moveTo>
                  <a:lnTo>
                    <a:pt x="1433" y="1437"/>
                  </a:lnTo>
                  <a:lnTo>
                    <a:pt x="1433" y="1443"/>
                  </a:lnTo>
                  <a:lnTo>
                    <a:pt x="1410" y="1443"/>
                  </a:lnTo>
                  <a:lnTo>
                    <a:pt x="1410" y="1437"/>
                  </a:lnTo>
                  <a:close/>
                  <a:moveTo>
                    <a:pt x="1450" y="1437"/>
                  </a:moveTo>
                  <a:lnTo>
                    <a:pt x="1473" y="1437"/>
                  </a:lnTo>
                  <a:lnTo>
                    <a:pt x="1473" y="1443"/>
                  </a:lnTo>
                  <a:lnTo>
                    <a:pt x="1450" y="1443"/>
                  </a:lnTo>
                  <a:lnTo>
                    <a:pt x="1450" y="1437"/>
                  </a:lnTo>
                  <a:close/>
                  <a:moveTo>
                    <a:pt x="1490" y="1437"/>
                  </a:moveTo>
                  <a:lnTo>
                    <a:pt x="1514" y="1437"/>
                  </a:lnTo>
                  <a:lnTo>
                    <a:pt x="1514" y="1443"/>
                  </a:lnTo>
                  <a:lnTo>
                    <a:pt x="1490" y="1443"/>
                  </a:lnTo>
                  <a:lnTo>
                    <a:pt x="1490" y="1437"/>
                  </a:lnTo>
                  <a:close/>
                  <a:moveTo>
                    <a:pt x="1531" y="1437"/>
                  </a:moveTo>
                  <a:lnTo>
                    <a:pt x="1554" y="1437"/>
                  </a:lnTo>
                  <a:lnTo>
                    <a:pt x="1554" y="1443"/>
                  </a:lnTo>
                  <a:lnTo>
                    <a:pt x="1531" y="1443"/>
                  </a:lnTo>
                  <a:lnTo>
                    <a:pt x="1531" y="1437"/>
                  </a:lnTo>
                  <a:close/>
                  <a:moveTo>
                    <a:pt x="1571" y="1437"/>
                  </a:moveTo>
                  <a:lnTo>
                    <a:pt x="1594" y="1437"/>
                  </a:lnTo>
                  <a:lnTo>
                    <a:pt x="1594" y="1443"/>
                  </a:lnTo>
                  <a:lnTo>
                    <a:pt x="1571" y="1443"/>
                  </a:lnTo>
                  <a:lnTo>
                    <a:pt x="1571" y="1437"/>
                  </a:lnTo>
                  <a:close/>
                  <a:moveTo>
                    <a:pt x="1611" y="1437"/>
                  </a:moveTo>
                  <a:lnTo>
                    <a:pt x="1634" y="1437"/>
                  </a:lnTo>
                  <a:lnTo>
                    <a:pt x="1634" y="1443"/>
                  </a:lnTo>
                  <a:lnTo>
                    <a:pt x="1611" y="1443"/>
                  </a:lnTo>
                  <a:lnTo>
                    <a:pt x="1611" y="1437"/>
                  </a:lnTo>
                  <a:close/>
                  <a:moveTo>
                    <a:pt x="1652" y="1437"/>
                  </a:moveTo>
                  <a:lnTo>
                    <a:pt x="1675" y="1437"/>
                  </a:lnTo>
                  <a:lnTo>
                    <a:pt x="1675" y="1443"/>
                  </a:lnTo>
                  <a:lnTo>
                    <a:pt x="1652" y="1443"/>
                  </a:lnTo>
                  <a:lnTo>
                    <a:pt x="1652" y="1437"/>
                  </a:lnTo>
                  <a:close/>
                  <a:moveTo>
                    <a:pt x="1692" y="1437"/>
                  </a:moveTo>
                  <a:lnTo>
                    <a:pt x="1715" y="1437"/>
                  </a:lnTo>
                  <a:lnTo>
                    <a:pt x="1715" y="1443"/>
                  </a:lnTo>
                  <a:lnTo>
                    <a:pt x="1692" y="1443"/>
                  </a:lnTo>
                  <a:lnTo>
                    <a:pt x="1692" y="1437"/>
                  </a:lnTo>
                  <a:close/>
                  <a:moveTo>
                    <a:pt x="1732" y="1437"/>
                  </a:moveTo>
                  <a:lnTo>
                    <a:pt x="1755" y="1437"/>
                  </a:lnTo>
                  <a:lnTo>
                    <a:pt x="1755" y="1443"/>
                  </a:lnTo>
                  <a:lnTo>
                    <a:pt x="1732" y="1443"/>
                  </a:lnTo>
                  <a:lnTo>
                    <a:pt x="1732" y="1437"/>
                  </a:lnTo>
                  <a:close/>
                  <a:moveTo>
                    <a:pt x="1773" y="1437"/>
                  </a:moveTo>
                  <a:lnTo>
                    <a:pt x="1796" y="1437"/>
                  </a:lnTo>
                  <a:lnTo>
                    <a:pt x="1796" y="1443"/>
                  </a:lnTo>
                  <a:lnTo>
                    <a:pt x="1773" y="1443"/>
                  </a:lnTo>
                  <a:lnTo>
                    <a:pt x="1773" y="1437"/>
                  </a:lnTo>
                  <a:close/>
                  <a:moveTo>
                    <a:pt x="1813" y="1437"/>
                  </a:moveTo>
                  <a:lnTo>
                    <a:pt x="1836" y="1437"/>
                  </a:lnTo>
                  <a:lnTo>
                    <a:pt x="1836" y="1443"/>
                  </a:lnTo>
                  <a:lnTo>
                    <a:pt x="1813" y="1443"/>
                  </a:lnTo>
                  <a:lnTo>
                    <a:pt x="1813" y="1437"/>
                  </a:lnTo>
                  <a:close/>
                  <a:moveTo>
                    <a:pt x="1853" y="1437"/>
                  </a:moveTo>
                  <a:lnTo>
                    <a:pt x="1876" y="1437"/>
                  </a:lnTo>
                  <a:lnTo>
                    <a:pt x="1876" y="1443"/>
                  </a:lnTo>
                  <a:lnTo>
                    <a:pt x="1853" y="1443"/>
                  </a:lnTo>
                  <a:lnTo>
                    <a:pt x="1853" y="1437"/>
                  </a:lnTo>
                  <a:close/>
                  <a:moveTo>
                    <a:pt x="1893" y="1437"/>
                  </a:moveTo>
                  <a:lnTo>
                    <a:pt x="1916" y="1437"/>
                  </a:lnTo>
                  <a:lnTo>
                    <a:pt x="1916" y="1443"/>
                  </a:lnTo>
                  <a:lnTo>
                    <a:pt x="1893" y="1443"/>
                  </a:lnTo>
                  <a:lnTo>
                    <a:pt x="1893" y="1437"/>
                  </a:lnTo>
                  <a:close/>
                  <a:moveTo>
                    <a:pt x="1934" y="1437"/>
                  </a:moveTo>
                  <a:lnTo>
                    <a:pt x="1957" y="1437"/>
                  </a:lnTo>
                  <a:lnTo>
                    <a:pt x="1957" y="1443"/>
                  </a:lnTo>
                  <a:lnTo>
                    <a:pt x="1934" y="1443"/>
                  </a:lnTo>
                  <a:lnTo>
                    <a:pt x="1934" y="1437"/>
                  </a:lnTo>
                  <a:close/>
                  <a:moveTo>
                    <a:pt x="1974" y="1437"/>
                  </a:moveTo>
                  <a:lnTo>
                    <a:pt x="1997" y="1437"/>
                  </a:lnTo>
                  <a:lnTo>
                    <a:pt x="1997" y="1443"/>
                  </a:lnTo>
                  <a:lnTo>
                    <a:pt x="1974" y="1443"/>
                  </a:lnTo>
                  <a:lnTo>
                    <a:pt x="1974" y="1437"/>
                  </a:lnTo>
                  <a:close/>
                  <a:moveTo>
                    <a:pt x="2014" y="1437"/>
                  </a:moveTo>
                  <a:lnTo>
                    <a:pt x="2037" y="1437"/>
                  </a:lnTo>
                  <a:lnTo>
                    <a:pt x="2037" y="1443"/>
                  </a:lnTo>
                  <a:lnTo>
                    <a:pt x="2014" y="1443"/>
                  </a:lnTo>
                  <a:lnTo>
                    <a:pt x="2014" y="1437"/>
                  </a:lnTo>
                  <a:close/>
                  <a:moveTo>
                    <a:pt x="2055" y="1437"/>
                  </a:moveTo>
                  <a:lnTo>
                    <a:pt x="2078" y="1437"/>
                  </a:lnTo>
                  <a:lnTo>
                    <a:pt x="2078" y="1443"/>
                  </a:lnTo>
                  <a:lnTo>
                    <a:pt x="2055" y="1443"/>
                  </a:lnTo>
                  <a:lnTo>
                    <a:pt x="2055" y="1437"/>
                  </a:lnTo>
                  <a:close/>
                  <a:moveTo>
                    <a:pt x="2095" y="1437"/>
                  </a:moveTo>
                  <a:lnTo>
                    <a:pt x="2118" y="1437"/>
                  </a:lnTo>
                  <a:lnTo>
                    <a:pt x="2118" y="1443"/>
                  </a:lnTo>
                  <a:lnTo>
                    <a:pt x="2095" y="1443"/>
                  </a:lnTo>
                  <a:lnTo>
                    <a:pt x="2095" y="1437"/>
                  </a:lnTo>
                  <a:close/>
                  <a:moveTo>
                    <a:pt x="2135" y="1437"/>
                  </a:moveTo>
                  <a:lnTo>
                    <a:pt x="2158" y="1437"/>
                  </a:lnTo>
                  <a:lnTo>
                    <a:pt x="2158" y="1443"/>
                  </a:lnTo>
                  <a:lnTo>
                    <a:pt x="2135" y="1443"/>
                  </a:lnTo>
                  <a:lnTo>
                    <a:pt x="2135" y="1437"/>
                  </a:lnTo>
                  <a:close/>
                  <a:moveTo>
                    <a:pt x="2176" y="1437"/>
                  </a:moveTo>
                  <a:lnTo>
                    <a:pt x="2199" y="1437"/>
                  </a:lnTo>
                  <a:lnTo>
                    <a:pt x="2199" y="1443"/>
                  </a:lnTo>
                  <a:lnTo>
                    <a:pt x="2176" y="1443"/>
                  </a:lnTo>
                  <a:lnTo>
                    <a:pt x="2176" y="1437"/>
                  </a:lnTo>
                  <a:close/>
                  <a:moveTo>
                    <a:pt x="2216" y="1437"/>
                  </a:moveTo>
                  <a:lnTo>
                    <a:pt x="2239" y="1437"/>
                  </a:lnTo>
                  <a:lnTo>
                    <a:pt x="2239" y="1443"/>
                  </a:lnTo>
                  <a:lnTo>
                    <a:pt x="2216" y="1443"/>
                  </a:lnTo>
                  <a:lnTo>
                    <a:pt x="2216" y="1437"/>
                  </a:lnTo>
                  <a:close/>
                  <a:moveTo>
                    <a:pt x="2256" y="1437"/>
                  </a:moveTo>
                  <a:lnTo>
                    <a:pt x="2279" y="1437"/>
                  </a:lnTo>
                  <a:lnTo>
                    <a:pt x="2279" y="1443"/>
                  </a:lnTo>
                  <a:lnTo>
                    <a:pt x="2256" y="1443"/>
                  </a:lnTo>
                  <a:lnTo>
                    <a:pt x="2256" y="1437"/>
                  </a:lnTo>
                  <a:close/>
                  <a:moveTo>
                    <a:pt x="2296" y="1437"/>
                  </a:moveTo>
                  <a:lnTo>
                    <a:pt x="2319" y="1437"/>
                  </a:lnTo>
                  <a:lnTo>
                    <a:pt x="2319" y="1443"/>
                  </a:lnTo>
                  <a:lnTo>
                    <a:pt x="2296" y="1443"/>
                  </a:lnTo>
                  <a:lnTo>
                    <a:pt x="2296" y="1437"/>
                  </a:lnTo>
                  <a:close/>
                  <a:moveTo>
                    <a:pt x="2337" y="1437"/>
                  </a:moveTo>
                  <a:lnTo>
                    <a:pt x="2360" y="1437"/>
                  </a:lnTo>
                  <a:lnTo>
                    <a:pt x="2360" y="1443"/>
                  </a:lnTo>
                  <a:lnTo>
                    <a:pt x="2337" y="1443"/>
                  </a:lnTo>
                  <a:lnTo>
                    <a:pt x="2337" y="1437"/>
                  </a:lnTo>
                  <a:close/>
                  <a:moveTo>
                    <a:pt x="2377" y="1437"/>
                  </a:moveTo>
                  <a:lnTo>
                    <a:pt x="2400" y="1437"/>
                  </a:lnTo>
                  <a:lnTo>
                    <a:pt x="2400" y="1443"/>
                  </a:lnTo>
                  <a:lnTo>
                    <a:pt x="2377" y="1443"/>
                  </a:lnTo>
                  <a:lnTo>
                    <a:pt x="2377" y="1437"/>
                  </a:lnTo>
                  <a:close/>
                  <a:moveTo>
                    <a:pt x="2417" y="1437"/>
                  </a:moveTo>
                  <a:lnTo>
                    <a:pt x="2440" y="1437"/>
                  </a:lnTo>
                  <a:lnTo>
                    <a:pt x="2440" y="1443"/>
                  </a:lnTo>
                  <a:lnTo>
                    <a:pt x="2417" y="1443"/>
                  </a:lnTo>
                  <a:lnTo>
                    <a:pt x="2417" y="1437"/>
                  </a:lnTo>
                  <a:close/>
                  <a:moveTo>
                    <a:pt x="2458" y="1437"/>
                  </a:moveTo>
                  <a:lnTo>
                    <a:pt x="2481" y="1437"/>
                  </a:lnTo>
                  <a:lnTo>
                    <a:pt x="2481" y="1443"/>
                  </a:lnTo>
                  <a:lnTo>
                    <a:pt x="2458" y="1443"/>
                  </a:lnTo>
                  <a:lnTo>
                    <a:pt x="2458" y="1437"/>
                  </a:lnTo>
                  <a:close/>
                  <a:moveTo>
                    <a:pt x="2498" y="1437"/>
                  </a:moveTo>
                  <a:lnTo>
                    <a:pt x="2521" y="1437"/>
                  </a:lnTo>
                  <a:lnTo>
                    <a:pt x="2521" y="1443"/>
                  </a:lnTo>
                  <a:lnTo>
                    <a:pt x="2498" y="1443"/>
                  </a:lnTo>
                  <a:lnTo>
                    <a:pt x="2498" y="1437"/>
                  </a:lnTo>
                  <a:close/>
                  <a:moveTo>
                    <a:pt x="2538" y="1437"/>
                  </a:moveTo>
                  <a:lnTo>
                    <a:pt x="2561" y="1437"/>
                  </a:lnTo>
                  <a:lnTo>
                    <a:pt x="2561" y="1443"/>
                  </a:lnTo>
                  <a:lnTo>
                    <a:pt x="2538" y="1443"/>
                  </a:lnTo>
                  <a:lnTo>
                    <a:pt x="2538" y="1437"/>
                  </a:lnTo>
                  <a:close/>
                  <a:moveTo>
                    <a:pt x="2578" y="1437"/>
                  </a:moveTo>
                  <a:lnTo>
                    <a:pt x="2601" y="1437"/>
                  </a:lnTo>
                  <a:lnTo>
                    <a:pt x="2601" y="1443"/>
                  </a:lnTo>
                  <a:lnTo>
                    <a:pt x="2578" y="1443"/>
                  </a:lnTo>
                  <a:lnTo>
                    <a:pt x="2578" y="1437"/>
                  </a:lnTo>
                  <a:close/>
                  <a:moveTo>
                    <a:pt x="2619" y="1437"/>
                  </a:moveTo>
                  <a:lnTo>
                    <a:pt x="2642" y="1437"/>
                  </a:lnTo>
                  <a:lnTo>
                    <a:pt x="2642" y="1443"/>
                  </a:lnTo>
                  <a:lnTo>
                    <a:pt x="2619" y="1443"/>
                  </a:lnTo>
                  <a:lnTo>
                    <a:pt x="2619" y="1437"/>
                  </a:lnTo>
                  <a:close/>
                  <a:moveTo>
                    <a:pt x="2659" y="1437"/>
                  </a:moveTo>
                  <a:lnTo>
                    <a:pt x="2682" y="1437"/>
                  </a:lnTo>
                  <a:lnTo>
                    <a:pt x="2682" y="1443"/>
                  </a:lnTo>
                  <a:lnTo>
                    <a:pt x="2659" y="1443"/>
                  </a:lnTo>
                  <a:lnTo>
                    <a:pt x="2659" y="1437"/>
                  </a:lnTo>
                  <a:close/>
                  <a:moveTo>
                    <a:pt x="2699" y="1437"/>
                  </a:moveTo>
                  <a:lnTo>
                    <a:pt x="2722" y="1437"/>
                  </a:lnTo>
                  <a:lnTo>
                    <a:pt x="2722" y="1443"/>
                  </a:lnTo>
                  <a:lnTo>
                    <a:pt x="2699" y="1443"/>
                  </a:lnTo>
                  <a:lnTo>
                    <a:pt x="2699" y="1437"/>
                  </a:lnTo>
                  <a:close/>
                  <a:moveTo>
                    <a:pt x="2740" y="1437"/>
                  </a:moveTo>
                  <a:lnTo>
                    <a:pt x="2763" y="1437"/>
                  </a:lnTo>
                  <a:lnTo>
                    <a:pt x="2763" y="1443"/>
                  </a:lnTo>
                  <a:lnTo>
                    <a:pt x="2740" y="1443"/>
                  </a:lnTo>
                  <a:lnTo>
                    <a:pt x="2740" y="1437"/>
                  </a:lnTo>
                  <a:close/>
                  <a:moveTo>
                    <a:pt x="2780" y="1437"/>
                  </a:moveTo>
                  <a:lnTo>
                    <a:pt x="2803" y="1437"/>
                  </a:lnTo>
                  <a:lnTo>
                    <a:pt x="2803" y="1443"/>
                  </a:lnTo>
                  <a:lnTo>
                    <a:pt x="2780" y="1443"/>
                  </a:lnTo>
                  <a:lnTo>
                    <a:pt x="2780" y="1437"/>
                  </a:lnTo>
                  <a:close/>
                  <a:moveTo>
                    <a:pt x="2820" y="1437"/>
                  </a:moveTo>
                  <a:lnTo>
                    <a:pt x="2843" y="1437"/>
                  </a:lnTo>
                  <a:lnTo>
                    <a:pt x="2843" y="1443"/>
                  </a:lnTo>
                  <a:lnTo>
                    <a:pt x="2820" y="1443"/>
                  </a:lnTo>
                  <a:lnTo>
                    <a:pt x="2820" y="1437"/>
                  </a:lnTo>
                  <a:close/>
                  <a:moveTo>
                    <a:pt x="2861" y="1437"/>
                  </a:moveTo>
                  <a:lnTo>
                    <a:pt x="2884" y="1437"/>
                  </a:lnTo>
                  <a:lnTo>
                    <a:pt x="2884" y="1443"/>
                  </a:lnTo>
                  <a:lnTo>
                    <a:pt x="2861" y="1443"/>
                  </a:lnTo>
                  <a:lnTo>
                    <a:pt x="2861" y="1437"/>
                  </a:lnTo>
                  <a:close/>
                  <a:moveTo>
                    <a:pt x="2901" y="1437"/>
                  </a:moveTo>
                  <a:lnTo>
                    <a:pt x="2924" y="1437"/>
                  </a:lnTo>
                  <a:lnTo>
                    <a:pt x="2924" y="1443"/>
                  </a:lnTo>
                  <a:lnTo>
                    <a:pt x="2901" y="1443"/>
                  </a:lnTo>
                  <a:lnTo>
                    <a:pt x="2901" y="1437"/>
                  </a:lnTo>
                  <a:close/>
                  <a:moveTo>
                    <a:pt x="2941" y="1437"/>
                  </a:moveTo>
                  <a:lnTo>
                    <a:pt x="2964" y="1437"/>
                  </a:lnTo>
                  <a:lnTo>
                    <a:pt x="2964" y="1443"/>
                  </a:lnTo>
                  <a:lnTo>
                    <a:pt x="2941" y="1443"/>
                  </a:lnTo>
                  <a:lnTo>
                    <a:pt x="2941" y="1437"/>
                  </a:lnTo>
                  <a:close/>
                  <a:moveTo>
                    <a:pt x="2981" y="1437"/>
                  </a:moveTo>
                  <a:lnTo>
                    <a:pt x="3004" y="1437"/>
                  </a:lnTo>
                  <a:lnTo>
                    <a:pt x="3004" y="1443"/>
                  </a:lnTo>
                  <a:lnTo>
                    <a:pt x="2981" y="1443"/>
                  </a:lnTo>
                  <a:lnTo>
                    <a:pt x="2981" y="1437"/>
                  </a:lnTo>
                  <a:close/>
                  <a:moveTo>
                    <a:pt x="3022" y="1437"/>
                  </a:moveTo>
                  <a:lnTo>
                    <a:pt x="3045" y="1437"/>
                  </a:lnTo>
                  <a:lnTo>
                    <a:pt x="3045" y="1443"/>
                  </a:lnTo>
                  <a:lnTo>
                    <a:pt x="3022" y="1443"/>
                  </a:lnTo>
                  <a:lnTo>
                    <a:pt x="3022" y="1437"/>
                  </a:lnTo>
                  <a:close/>
                  <a:moveTo>
                    <a:pt x="3062" y="1437"/>
                  </a:moveTo>
                  <a:lnTo>
                    <a:pt x="3085" y="1437"/>
                  </a:lnTo>
                  <a:lnTo>
                    <a:pt x="3085" y="1443"/>
                  </a:lnTo>
                  <a:lnTo>
                    <a:pt x="3062" y="1443"/>
                  </a:lnTo>
                  <a:lnTo>
                    <a:pt x="3062" y="1437"/>
                  </a:lnTo>
                  <a:close/>
                  <a:moveTo>
                    <a:pt x="3102" y="1437"/>
                  </a:moveTo>
                  <a:lnTo>
                    <a:pt x="3110" y="1437"/>
                  </a:lnTo>
                  <a:lnTo>
                    <a:pt x="3110" y="1443"/>
                  </a:lnTo>
                  <a:lnTo>
                    <a:pt x="3102" y="1443"/>
                  </a:lnTo>
                  <a:lnTo>
                    <a:pt x="3102" y="1437"/>
                  </a:lnTo>
                  <a:close/>
                  <a:moveTo>
                    <a:pt x="0" y="1151"/>
                  </a:moveTo>
                  <a:lnTo>
                    <a:pt x="23" y="1151"/>
                  </a:lnTo>
                  <a:lnTo>
                    <a:pt x="23" y="1156"/>
                  </a:lnTo>
                  <a:lnTo>
                    <a:pt x="0" y="1156"/>
                  </a:lnTo>
                  <a:lnTo>
                    <a:pt x="0" y="1151"/>
                  </a:lnTo>
                  <a:close/>
                  <a:moveTo>
                    <a:pt x="40" y="1151"/>
                  </a:moveTo>
                  <a:lnTo>
                    <a:pt x="63" y="1151"/>
                  </a:lnTo>
                  <a:lnTo>
                    <a:pt x="63" y="1156"/>
                  </a:lnTo>
                  <a:lnTo>
                    <a:pt x="40" y="1156"/>
                  </a:lnTo>
                  <a:lnTo>
                    <a:pt x="40" y="1151"/>
                  </a:lnTo>
                  <a:close/>
                  <a:moveTo>
                    <a:pt x="80" y="1151"/>
                  </a:moveTo>
                  <a:lnTo>
                    <a:pt x="103" y="1151"/>
                  </a:lnTo>
                  <a:lnTo>
                    <a:pt x="103" y="1156"/>
                  </a:lnTo>
                  <a:lnTo>
                    <a:pt x="80" y="1156"/>
                  </a:lnTo>
                  <a:lnTo>
                    <a:pt x="80" y="1151"/>
                  </a:lnTo>
                  <a:close/>
                  <a:moveTo>
                    <a:pt x="120" y="1151"/>
                  </a:moveTo>
                  <a:lnTo>
                    <a:pt x="143" y="1151"/>
                  </a:lnTo>
                  <a:lnTo>
                    <a:pt x="143" y="1156"/>
                  </a:lnTo>
                  <a:lnTo>
                    <a:pt x="120" y="1156"/>
                  </a:lnTo>
                  <a:lnTo>
                    <a:pt x="120" y="1151"/>
                  </a:lnTo>
                  <a:close/>
                  <a:moveTo>
                    <a:pt x="161" y="1151"/>
                  </a:moveTo>
                  <a:lnTo>
                    <a:pt x="184" y="1151"/>
                  </a:lnTo>
                  <a:lnTo>
                    <a:pt x="184" y="1156"/>
                  </a:lnTo>
                  <a:lnTo>
                    <a:pt x="161" y="1156"/>
                  </a:lnTo>
                  <a:lnTo>
                    <a:pt x="161" y="1151"/>
                  </a:lnTo>
                  <a:close/>
                  <a:moveTo>
                    <a:pt x="201" y="1151"/>
                  </a:moveTo>
                  <a:lnTo>
                    <a:pt x="224" y="1151"/>
                  </a:lnTo>
                  <a:lnTo>
                    <a:pt x="224" y="1156"/>
                  </a:lnTo>
                  <a:lnTo>
                    <a:pt x="201" y="1156"/>
                  </a:lnTo>
                  <a:lnTo>
                    <a:pt x="201" y="1151"/>
                  </a:lnTo>
                  <a:close/>
                  <a:moveTo>
                    <a:pt x="241" y="1151"/>
                  </a:moveTo>
                  <a:lnTo>
                    <a:pt x="264" y="1151"/>
                  </a:lnTo>
                  <a:lnTo>
                    <a:pt x="264" y="1156"/>
                  </a:lnTo>
                  <a:lnTo>
                    <a:pt x="241" y="1156"/>
                  </a:lnTo>
                  <a:lnTo>
                    <a:pt x="241" y="1151"/>
                  </a:lnTo>
                  <a:close/>
                  <a:moveTo>
                    <a:pt x="282" y="1151"/>
                  </a:moveTo>
                  <a:lnTo>
                    <a:pt x="305" y="1151"/>
                  </a:lnTo>
                  <a:lnTo>
                    <a:pt x="305" y="1156"/>
                  </a:lnTo>
                  <a:lnTo>
                    <a:pt x="282" y="1156"/>
                  </a:lnTo>
                  <a:lnTo>
                    <a:pt x="282" y="1151"/>
                  </a:lnTo>
                  <a:close/>
                  <a:moveTo>
                    <a:pt x="322" y="1151"/>
                  </a:moveTo>
                  <a:lnTo>
                    <a:pt x="345" y="1151"/>
                  </a:lnTo>
                  <a:lnTo>
                    <a:pt x="345" y="1156"/>
                  </a:lnTo>
                  <a:lnTo>
                    <a:pt x="322" y="1156"/>
                  </a:lnTo>
                  <a:lnTo>
                    <a:pt x="322" y="1151"/>
                  </a:lnTo>
                  <a:close/>
                  <a:moveTo>
                    <a:pt x="362" y="1151"/>
                  </a:moveTo>
                  <a:lnTo>
                    <a:pt x="385" y="1151"/>
                  </a:lnTo>
                  <a:lnTo>
                    <a:pt x="385" y="1156"/>
                  </a:lnTo>
                  <a:lnTo>
                    <a:pt x="362" y="1156"/>
                  </a:lnTo>
                  <a:lnTo>
                    <a:pt x="362" y="1151"/>
                  </a:lnTo>
                  <a:close/>
                  <a:moveTo>
                    <a:pt x="403" y="1151"/>
                  </a:moveTo>
                  <a:lnTo>
                    <a:pt x="426" y="1151"/>
                  </a:lnTo>
                  <a:lnTo>
                    <a:pt x="426" y="1156"/>
                  </a:lnTo>
                  <a:lnTo>
                    <a:pt x="403" y="1156"/>
                  </a:lnTo>
                  <a:lnTo>
                    <a:pt x="403" y="1151"/>
                  </a:lnTo>
                  <a:close/>
                  <a:moveTo>
                    <a:pt x="443" y="1151"/>
                  </a:moveTo>
                  <a:lnTo>
                    <a:pt x="466" y="1151"/>
                  </a:lnTo>
                  <a:lnTo>
                    <a:pt x="466" y="1156"/>
                  </a:lnTo>
                  <a:lnTo>
                    <a:pt x="443" y="1156"/>
                  </a:lnTo>
                  <a:lnTo>
                    <a:pt x="443" y="1151"/>
                  </a:lnTo>
                  <a:close/>
                  <a:moveTo>
                    <a:pt x="483" y="1151"/>
                  </a:moveTo>
                  <a:lnTo>
                    <a:pt x="506" y="1151"/>
                  </a:lnTo>
                  <a:lnTo>
                    <a:pt x="506" y="1156"/>
                  </a:lnTo>
                  <a:lnTo>
                    <a:pt x="483" y="1156"/>
                  </a:lnTo>
                  <a:lnTo>
                    <a:pt x="483" y="1151"/>
                  </a:lnTo>
                  <a:close/>
                  <a:moveTo>
                    <a:pt x="523" y="1151"/>
                  </a:moveTo>
                  <a:lnTo>
                    <a:pt x="546" y="1151"/>
                  </a:lnTo>
                  <a:lnTo>
                    <a:pt x="546" y="1156"/>
                  </a:lnTo>
                  <a:lnTo>
                    <a:pt x="523" y="1156"/>
                  </a:lnTo>
                  <a:lnTo>
                    <a:pt x="523" y="1151"/>
                  </a:lnTo>
                  <a:close/>
                  <a:moveTo>
                    <a:pt x="564" y="1151"/>
                  </a:moveTo>
                  <a:lnTo>
                    <a:pt x="587" y="1151"/>
                  </a:lnTo>
                  <a:lnTo>
                    <a:pt x="587" y="1156"/>
                  </a:lnTo>
                  <a:lnTo>
                    <a:pt x="564" y="1156"/>
                  </a:lnTo>
                  <a:lnTo>
                    <a:pt x="564" y="1151"/>
                  </a:lnTo>
                  <a:close/>
                  <a:moveTo>
                    <a:pt x="604" y="1151"/>
                  </a:moveTo>
                  <a:lnTo>
                    <a:pt x="627" y="1151"/>
                  </a:lnTo>
                  <a:lnTo>
                    <a:pt x="627" y="1156"/>
                  </a:lnTo>
                  <a:lnTo>
                    <a:pt x="604" y="1156"/>
                  </a:lnTo>
                  <a:lnTo>
                    <a:pt x="604" y="1151"/>
                  </a:lnTo>
                  <a:close/>
                  <a:moveTo>
                    <a:pt x="644" y="1151"/>
                  </a:moveTo>
                  <a:lnTo>
                    <a:pt x="667" y="1151"/>
                  </a:lnTo>
                  <a:lnTo>
                    <a:pt x="667" y="1156"/>
                  </a:lnTo>
                  <a:lnTo>
                    <a:pt x="644" y="1156"/>
                  </a:lnTo>
                  <a:lnTo>
                    <a:pt x="644" y="1151"/>
                  </a:lnTo>
                  <a:close/>
                  <a:moveTo>
                    <a:pt x="685" y="1151"/>
                  </a:moveTo>
                  <a:lnTo>
                    <a:pt x="708" y="1151"/>
                  </a:lnTo>
                  <a:lnTo>
                    <a:pt x="708" y="1156"/>
                  </a:lnTo>
                  <a:lnTo>
                    <a:pt x="685" y="1156"/>
                  </a:lnTo>
                  <a:lnTo>
                    <a:pt x="685" y="1151"/>
                  </a:lnTo>
                  <a:close/>
                  <a:moveTo>
                    <a:pt x="725" y="1151"/>
                  </a:moveTo>
                  <a:lnTo>
                    <a:pt x="748" y="1151"/>
                  </a:lnTo>
                  <a:lnTo>
                    <a:pt x="748" y="1156"/>
                  </a:lnTo>
                  <a:lnTo>
                    <a:pt x="725" y="1156"/>
                  </a:lnTo>
                  <a:lnTo>
                    <a:pt x="725" y="1151"/>
                  </a:lnTo>
                  <a:close/>
                  <a:moveTo>
                    <a:pt x="765" y="1151"/>
                  </a:moveTo>
                  <a:lnTo>
                    <a:pt x="788" y="1151"/>
                  </a:lnTo>
                  <a:lnTo>
                    <a:pt x="788" y="1156"/>
                  </a:lnTo>
                  <a:lnTo>
                    <a:pt x="765" y="1156"/>
                  </a:lnTo>
                  <a:lnTo>
                    <a:pt x="765" y="1151"/>
                  </a:lnTo>
                  <a:close/>
                  <a:moveTo>
                    <a:pt x="805" y="1151"/>
                  </a:moveTo>
                  <a:lnTo>
                    <a:pt x="828" y="1151"/>
                  </a:lnTo>
                  <a:lnTo>
                    <a:pt x="828" y="1156"/>
                  </a:lnTo>
                  <a:lnTo>
                    <a:pt x="805" y="1156"/>
                  </a:lnTo>
                  <a:lnTo>
                    <a:pt x="805" y="1151"/>
                  </a:lnTo>
                  <a:close/>
                  <a:moveTo>
                    <a:pt x="846" y="1151"/>
                  </a:moveTo>
                  <a:lnTo>
                    <a:pt x="869" y="1151"/>
                  </a:lnTo>
                  <a:lnTo>
                    <a:pt x="869" y="1156"/>
                  </a:lnTo>
                  <a:lnTo>
                    <a:pt x="846" y="1156"/>
                  </a:lnTo>
                  <a:lnTo>
                    <a:pt x="846" y="1151"/>
                  </a:lnTo>
                  <a:close/>
                  <a:moveTo>
                    <a:pt x="886" y="1151"/>
                  </a:moveTo>
                  <a:lnTo>
                    <a:pt x="909" y="1151"/>
                  </a:lnTo>
                  <a:lnTo>
                    <a:pt x="909" y="1156"/>
                  </a:lnTo>
                  <a:lnTo>
                    <a:pt x="886" y="1156"/>
                  </a:lnTo>
                  <a:lnTo>
                    <a:pt x="886" y="1151"/>
                  </a:lnTo>
                  <a:close/>
                  <a:moveTo>
                    <a:pt x="926" y="1151"/>
                  </a:moveTo>
                  <a:lnTo>
                    <a:pt x="949" y="1151"/>
                  </a:lnTo>
                  <a:lnTo>
                    <a:pt x="949" y="1156"/>
                  </a:lnTo>
                  <a:lnTo>
                    <a:pt x="926" y="1156"/>
                  </a:lnTo>
                  <a:lnTo>
                    <a:pt x="926" y="1151"/>
                  </a:lnTo>
                  <a:close/>
                  <a:moveTo>
                    <a:pt x="967" y="1151"/>
                  </a:moveTo>
                  <a:lnTo>
                    <a:pt x="990" y="1151"/>
                  </a:lnTo>
                  <a:lnTo>
                    <a:pt x="990" y="1156"/>
                  </a:lnTo>
                  <a:lnTo>
                    <a:pt x="967" y="1156"/>
                  </a:lnTo>
                  <a:lnTo>
                    <a:pt x="967" y="1151"/>
                  </a:lnTo>
                  <a:close/>
                  <a:moveTo>
                    <a:pt x="1007" y="1151"/>
                  </a:moveTo>
                  <a:lnTo>
                    <a:pt x="1030" y="1151"/>
                  </a:lnTo>
                  <a:lnTo>
                    <a:pt x="1030" y="1156"/>
                  </a:lnTo>
                  <a:lnTo>
                    <a:pt x="1007" y="1156"/>
                  </a:lnTo>
                  <a:lnTo>
                    <a:pt x="1007" y="1151"/>
                  </a:lnTo>
                  <a:close/>
                  <a:moveTo>
                    <a:pt x="1047" y="1151"/>
                  </a:moveTo>
                  <a:lnTo>
                    <a:pt x="1070" y="1151"/>
                  </a:lnTo>
                  <a:lnTo>
                    <a:pt x="1070" y="1156"/>
                  </a:lnTo>
                  <a:lnTo>
                    <a:pt x="1047" y="1156"/>
                  </a:lnTo>
                  <a:lnTo>
                    <a:pt x="1047" y="1151"/>
                  </a:lnTo>
                  <a:close/>
                  <a:moveTo>
                    <a:pt x="1088" y="1151"/>
                  </a:moveTo>
                  <a:lnTo>
                    <a:pt x="1111" y="1151"/>
                  </a:lnTo>
                  <a:lnTo>
                    <a:pt x="1111" y="1156"/>
                  </a:lnTo>
                  <a:lnTo>
                    <a:pt x="1088" y="1156"/>
                  </a:lnTo>
                  <a:lnTo>
                    <a:pt x="1088" y="1151"/>
                  </a:lnTo>
                  <a:close/>
                  <a:moveTo>
                    <a:pt x="1128" y="1151"/>
                  </a:moveTo>
                  <a:lnTo>
                    <a:pt x="1151" y="1151"/>
                  </a:lnTo>
                  <a:lnTo>
                    <a:pt x="1151" y="1156"/>
                  </a:lnTo>
                  <a:lnTo>
                    <a:pt x="1128" y="1156"/>
                  </a:lnTo>
                  <a:lnTo>
                    <a:pt x="1128" y="1151"/>
                  </a:lnTo>
                  <a:close/>
                  <a:moveTo>
                    <a:pt x="1168" y="1151"/>
                  </a:moveTo>
                  <a:lnTo>
                    <a:pt x="1191" y="1151"/>
                  </a:lnTo>
                  <a:lnTo>
                    <a:pt x="1191" y="1156"/>
                  </a:lnTo>
                  <a:lnTo>
                    <a:pt x="1168" y="1156"/>
                  </a:lnTo>
                  <a:lnTo>
                    <a:pt x="1168" y="1151"/>
                  </a:lnTo>
                  <a:close/>
                  <a:moveTo>
                    <a:pt x="1208" y="1151"/>
                  </a:moveTo>
                  <a:lnTo>
                    <a:pt x="1231" y="1151"/>
                  </a:lnTo>
                  <a:lnTo>
                    <a:pt x="1231" y="1156"/>
                  </a:lnTo>
                  <a:lnTo>
                    <a:pt x="1208" y="1156"/>
                  </a:lnTo>
                  <a:lnTo>
                    <a:pt x="1208" y="1151"/>
                  </a:lnTo>
                  <a:close/>
                  <a:moveTo>
                    <a:pt x="1249" y="1151"/>
                  </a:moveTo>
                  <a:lnTo>
                    <a:pt x="1272" y="1151"/>
                  </a:lnTo>
                  <a:lnTo>
                    <a:pt x="1272" y="1156"/>
                  </a:lnTo>
                  <a:lnTo>
                    <a:pt x="1249" y="1156"/>
                  </a:lnTo>
                  <a:lnTo>
                    <a:pt x="1249" y="1151"/>
                  </a:lnTo>
                  <a:close/>
                  <a:moveTo>
                    <a:pt x="1289" y="1151"/>
                  </a:moveTo>
                  <a:lnTo>
                    <a:pt x="1312" y="1151"/>
                  </a:lnTo>
                  <a:lnTo>
                    <a:pt x="1312" y="1156"/>
                  </a:lnTo>
                  <a:lnTo>
                    <a:pt x="1289" y="1156"/>
                  </a:lnTo>
                  <a:lnTo>
                    <a:pt x="1289" y="1151"/>
                  </a:lnTo>
                  <a:close/>
                  <a:moveTo>
                    <a:pt x="1329" y="1151"/>
                  </a:moveTo>
                  <a:lnTo>
                    <a:pt x="1352" y="1151"/>
                  </a:lnTo>
                  <a:lnTo>
                    <a:pt x="1352" y="1156"/>
                  </a:lnTo>
                  <a:lnTo>
                    <a:pt x="1329" y="1156"/>
                  </a:lnTo>
                  <a:lnTo>
                    <a:pt x="1329" y="1151"/>
                  </a:lnTo>
                  <a:close/>
                  <a:moveTo>
                    <a:pt x="1370" y="1151"/>
                  </a:moveTo>
                  <a:lnTo>
                    <a:pt x="1393" y="1151"/>
                  </a:lnTo>
                  <a:lnTo>
                    <a:pt x="1393" y="1156"/>
                  </a:lnTo>
                  <a:lnTo>
                    <a:pt x="1370" y="1156"/>
                  </a:lnTo>
                  <a:lnTo>
                    <a:pt x="1370" y="1151"/>
                  </a:lnTo>
                  <a:close/>
                  <a:moveTo>
                    <a:pt x="1410" y="1151"/>
                  </a:moveTo>
                  <a:lnTo>
                    <a:pt x="1433" y="1151"/>
                  </a:lnTo>
                  <a:lnTo>
                    <a:pt x="1433" y="1156"/>
                  </a:lnTo>
                  <a:lnTo>
                    <a:pt x="1410" y="1156"/>
                  </a:lnTo>
                  <a:lnTo>
                    <a:pt x="1410" y="1151"/>
                  </a:lnTo>
                  <a:close/>
                  <a:moveTo>
                    <a:pt x="1450" y="1151"/>
                  </a:moveTo>
                  <a:lnTo>
                    <a:pt x="1473" y="1151"/>
                  </a:lnTo>
                  <a:lnTo>
                    <a:pt x="1473" y="1156"/>
                  </a:lnTo>
                  <a:lnTo>
                    <a:pt x="1450" y="1156"/>
                  </a:lnTo>
                  <a:lnTo>
                    <a:pt x="1450" y="1151"/>
                  </a:lnTo>
                  <a:close/>
                  <a:moveTo>
                    <a:pt x="1490" y="1151"/>
                  </a:moveTo>
                  <a:lnTo>
                    <a:pt x="1514" y="1151"/>
                  </a:lnTo>
                  <a:lnTo>
                    <a:pt x="1514" y="1156"/>
                  </a:lnTo>
                  <a:lnTo>
                    <a:pt x="1490" y="1156"/>
                  </a:lnTo>
                  <a:lnTo>
                    <a:pt x="1490" y="1151"/>
                  </a:lnTo>
                  <a:close/>
                  <a:moveTo>
                    <a:pt x="1531" y="1151"/>
                  </a:moveTo>
                  <a:lnTo>
                    <a:pt x="1554" y="1151"/>
                  </a:lnTo>
                  <a:lnTo>
                    <a:pt x="1554" y="1156"/>
                  </a:lnTo>
                  <a:lnTo>
                    <a:pt x="1531" y="1156"/>
                  </a:lnTo>
                  <a:lnTo>
                    <a:pt x="1531" y="1151"/>
                  </a:lnTo>
                  <a:close/>
                  <a:moveTo>
                    <a:pt x="1571" y="1151"/>
                  </a:moveTo>
                  <a:lnTo>
                    <a:pt x="1594" y="1151"/>
                  </a:lnTo>
                  <a:lnTo>
                    <a:pt x="1594" y="1156"/>
                  </a:lnTo>
                  <a:lnTo>
                    <a:pt x="1571" y="1156"/>
                  </a:lnTo>
                  <a:lnTo>
                    <a:pt x="1571" y="1151"/>
                  </a:lnTo>
                  <a:close/>
                  <a:moveTo>
                    <a:pt x="1611" y="1151"/>
                  </a:moveTo>
                  <a:lnTo>
                    <a:pt x="1634" y="1151"/>
                  </a:lnTo>
                  <a:lnTo>
                    <a:pt x="1634" y="1156"/>
                  </a:lnTo>
                  <a:lnTo>
                    <a:pt x="1611" y="1156"/>
                  </a:lnTo>
                  <a:lnTo>
                    <a:pt x="1611" y="1151"/>
                  </a:lnTo>
                  <a:close/>
                  <a:moveTo>
                    <a:pt x="1652" y="1151"/>
                  </a:moveTo>
                  <a:lnTo>
                    <a:pt x="1675" y="1151"/>
                  </a:lnTo>
                  <a:lnTo>
                    <a:pt x="1675" y="1156"/>
                  </a:lnTo>
                  <a:lnTo>
                    <a:pt x="1652" y="1156"/>
                  </a:lnTo>
                  <a:lnTo>
                    <a:pt x="1652" y="1151"/>
                  </a:lnTo>
                  <a:close/>
                  <a:moveTo>
                    <a:pt x="1692" y="1151"/>
                  </a:moveTo>
                  <a:lnTo>
                    <a:pt x="1715" y="1151"/>
                  </a:lnTo>
                  <a:lnTo>
                    <a:pt x="1715" y="1156"/>
                  </a:lnTo>
                  <a:lnTo>
                    <a:pt x="1692" y="1156"/>
                  </a:lnTo>
                  <a:lnTo>
                    <a:pt x="1692" y="1151"/>
                  </a:lnTo>
                  <a:close/>
                  <a:moveTo>
                    <a:pt x="1732" y="1151"/>
                  </a:moveTo>
                  <a:lnTo>
                    <a:pt x="1755" y="1151"/>
                  </a:lnTo>
                  <a:lnTo>
                    <a:pt x="1755" y="1156"/>
                  </a:lnTo>
                  <a:lnTo>
                    <a:pt x="1732" y="1156"/>
                  </a:lnTo>
                  <a:lnTo>
                    <a:pt x="1732" y="1151"/>
                  </a:lnTo>
                  <a:close/>
                  <a:moveTo>
                    <a:pt x="1773" y="1151"/>
                  </a:moveTo>
                  <a:lnTo>
                    <a:pt x="1796" y="1151"/>
                  </a:lnTo>
                  <a:lnTo>
                    <a:pt x="1796" y="1156"/>
                  </a:lnTo>
                  <a:lnTo>
                    <a:pt x="1773" y="1156"/>
                  </a:lnTo>
                  <a:lnTo>
                    <a:pt x="1773" y="1151"/>
                  </a:lnTo>
                  <a:close/>
                  <a:moveTo>
                    <a:pt x="1813" y="1151"/>
                  </a:moveTo>
                  <a:lnTo>
                    <a:pt x="1836" y="1151"/>
                  </a:lnTo>
                  <a:lnTo>
                    <a:pt x="1836" y="1156"/>
                  </a:lnTo>
                  <a:lnTo>
                    <a:pt x="1813" y="1156"/>
                  </a:lnTo>
                  <a:lnTo>
                    <a:pt x="1813" y="1151"/>
                  </a:lnTo>
                  <a:close/>
                  <a:moveTo>
                    <a:pt x="1853" y="1151"/>
                  </a:moveTo>
                  <a:lnTo>
                    <a:pt x="1876" y="1151"/>
                  </a:lnTo>
                  <a:lnTo>
                    <a:pt x="1876" y="1156"/>
                  </a:lnTo>
                  <a:lnTo>
                    <a:pt x="1853" y="1156"/>
                  </a:lnTo>
                  <a:lnTo>
                    <a:pt x="1853" y="1151"/>
                  </a:lnTo>
                  <a:close/>
                  <a:moveTo>
                    <a:pt x="1893" y="1151"/>
                  </a:moveTo>
                  <a:lnTo>
                    <a:pt x="1916" y="1151"/>
                  </a:lnTo>
                  <a:lnTo>
                    <a:pt x="1916" y="1156"/>
                  </a:lnTo>
                  <a:lnTo>
                    <a:pt x="1893" y="1156"/>
                  </a:lnTo>
                  <a:lnTo>
                    <a:pt x="1893" y="1151"/>
                  </a:lnTo>
                  <a:close/>
                  <a:moveTo>
                    <a:pt x="1934" y="1151"/>
                  </a:moveTo>
                  <a:lnTo>
                    <a:pt x="1957" y="1151"/>
                  </a:lnTo>
                  <a:lnTo>
                    <a:pt x="1957" y="1156"/>
                  </a:lnTo>
                  <a:lnTo>
                    <a:pt x="1934" y="1156"/>
                  </a:lnTo>
                  <a:lnTo>
                    <a:pt x="1934" y="1151"/>
                  </a:lnTo>
                  <a:close/>
                  <a:moveTo>
                    <a:pt x="1974" y="1151"/>
                  </a:moveTo>
                  <a:lnTo>
                    <a:pt x="1997" y="1151"/>
                  </a:lnTo>
                  <a:lnTo>
                    <a:pt x="1997" y="1156"/>
                  </a:lnTo>
                  <a:lnTo>
                    <a:pt x="1974" y="1156"/>
                  </a:lnTo>
                  <a:lnTo>
                    <a:pt x="1974" y="1151"/>
                  </a:lnTo>
                  <a:close/>
                  <a:moveTo>
                    <a:pt x="2014" y="1151"/>
                  </a:moveTo>
                  <a:lnTo>
                    <a:pt x="2037" y="1151"/>
                  </a:lnTo>
                  <a:lnTo>
                    <a:pt x="2037" y="1156"/>
                  </a:lnTo>
                  <a:lnTo>
                    <a:pt x="2014" y="1156"/>
                  </a:lnTo>
                  <a:lnTo>
                    <a:pt x="2014" y="1151"/>
                  </a:lnTo>
                  <a:close/>
                  <a:moveTo>
                    <a:pt x="2055" y="1151"/>
                  </a:moveTo>
                  <a:lnTo>
                    <a:pt x="2078" y="1151"/>
                  </a:lnTo>
                  <a:lnTo>
                    <a:pt x="2078" y="1156"/>
                  </a:lnTo>
                  <a:lnTo>
                    <a:pt x="2055" y="1156"/>
                  </a:lnTo>
                  <a:lnTo>
                    <a:pt x="2055" y="1151"/>
                  </a:lnTo>
                  <a:close/>
                  <a:moveTo>
                    <a:pt x="2095" y="1151"/>
                  </a:moveTo>
                  <a:lnTo>
                    <a:pt x="2118" y="1151"/>
                  </a:lnTo>
                  <a:lnTo>
                    <a:pt x="2118" y="1156"/>
                  </a:lnTo>
                  <a:lnTo>
                    <a:pt x="2095" y="1156"/>
                  </a:lnTo>
                  <a:lnTo>
                    <a:pt x="2095" y="1151"/>
                  </a:lnTo>
                  <a:close/>
                  <a:moveTo>
                    <a:pt x="2135" y="1151"/>
                  </a:moveTo>
                  <a:lnTo>
                    <a:pt x="2158" y="1151"/>
                  </a:lnTo>
                  <a:lnTo>
                    <a:pt x="2158" y="1156"/>
                  </a:lnTo>
                  <a:lnTo>
                    <a:pt x="2135" y="1156"/>
                  </a:lnTo>
                  <a:lnTo>
                    <a:pt x="2135" y="1151"/>
                  </a:lnTo>
                  <a:close/>
                  <a:moveTo>
                    <a:pt x="2176" y="1151"/>
                  </a:moveTo>
                  <a:lnTo>
                    <a:pt x="2199" y="1151"/>
                  </a:lnTo>
                  <a:lnTo>
                    <a:pt x="2199" y="1156"/>
                  </a:lnTo>
                  <a:lnTo>
                    <a:pt x="2176" y="1156"/>
                  </a:lnTo>
                  <a:lnTo>
                    <a:pt x="2176" y="1151"/>
                  </a:lnTo>
                  <a:close/>
                  <a:moveTo>
                    <a:pt x="2216" y="1151"/>
                  </a:moveTo>
                  <a:lnTo>
                    <a:pt x="2239" y="1151"/>
                  </a:lnTo>
                  <a:lnTo>
                    <a:pt x="2239" y="1156"/>
                  </a:lnTo>
                  <a:lnTo>
                    <a:pt x="2216" y="1156"/>
                  </a:lnTo>
                  <a:lnTo>
                    <a:pt x="2216" y="1151"/>
                  </a:lnTo>
                  <a:close/>
                  <a:moveTo>
                    <a:pt x="2256" y="1151"/>
                  </a:moveTo>
                  <a:lnTo>
                    <a:pt x="2279" y="1151"/>
                  </a:lnTo>
                  <a:lnTo>
                    <a:pt x="2279" y="1156"/>
                  </a:lnTo>
                  <a:lnTo>
                    <a:pt x="2256" y="1156"/>
                  </a:lnTo>
                  <a:lnTo>
                    <a:pt x="2256" y="1151"/>
                  </a:lnTo>
                  <a:close/>
                  <a:moveTo>
                    <a:pt x="2296" y="1151"/>
                  </a:moveTo>
                  <a:lnTo>
                    <a:pt x="2319" y="1151"/>
                  </a:lnTo>
                  <a:lnTo>
                    <a:pt x="2319" y="1156"/>
                  </a:lnTo>
                  <a:lnTo>
                    <a:pt x="2296" y="1156"/>
                  </a:lnTo>
                  <a:lnTo>
                    <a:pt x="2296" y="1151"/>
                  </a:lnTo>
                  <a:close/>
                  <a:moveTo>
                    <a:pt x="2337" y="1151"/>
                  </a:moveTo>
                  <a:lnTo>
                    <a:pt x="2360" y="1151"/>
                  </a:lnTo>
                  <a:lnTo>
                    <a:pt x="2360" y="1156"/>
                  </a:lnTo>
                  <a:lnTo>
                    <a:pt x="2337" y="1156"/>
                  </a:lnTo>
                  <a:lnTo>
                    <a:pt x="2337" y="1151"/>
                  </a:lnTo>
                  <a:close/>
                  <a:moveTo>
                    <a:pt x="2377" y="1151"/>
                  </a:moveTo>
                  <a:lnTo>
                    <a:pt x="2400" y="1151"/>
                  </a:lnTo>
                  <a:lnTo>
                    <a:pt x="2400" y="1156"/>
                  </a:lnTo>
                  <a:lnTo>
                    <a:pt x="2377" y="1156"/>
                  </a:lnTo>
                  <a:lnTo>
                    <a:pt x="2377" y="1151"/>
                  </a:lnTo>
                  <a:close/>
                  <a:moveTo>
                    <a:pt x="2417" y="1151"/>
                  </a:moveTo>
                  <a:lnTo>
                    <a:pt x="2440" y="1151"/>
                  </a:lnTo>
                  <a:lnTo>
                    <a:pt x="2440" y="1156"/>
                  </a:lnTo>
                  <a:lnTo>
                    <a:pt x="2417" y="1156"/>
                  </a:lnTo>
                  <a:lnTo>
                    <a:pt x="2417" y="1151"/>
                  </a:lnTo>
                  <a:close/>
                  <a:moveTo>
                    <a:pt x="2458" y="1151"/>
                  </a:moveTo>
                  <a:lnTo>
                    <a:pt x="2481" y="1151"/>
                  </a:lnTo>
                  <a:lnTo>
                    <a:pt x="2481" y="1156"/>
                  </a:lnTo>
                  <a:lnTo>
                    <a:pt x="2458" y="1156"/>
                  </a:lnTo>
                  <a:lnTo>
                    <a:pt x="2458" y="1151"/>
                  </a:lnTo>
                  <a:close/>
                  <a:moveTo>
                    <a:pt x="2498" y="1151"/>
                  </a:moveTo>
                  <a:lnTo>
                    <a:pt x="2521" y="1151"/>
                  </a:lnTo>
                  <a:lnTo>
                    <a:pt x="2521" y="1156"/>
                  </a:lnTo>
                  <a:lnTo>
                    <a:pt x="2498" y="1156"/>
                  </a:lnTo>
                  <a:lnTo>
                    <a:pt x="2498" y="1151"/>
                  </a:lnTo>
                  <a:close/>
                  <a:moveTo>
                    <a:pt x="2538" y="1151"/>
                  </a:moveTo>
                  <a:lnTo>
                    <a:pt x="2561" y="1151"/>
                  </a:lnTo>
                  <a:lnTo>
                    <a:pt x="2561" y="1156"/>
                  </a:lnTo>
                  <a:lnTo>
                    <a:pt x="2538" y="1156"/>
                  </a:lnTo>
                  <a:lnTo>
                    <a:pt x="2538" y="1151"/>
                  </a:lnTo>
                  <a:close/>
                  <a:moveTo>
                    <a:pt x="2578" y="1151"/>
                  </a:moveTo>
                  <a:lnTo>
                    <a:pt x="2601" y="1151"/>
                  </a:lnTo>
                  <a:lnTo>
                    <a:pt x="2601" y="1156"/>
                  </a:lnTo>
                  <a:lnTo>
                    <a:pt x="2578" y="1156"/>
                  </a:lnTo>
                  <a:lnTo>
                    <a:pt x="2578" y="1151"/>
                  </a:lnTo>
                  <a:close/>
                  <a:moveTo>
                    <a:pt x="2619" y="1151"/>
                  </a:moveTo>
                  <a:lnTo>
                    <a:pt x="2642" y="1151"/>
                  </a:lnTo>
                  <a:lnTo>
                    <a:pt x="2642" y="1156"/>
                  </a:lnTo>
                  <a:lnTo>
                    <a:pt x="2619" y="1156"/>
                  </a:lnTo>
                  <a:lnTo>
                    <a:pt x="2619" y="1151"/>
                  </a:lnTo>
                  <a:close/>
                  <a:moveTo>
                    <a:pt x="2659" y="1151"/>
                  </a:moveTo>
                  <a:lnTo>
                    <a:pt x="2682" y="1151"/>
                  </a:lnTo>
                  <a:lnTo>
                    <a:pt x="2682" y="1156"/>
                  </a:lnTo>
                  <a:lnTo>
                    <a:pt x="2659" y="1156"/>
                  </a:lnTo>
                  <a:lnTo>
                    <a:pt x="2659" y="1151"/>
                  </a:lnTo>
                  <a:close/>
                  <a:moveTo>
                    <a:pt x="2699" y="1151"/>
                  </a:moveTo>
                  <a:lnTo>
                    <a:pt x="2722" y="1151"/>
                  </a:lnTo>
                  <a:lnTo>
                    <a:pt x="2722" y="1156"/>
                  </a:lnTo>
                  <a:lnTo>
                    <a:pt x="2699" y="1156"/>
                  </a:lnTo>
                  <a:lnTo>
                    <a:pt x="2699" y="1151"/>
                  </a:lnTo>
                  <a:close/>
                  <a:moveTo>
                    <a:pt x="2740" y="1151"/>
                  </a:moveTo>
                  <a:lnTo>
                    <a:pt x="2763" y="1151"/>
                  </a:lnTo>
                  <a:lnTo>
                    <a:pt x="2763" y="1156"/>
                  </a:lnTo>
                  <a:lnTo>
                    <a:pt x="2740" y="1156"/>
                  </a:lnTo>
                  <a:lnTo>
                    <a:pt x="2740" y="1151"/>
                  </a:lnTo>
                  <a:close/>
                  <a:moveTo>
                    <a:pt x="2780" y="1151"/>
                  </a:moveTo>
                  <a:lnTo>
                    <a:pt x="2803" y="1151"/>
                  </a:lnTo>
                  <a:lnTo>
                    <a:pt x="2803" y="1156"/>
                  </a:lnTo>
                  <a:lnTo>
                    <a:pt x="2780" y="1156"/>
                  </a:lnTo>
                  <a:lnTo>
                    <a:pt x="2780" y="1151"/>
                  </a:lnTo>
                  <a:close/>
                  <a:moveTo>
                    <a:pt x="2820" y="1151"/>
                  </a:moveTo>
                  <a:lnTo>
                    <a:pt x="2843" y="1151"/>
                  </a:lnTo>
                  <a:lnTo>
                    <a:pt x="2843" y="1156"/>
                  </a:lnTo>
                  <a:lnTo>
                    <a:pt x="2820" y="1156"/>
                  </a:lnTo>
                  <a:lnTo>
                    <a:pt x="2820" y="1151"/>
                  </a:lnTo>
                  <a:close/>
                  <a:moveTo>
                    <a:pt x="2861" y="1151"/>
                  </a:moveTo>
                  <a:lnTo>
                    <a:pt x="2884" y="1151"/>
                  </a:lnTo>
                  <a:lnTo>
                    <a:pt x="2884" y="1156"/>
                  </a:lnTo>
                  <a:lnTo>
                    <a:pt x="2861" y="1156"/>
                  </a:lnTo>
                  <a:lnTo>
                    <a:pt x="2861" y="1151"/>
                  </a:lnTo>
                  <a:close/>
                  <a:moveTo>
                    <a:pt x="2901" y="1151"/>
                  </a:moveTo>
                  <a:lnTo>
                    <a:pt x="2924" y="1151"/>
                  </a:lnTo>
                  <a:lnTo>
                    <a:pt x="2924" y="1156"/>
                  </a:lnTo>
                  <a:lnTo>
                    <a:pt x="2901" y="1156"/>
                  </a:lnTo>
                  <a:lnTo>
                    <a:pt x="2901" y="1151"/>
                  </a:lnTo>
                  <a:close/>
                  <a:moveTo>
                    <a:pt x="2941" y="1151"/>
                  </a:moveTo>
                  <a:lnTo>
                    <a:pt x="2964" y="1151"/>
                  </a:lnTo>
                  <a:lnTo>
                    <a:pt x="2964" y="1156"/>
                  </a:lnTo>
                  <a:lnTo>
                    <a:pt x="2941" y="1156"/>
                  </a:lnTo>
                  <a:lnTo>
                    <a:pt x="2941" y="1151"/>
                  </a:lnTo>
                  <a:close/>
                  <a:moveTo>
                    <a:pt x="2981" y="1151"/>
                  </a:moveTo>
                  <a:lnTo>
                    <a:pt x="3004" y="1151"/>
                  </a:lnTo>
                  <a:lnTo>
                    <a:pt x="3004" y="1156"/>
                  </a:lnTo>
                  <a:lnTo>
                    <a:pt x="2981" y="1156"/>
                  </a:lnTo>
                  <a:lnTo>
                    <a:pt x="2981" y="1151"/>
                  </a:lnTo>
                  <a:close/>
                  <a:moveTo>
                    <a:pt x="3022" y="1151"/>
                  </a:moveTo>
                  <a:lnTo>
                    <a:pt x="3045" y="1151"/>
                  </a:lnTo>
                  <a:lnTo>
                    <a:pt x="3045" y="1156"/>
                  </a:lnTo>
                  <a:lnTo>
                    <a:pt x="3022" y="1156"/>
                  </a:lnTo>
                  <a:lnTo>
                    <a:pt x="3022" y="1151"/>
                  </a:lnTo>
                  <a:close/>
                  <a:moveTo>
                    <a:pt x="3062" y="1151"/>
                  </a:moveTo>
                  <a:lnTo>
                    <a:pt x="3085" y="1151"/>
                  </a:lnTo>
                  <a:lnTo>
                    <a:pt x="3085" y="1156"/>
                  </a:lnTo>
                  <a:lnTo>
                    <a:pt x="3062" y="1156"/>
                  </a:lnTo>
                  <a:lnTo>
                    <a:pt x="3062" y="1151"/>
                  </a:lnTo>
                  <a:close/>
                  <a:moveTo>
                    <a:pt x="3102" y="1151"/>
                  </a:moveTo>
                  <a:lnTo>
                    <a:pt x="3110" y="1151"/>
                  </a:lnTo>
                  <a:lnTo>
                    <a:pt x="3110" y="1156"/>
                  </a:lnTo>
                  <a:lnTo>
                    <a:pt x="3102" y="1156"/>
                  </a:lnTo>
                  <a:lnTo>
                    <a:pt x="3102" y="1151"/>
                  </a:lnTo>
                  <a:close/>
                  <a:moveTo>
                    <a:pt x="0" y="863"/>
                  </a:moveTo>
                  <a:lnTo>
                    <a:pt x="23" y="863"/>
                  </a:lnTo>
                  <a:lnTo>
                    <a:pt x="23" y="869"/>
                  </a:lnTo>
                  <a:lnTo>
                    <a:pt x="0" y="869"/>
                  </a:lnTo>
                  <a:lnTo>
                    <a:pt x="0" y="863"/>
                  </a:lnTo>
                  <a:close/>
                  <a:moveTo>
                    <a:pt x="40" y="863"/>
                  </a:moveTo>
                  <a:lnTo>
                    <a:pt x="63" y="863"/>
                  </a:lnTo>
                  <a:lnTo>
                    <a:pt x="63" y="869"/>
                  </a:lnTo>
                  <a:lnTo>
                    <a:pt x="40" y="869"/>
                  </a:lnTo>
                  <a:lnTo>
                    <a:pt x="40" y="863"/>
                  </a:lnTo>
                  <a:close/>
                  <a:moveTo>
                    <a:pt x="80" y="863"/>
                  </a:moveTo>
                  <a:lnTo>
                    <a:pt x="103" y="863"/>
                  </a:lnTo>
                  <a:lnTo>
                    <a:pt x="103" y="869"/>
                  </a:lnTo>
                  <a:lnTo>
                    <a:pt x="80" y="869"/>
                  </a:lnTo>
                  <a:lnTo>
                    <a:pt x="80" y="863"/>
                  </a:lnTo>
                  <a:close/>
                  <a:moveTo>
                    <a:pt x="120" y="863"/>
                  </a:moveTo>
                  <a:lnTo>
                    <a:pt x="143" y="863"/>
                  </a:lnTo>
                  <a:lnTo>
                    <a:pt x="143" y="869"/>
                  </a:lnTo>
                  <a:lnTo>
                    <a:pt x="120" y="869"/>
                  </a:lnTo>
                  <a:lnTo>
                    <a:pt x="120" y="863"/>
                  </a:lnTo>
                  <a:close/>
                  <a:moveTo>
                    <a:pt x="161" y="863"/>
                  </a:moveTo>
                  <a:lnTo>
                    <a:pt x="184" y="863"/>
                  </a:lnTo>
                  <a:lnTo>
                    <a:pt x="184" y="869"/>
                  </a:lnTo>
                  <a:lnTo>
                    <a:pt x="161" y="869"/>
                  </a:lnTo>
                  <a:lnTo>
                    <a:pt x="161" y="863"/>
                  </a:lnTo>
                  <a:close/>
                  <a:moveTo>
                    <a:pt x="201" y="863"/>
                  </a:moveTo>
                  <a:lnTo>
                    <a:pt x="224" y="863"/>
                  </a:lnTo>
                  <a:lnTo>
                    <a:pt x="224" y="869"/>
                  </a:lnTo>
                  <a:lnTo>
                    <a:pt x="201" y="869"/>
                  </a:lnTo>
                  <a:lnTo>
                    <a:pt x="201" y="863"/>
                  </a:lnTo>
                  <a:close/>
                  <a:moveTo>
                    <a:pt x="241" y="863"/>
                  </a:moveTo>
                  <a:lnTo>
                    <a:pt x="264" y="863"/>
                  </a:lnTo>
                  <a:lnTo>
                    <a:pt x="264" y="869"/>
                  </a:lnTo>
                  <a:lnTo>
                    <a:pt x="241" y="869"/>
                  </a:lnTo>
                  <a:lnTo>
                    <a:pt x="241" y="863"/>
                  </a:lnTo>
                  <a:close/>
                  <a:moveTo>
                    <a:pt x="282" y="863"/>
                  </a:moveTo>
                  <a:lnTo>
                    <a:pt x="305" y="863"/>
                  </a:lnTo>
                  <a:lnTo>
                    <a:pt x="305" y="869"/>
                  </a:lnTo>
                  <a:lnTo>
                    <a:pt x="282" y="869"/>
                  </a:lnTo>
                  <a:lnTo>
                    <a:pt x="282" y="863"/>
                  </a:lnTo>
                  <a:close/>
                  <a:moveTo>
                    <a:pt x="322" y="863"/>
                  </a:moveTo>
                  <a:lnTo>
                    <a:pt x="345" y="863"/>
                  </a:lnTo>
                  <a:lnTo>
                    <a:pt x="345" y="869"/>
                  </a:lnTo>
                  <a:lnTo>
                    <a:pt x="322" y="869"/>
                  </a:lnTo>
                  <a:lnTo>
                    <a:pt x="322" y="863"/>
                  </a:lnTo>
                  <a:close/>
                  <a:moveTo>
                    <a:pt x="362" y="863"/>
                  </a:moveTo>
                  <a:lnTo>
                    <a:pt x="385" y="863"/>
                  </a:lnTo>
                  <a:lnTo>
                    <a:pt x="385" y="869"/>
                  </a:lnTo>
                  <a:lnTo>
                    <a:pt x="362" y="869"/>
                  </a:lnTo>
                  <a:lnTo>
                    <a:pt x="362" y="863"/>
                  </a:lnTo>
                  <a:close/>
                  <a:moveTo>
                    <a:pt x="403" y="863"/>
                  </a:moveTo>
                  <a:lnTo>
                    <a:pt x="426" y="863"/>
                  </a:lnTo>
                  <a:lnTo>
                    <a:pt x="426" y="869"/>
                  </a:lnTo>
                  <a:lnTo>
                    <a:pt x="403" y="869"/>
                  </a:lnTo>
                  <a:lnTo>
                    <a:pt x="403" y="863"/>
                  </a:lnTo>
                  <a:close/>
                  <a:moveTo>
                    <a:pt x="443" y="863"/>
                  </a:moveTo>
                  <a:lnTo>
                    <a:pt x="466" y="863"/>
                  </a:lnTo>
                  <a:lnTo>
                    <a:pt x="466" y="869"/>
                  </a:lnTo>
                  <a:lnTo>
                    <a:pt x="443" y="869"/>
                  </a:lnTo>
                  <a:lnTo>
                    <a:pt x="443" y="863"/>
                  </a:lnTo>
                  <a:close/>
                  <a:moveTo>
                    <a:pt x="483" y="863"/>
                  </a:moveTo>
                  <a:lnTo>
                    <a:pt x="506" y="863"/>
                  </a:lnTo>
                  <a:lnTo>
                    <a:pt x="506" y="869"/>
                  </a:lnTo>
                  <a:lnTo>
                    <a:pt x="483" y="869"/>
                  </a:lnTo>
                  <a:lnTo>
                    <a:pt x="483" y="863"/>
                  </a:lnTo>
                  <a:close/>
                  <a:moveTo>
                    <a:pt x="523" y="863"/>
                  </a:moveTo>
                  <a:lnTo>
                    <a:pt x="546" y="863"/>
                  </a:lnTo>
                  <a:lnTo>
                    <a:pt x="546" y="869"/>
                  </a:lnTo>
                  <a:lnTo>
                    <a:pt x="523" y="869"/>
                  </a:lnTo>
                  <a:lnTo>
                    <a:pt x="523" y="863"/>
                  </a:lnTo>
                  <a:close/>
                  <a:moveTo>
                    <a:pt x="564" y="863"/>
                  </a:moveTo>
                  <a:lnTo>
                    <a:pt x="587" y="863"/>
                  </a:lnTo>
                  <a:lnTo>
                    <a:pt x="587" y="869"/>
                  </a:lnTo>
                  <a:lnTo>
                    <a:pt x="564" y="869"/>
                  </a:lnTo>
                  <a:lnTo>
                    <a:pt x="564" y="863"/>
                  </a:lnTo>
                  <a:close/>
                  <a:moveTo>
                    <a:pt x="604" y="863"/>
                  </a:moveTo>
                  <a:lnTo>
                    <a:pt x="627" y="863"/>
                  </a:lnTo>
                  <a:lnTo>
                    <a:pt x="627" y="869"/>
                  </a:lnTo>
                  <a:lnTo>
                    <a:pt x="604" y="869"/>
                  </a:lnTo>
                  <a:lnTo>
                    <a:pt x="604" y="863"/>
                  </a:lnTo>
                  <a:close/>
                  <a:moveTo>
                    <a:pt x="644" y="863"/>
                  </a:moveTo>
                  <a:lnTo>
                    <a:pt x="667" y="863"/>
                  </a:lnTo>
                  <a:lnTo>
                    <a:pt x="667" y="869"/>
                  </a:lnTo>
                  <a:lnTo>
                    <a:pt x="644" y="869"/>
                  </a:lnTo>
                  <a:lnTo>
                    <a:pt x="644" y="863"/>
                  </a:lnTo>
                  <a:close/>
                  <a:moveTo>
                    <a:pt x="685" y="863"/>
                  </a:moveTo>
                  <a:lnTo>
                    <a:pt x="708" y="863"/>
                  </a:lnTo>
                  <a:lnTo>
                    <a:pt x="708" y="869"/>
                  </a:lnTo>
                  <a:lnTo>
                    <a:pt x="685" y="869"/>
                  </a:lnTo>
                  <a:lnTo>
                    <a:pt x="685" y="863"/>
                  </a:lnTo>
                  <a:close/>
                  <a:moveTo>
                    <a:pt x="725" y="863"/>
                  </a:moveTo>
                  <a:lnTo>
                    <a:pt x="748" y="863"/>
                  </a:lnTo>
                  <a:lnTo>
                    <a:pt x="748" y="869"/>
                  </a:lnTo>
                  <a:lnTo>
                    <a:pt x="725" y="869"/>
                  </a:lnTo>
                  <a:lnTo>
                    <a:pt x="725" y="863"/>
                  </a:lnTo>
                  <a:close/>
                  <a:moveTo>
                    <a:pt x="765" y="863"/>
                  </a:moveTo>
                  <a:lnTo>
                    <a:pt x="788" y="863"/>
                  </a:lnTo>
                  <a:lnTo>
                    <a:pt x="788" y="869"/>
                  </a:lnTo>
                  <a:lnTo>
                    <a:pt x="765" y="869"/>
                  </a:lnTo>
                  <a:lnTo>
                    <a:pt x="765" y="863"/>
                  </a:lnTo>
                  <a:close/>
                  <a:moveTo>
                    <a:pt x="805" y="863"/>
                  </a:moveTo>
                  <a:lnTo>
                    <a:pt x="828" y="863"/>
                  </a:lnTo>
                  <a:lnTo>
                    <a:pt x="828" y="869"/>
                  </a:lnTo>
                  <a:lnTo>
                    <a:pt x="805" y="869"/>
                  </a:lnTo>
                  <a:lnTo>
                    <a:pt x="805" y="863"/>
                  </a:lnTo>
                  <a:close/>
                  <a:moveTo>
                    <a:pt x="846" y="863"/>
                  </a:moveTo>
                  <a:lnTo>
                    <a:pt x="869" y="863"/>
                  </a:lnTo>
                  <a:lnTo>
                    <a:pt x="869" y="869"/>
                  </a:lnTo>
                  <a:lnTo>
                    <a:pt x="846" y="869"/>
                  </a:lnTo>
                  <a:lnTo>
                    <a:pt x="846" y="863"/>
                  </a:lnTo>
                  <a:close/>
                  <a:moveTo>
                    <a:pt x="886" y="863"/>
                  </a:moveTo>
                  <a:lnTo>
                    <a:pt x="909" y="863"/>
                  </a:lnTo>
                  <a:lnTo>
                    <a:pt x="909" y="869"/>
                  </a:lnTo>
                  <a:lnTo>
                    <a:pt x="886" y="869"/>
                  </a:lnTo>
                  <a:lnTo>
                    <a:pt x="886" y="863"/>
                  </a:lnTo>
                  <a:close/>
                  <a:moveTo>
                    <a:pt x="926" y="863"/>
                  </a:moveTo>
                  <a:lnTo>
                    <a:pt x="949" y="863"/>
                  </a:lnTo>
                  <a:lnTo>
                    <a:pt x="949" y="869"/>
                  </a:lnTo>
                  <a:lnTo>
                    <a:pt x="926" y="869"/>
                  </a:lnTo>
                  <a:lnTo>
                    <a:pt x="926" y="863"/>
                  </a:lnTo>
                  <a:close/>
                  <a:moveTo>
                    <a:pt x="967" y="863"/>
                  </a:moveTo>
                  <a:lnTo>
                    <a:pt x="990" y="863"/>
                  </a:lnTo>
                  <a:lnTo>
                    <a:pt x="990" y="869"/>
                  </a:lnTo>
                  <a:lnTo>
                    <a:pt x="967" y="869"/>
                  </a:lnTo>
                  <a:lnTo>
                    <a:pt x="967" y="863"/>
                  </a:lnTo>
                  <a:close/>
                  <a:moveTo>
                    <a:pt x="1007" y="863"/>
                  </a:moveTo>
                  <a:lnTo>
                    <a:pt x="1030" y="863"/>
                  </a:lnTo>
                  <a:lnTo>
                    <a:pt x="1030" y="869"/>
                  </a:lnTo>
                  <a:lnTo>
                    <a:pt x="1007" y="869"/>
                  </a:lnTo>
                  <a:lnTo>
                    <a:pt x="1007" y="863"/>
                  </a:lnTo>
                  <a:close/>
                  <a:moveTo>
                    <a:pt x="1047" y="863"/>
                  </a:moveTo>
                  <a:lnTo>
                    <a:pt x="1070" y="863"/>
                  </a:lnTo>
                  <a:lnTo>
                    <a:pt x="1070" y="869"/>
                  </a:lnTo>
                  <a:lnTo>
                    <a:pt x="1047" y="869"/>
                  </a:lnTo>
                  <a:lnTo>
                    <a:pt x="1047" y="863"/>
                  </a:lnTo>
                  <a:close/>
                  <a:moveTo>
                    <a:pt x="1088" y="863"/>
                  </a:moveTo>
                  <a:lnTo>
                    <a:pt x="1111" y="863"/>
                  </a:lnTo>
                  <a:lnTo>
                    <a:pt x="1111" y="869"/>
                  </a:lnTo>
                  <a:lnTo>
                    <a:pt x="1088" y="869"/>
                  </a:lnTo>
                  <a:lnTo>
                    <a:pt x="1088" y="863"/>
                  </a:lnTo>
                  <a:close/>
                  <a:moveTo>
                    <a:pt x="1128" y="863"/>
                  </a:moveTo>
                  <a:lnTo>
                    <a:pt x="1151" y="863"/>
                  </a:lnTo>
                  <a:lnTo>
                    <a:pt x="1151" y="869"/>
                  </a:lnTo>
                  <a:lnTo>
                    <a:pt x="1128" y="869"/>
                  </a:lnTo>
                  <a:lnTo>
                    <a:pt x="1128" y="863"/>
                  </a:lnTo>
                  <a:close/>
                  <a:moveTo>
                    <a:pt x="1168" y="863"/>
                  </a:moveTo>
                  <a:lnTo>
                    <a:pt x="1191" y="863"/>
                  </a:lnTo>
                  <a:lnTo>
                    <a:pt x="1191" y="869"/>
                  </a:lnTo>
                  <a:lnTo>
                    <a:pt x="1168" y="869"/>
                  </a:lnTo>
                  <a:lnTo>
                    <a:pt x="1168" y="863"/>
                  </a:lnTo>
                  <a:close/>
                  <a:moveTo>
                    <a:pt x="1208" y="863"/>
                  </a:moveTo>
                  <a:lnTo>
                    <a:pt x="1231" y="863"/>
                  </a:lnTo>
                  <a:lnTo>
                    <a:pt x="1231" y="869"/>
                  </a:lnTo>
                  <a:lnTo>
                    <a:pt x="1208" y="869"/>
                  </a:lnTo>
                  <a:lnTo>
                    <a:pt x="1208" y="863"/>
                  </a:lnTo>
                  <a:close/>
                  <a:moveTo>
                    <a:pt x="1249" y="863"/>
                  </a:moveTo>
                  <a:lnTo>
                    <a:pt x="1272" y="863"/>
                  </a:lnTo>
                  <a:lnTo>
                    <a:pt x="1272" y="869"/>
                  </a:lnTo>
                  <a:lnTo>
                    <a:pt x="1249" y="869"/>
                  </a:lnTo>
                  <a:lnTo>
                    <a:pt x="1249" y="863"/>
                  </a:lnTo>
                  <a:close/>
                  <a:moveTo>
                    <a:pt x="1289" y="863"/>
                  </a:moveTo>
                  <a:lnTo>
                    <a:pt x="1312" y="863"/>
                  </a:lnTo>
                  <a:lnTo>
                    <a:pt x="1312" y="869"/>
                  </a:lnTo>
                  <a:lnTo>
                    <a:pt x="1289" y="869"/>
                  </a:lnTo>
                  <a:lnTo>
                    <a:pt x="1289" y="863"/>
                  </a:lnTo>
                  <a:close/>
                  <a:moveTo>
                    <a:pt x="1329" y="863"/>
                  </a:moveTo>
                  <a:lnTo>
                    <a:pt x="1352" y="863"/>
                  </a:lnTo>
                  <a:lnTo>
                    <a:pt x="1352" y="869"/>
                  </a:lnTo>
                  <a:lnTo>
                    <a:pt x="1329" y="869"/>
                  </a:lnTo>
                  <a:lnTo>
                    <a:pt x="1329" y="863"/>
                  </a:lnTo>
                  <a:close/>
                  <a:moveTo>
                    <a:pt x="1370" y="863"/>
                  </a:moveTo>
                  <a:lnTo>
                    <a:pt x="1393" y="863"/>
                  </a:lnTo>
                  <a:lnTo>
                    <a:pt x="1393" y="869"/>
                  </a:lnTo>
                  <a:lnTo>
                    <a:pt x="1370" y="869"/>
                  </a:lnTo>
                  <a:lnTo>
                    <a:pt x="1370" y="863"/>
                  </a:lnTo>
                  <a:close/>
                  <a:moveTo>
                    <a:pt x="1410" y="863"/>
                  </a:moveTo>
                  <a:lnTo>
                    <a:pt x="1433" y="863"/>
                  </a:lnTo>
                  <a:lnTo>
                    <a:pt x="1433" y="869"/>
                  </a:lnTo>
                  <a:lnTo>
                    <a:pt x="1410" y="869"/>
                  </a:lnTo>
                  <a:lnTo>
                    <a:pt x="1410" y="863"/>
                  </a:lnTo>
                  <a:close/>
                  <a:moveTo>
                    <a:pt x="1450" y="863"/>
                  </a:moveTo>
                  <a:lnTo>
                    <a:pt x="1473" y="863"/>
                  </a:lnTo>
                  <a:lnTo>
                    <a:pt x="1473" y="869"/>
                  </a:lnTo>
                  <a:lnTo>
                    <a:pt x="1450" y="869"/>
                  </a:lnTo>
                  <a:lnTo>
                    <a:pt x="1450" y="863"/>
                  </a:lnTo>
                  <a:close/>
                  <a:moveTo>
                    <a:pt x="1490" y="863"/>
                  </a:moveTo>
                  <a:lnTo>
                    <a:pt x="1514" y="863"/>
                  </a:lnTo>
                  <a:lnTo>
                    <a:pt x="1514" y="869"/>
                  </a:lnTo>
                  <a:lnTo>
                    <a:pt x="1490" y="869"/>
                  </a:lnTo>
                  <a:lnTo>
                    <a:pt x="1490" y="863"/>
                  </a:lnTo>
                  <a:close/>
                  <a:moveTo>
                    <a:pt x="1531" y="863"/>
                  </a:moveTo>
                  <a:lnTo>
                    <a:pt x="1554" y="863"/>
                  </a:lnTo>
                  <a:lnTo>
                    <a:pt x="1554" y="869"/>
                  </a:lnTo>
                  <a:lnTo>
                    <a:pt x="1531" y="869"/>
                  </a:lnTo>
                  <a:lnTo>
                    <a:pt x="1531" y="863"/>
                  </a:lnTo>
                  <a:close/>
                  <a:moveTo>
                    <a:pt x="1571" y="863"/>
                  </a:moveTo>
                  <a:lnTo>
                    <a:pt x="1594" y="863"/>
                  </a:lnTo>
                  <a:lnTo>
                    <a:pt x="1594" y="869"/>
                  </a:lnTo>
                  <a:lnTo>
                    <a:pt x="1571" y="869"/>
                  </a:lnTo>
                  <a:lnTo>
                    <a:pt x="1571" y="863"/>
                  </a:lnTo>
                  <a:close/>
                  <a:moveTo>
                    <a:pt x="1611" y="863"/>
                  </a:moveTo>
                  <a:lnTo>
                    <a:pt x="1634" y="863"/>
                  </a:lnTo>
                  <a:lnTo>
                    <a:pt x="1634" y="869"/>
                  </a:lnTo>
                  <a:lnTo>
                    <a:pt x="1611" y="869"/>
                  </a:lnTo>
                  <a:lnTo>
                    <a:pt x="1611" y="863"/>
                  </a:lnTo>
                  <a:close/>
                  <a:moveTo>
                    <a:pt x="1652" y="863"/>
                  </a:moveTo>
                  <a:lnTo>
                    <a:pt x="1675" y="863"/>
                  </a:lnTo>
                  <a:lnTo>
                    <a:pt x="1675" y="869"/>
                  </a:lnTo>
                  <a:lnTo>
                    <a:pt x="1652" y="869"/>
                  </a:lnTo>
                  <a:lnTo>
                    <a:pt x="1652" y="863"/>
                  </a:lnTo>
                  <a:close/>
                  <a:moveTo>
                    <a:pt x="1692" y="863"/>
                  </a:moveTo>
                  <a:lnTo>
                    <a:pt x="1715" y="863"/>
                  </a:lnTo>
                  <a:lnTo>
                    <a:pt x="1715" y="869"/>
                  </a:lnTo>
                  <a:lnTo>
                    <a:pt x="1692" y="869"/>
                  </a:lnTo>
                  <a:lnTo>
                    <a:pt x="1692" y="863"/>
                  </a:lnTo>
                  <a:close/>
                  <a:moveTo>
                    <a:pt x="1732" y="863"/>
                  </a:moveTo>
                  <a:lnTo>
                    <a:pt x="1755" y="863"/>
                  </a:lnTo>
                  <a:lnTo>
                    <a:pt x="1755" y="869"/>
                  </a:lnTo>
                  <a:lnTo>
                    <a:pt x="1732" y="869"/>
                  </a:lnTo>
                  <a:lnTo>
                    <a:pt x="1732" y="863"/>
                  </a:lnTo>
                  <a:close/>
                  <a:moveTo>
                    <a:pt x="1773" y="863"/>
                  </a:moveTo>
                  <a:lnTo>
                    <a:pt x="1796" y="863"/>
                  </a:lnTo>
                  <a:lnTo>
                    <a:pt x="1796" y="869"/>
                  </a:lnTo>
                  <a:lnTo>
                    <a:pt x="1773" y="869"/>
                  </a:lnTo>
                  <a:lnTo>
                    <a:pt x="1773" y="863"/>
                  </a:lnTo>
                  <a:close/>
                  <a:moveTo>
                    <a:pt x="1813" y="863"/>
                  </a:moveTo>
                  <a:lnTo>
                    <a:pt x="1836" y="863"/>
                  </a:lnTo>
                  <a:lnTo>
                    <a:pt x="1836" y="869"/>
                  </a:lnTo>
                  <a:lnTo>
                    <a:pt x="1813" y="869"/>
                  </a:lnTo>
                  <a:lnTo>
                    <a:pt x="1813" y="863"/>
                  </a:lnTo>
                  <a:close/>
                  <a:moveTo>
                    <a:pt x="1853" y="863"/>
                  </a:moveTo>
                  <a:lnTo>
                    <a:pt x="1876" y="863"/>
                  </a:lnTo>
                  <a:lnTo>
                    <a:pt x="1876" y="869"/>
                  </a:lnTo>
                  <a:lnTo>
                    <a:pt x="1853" y="869"/>
                  </a:lnTo>
                  <a:lnTo>
                    <a:pt x="1853" y="863"/>
                  </a:lnTo>
                  <a:close/>
                  <a:moveTo>
                    <a:pt x="1893" y="863"/>
                  </a:moveTo>
                  <a:lnTo>
                    <a:pt x="1916" y="863"/>
                  </a:lnTo>
                  <a:lnTo>
                    <a:pt x="1916" y="869"/>
                  </a:lnTo>
                  <a:lnTo>
                    <a:pt x="1893" y="869"/>
                  </a:lnTo>
                  <a:lnTo>
                    <a:pt x="1893" y="863"/>
                  </a:lnTo>
                  <a:close/>
                  <a:moveTo>
                    <a:pt x="1934" y="863"/>
                  </a:moveTo>
                  <a:lnTo>
                    <a:pt x="1957" y="863"/>
                  </a:lnTo>
                  <a:lnTo>
                    <a:pt x="1957" y="869"/>
                  </a:lnTo>
                  <a:lnTo>
                    <a:pt x="1934" y="869"/>
                  </a:lnTo>
                  <a:lnTo>
                    <a:pt x="1934" y="863"/>
                  </a:lnTo>
                  <a:close/>
                  <a:moveTo>
                    <a:pt x="1974" y="863"/>
                  </a:moveTo>
                  <a:lnTo>
                    <a:pt x="1997" y="863"/>
                  </a:lnTo>
                  <a:lnTo>
                    <a:pt x="1997" y="869"/>
                  </a:lnTo>
                  <a:lnTo>
                    <a:pt x="1974" y="869"/>
                  </a:lnTo>
                  <a:lnTo>
                    <a:pt x="1974" y="863"/>
                  </a:lnTo>
                  <a:close/>
                  <a:moveTo>
                    <a:pt x="2014" y="863"/>
                  </a:moveTo>
                  <a:lnTo>
                    <a:pt x="2037" y="863"/>
                  </a:lnTo>
                  <a:lnTo>
                    <a:pt x="2037" y="869"/>
                  </a:lnTo>
                  <a:lnTo>
                    <a:pt x="2014" y="869"/>
                  </a:lnTo>
                  <a:lnTo>
                    <a:pt x="2014" y="863"/>
                  </a:lnTo>
                  <a:close/>
                  <a:moveTo>
                    <a:pt x="2055" y="863"/>
                  </a:moveTo>
                  <a:lnTo>
                    <a:pt x="2078" y="863"/>
                  </a:lnTo>
                  <a:lnTo>
                    <a:pt x="2078" y="869"/>
                  </a:lnTo>
                  <a:lnTo>
                    <a:pt x="2055" y="869"/>
                  </a:lnTo>
                  <a:lnTo>
                    <a:pt x="2055" y="863"/>
                  </a:lnTo>
                  <a:close/>
                  <a:moveTo>
                    <a:pt x="2095" y="863"/>
                  </a:moveTo>
                  <a:lnTo>
                    <a:pt x="2118" y="863"/>
                  </a:lnTo>
                  <a:lnTo>
                    <a:pt x="2118" y="869"/>
                  </a:lnTo>
                  <a:lnTo>
                    <a:pt x="2095" y="869"/>
                  </a:lnTo>
                  <a:lnTo>
                    <a:pt x="2095" y="863"/>
                  </a:lnTo>
                  <a:close/>
                  <a:moveTo>
                    <a:pt x="2135" y="863"/>
                  </a:moveTo>
                  <a:lnTo>
                    <a:pt x="2158" y="863"/>
                  </a:lnTo>
                  <a:lnTo>
                    <a:pt x="2158" y="869"/>
                  </a:lnTo>
                  <a:lnTo>
                    <a:pt x="2135" y="869"/>
                  </a:lnTo>
                  <a:lnTo>
                    <a:pt x="2135" y="863"/>
                  </a:lnTo>
                  <a:close/>
                  <a:moveTo>
                    <a:pt x="2176" y="863"/>
                  </a:moveTo>
                  <a:lnTo>
                    <a:pt x="2199" y="863"/>
                  </a:lnTo>
                  <a:lnTo>
                    <a:pt x="2199" y="869"/>
                  </a:lnTo>
                  <a:lnTo>
                    <a:pt x="2176" y="869"/>
                  </a:lnTo>
                  <a:lnTo>
                    <a:pt x="2176" y="863"/>
                  </a:lnTo>
                  <a:close/>
                  <a:moveTo>
                    <a:pt x="2216" y="863"/>
                  </a:moveTo>
                  <a:lnTo>
                    <a:pt x="2239" y="863"/>
                  </a:lnTo>
                  <a:lnTo>
                    <a:pt x="2239" y="869"/>
                  </a:lnTo>
                  <a:lnTo>
                    <a:pt x="2216" y="869"/>
                  </a:lnTo>
                  <a:lnTo>
                    <a:pt x="2216" y="863"/>
                  </a:lnTo>
                  <a:close/>
                  <a:moveTo>
                    <a:pt x="2256" y="863"/>
                  </a:moveTo>
                  <a:lnTo>
                    <a:pt x="2279" y="863"/>
                  </a:lnTo>
                  <a:lnTo>
                    <a:pt x="2279" y="869"/>
                  </a:lnTo>
                  <a:lnTo>
                    <a:pt x="2256" y="869"/>
                  </a:lnTo>
                  <a:lnTo>
                    <a:pt x="2256" y="863"/>
                  </a:lnTo>
                  <a:close/>
                  <a:moveTo>
                    <a:pt x="2296" y="863"/>
                  </a:moveTo>
                  <a:lnTo>
                    <a:pt x="2319" y="863"/>
                  </a:lnTo>
                  <a:lnTo>
                    <a:pt x="2319" y="869"/>
                  </a:lnTo>
                  <a:lnTo>
                    <a:pt x="2296" y="869"/>
                  </a:lnTo>
                  <a:lnTo>
                    <a:pt x="2296" y="863"/>
                  </a:lnTo>
                  <a:close/>
                  <a:moveTo>
                    <a:pt x="2337" y="863"/>
                  </a:moveTo>
                  <a:lnTo>
                    <a:pt x="2360" y="863"/>
                  </a:lnTo>
                  <a:lnTo>
                    <a:pt x="2360" y="869"/>
                  </a:lnTo>
                  <a:lnTo>
                    <a:pt x="2337" y="869"/>
                  </a:lnTo>
                  <a:lnTo>
                    <a:pt x="2337" y="863"/>
                  </a:lnTo>
                  <a:close/>
                  <a:moveTo>
                    <a:pt x="2377" y="863"/>
                  </a:moveTo>
                  <a:lnTo>
                    <a:pt x="2400" y="863"/>
                  </a:lnTo>
                  <a:lnTo>
                    <a:pt x="2400" y="869"/>
                  </a:lnTo>
                  <a:lnTo>
                    <a:pt x="2377" y="869"/>
                  </a:lnTo>
                  <a:lnTo>
                    <a:pt x="2377" y="863"/>
                  </a:lnTo>
                  <a:close/>
                  <a:moveTo>
                    <a:pt x="2417" y="863"/>
                  </a:moveTo>
                  <a:lnTo>
                    <a:pt x="2440" y="863"/>
                  </a:lnTo>
                  <a:lnTo>
                    <a:pt x="2440" y="869"/>
                  </a:lnTo>
                  <a:lnTo>
                    <a:pt x="2417" y="869"/>
                  </a:lnTo>
                  <a:lnTo>
                    <a:pt x="2417" y="863"/>
                  </a:lnTo>
                  <a:close/>
                  <a:moveTo>
                    <a:pt x="2458" y="863"/>
                  </a:moveTo>
                  <a:lnTo>
                    <a:pt x="2481" y="863"/>
                  </a:lnTo>
                  <a:lnTo>
                    <a:pt x="2481" y="869"/>
                  </a:lnTo>
                  <a:lnTo>
                    <a:pt x="2458" y="869"/>
                  </a:lnTo>
                  <a:lnTo>
                    <a:pt x="2458" y="863"/>
                  </a:lnTo>
                  <a:close/>
                  <a:moveTo>
                    <a:pt x="2498" y="863"/>
                  </a:moveTo>
                  <a:lnTo>
                    <a:pt x="2521" y="863"/>
                  </a:lnTo>
                  <a:lnTo>
                    <a:pt x="2521" y="869"/>
                  </a:lnTo>
                  <a:lnTo>
                    <a:pt x="2498" y="869"/>
                  </a:lnTo>
                  <a:lnTo>
                    <a:pt x="2498" y="863"/>
                  </a:lnTo>
                  <a:close/>
                  <a:moveTo>
                    <a:pt x="2538" y="863"/>
                  </a:moveTo>
                  <a:lnTo>
                    <a:pt x="2561" y="863"/>
                  </a:lnTo>
                  <a:lnTo>
                    <a:pt x="2561" y="869"/>
                  </a:lnTo>
                  <a:lnTo>
                    <a:pt x="2538" y="869"/>
                  </a:lnTo>
                  <a:lnTo>
                    <a:pt x="2538" y="863"/>
                  </a:lnTo>
                  <a:close/>
                  <a:moveTo>
                    <a:pt x="2578" y="863"/>
                  </a:moveTo>
                  <a:lnTo>
                    <a:pt x="2601" y="863"/>
                  </a:lnTo>
                  <a:lnTo>
                    <a:pt x="2601" y="869"/>
                  </a:lnTo>
                  <a:lnTo>
                    <a:pt x="2578" y="869"/>
                  </a:lnTo>
                  <a:lnTo>
                    <a:pt x="2578" y="863"/>
                  </a:lnTo>
                  <a:close/>
                  <a:moveTo>
                    <a:pt x="2619" y="863"/>
                  </a:moveTo>
                  <a:lnTo>
                    <a:pt x="2642" y="863"/>
                  </a:lnTo>
                  <a:lnTo>
                    <a:pt x="2642" y="869"/>
                  </a:lnTo>
                  <a:lnTo>
                    <a:pt x="2619" y="869"/>
                  </a:lnTo>
                  <a:lnTo>
                    <a:pt x="2619" y="863"/>
                  </a:lnTo>
                  <a:close/>
                  <a:moveTo>
                    <a:pt x="2659" y="863"/>
                  </a:moveTo>
                  <a:lnTo>
                    <a:pt x="2682" y="863"/>
                  </a:lnTo>
                  <a:lnTo>
                    <a:pt x="2682" y="869"/>
                  </a:lnTo>
                  <a:lnTo>
                    <a:pt x="2659" y="869"/>
                  </a:lnTo>
                  <a:lnTo>
                    <a:pt x="2659" y="863"/>
                  </a:lnTo>
                  <a:close/>
                  <a:moveTo>
                    <a:pt x="2699" y="863"/>
                  </a:moveTo>
                  <a:lnTo>
                    <a:pt x="2722" y="863"/>
                  </a:lnTo>
                  <a:lnTo>
                    <a:pt x="2722" y="869"/>
                  </a:lnTo>
                  <a:lnTo>
                    <a:pt x="2699" y="869"/>
                  </a:lnTo>
                  <a:lnTo>
                    <a:pt x="2699" y="863"/>
                  </a:lnTo>
                  <a:close/>
                  <a:moveTo>
                    <a:pt x="2740" y="863"/>
                  </a:moveTo>
                  <a:lnTo>
                    <a:pt x="2763" y="863"/>
                  </a:lnTo>
                  <a:lnTo>
                    <a:pt x="2763" y="869"/>
                  </a:lnTo>
                  <a:lnTo>
                    <a:pt x="2740" y="869"/>
                  </a:lnTo>
                  <a:lnTo>
                    <a:pt x="2740" y="863"/>
                  </a:lnTo>
                  <a:close/>
                  <a:moveTo>
                    <a:pt x="2780" y="863"/>
                  </a:moveTo>
                  <a:lnTo>
                    <a:pt x="2803" y="863"/>
                  </a:lnTo>
                  <a:lnTo>
                    <a:pt x="2803" y="869"/>
                  </a:lnTo>
                  <a:lnTo>
                    <a:pt x="2780" y="869"/>
                  </a:lnTo>
                  <a:lnTo>
                    <a:pt x="2780" y="863"/>
                  </a:lnTo>
                  <a:close/>
                  <a:moveTo>
                    <a:pt x="2820" y="863"/>
                  </a:moveTo>
                  <a:lnTo>
                    <a:pt x="2843" y="863"/>
                  </a:lnTo>
                  <a:lnTo>
                    <a:pt x="2843" y="869"/>
                  </a:lnTo>
                  <a:lnTo>
                    <a:pt x="2820" y="869"/>
                  </a:lnTo>
                  <a:lnTo>
                    <a:pt x="2820" y="863"/>
                  </a:lnTo>
                  <a:close/>
                  <a:moveTo>
                    <a:pt x="2861" y="863"/>
                  </a:moveTo>
                  <a:lnTo>
                    <a:pt x="2884" y="863"/>
                  </a:lnTo>
                  <a:lnTo>
                    <a:pt x="2884" y="869"/>
                  </a:lnTo>
                  <a:lnTo>
                    <a:pt x="2861" y="869"/>
                  </a:lnTo>
                  <a:lnTo>
                    <a:pt x="2861" y="863"/>
                  </a:lnTo>
                  <a:close/>
                  <a:moveTo>
                    <a:pt x="2901" y="863"/>
                  </a:moveTo>
                  <a:lnTo>
                    <a:pt x="2924" y="863"/>
                  </a:lnTo>
                  <a:lnTo>
                    <a:pt x="2924" y="869"/>
                  </a:lnTo>
                  <a:lnTo>
                    <a:pt x="2901" y="869"/>
                  </a:lnTo>
                  <a:lnTo>
                    <a:pt x="2901" y="863"/>
                  </a:lnTo>
                  <a:close/>
                  <a:moveTo>
                    <a:pt x="2941" y="863"/>
                  </a:moveTo>
                  <a:lnTo>
                    <a:pt x="2964" y="863"/>
                  </a:lnTo>
                  <a:lnTo>
                    <a:pt x="2964" y="869"/>
                  </a:lnTo>
                  <a:lnTo>
                    <a:pt x="2941" y="869"/>
                  </a:lnTo>
                  <a:lnTo>
                    <a:pt x="2941" y="863"/>
                  </a:lnTo>
                  <a:close/>
                  <a:moveTo>
                    <a:pt x="2981" y="863"/>
                  </a:moveTo>
                  <a:lnTo>
                    <a:pt x="3004" y="863"/>
                  </a:lnTo>
                  <a:lnTo>
                    <a:pt x="3004" y="869"/>
                  </a:lnTo>
                  <a:lnTo>
                    <a:pt x="2981" y="869"/>
                  </a:lnTo>
                  <a:lnTo>
                    <a:pt x="2981" y="863"/>
                  </a:lnTo>
                  <a:close/>
                  <a:moveTo>
                    <a:pt x="3022" y="863"/>
                  </a:moveTo>
                  <a:lnTo>
                    <a:pt x="3045" y="863"/>
                  </a:lnTo>
                  <a:lnTo>
                    <a:pt x="3045" y="869"/>
                  </a:lnTo>
                  <a:lnTo>
                    <a:pt x="3022" y="869"/>
                  </a:lnTo>
                  <a:lnTo>
                    <a:pt x="3022" y="863"/>
                  </a:lnTo>
                  <a:close/>
                  <a:moveTo>
                    <a:pt x="3062" y="863"/>
                  </a:moveTo>
                  <a:lnTo>
                    <a:pt x="3085" y="863"/>
                  </a:lnTo>
                  <a:lnTo>
                    <a:pt x="3085" y="869"/>
                  </a:lnTo>
                  <a:lnTo>
                    <a:pt x="3062" y="869"/>
                  </a:lnTo>
                  <a:lnTo>
                    <a:pt x="3062" y="863"/>
                  </a:lnTo>
                  <a:close/>
                  <a:moveTo>
                    <a:pt x="3102" y="863"/>
                  </a:moveTo>
                  <a:lnTo>
                    <a:pt x="3110" y="863"/>
                  </a:lnTo>
                  <a:lnTo>
                    <a:pt x="3110" y="869"/>
                  </a:lnTo>
                  <a:lnTo>
                    <a:pt x="3102" y="869"/>
                  </a:lnTo>
                  <a:lnTo>
                    <a:pt x="3102" y="863"/>
                  </a:lnTo>
                  <a:close/>
                  <a:moveTo>
                    <a:pt x="0" y="575"/>
                  </a:moveTo>
                  <a:lnTo>
                    <a:pt x="23" y="575"/>
                  </a:lnTo>
                  <a:lnTo>
                    <a:pt x="23" y="581"/>
                  </a:lnTo>
                  <a:lnTo>
                    <a:pt x="0" y="581"/>
                  </a:lnTo>
                  <a:lnTo>
                    <a:pt x="0" y="575"/>
                  </a:lnTo>
                  <a:close/>
                  <a:moveTo>
                    <a:pt x="40" y="575"/>
                  </a:moveTo>
                  <a:lnTo>
                    <a:pt x="63" y="575"/>
                  </a:lnTo>
                  <a:lnTo>
                    <a:pt x="63" y="581"/>
                  </a:lnTo>
                  <a:lnTo>
                    <a:pt x="40" y="581"/>
                  </a:lnTo>
                  <a:lnTo>
                    <a:pt x="40" y="575"/>
                  </a:lnTo>
                  <a:close/>
                  <a:moveTo>
                    <a:pt x="80" y="575"/>
                  </a:moveTo>
                  <a:lnTo>
                    <a:pt x="103" y="575"/>
                  </a:lnTo>
                  <a:lnTo>
                    <a:pt x="103" y="581"/>
                  </a:lnTo>
                  <a:lnTo>
                    <a:pt x="80" y="581"/>
                  </a:lnTo>
                  <a:lnTo>
                    <a:pt x="80" y="575"/>
                  </a:lnTo>
                  <a:close/>
                  <a:moveTo>
                    <a:pt x="120" y="575"/>
                  </a:moveTo>
                  <a:lnTo>
                    <a:pt x="143" y="575"/>
                  </a:lnTo>
                  <a:lnTo>
                    <a:pt x="143" y="581"/>
                  </a:lnTo>
                  <a:lnTo>
                    <a:pt x="120" y="581"/>
                  </a:lnTo>
                  <a:lnTo>
                    <a:pt x="120" y="575"/>
                  </a:lnTo>
                  <a:close/>
                  <a:moveTo>
                    <a:pt x="161" y="575"/>
                  </a:moveTo>
                  <a:lnTo>
                    <a:pt x="184" y="575"/>
                  </a:lnTo>
                  <a:lnTo>
                    <a:pt x="184" y="581"/>
                  </a:lnTo>
                  <a:lnTo>
                    <a:pt x="161" y="581"/>
                  </a:lnTo>
                  <a:lnTo>
                    <a:pt x="161" y="575"/>
                  </a:lnTo>
                  <a:close/>
                  <a:moveTo>
                    <a:pt x="201" y="575"/>
                  </a:moveTo>
                  <a:lnTo>
                    <a:pt x="224" y="575"/>
                  </a:lnTo>
                  <a:lnTo>
                    <a:pt x="224" y="581"/>
                  </a:lnTo>
                  <a:lnTo>
                    <a:pt x="201" y="581"/>
                  </a:lnTo>
                  <a:lnTo>
                    <a:pt x="201" y="575"/>
                  </a:lnTo>
                  <a:close/>
                  <a:moveTo>
                    <a:pt x="241" y="575"/>
                  </a:moveTo>
                  <a:lnTo>
                    <a:pt x="264" y="575"/>
                  </a:lnTo>
                  <a:lnTo>
                    <a:pt x="264" y="581"/>
                  </a:lnTo>
                  <a:lnTo>
                    <a:pt x="241" y="581"/>
                  </a:lnTo>
                  <a:lnTo>
                    <a:pt x="241" y="575"/>
                  </a:lnTo>
                  <a:close/>
                  <a:moveTo>
                    <a:pt x="282" y="575"/>
                  </a:moveTo>
                  <a:lnTo>
                    <a:pt x="305" y="575"/>
                  </a:lnTo>
                  <a:lnTo>
                    <a:pt x="305" y="581"/>
                  </a:lnTo>
                  <a:lnTo>
                    <a:pt x="282" y="581"/>
                  </a:lnTo>
                  <a:lnTo>
                    <a:pt x="282" y="575"/>
                  </a:lnTo>
                  <a:close/>
                  <a:moveTo>
                    <a:pt x="322" y="575"/>
                  </a:moveTo>
                  <a:lnTo>
                    <a:pt x="345" y="575"/>
                  </a:lnTo>
                  <a:lnTo>
                    <a:pt x="345" y="581"/>
                  </a:lnTo>
                  <a:lnTo>
                    <a:pt x="322" y="581"/>
                  </a:lnTo>
                  <a:lnTo>
                    <a:pt x="322" y="575"/>
                  </a:lnTo>
                  <a:close/>
                  <a:moveTo>
                    <a:pt x="362" y="575"/>
                  </a:moveTo>
                  <a:lnTo>
                    <a:pt x="385" y="575"/>
                  </a:lnTo>
                  <a:lnTo>
                    <a:pt x="385" y="581"/>
                  </a:lnTo>
                  <a:lnTo>
                    <a:pt x="362" y="581"/>
                  </a:lnTo>
                  <a:lnTo>
                    <a:pt x="362" y="575"/>
                  </a:lnTo>
                  <a:close/>
                  <a:moveTo>
                    <a:pt x="403" y="575"/>
                  </a:moveTo>
                  <a:lnTo>
                    <a:pt x="426" y="575"/>
                  </a:lnTo>
                  <a:lnTo>
                    <a:pt x="426" y="581"/>
                  </a:lnTo>
                  <a:lnTo>
                    <a:pt x="403" y="581"/>
                  </a:lnTo>
                  <a:lnTo>
                    <a:pt x="403" y="575"/>
                  </a:lnTo>
                  <a:close/>
                  <a:moveTo>
                    <a:pt x="443" y="575"/>
                  </a:moveTo>
                  <a:lnTo>
                    <a:pt x="466" y="575"/>
                  </a:lnTo>
                  <a:lnTo>
                    <a:pt x="466" y="581"/>
                  </a:lnTo>
                  <a:lnTo>
                    <a:pt x="443" y="581"/>
                  </a:lnTo>
                  <a:lnTo>
                    <a:pt x="443" y="575"/>
                  </a:lnTo>
                  <a:close/>
                  <a:moveTo>
                    <a:pt x="483" y="575"/>
                  </a:moveTo>
                  <a:lnTo>
                    <a:pt x="506" y="575"/>
                  </a:lnTo>
                  <a:lnTo>
                    <a:pt x="506" y="581"/>
                  </a:lnTo>
                  <a:lnTo>
                    <a:pt x="483" y="581"/>
                  </a:lnTo>
                  <a:lnTo>
                    <a:pt x="483" y="575"/>
                  </a:lnTo>
                  <a:close/>
                  <a:moveTo>
                    <a:pt x="523" y="575"/>
                  </a:moveTo>
                  <a:lnTo>
                    <a:pt x="546" y="575"/>
                  </a:lnTo>
                  <a:lnTo>
                    <a:pt x="546" y="581"/>
                  </a:lnTo>
                  <a:lnTo>
                    <a:pt x="523" y="581"/>
                  </a:lnTo>
                  <a:lnTo>
                    <a:pt x="523" y="575"/>
                  </a:lnTo>
                  <a:close/>
                  <a:moveTo>
                    <a:pt x="564" y="575"/>
                  </a:moveTo>
                  <a:lnTo>
                    <a:pt x="587" y="575"/>
                  </a:lnTo>
                  <a:lnTo>
                    <a:pt x="587" y="581"/>
                  </a:lnTo>
                  <a:lnTo>
                    <a:pt x="564" y="581"/>
                  </a:lnTo>
                  <a:lnTo>
                    <a:pt x="564" y="575"/>
                  </a:lnTo>
                  <a:close/>
                  <a:moveTo>
                    <a:pt x="604" y="575"/>
                  </a:moveTo>
                  <a:lnTo>
                    <a:pt x="627" y="575"/>
                  </a:lnTo>
                  <a:lnTo>
                    <a:pt x="627" y="581"/>
                  </a:lnTo>
                  <a:lnTo>
                    <a:pt x="604" y="581"/>
                  </a:lnTo>
                  <a:lnTo>
                    <a:pt x="604" y="575"/>
                  </a:lnTo>
                  <a:close/>
                  <a:moveTo>
                    <a:pt x="644" y="575"/>
                  </a:moveTo>
                  <a:lnTo>
                    <a:pt x="667" y="575"/>
                  </a:lnTo>
                  <a:lnTo>
                    <a:pt x="667" y="581"/>
                  </a:lnTo>
                  <a:lnTo>
                    <a:pt x="644" y="581"/>
                  </a:lnTo>
                  <a:lnTo>
                    <a:pt x="644" y="575"/>
                  </a:lnTo>
                  <a:close/>
                  <a:moveTo>
                    <a:pt x="685" y="575"/>
                  </a:moveTo>
                  <a:lnTo>
                    <a:pt x="708" y="575"/>
                  </a:lnTo>
                  <a:lnTo>
                    <a:pt x="708" y="581"/>
                  </a:lnTo>
                  <a:lnTo>
                    <a:pt x="685" y="581"/>
                  </a:lnTo>
                  <a:lnTo>
                    <a:pt x="685" y="575"/>
                  </a:lnTo>
                  <a:close/>
                  <a:moveTo>
                    <a:pt x="725" y="575"/>
                  </a:moveTo>
                  <a:lnTo>
                    <a:pt x="748" y="575"/>
                  </a:lnTo>
                  <a:lnTo>
                    <a:pt x="748" y="581"/>
                  </a:lnTo>
                  <a:lnTo>
                    <a:pt x="725" y="581"/>
                  </a:lnTo>
                  <a:lnTo>
                    <a:pt x="725" y="575"/>
                  </a:lnTo>
                  <a:close/>
                  <a:moveTo>
                    <a:pt x="765" y="575"/>
                  </a:moveTo>
                  <a:lnTo>
                    <a:pt x="788" y="575"/>
                  </a:lnTo>
                  <a:lnTo>
                    <a:pt x="788" y="581"/>
                  </a:lnTo>
                  <a:lnTo>
                    <a:pt x="765" y="581"/>
                  </a:lnTo>
                  <a:lnTo>
                    <a:pt x="765" y="575"/>
                  </a:lnTo>
                  <a:close/>
                  <a:moveTo>
                    <a:pt x="805" y="575"/>
                  </a:moveTo>
                  <a:lnTo>
                    <a:pt x="828" y="575"/>
                  </a:lnTo>
                  <a:lnTo>
                    <a:pt x="828" y="581"/>
                  </a:lnTo>
                  <a:lnTo>
                    <a:pt x="805" y="581"/>
                  </a:lnTo>
                  <a:lnTo>
                    <a:pt x="805" y="575"/>
                  </a:lnTo>
                  <a:close/>
                  <a:moveTo>
                    <a:pt x="846" y="575"/>
                  </a:moveTo>
                  <a:lnTo>
                    <a:pt x="869" y="575"/>
                  </a:lnTo>
                  <a:lnTo>
                    <a:pt x="869" y="581"/>
                  </a:lnTo>
                  <a:lnTo>
                    <a:pt x="846" y="581"/>
                  </a:lnTo>
                  <a:lnTo>
                    <a:pt x="846" y="575"/>
                  </a:lnTo>
                  <a:close/>
                  <a:moveTo>
                    <a:pt x="886" y="575"/>
                  </a:moveTo>
                  <a:lnTo>
                    <a:pt x="909" y="575"/>
                  </a:lnTo>
                  <a:lnTo>
                    <a:pt x="909" y="581"/>
                  </a:lnTo>
                  <a:lnTo>
                    <a:pt x="886" y="581"/>
                  </a:lnTo>
                  <a:lnTo>
                    <a:pt x="886" y="575"/>
                  </a:lnTo>
                  <a:close/>
                  <a:moveTo>
                    <a:pt x="926" y="575"/>
                  </a:moveTo>
                  <a:lnTo>
                    <a:pt x="949" y="575"/>
                  </a:lnTo>
                  <a:lnTo>
                    <a:pt x="949" y="581"/>
                  </a:lnTo>
                  <a:lnTo>
                    <a:pt x="926" y="581"/>
                  </a:lnTo>
                  <a:lnTo>
                    <a:pt x="926" y="575"/>
                  </a:lnTo>
                  <a:close/>
                  <a:moveTo>
                    <a:pt x="967" y="575"/>
                  </a:moveTo>
                  <a:lnTo>
                    <a:pt x="990" y="575"/>
                  </a:lnTo>
                  <a:lnTo>
                    <a:pt x="990" y="581"/>
                  </a:lnTo>
                  <a:lnTo>
                    <a:pt x="967" y="581"/>
                  </a:lnTo>
                  <a:lnTo>
                    <a:pt x="967" y="575"/>
                  </a:lnTo>
                  <a:close/>
                  <a:moveTo>
                    <a:pt x="1007" y="575"/>
                  </a:moveTo>
                  <a:lnTo>
                    <a:pt x="1030" y="575"/>
                  </a:lnTo>
                  <a:lnTo>
                    <a:pt x="1030" y="581"/>
                  </a:lnTo>
                  <a:lnTo>
                    <a:pt x="1007" y="581"/>
                  </a:lnTo>
                  <a:lnTo>
                    <a:pt x="1007" y="575"/>
                  </a:lnTo>
                  <a:close/>
                  <a:moveTo>
                    <a:pt x="1047" y="575"/>
                  </a:moveTo>
                  <a:lnTo>
                    <a:pt x="1070" y="575"/>
                  </a:lnTo>
                  <a:lnTo>
                    <a:pt x="1070" y="581"/>
                  </a:lnTo>
                  <a:lnTo>
                    <a:pt x="1047" y="581"/>
                  </a:lnTo>
                  <a:lnTo>
                    <a:pt x="1047" y="575"/>
                  </a:lnTo>
                  <a:close/>
                  <a:moveTo>
                    <a:pt x="1088" y="575"/>
                  </a:moveTo>
                  <a:lnTo>
                    <a:pt x="1111" y="575"/>
                  </a:lnTo>
                  <a:lnTo>
                    <a:pt x="1111" y="581"/>
                  </a:lnTo>
                  <a:lnTo>
                    <a:pt x="1088" y="581"/>
                  </a:lnTo>
                  <a:lnTo>
                    <a:pt x="1088" y="575"/>
                  </a:lnTo>
                  <a:close/>
                  <a:moveTo>
                    <a:pt x="1128" y="575"/>
                  </a:moveTo>
                  <a:lnTo>
                    <a:pt x="1151" y="575"/>
                  </a:lnTo>
                  <a:lnTo>
                    <a:pt x="1151" y="581"/>
                  </a:lnTo>
                  <a:lnTo>
                    <a:pt x="1128" y="581"/>
                  </a:lnTo>
                  <a:lnTo>
                    <a:pt x="1128" y="575"/>
                  </a:lnTo>
                  <a:close/>
                  <a:moveTo>
                    <a:pt x="1168" y="575"/>
                  </a:moveTo>
                  <a:lnTo>
                    <a:pt x="1191" y="575"/>
                  </a:lnTo>
                  <a:lnTo>
                    <a:pt x="1191" y="581"/>
                  </a:lnTo>
                  <a:lnTo>
                    <a:pt x="1168" y="581"/>
                  </a:lnTo>
                  <a:lnTo>
                    <a:pt x="1168" y="575"/>
                  </a:lnTo>
                  <a:close/>
                  <a:moveTo>
                    <a:pt x="1208" y="575"/>
                  </a:moveTo>
                  <a:lnTo>
                    <a:pt x="1231" y="575"/>
                  </a:lnTo>
                  <a:lnTo>
                    <a:pt x="1231" y="581"/>
                  </a:lnTo>
                  <a:lnTo>
                    <a:pt x="1208" y="581"/>
                  </a:lnTo>
                  <a:lnTo>
                    <a:pt x="1208" y="575"/>
                  </a:lnTo>
                  <a:close/>
                  <a:moveTo>
                    <a:pt x="1249" y="575"/>
                  </a:moveTo>
                  <a:lnTo>
                    <a:pt x="1272" y="575"/>
                  </a:lnTo>
                  <a:lnTo>
                    <a:pt x="1272" y="581"/>
                  </a:lnTo>
                  <a:lnTo>
                    <a:pt x="1249" y="581"/>
                  </a:lnTo>
                  <a:lnTo>
                    <a:pt x="1249" y="575"/>
                  </a:lnTo>
                  <a:close/>
                  <a:moveTo>
                    <a:pt x="1289" y="575"/>
                  </a:moveTo>
                  <a:lnTo>
                    <a:pt x="1312" y="575"/>
                  </a:lnTo>
                  <a:lnTo>
                    <a:pt x="1312" y="581"/>
                  </a:lnTo>
                  <a:lnTo>
                    <a:pt x="1289" y="581"/>
                  </a:lnTo>
                  <a:lnTo>
                    <a:pt x="1289" y="575"/>
                  </a:lnTo>
                  <a:close/>
                  <a:moveTo>
                    <a:pt x="1329" y="575"/>
                  </a:moveTo>
                  <a:lnTo>
                    <a:pt x="1352" y="575"/>
                  </a:lnTo>
                  <a:lnTo>
                    <a:pt x="1352" y="581"/>
                  </a:lnTo>
                  <a:lnTo>
                    <a:pt x="1329" y="581"/>
                  </a:lnTo>
                  <a:lnTo>
                    <a:pt x="1329" y="575"/>
                  </a:lnTo>
                  <a:close/>
                  <a:moveTo>
                    <a:pt x="1370" y="575"/>
                  </a:moveTo>
                  <a:lnTo>
                    <a:pt x="1393" y="575"/>
                  </a:lnTo>
                  <a:lnTo>
                    <a:pt x="1393" y="581"/>
                  </a:lnTo>
                  <a:lnTo>
                    <a:pt x="1370" y="581"/>
                  </a:lnTo>
                  <a:lnTo>
                    <a:pt x="1370" y="575"/>
                  </a:lnTo>
                  <a:close/>
                  <a:moveTo>
                    <a:pt x="1410" y="575"/>
                  </a:moveTo>
                  <a:lnTo>
                    <a:pt x="1433" y="575"/>
                  </a:lnTo>
                  <a:lnTo>
                    <a:pt x="1433" y="581"/>
                  </a:lnTo>
                  <a:lnTo>
                    <a:pt x="1410" y="581"/>
                  </a:lnTo>
                  <a:lnTo>
                    <a:pt x="1410" y="575"/>
                  </a:lnTo>
                  <a:close/>
                  <a:moveTo>
                    <a:pt x="1450" y="575"/>
                  </a:moveTo>
                  <a:lnTo>
                    <a:pt x="1473" y="575"/>
                  </a:lnTo>
                  <a:lnTo>
                    <a:pt x="1473" y="581"/>
                  </a:lnTo>
                  <a:lnTo>
                    <a:pt x="1450" y="581"/>
                  </a:lnTo>
                  <a:lnTo>
                    <a:pt x="1450" y="575"/>
                  </a:lnTo>
                  <a:close/>
                  <a:moveTo>
                    <a:pt x="1490" y="575"/>
                  </a:moveTo>
                  <a:lnTo>
                    <a:pt x="1514" y="575"/>
                  </a:lnTo>
                  <a:lnTo>
                    <a:pt x="1514" y="581"/>
                  </a:lnTo>
                  <a:lnTo>
                    <a:pt x="1490" y="581"/>
                  </a:lnTo>
                  <a:lnTo>
                    <a:pt x="1490" y="575"/>
                  </a:lnTo>
                  <a:close/>
                  <a:moveTo>
                    <a:pt x="1531" y="575"/>
                  </a:moveTo>
                  <a:lnTo>
                    <a:pt x="1554" y="575"/>
                  </a:lnTo>
                  <a:lnTo>
                    <a:pt x="1554" y="581"/>
                  </a:lnTo>
                  <a:lnTo>
                    <a:pt x="1531" y="581"/>
                  </a:lnTo>
                  <a:lnTo>
                    <a:pt x="1531" y="575"/>
                  </a:lnTo>
                  <a:close/>
                  <a:moveTo>
                    <a:pt x="1571" y="575"/>
                  </a:moveTo>
                  <a:lnTo>
                    <a:pt x="1594" y="575"/>
                  </a:lnTo>
                  <a:lnTo>
                    <a:pt x="1594" y="581"/>
                  </a:lnTo>
                  <a:lnTo>
                    <a:pt x="1571" y="581"/>
                  </a:lnTo>
                  <a:lnTo>
                    <a:pt x="1571" y="575"/>
                  </a:lnTo>
                  <a:close/>
                  <a:moveTo>
                    <a:pt x="1611" y="575"/>
                  </a:moveTo>
                  <a:lnTo>
                    <a:pt x="1634" y="575"/>
                  </a:lnTo>
                  <a:lnTo>
                    <a:pt x="1634" y="581"/>
                  </a:lnTo>
                  <a:lnTo>
                    <a:pt x="1611" y="581"/>
                  </a:lnTo>
                  <a:lnTo>
                    <a:pt x="1611" y="575"/>
                  </a:lnTo>
                  <a:close/>
                  <a:moveTo>
                    <a:pt x="1652" y="575"/>
                  </a:moveTo>
                  <a:lnTo>
                    <a:pt x="1675" y="575"/>
                  </a:lnTo>
                  <a:lnTo>
                    <a:pt x="1675" y="581"/>
                  </a:lnTo>
                  <a:lnTo>
                    <a:pt x="1652" y="581"/>
                  </a:lnTo>
                  <a:lnTo>
                    <a:pt x="1652" y="575"/>
                  </a:lnTo>
                  <a:close/>
                  <a:moveTo>
                    <a:pt x="1692" y="575"/>
                  </a:moveTo>
                  <a:lnTo>
                    <a:pt x="1715" y="575"/>
                  </a:lnTo>
                  <a:lnTo>
                    <a:pt x="1715" y="581"/>
                  </a:lnTo>
                  <a:lnTo>
                    <a:pt x="1692" y="581"/>
                  </a:lnTo>
                  <a:lnTo>
                    <a:pt x="1692" y="575"/>
                  </a:lnTo>
                  <a:close/>
                  <a:moveTo>
                    <a:pt x="1732" y="575"/>
                  </a:moveTo>
                  <a:lnTo>
                    <a:pt x="1755" y="575"/>
                  </a:lnTo>
                  <a:lnTo>
                    <a:pt x="1755" y="581"/>
                  </a:lnTo>
                  <a:lnTo>
                    <a:pt x="1732" y="581"/>
                  </a:lnTo>
                  <a:lnTo>
                    <a:pt x="1732" y="575"/>
                  </a:lnTo>
                  <a:close/>
                  <a:moveTo>
                    <a:pt x="1773" y="575"/>
                  </a:moveTo>
                  <a:lnTo>
                    <a:pt x="1796" y="575"/>
                  </a:lnTo>
                  <a:lnTo>
                    <a:pt x="1796" y="581"/>
                  </a:lnTo>
                  <a:lnTo>
                    <a:pt x="1773" y="581"/>
                  </a:lnTo>
                  <a:lnTo>
                    <a:pt x="1773" y="575"/>
                  </a:lnTo>
                  <a:close/>
                  <a:moveTo>
                    <a:pt x="1813" y="575"/>
                  </a:moveTo>
                  <a:lnTo>
                    <a:pt x="1836" y="575"/>
                  </a:lnTo>
                  <a:lnTo>
                    <a:pt x="1836" y="581"/>
                  </a:lnTo>
                  <a:lnTo>
                    <a:pt x="1813" y="581"/>
                  </a:lnTo>
                  <a:lnTo>
                    <a:pt x="1813" y="575"/>
                  </a:lnTo>
                  <a:close/>
                  <a:moveTo>
                    <a:pt x="1853" y="575"/>
                  </a:moveTo>
                  <a:lnTo>
                    <a:pt x="1876" y="575"/>
                  </a:lnTo>
                  <a:lnTo>
                    <a:pt x="1876" y="581"/>
                  </a:lnTo>
                  <a:lnTo>
                    <a:pt x="1853" y="581"/>
                  </a:lnTo>
                  <a:lnTo>
                    <a:pt x="1853" y="575"/>
                  </a:lnTo>
                  <a:close/>
                  <a:moveTo>
                    <a:pt x="1893" y="575"/>
                  </a:moveTo>
                  <a:lnTo>
                    <a:pt x="1916" y="575"/>
                  </a:lnTo>
                  <a:lnTo>
                    <a:pt x="1916" y="581"/>
                  </a:lnTo>
                  <a:lnTo>
                    <a:pt x="1893" y="581"/>
                  </a:lnTo>
                  <a:lnTo>
                    <a:pt x="1893" y="575"/>
                  </a:lnTo>
                  <a:close/>
                  <a:moveTo>
                    <a:pt x="1934" y="575"/>
                  </a:moveTo>
                  <a:lnTo>
                    <a:pt x="1957" y="575"/>
                  </a:lnTo>
                  <a:lnTo>
                    <a:pt x="1957" y="581"/>
                  </a:lnTo>
                  <a:lnTo>
                    <a:pt x="1934" y="581"/>
                  </a:lnTo>
                  <a:lnTo>
                    <a:pt x="1934" y="575"/>
                  </a:lnTo>
                  <a:close/>
                  <a:moveTo>
                    <a:pt x="1974" y="575"/>
                  </a:moveTo>
                  <a:lnTo>
                    <a:pt x="1997" y="575"/>
                  </a:lnTo>
                  <a:lnTo>
                    <a:pt x="1997" y="581"/>
                  </a:lnTo>
                  <a:lnTo>
                    <a:pt x="1974" y="581"/>
                  </a:lnTo>
                  <a:lnTo>
                    <a:pt x="1974" y="575"/>
                  </a:lnTo>
                  <a:close/>
                  <a:moveTo>
                    <a:pt x="2014" y="575"/>
                  </a:moveTo>
                  <a:lnTo>
                    <a:pt x="2037" y="575"/>
                  </a:lnTo>
                  <a:lnTo>
                    <a:pt x="2037" y="581"/>
                  </a:lnTo>
                  <a:lnTo>
                    <a:pt x="2014" y="581"/>
                  </a:lnTo>
                  <a:lnTo>
                    <a:pt x="2014" y="575"/>
                  </a:lnTo>
                  <a:close/>
                  <a:moveTo>
                    <a:pt x="2055" y="575"/>
                  </a:moveTo>
                  <a:lnTo>
                    <a:pt x="2078" y="575"/>
                  </a:lnTo>
                  <a:lnTo>
                    <a:pt x="2078" y="581"/>
                  </a:lnTo>
                  <a:lnTo>
                    <a:pt x="2055" y="581"/>
                  </a:lnTo>
                  <a:lnTo>
                    <a:pt x="2055" y="575"/>
                  </a:lnTo>
                  <a:close/>
                  <a:moveTo>
                    <a:pt x="2095" y="575"/>
                  </a:moveTo>
                  <a:lnTo>
                    <a:pt x="2118" y="575"/>
                  </a:lnTo>
                  <a:lnTo>
                    <a:pt x="2118" y="581"/>
                  </a:lnTo>
                  <a:lnTo>
                    <a:pt x="2095" y="581"/>
                  </a:lnTo>
                  <a:lnTo>
                    <a:pt x="2095" y="575"/>
                  </a:lnTo>
                  <a:close/>
                  <a:moveTo>
                    <a:pt x="2135" y="575"/>
                  </a:moveTo>
                  <a:lnTo>
                    <a:pt x="2158" y="575"/>
                  </a:lnTo>
                  <a:lnTo>
                    <a:pt x="2158" y="581"/>
                  </a:lnTo>
                  <a:lnTo>
                    <a:pt x="2135" y="581"/>
                  </a:lnTo>
                  <a:lnTo>
                    <a:pt x="2135" y="575"/>
                  </a:lnTo>
                  <a:close/>
                  <a:moveTo>
                    <a:pt x="2176" y="575"/>
                  </a:moveTo>
                  <a:lnTo>
                    <a:pt x="2199" y="575"/>
                  </a:lnTo>
                  <a:lnTo>
                    <a:pt x="2199" y="581"/>
                  </a:lnTo>
                  <a:lnTo>
                    <a:pt x="2176" y="581"/>
                  </a:lnTo>
                  <a:lnTo>
                    <a:pt x="2176" y="575"/>
                  </a:lnTo>
                  <a:close/>
                  <a:moveTo>
                    <a:pt x="2216" y="575"/>
                  </a:moveTo>
                  <a:lnTo>
                    <a:pt x="2239" y="575"/>
                  </a:lnTo>
                  <a:lnTo>
                    <a:pt x="2239" y="581"/>
                  </a:lnTo>
                  <a:lnTo>
                    <a:pt x="2216" y="581"/>
                  </a:lnTo>
                  <a:lnTo>
                    <a:pt x="2216" y="575"/>
                  </a:lnTo>
                  <a:close/>
                  <a:moveTo>
                    <a:pt x="2256" y="575"/>
                  </a:moveTo>
                  <a:lnTo>
                    <a:pt x="2279" y="575"/>
                  </a:lnTo>
                  <a:lnTo>
                    <a:pt x="2279" y="581"/>
                  </a:lnTo>
                  <a:lnTo>
                    <a:pt x="2256" y="581"/>
                  </a:lnTo>
                  <a:lnTo>
                    <a:pt x="2256" y="575"/>
                  </a:lnTo>
                  <a:close/>
                  <a:moveTo>
                    <a:pt x="2296" y="575"/>
                  </a:moveTo>
                  <a:lnTo>
                    <a:pt x="2319" y="575"/>
                  </a:lnTo>
                  <a:lnTo>
                    <a:pt x="2319" y="581"/>
                  </a:lnTo>
                  <a:lnTo>
                    <a:pt x="2296" y="581"/>
                  </a:lnTo>
                  <a:lnTo>
                    <a:pt x="2296" y="575"/>
                  </a:lnTo>
                  <a:close/>
                  <a:moveTo>
                    <a:pt x="2337" y="575"/>
                  </a:moveTo>
                  <a:lnTo>
                    <a:pt x="2360" y="575"/>
                  </a:lnTo>
                  <a:lnTo>
                    <a:pt x="2360" y="581"/>
                  </a:lnTo>
                  <a:lnTo>
                    <a:pt x="2337" y="581"/>
                  </a:lnTo>
                  <a:lnTo>
                    <a:pt x="2337" y="575"/>
                  </a:lnTo>
                  <a:close/>
                  <a:moveTo>
                    <a:pt x="2377" y="575"/>
                  </a:moveTo>
                  <a:lnTo>
                    <a:pt x="2400" y="575"/>
                  </a:lnTo>
                  <a:lnTo>
                    <a:pt x="2400" y="581"/>
                  </a:lnTo>
                  <a:lnTo>
                    <a:pt x="2377" y="581"/>
                  </a:lnTo>
                  <a:lnTo>
                    <a:pt x="2377" y="575"/>
                  </a:lnTo>
                  <a:close/>
                  <a:moveTo>
                    <a:pt x="2417" y="575"/>
                  </a:moveTo>
                  <a:lnTo>
                    <a:pt x="2440" y="575"/>
                  </a:lnTo>
                  <a:lnTo>
                    <a:pt x="2440" y="581"/>
                  </a:lnTo>
                  <a:lnTo>
                    <a:pt x="2417" y="581"/>
                  </a:lnTo>
                  <a:lnTo>
                    <a:pt x="2417" y="575"/>
                  </a:lnTo>
                  <a:close/>
                  <a:moveTo>
                    <a:pt x="2458" y="575"/>
                  </a:moveTo>
                  <a:lnTo>
                    <a:pt x="2481" y="575"/>
                  </a:lnTo>
                  <a:lnTo>
                    <a:pt x="2481" y="581"/>
                  </a:lnTo>
                  <a:lnTo>
                    <a:pt x="2458" y="581"/>
                  </a:lnTo>
                  <a:lnTo>
                    <a:pt x="2458" y="575"/>
                  </a:lnTo>
                  <a:close/>
                  <a:moveTo>
                    <a:pt x="2498" y="575"/>
                  </a:moveTo>
                  <a:lnTo>
                    <a:pt x="2521" y="575"/>
                  </a:lnTo>
                  <a:lnTo>
                    <a:pt x="2521" y="581"/>
                  </a:lnTo>
                  <a:lnTo>
                    <a:pt x="2498" y="581"/>
                  </a:lnTo>
                  <a:lnTo>
                    <a:pt x="2498" y="575"/>
                  </a:lnTo>
                  <a:close/>
                  <a:moveTo>
                    <a:pt x="2538" y="575"/>
                  </a:moveTo>
                  <a:lnTo>
                    <a:pt x="2561" y="575"/>
                  </a:lnTo>
                  <a:lnTo>
                    <a:pt x="2561" y="581"/>
                  </a:lnTo>
                  <a:lnTo>
                    <a:pt x="2538" y="581"/>
                  </a:lnTo>
                  <a:lnTo>
                    <a:pt x="2538" y="575"/>
                  </a:lnTo>
                  <a:close/>
                  <a:moveTo>
                    <a:pt x="2578" y="575"/>
                  </a:moveTo>
                  <a:lnTo>
                    <a:pt x="2601" y="575"/>
                  </a:lnTo>
                  <a:lnTo>
                    <a:pt x="2601" y="581"/>
                  </a:lnTo>
                  <a:lnTo>
                    <a:pt x="2578" y="581"/>
                  </a:lnTo>
                  <a:lnTo>
                    <a:pt x="2578" y="575"/>
                  </a:lnTo>
                  <a:close/>
                  <a:moveTo>
                    <a:pt x="2619" y="575"/>
                  </a:moveTo>
                  <a:lnTo>
                    <a:pt x="2642" y="575"/>
                  </a:lnTo>
                  <a:lnTo>
                    <a:pt x="2642" y="581"/>
                  </a:lnTo>
                  <a:lnTo>
                    <a:pt x="2619" y="581"/>
                  </a:lnTo>
                  <a:lnTo>
                    <a:pt x="2619" y="575"/>
                  </a:lnTo>
                  <a:close/>
                  <a:moveTo>
                    <a:pt x="2659" y="575"/>
                  </a:moveTo>
                  <a:lnTo>
                    <a:pt x="2682" y="575"/>
                  </a:lnTo>
                  <a:lnTo>
                    <a:pt x="2682" y="581"/>
                  </a:lnTo>
                  <a:lnTo>
                    <a:pt x="2659" y="581"/>
                  </a:lnTo>
                  <a:lnTo>
                    <a:pt x="2659" y="575"/>
                  </a:lnTo>
                  <a:close/>
                  <a:moveTo>
                    <a:pt x="2699" y="575"/>
                  </a:moveTo>
                  <a:lnTo>
                    <a:pt x="2722" y="575"/>
                  </a:lnTo>
                  <a:lnTo>
                    <a:pt x="2722" y="581"/>
                  </a:lnTo>
                  <a:lnTo>
                    <a:pt x="2699" y="581"/>
                  </a:lnTo>
                  <a:lnTo>
                    <a:pt x="2699" y="575"/>
                  </a:lnTo>
                  <a:close/>
                  <a:moveTo>
                    <a:pt x="2740" y="575"/>
                  </a:moveTo>
                  <a:lnTo>
                    <a:pt x="2763" y="575"/>
                  </a:lnTo>
                  <a:lnTo>
                    <a:pt x="2763" y="581"/>
                  </a:lnTo>
                  <a:lnTo>
                    <a:pt x="2740" y="581"/>
                  </a:lnTo>
                  <a:lnTo>
                    <a:pt x="2740" y="575"/>
                  </a:lnTo>
                  <a:close/>
                  <a:moveTo>
                    <a:pt x="2780" y="575"/>
                  </a:moveTo>
                  <a:lnTo>
                    <a:pt x="2803" y="575"/>
                  </a:lnTo>
                  <a:lnTo>
                    <a:pt x="2803" y="581"/>
                  </a:lnTo>
                  <a:lnTo>
                    <a:pt x="2780" y="581"/>
                  </a:lnTo>
                  <a:lnTo>
                    <a:pt x="2780" y="575"/>
                  </a:lnTo>
                  <a:close/>
                  <a:moveTo>
                    <a:pt x="2820" y="575"/>
                  </a:moveTo>
                  <a:lnTo>
                    <a:pt x="2843" y="575"/>
                  </a:lnTo>
                  <a:lnTo>
                    <a:pt x="2843" y="581"/>
                  </a:lnTo>
                  <a:lnTo>
                    <a:pt x="2820" y="581"/>
                  </a:lnTo>
                  <a:lnTo>
                    <a:pt x="2820" y="575"/>
                  </a:lnTo>
                  <a:close/>
                  <a:moveTo>
                    <a:pt x="2861" y="575"/>
                  </a:moveTo>
                  <a:lnTo>
                    <a:pt x="2884" y="575"/>
                  </a:lnTo>
                  <a:lnTo>
                    <a:pt x="2884" y="581"/>
                  </a:lnTo>
                  <a:lnTo>
                    <a:pt x="2861" y="581"/>
                  </a:lnTo>
                  <a:lnTo>
                    <a:pt x="2861" y="575"/>
                  </a:lnTo>
                  <a:close/>
                  <a:moveTo>
                    <a:pt x="2901" y="575"/>
                  </a:moveTo>
                  <a:lnTo>
                    <a:pt x="2924" y="575"/>
                  </a:lnTo>
                  <a:lnTo>
                    <a:pt x="2924" y="581"/>
                  </a:lnTo>
                  <a:lnTo>
                    <a:pt x="2901" y="581"/>
                  </a:lnTo>
                  <a:lnTo>
                    <a:pt x="2901" y="575"/>
                  </a:lnTo>
                  <a:close/>
                  <a:moveTo>
                    <a:pt x="2941" y="575"/>
                  </a:moveTo>
                  <a:lnTo>
                    <a:pt x="2964" y="575"/>
                  </a:lnTo>
                  <a:lnTo>
                    <a:pt x="2964" y="581"/>
                  </a:lnTo>
                  <a:lnTo>
                    <a:pt x="2941" y="581"/>
                  </a:lnTo>
                  <a:lnTo>
                    <a:pt x="2941" y="575"/>
                  </a:lnTo>
                  <a:close/>
                  <a:moveTo>
                    <a:pt x="2981" y="575"/>
                  </a:moveTo>
                  <a:lnTo>
                    <a:pt x="3004" y="575"/>
                  </a:lnTo>
                  <a:lnTo>
                    <a:pt x="3004" y="581"/>
                  </a:lnTo>
                  <a:lnTo>
                    <a:pt x="2981" y="581"/>
                  </a:lnTo>
                  <a:lnTo>
                    <a:pt x="2981" y="575"/>
                  </a:lnTo>
                  <a:close/>
                  <a:moveTo>
                    <a:pt x="3022" y="575"/>
                  </a:moveTo>
                  <a:lnTo>
                    <a:pt x="3045" y="575"/>
                  </a:lnTo>
                  <a:lnTo>
                    <a:pt x="3045" y="581"/>
                  </a:lnTo>
                  <a:lnTo>
                    <a:pt x="3022" y="581"/>
                  </a:lnTo>
                  <a:lnTo>
                    <a:pt x="3022" y="575"/>
                  </a:lnTo>
                  <a:close/>
                  <a:moveTo>
                    <a:pt x="3062" y="575"/>
                  </a:moveTo>
                  <a:lnTo>
                    <a:pt x="3085" y="575"/>
                  </a:lnTo>
                  <a:lnTo>
                    <a:pt x="3085" y="581"/>
                  </a:lnTo>
                  <a:lnTo>
                    <a:pt x="3062" y="581"/>
                  </a:lnTo>
                  <a:lnTo>
                    <a:pt x="3062" y="575"/>
                  </a:lnTo>
                  <a:close/>
                  <a:moveTo>
                    <a:pt x="3102" y="575"/>
                  </a:moveTo>
                  <a:lnTo>
                    <a:pt x="3110" y="575"/>
                  </a:lnTo>
                  <a:lnTo>
                    <a:pt x="3110" y="581"/>
                  </a:lnTo>
                  <a:lnTo>
                    <a:pt x="3102" y="581"/>
                  </a:lnTo>
                  <a:lnTo>
                    <a:pt x="3102" y="575"/>
                  </a:lnTo>
                  <a:close/>
                  <a:moveTo>
                    <a:pt x="0" y="288"/>
                  </a:moveTo>
                  <a:lnTo>
                    <a:pt x="23" y="288"/>
                  </a:lnTo>
                  <a:lnTo>
                    <a:pt x="23" y="294"/>
                  </a:lnTo>
                  <a:lnTo>
                    <a:pt x="0" y="294"/>
                  </a:lnTo>
                  <a:lnTo>
                    <a:pt x="0" y="288"/>
                  </a:lnTo>
                  <a:close/>
                  <a:moveTo>
                    <a:pt x="40" y="288"/>
                  </a:moveTo>
                  <a:lnTo>
                    <a:pt x="63" y="288"/>
                  </a:lnTo>
                  <a:lnTo>
                    <a:pt x="63" y="294"/>
                  </a:lnTo>
                  <a:lnTo>
                    <a:pt x="40" y="294"/>
                  </a:lnTo>
                  <a:lnTo>
                    <a:pt x="40" y="288"/>
                  </a:lnTo>
                  <a:close/>
                  <a:moveTo>
                    <a:pt x="80" y="288"/>
                  </a:moveTo>
                  <a:lnTo>
                    <a:pt x="103" y="288"/>
                  </a:lnTo>
                  <a:lnTo>
                    <a:pt x="103" y="294"/>
                  </a:lnTo>
                  <a:lnTo>
                    <a:pt x="80" y="294"/>
                  </a:lnTo>
                  <a:lnTo>
                    <a:pt x="80" y="288"/>
                  </a:lnTo>
                  <a:close/>
                  <a:moveTo>
                    <a:pt x="120" y="288"/>
                  </a:moveTo>
                  <a:lnTo>
                    <a:pt x="143" y="288"/>
                  </a:lnTo>
                  <a:lnTo>
                    <a:pt x="143" y="294"/>
                  </a:lnTo>
                  <a:lnTo>
                    <a:pt x="120" y="294"/>
                  </a:lnTo>
                  <a:lnTo>
                    <a:pt x="120" y="288"/>
                  </a:lnTo>
                  <a:close/>
                  <a:moveTo>
                    <a:pt x="161" y="288"/>
                  </a:moveTo>
                  <a:lnTo>
                    <a:pt x="184" y="288"/>
                  </a:lnTo>
                  <a:lnTo>
                    <a:pt x="184" y="294"/>
                  </a:lnTo>
                  <a:lnTo>
                    <a:pt x="161" y="294"/>
                  </a:lnTo>
                  <a:lnTo>
                    <a:pt x="161" y="288"/>
                  </a:lnTo>
                  <a:close/>
                  <a:moveTo>
                    <a:pt x="201" y="288"/>
                  </a:moveTo>
                  <a:lnTo>
                    <a:pt x="224" y="288"/>
                  </a:lnTo>
                  <a:lnTo>
                    <a:pt x="224" y="294"/>
                  </a:lnTo>
                  <a:lnTo>
                    <a:pt x="201" y="294"/>
                  </a:lnTo>
                  <a:lnTo>
                    <a:pt x="201" y="288"/>
                  </a:lnTo>
                  <a:close/>
                  <a:moveTo>
                    <a:pt x="241" y="288"/>
                  </a:moveTo>
                  <a:lnTo>
                    <a:pt x="264" y="288"/>
                  </a:lnTo>
                  <a:lnTo>
                    <a:pt x="264" y="294"/>
                  </a:lnTo>
                  <a:lnTo>
                    <a:pt x="241" y="294"/>
                  </a:lnTo>
                  <a:lnTo>
                    <a:pt x="241" y="288"/>
                  </a:lnTo>
                  <a:close/>
                  <a:moveTo>
                    <a:pt x="282" y="288"/>
                  </a:moveTo>
                  <a:lnTo>
                    <a:pt x="305" y="288"/>
                  </a:lnTo>
                  <a:lnTo>
                    <a:pt x="305" y="294"/>
                  </a:lnTo>
                  <a:lnTo>
                    <a:pt x="282" y="294"/>
                  </a:lnTo>
                  <a:lnTo>
                    <a:pt x="282" y="288"/>
                  </a:lnTo>
                  <a:close/>
                  <a:moveTo>
                    <a:pt x="322" y="288"/>
                  </a:moveTo>
                  <a:lnTo>
                    <a:pt x="345" y="288"/>
                  </a:lnTo>
                  <a:lnTo>
                    <a:pt x="345" y="294"/>
                  </a:lnTo>
                  <a:lnTo>
                    <a:pt x="322" y="294"/>
                  </a:lnTo>
                  <a:lnTo>
                    <a:pt x="322" y="288"/>
                  </a:lnTo>
                  <a:close/>
                  <a:moveTo>
                    <a:pt x="362" y="288"/>
                  </a:moveTo>
                  <a:lnTo>
                    <a:pt x="385" y="288"/>
                  </a:lnTo>
                  <a:lnTo>
                    <a:pt x="385" y="294"/>
                  </a:lnTo>
                  <a:lnTo>
                    <a:pt x="362" y="294"/>
                  </a:lnTo>
                  <a:lnTo>
                    <a:pt x="362" y="288"/>
                  </a:lnTo>
                  <a:close/>
                  <a:moveTo>
                    <a:pt x="403" y="288"/>
                  </a:moveTo>
                  <a:lnTo>
                    <a:pt x="426" y="288"/>
                  </a:lnTo>
                  <a:lnTo>
                    <a:pt x="426" y="294"/>
                  </a:lnTo>
                  <a:lnTo>
                    <a:pt x="403" y="294"/>
                  </a:lnTo>
                  <a:lnTo>
                    <a:pt x="403" y="288"/>
                  </a:lnTo>
                  <a:close/>
                  <a:moveTo>
                    <a:pt x="443" y="288"/>
                  </a:moveTo>
                  <a:lnTo>
                    <a:pt x="466" y="288"/>
                  </a:lnTo>
                  <a:lnTo>
                    <a:pt x="466" y="294"/>
                  </a:lnTo>
                  <a:lnTo>
                    <a:pt x="443" y="294"/>
                  </a:lnTo>
                  <a:lnTo>
                    <a:pt x="443" y="288"/>
                  </a:lnTo>
                  <a:close/>
                  <a:moveTo>
                    <a:pt x="483" y="288"/>
                  </a:moveTo>
                  <a:lnTo>
                    <a:pt x="506" y="288"/>
                  </a:lnTo>
                  <a:lnTo>
                    <a:pt x="506" y="294"/>
                  </a:lnTo>
                  <a:lnTo>
                    <a:pt x="483" y="294"/>
                  </a:lnTo>
                  <a:lnTo>
                    <a:pt x="483" y="288"/>
                  </a:lnTo>
                  <a:close/>
                  <a:moveTo>
                    <a:pt x="523" y="288"/>
                  </a:moveTo>
                  <a:lnTo>
                    <a:pt x="546" y="288"/>
                  </a:lnTo>
                  <a:lnTo>
                    <a:pt x="546" y="294"/>
                  </a:lnTo>
                  <a:lnTo>
                    <a:pt x="523" y="294"/>
                  </a:lnTo>
                  <a:lnTo>
                    <a:pt x="523" y="288"/>
                  </a:lnTo>
                  <a:close/>
                  <a:moveTo>
                    <a:pt x="564" y="288"/>
                  </a:moveTo>
                  <a:lnTo>
                    <a:pt x="587" y="288"/>
                  </a:lnTo>
                  <a:lnTo>
                    <a:pt x="587" y="294"/>
                  </a:lnTo>
                  <a:lnTo>
                    <a:pt x="564" y="294"/>
                  </a:lnTo>
                  <a:lnTo>
                    <a:pt x="564" y="288"/>
                  </a:lnTo>
                  <a:close/>
                  <a:moveTo>
                    <a:pt x="604" y="288"/>
                  </a:moveTo>
                  <a:lnTo>
                    <a:pt x="627" y="288"/>
                  </a:lnTo>
                  <a:lnTo>
                    <a:pt x="627" y="294"/>
                  </a:lnTo>
                  <a:lnTo>
                    <a:pt x="604" y="294"/>
                  </a:lnTo>
                  <a:lnTo>
                    <a:pt x="604" y="288"/>
                  </a:lnTo>
                  <a:close/>
                  <a:moveTo>
                    <a:pt x="644" y="288"/>
                  </a:moveTo>
                  <a:lnTo>
                    <a:pt x="667" y="288"/>
                  </a:lnTo>
                  <a:lnTo>
                    <a:pt x="667" y="294"/>
                  </a:lnTo>
                  <a:lnTo>
                    <a:pt x="644" y="294"/>
                  </a:lnTo>
                  <a:lnTo>
                    <a:pt x="644" y="288"/>
                  </a:lnTo>
                  <a:close/>
                  <a:moveTo>
                    <a:pt x="685" y="288"/>
                  </a:moveTo>
                  <a:lnTo>
                    <a:pt x="708" y="288"/>
                  </a:lnTo>
                  <a:lnTo>
                    <a:pt x="708" y="294"/>
                  </a:lnTo>
                  <a:lnTo>
                    <a:pt x="685" y="294"/>
                  </a:lnTo>
                  <a:lnTo>
                    <a:pt x="685" y="288"/>
                  </a:lnTo>
                  <a:close/>
                  <a:moveTo>
                    <a:pt x="725" y="288"/>
                  </a:moveTo>
                  <a:lnTo>
                    <a:pt x="748" y="288"/>
                  </a:lnTo>
                  <a:lnTo>
                    <a:pt x="748" y="294"/>
                  </a:lnTo>
                  <a:lnTo>
                    <a:pt x="725" y="294"/>
                  </a:lnTo>
                  <a:lnTo>
                    <a:pt x="725" y="288"/>
                  </a:lnTo>
                  <a:close/>
                  <a:moveTo>
                    <a:pt x="765" y="288"/>
                  </a:moveTo>
                  <a:lnTo>
                    <a:pt x="788" y="288"/>
                  </a:lnTo>
                  <a:lnTo>
                    <a:pt x="788" y="294"/>
                  </a:lnTo>
                  <a:lnTo>
                    <a:pt x="765" y="294"/>
                  </a:lnTo>
                  <a:lnTo>
                    <a:pt x="765" y="288"/>
                  </a:lnTo>
                  <a:close/>
                  <a:moveTo>
                    <a:pt x="805" y="288"/>
                  </a:moveTo>
                  <a:lnTo>
                    <a:pt x="828" y="288"/>
                  </a:lnTo>
                  <a:lnTo>
                    <a:pt x="828" y="294"/>
                  </a:lnTo>
                  <a:lnTo>
                    <a:pt x="805" y="294"/>
                  </a:lnTo>
                  <a:lnTo>
                    <a:pt x="805" y="288"/>
                  </a:lnTo>
                  <a:close/>
                  <a:moveTo>
                    <a:pt x="846" y="288"/>
                  </a:moveTo>
                  <a:lnTo>
                    <a:pt x="869" y="288"/>
                  </a:lnTo>
                  <a:lnTo>
                    <a:pt x="869" y="294"/>
                  </a:lnTo>
                  <a:lnTo>
                    <a:pt x="846" y="294"/>
                  </a:lnTo>
                  <a:lnTo>
                    <a:pt x="846" y="288"/>
                  </a:lnTo>
                  <a:close/>
                  <a:moveTo>
                    <a:pt x="886" y="288"/>
                  </a:moveTo>
                  <a:lnTo>
                    <a:pt x="909" y="288"/>
                  </a:lnTo>
                  <a:lnTo>
                    <a:pt x="909" y="294"/>
                  </a:lnTo>
                  <a:lnTo>
                    <a:pt x="886" y="294"/>
                  </a:lnTo>
                  <a:lnTo>
                    <a:pt x="886" y="288"/>
                  </a:lnTo>
                  <a:close/>
                  <a:moveTo>
                    <a:pt x="926" y="288"/>
                  </a:moveTo>
                  <a:lnTo>
                    <a:pt x="949" y="288"/>
                  </a:lnTo>
                  <a:lnTo>
                    <a:pt x="949" y="294"/>
                  </a:lnTo>
                  <a:lnTo>
                    <a:pt x="926" y="294"/>
                  </a:lnTo>
                  <a:lnTo>
                    <a:pt x="926" y="288"/>
                  </a:lnTo>
                  <a:close/>
                  <a:moveTo>
                    <a:pt x="967" y="288"/>
                  </a:moveTo>
                  <a:lnTo>
                    <a:pt x="990" y="288"/>
                  </a:lnTo>
                  <a:lnTo>
                    <a:pt x="990" y="294"/>
                  </a:lnTo>
                  <a:lnTo>
                    <a:pt x="967" y="294"/>
                  </a:lnTo>
                  <a:lnTo>
                    <a:pt x="967" y="288"/>
                  </a:lnTo>
                  <a:close/>
                  <a:moveTo>
                    <a:pt x="1007" y="288"/>
                  </a:moveTo>
                  <a:lnTo>
                    <a:pt x="1030" y="288"/>
                  </a:lnTo>
                  <a:lnTo>
                    <a:pt x="1030" y="294"/>
                  </a:lnTo>
                  <a:lnTo>
                    <a:pt x="1007" y="294"/>
                  </a:lnTo>
                  <a:lnTo>
                    <a:pt x="1007" y="288"/>
                  </a:lnTo>
                  <a:close/>
                  <a:moveTo>
                    <a:pt x="1047" y="288"/>
                  </a:moveTo>
                  <a:lnTo>
                    <a:pt x="1070" y="288"/>
                  </a:lnTo>
                  <a:lnTo>
                    <a:pt x="1070" y="294"/>
                  </a:lnTo>
                  <a:lnTo>
                    <a:pt x="1047" y="294"/>
                  </a:lnTo>
                  <a:lnTo>
                    <a:pt x="1047" y="288"/>
                  </a:lnTo>
                  <a:close/>
                  <a:moveTo>
                    <a:pt x="1088" y="288"/>
                  </a:moveTo>
                  <a:lnTo>
                    <a:pt x="1111" y="288"/>
                  </a:lnTo>
                  <a:lnTo>
                    <a:pt x="1111" y="294"/>
                  </a:lnTo>
                  <a:lnTo>
                    <a:pt x="1088" y="294"/>
                  </a:lnTo>
                  <a:lnTo>
                    <a:pt x="1088" y="288"/>
                  </a:lnTo>
                  <a:close/>
                  <a:moveTo>
                    <a:pt x="1128" y="288"/>
                  </a:moveTo>
                  <a:lnTo>
                    <a:pt x="1151" y="288"/>
                  </a:lnTo>
                  <a:lnTo>
                    <a:pt x="1151" y="294"/>
                  </a:lnTo>
                  <a:lnTo>
                    <a:pt x="1128" y="294"/>
                  </a:lnTo>
                  <a:lnTo>
                    <a:pt x="1128" y="288"/>
                  </a:lnTo>
                  <a:close/>
                  <a:moveTo>
                    <a:pt x="1168" y="288"/>
                  </a:moveTo>
                  <a:lnTo>
                    <a:pt x="1191" y="288"/>
                  </a:lnTo>
                  <a:lnTo>
                    <a:pt x="1191" y="294"/>
                  </a:lnTo>
                  <a:lnTo>
                    <a:pt x="1168" y="294"/>
                  </a:lnTo>
                  <a:lnTo>
                    <a:pt x="1168" y="288"/>
                  </a:lnTo>
                  <a:close/>
                  <a:moveTo>
                    <a:pt x="1208" y="288"/>
                  </a:moveTo>
                  <a:lnTo>
                    <a:pt x="1231" y="288"/>
                  </a:lnTo>
                  <a:lnTo>
                    <a:pt x="1231" y="294"/>
                  </a:lnTo>
                  <a:lnTo>
                    <a:pt x="1208" y="294"/>
                  </a:lnTo>
                  <a:lnTo>
                    <a:pt x="1208" y="288"/>
                  </a:lnTo>
                  <a:close/>
                  <a:moveTo>
                    <a:pt x="1249" y="288"/>
                  </a:moveTo>
                  <a:lnTo>
                    <a:pt x="1272" y="288"/>
                  </a:lnTo>
                  <a:lnTo>
                    <a:pt x="1272" y="294"/>
                  </a:lnTo>
                  <a:lnTo>
                    <a:pt x="1249" y="294"/>
                  </a:lnTo>
                  <a:lnTo>
                    <a:pt x="1249" y="288"/>
                  </a:lnTo>
                  <a:close/>
                  <a:moveTo>
                    <a:pt x="1289" y="288"/>
                  </a:moveTo>
                  <a:lnTo>
                    <a:pt x="1312" y="288"/>
                  </a:lnTo>
                  <a:lnTo>
                    <a:pt x="1312" y="294"/>
                  </a:lnTo>
                  <a:lnTo>
                    <a:pt x="1289" y="294"/>
                  </a:lnTo>
                  <a:lnTo>
                    <a:pt x="1289" y="288"/>
                  </a:lnTo>
                  <a:close/>
                  <a:moveTo>
                    <a:pt x="1329" y="288"/>
                  </a:moveTo>
                  <a:lnTo>
                    <a:pt x="1352" y="288"/>
                  </a:lnTo>
                  <a:lnTo>
                    <a:pt x="1352" y="294"/>
                  </a:lnTo>
                  <a:lnTo>
                    <a:pt x="1329" y="294"/>
                  </a:lnTo>
                  <a:lnTo>
                    <a:pt x="1329" y="288"/>
                  </a:lnTo>
                  <a:close/>
                  <a:moveTo>
                    <a:pt x="1370" y="288"/>
                  </a:moveTo>
                  <a:lnTo>
                    <a:pt x="1393" y="288"/>
                  </a:lnTo>
                  <a:lnTo>
                    <a:pt x="1393" y="294"/>
                  </a:lnTo>
                  <a:lnTo>
                    <a:pt x="1370" y="294"/>
                  </a:lnTo>
                  <a:lnTo>
                    <a:pt x="1370" y="288"/>
                  </a:lnTo>
                  <a:close/>
                  <a:moveTo>
                    <a:pt x="1410" y="288"/>
                  </a:moveTo>
                  <a:lnTo>
                    <a:pt x="1433" y="288"/>
                  </a:lnTo>
                  <a:lnTo>
                    <a:pt x="1433" y="294"/>
                  </a:lnTo>
                  <a:lnTo>
                    <a:pt x="1410" y="294"/>
                  </a:lnTo>
                  <a:lnTo>
                    <a:pt x="1410" y="288"/>
                  </a:lnTo>
                  <a:close/>
                  <a:moveTo>
                    <a:pt x="1450" y="288"/>
                  </a:moveTo>
                  <a:lnTo>
                    <a:pt x="1473" y="288"/>
                  </a:lnTo>
                  <a:lnTo>
                    <a:pt x="1473" y="294"/>
                  </a:lnTo>
                  <a:lnTo>
                    <a:pt x="1450" y="294"/>
                  </a:lnTo>
                  <a:lnTo>
                    <a:pt x="1450" y="288"/>
                  </a:lnTo>
                  <a:close/>
                  <a:moveTo>
                    <a:pt x="1490" y="288"/>
                  </a:moveTo>
                  <a:lnTo>
                    <a:pt x="1514" y="288"/>
                  </a:lnTo>
                  <a:lnTo>
                    <a:pt x="1514" y="294"/>
                  </a:lnTo>
                  <a:lnTo>
                    <a:pt x="1490" y="294"/>
                  </a:lnTo>
                  <a:lnTo>
                    <a:pt x="1490" y="288"/>
                  </a:lnTo>
                  <a:close/>
                  <a:moveTo>
                    <a:pt x="1531" y="288"/>
                  </a:moveTo>
                  <a:lnTo>
                    <a:pt x="1554" y="288"/>
                  </a:lnTo>
                  <a:lnTo>
                    <a:pt x="1554" y="294"/>
                  </a:lnTo>
                  <a:lnTo>
                    <a:pt x="1531" y="294"/>
                  </a:lnTo>
                  <a:lnTo>
                    <a:pt x="1531" y="288"/>
                  </a:lnTo>
                  <a:close/>
                  <a:moveTo>
                    <a:pt x="1571" y="288"/>
                  </a:moveTo>
                  <a:lnTo>
                    <a:pt x="1594" y="288"/>
                  </a:lnTo>
                  <a:lnTo>
                    <a:pt x="1594" y="294"/>
                  </a:lnTo>
                  <a:lnTo>
                    <a:pt x="1571" y="294"/>
                  </a:lnTo>
                  <a:lnTo>
                    <a:pt x="1571" y="288"/>
                  </a:lnTo>
                  <a:close/>
                  <a:moveTo>
                    <a:pt x="1611" y="288"/>
                  </a:moveTo>
                  <a:lnTo>
                    <a:pt x="1634" y="288"/>
                  </a:lnTo>
                  <a:lnTo>
                    <a:pt x="1634" y="294"/>
                  </a:lnTo>
                  <a:lnTo>
                    <a:pt x="1611" y="294"/>
                  </a:lnTo>
                  <a:lnTo>
                    <a:pt x="1611" y="288"/>
                  </a:lnTo>
                  <a:close/>
                  <a:moveTo>
                    <a:pt x="1652" y="288"/>
                  </a:moveTo>
                  <a:lnTo>
                    <a:pt x="1675" y="288"/>
                  </a:lnTo>
                  <a:lnTo>
                    <a:pt x="1675" y="294"/>
                  </a:lnTo>
                  <a:lnTo>
                    <a:pt x="1652" y="294"/>
                  </a:lnTo>
                  <a:lnTo>
                    <a:pt x="1652" y="288"/>
                  </a:lnTo>
                  <a:close/>
                  <a:moveTo>
                    <a:pt x="1692" y="288"/>
                  </a:moveTo>
                  <a:lnTo>
                    <a:pt x="1715" y="288"/>
                  </a:lnTo>
                  <a:lnTo>
                    <a:pt x="1715" y="294"/>
                  </a:lnTo>
                  <a:lnTo>
                    <a:pt x="1692" y="294"/>
                  </a:lnTo>
                  <a:lnTo>
                    <a:pt x="1692" y="288"/>
                  </a:lnTo>
                  <a:close/>
                  <a:moveTo>
                    <a:pt x="1732" y="288"/>
                  </a:moveTo>
                  <a:lnTo>
                    <a:pt x="1755" y="288"/>
                  </a:lnTo>
                  <a:lnTo>
                    <a:pt x="1755" y="294"/>
                  </a:lnTo>
                  <a:lnTo>
                    <a:pt x="1732" y="294"/>
                  </a:lnTo>
                  <a:lnTo>
                    <a:pt x="1732" y="288"/>
                  </a:lnTo>
                  <a:close/>
                  <a:moveTo>
                    <a:pt x="1773" y="288"/>
                  </a:moveTo>
                  <a:lnTo>
                    <a:pt x="1796" y="288"/>
                  </a:lnTo>
                  <a:lnTo>
                    <a:pt x="1796" y="294"/>
                  </a:lnTo>
                  <a:lnTo>
                    <a:pt x="1773" y="294"/>
                  </a:lnTo>
                  <a:lnTo>
                    <a:pt x="1773" y="288"/>
                  </a:lnTo>
                  <a:close/>
                  <a:moveTo>
                    <a:pt x="1813" y="288"/>
                  </a:moveTo>
                  <a:lnTo>
                    <a:pt x="1836" y="288"/>
                  </a:lnTo>
                  <a:lnTo>
                    <a:pt x="1836" y="294"/>
                  </a:lnTo>
                  <a:lnTo>
                    <a:pt x="1813" y="294"/>
                  </a:lnTo>
                  <a:lnTo>
                    <a:pt x="1813" y="288"/>
                  </a:lnTo>
                  <a:close/>
                  <a:moveTo>
                    <a:pt x="1853" y="288"/>
                  </a:moveTo>
                  <a:lnTo>
                    <a:pt x="1876" y="288"/>
                  </a:lnTo>
                  <a:lnTo>
                    <a:pt x="1876" y="294"/>
                  </a:lnTo>
                  <a:lnTo>
                    <a:pt x="1853" y="294"/>
                  </a:lnTo>
                  <a:lnTo>
                    <a:pt x="1853" y="288"/>
                  </a:lnTo>
                  <a:close/>
                  <a:moveTo>
                    <a:pt x="1893" y="288"/>
                  </a:moveTo>
                  <a:lnTo>
                    <a:pt x="1916" y="288"/>
                  </a:lnTo>
                  <a:lnTo>
                    <a:pt x="1916" y="294"/>
                  </a:lnTo>
                  <a:lnTo>
                    <a:pt x="1893" y="294"/>
                  </a:lnTo>
                  <a:lnTo>
                    <a:pt x="1893" y="288"/>
                  </a:lnTo>
                  <a:close/>
                  <a:moveTo>
                    <a:pt x="1934" y="288"/>
                  </a:moveTo>
                  <a:lnTo>
                    <a:pt x="1957" y="288"/>
                  </a:lnTo>
                  <a:lnTo>
                    <a:pt x="1957" y="294"/>
                  </a:lnTo>
                  <a:lnTo>
                    <a:pt x="1934" y="294"/>
                  </a:lnTo>
                  <a:lnTo>
                    <a:pt x="1934" y="288"/>
                  </a:lnTo>
                  <a:close/>
                  <a:moveTo>
                    <a:pt x="1974" y="288"/>
                  </a:moveTo>
                  <a:lnTo>
                    <a:pt x="1997" y="288"/>
                  </a:lnTo>
                  <a:lnTo>
                    <a:pt x="1997" y="294"/>
                  </a:lnTo>
                  <a:lnTo>
                    <a:pt x="1974" y="294"/>
                  </a:lnTo>
                  <a:lnTo>
                    <a:pt x="1974" y="288"/>
                  </a:lnTo>
                  <a:close/>
                  <a:moveTo>
                    <a:pt x="2014" y="288"/>
                  </a:moveTo>
                  <a:lnTo>
                    <a:pt x="2037" y="288"/>
                  </a:lnTo>
                  <a:lnTo>
                    <a:pt x="2037" y="294"/>
                  </a:lnTo>
                  <a:lnTo>
                    <a:pt x="2014" y="294"/>
                  </a:lnTo>
                  <a:lnTo>
                    <a:pt x="2014" y="288"/>
                  </a:lnTo>
                  <a:close/>
                  <a:moveTo>
                    <a:pt x="2055" y="288"/>
                  </a:moveTo>
                  <a:lnTo>
                    <a:pt x="2078" y="288"/>
                  </a:lnTo>
                  <a:lnTo>
                    <a:pt x="2078" y="294"/>
                  </a:lnTo>
                  <a:lnTo>
                    <a:pt x="2055" y="294"/>
                  </a:lnTo>
                  <a:lnTo>
                    <a:pt x="2055" y="288"/>
                  </a:lnTo>
                  <a:close/>
                  <a:moveTo>
                    <a:pt x="2095" y="288"/>
                  </a:moveTo>
                  <a:lnTo>
                    <a:pt x="2118" y="288"/>
                  </a:lnTo>
                  <a:lnTo>
                    <a:pt x="2118" y="294"/>
                  </a:lnTo>
                  <a:lnTo>
                    <a:pt x="2095" y="294"/>
                  </a:lnTo>
                  <a:lnTo>
                    <a:pt x="2095" y="288"/>
                  </a:lnTo>
                  <a:close/>
                  <a:moveTo>
                    <a:pt x="2135" y="288"/>
                  </a:moveTo>
                  <a:lnTo>
                    <a:pt x="2158" y="288"/>
                  </a:lnTo>
                  <a:lnTo>
                    <a:pt x="2158" y="294"/>
                  </a:lnTo>
                  <a:lnTo>
                    <a:pt x="2135" y="294"/>
                  </a:lnTo>
                  <a:lnTo>
                    <a:pt x="2135" y="288"/>
                  </a:lnTo>
                  <a:close/>
                  <a:moveTo>
                    <a:pt x="2176" y="288"/>
                  </a:moveTo>
                  <a:lnTo>
                    <a:pt x="2199" y="288"/>
                  </a:lnTo>
                  <a:lnTo>
                    <a:pt x="2199" y="294"/>
                  </a:lnTo>
                  <a:lnTo>
                    <a:pt x="2176" y="294"/>
                  </a:lnTo>
                  <a:lnTo>
                    <a:pt x="2176" y="288"/>
                  </a:lnTo>
                  <a:close/>
                  <a:moveTo>
                    <a:pt x="2216" y="288"/>
                  </a:moveTo>
                  <a:lnTo>
                    <a:pt x="2239" y="288"/>
                  </a:lnTo>
                  <a:lnTo>
                    <a:pt x="2239" y="294"/>
                  </a:lnTo>
                  <a:lnTo>
                    <a:pt x="2216" y="294"/>
                  </a:lnTo>
                  <a:lnTo>
                    <a:pt x="2216" y="288"/>
                  </a:lnTo>
                  <a:close/>
                  <a:moveTo>
                    <a:pt x="2256" y="288"/>
                  </a:moveTo>
                  <a:lnTo>
                    <a:pt x="2279" y="288"/>
                  </a:lnTo>
                  <a:lnTo>
                    <a:pt x="2279" y="294"/>
                  </a:lnTo>
                  <a:lnTo>
                    <a:pt x="2256" y="294"/>
                  </a:lnTo>
                  <a:lnTo>
                    <a:pt x="2256" y="288"/>
                  </a:lnTo>
                  <a:close/>
                  <a:moveTo>
                    <a:pt x="2296" y="288"/>
                  </a:moveTo>
                  <a:lnTo>
                    <a:pt x="2319" y="288"/>
                  </a:lnTo>
                  <a:lnTo>
                    <a:pt x="2319" y="294"/>
                  </a:lnTo>
                  <a:lnTo>
                    <a:pt x="2296" y="294"/>
                  </a:lnTo>
                  <a:lnTo>
                    <a:pt x="2296" y="288"/>
                  </a:lnTo>
                  <a:close/>
                  <a:moveTo>
                    <a:pt x="2337" y="288"/>
                  </a:moveTo>
                  <a:lnTo>
                    <a:pt x="2360" y="288"/>
                  </a:lnTo>
                  <a:lnTo>
                    <a:pt x="2360" y="294"/>
                  </a:lnTo>
                  <a:lnTo>
                    <a:pt x="2337" y="294"/>
                  </a:lnTo>
                  <a:lnTo>
                    <a:pt x="2337" y="288"/>
                  </a:lnTo>
                  <a:close/>
                  <a:moveTo>
                    <a:pt x="2377" y="288"/>
                  </a:moveTo>
                  <a:lnTo>
                    <a:pt x="2400" y="288"/>
                  </a:lnTo>
                  <a:lnTo>
                    <a:pt x="2400" y="294"/>
                  </a:lnTo>
                  <a:lnTo>
                    <a:pt x="2377" y="294"/>
                  </a:lnTo>
                  <a:lnTo>
                    <a:pt x="2377" y="288"/>
                  </a:lnTo>
                  <a:close/>
                  <a:moveTo>
                    <a:pt x="2417" y="288"/>
                  </a:moveTo>
                  <a:lnTo>
                    <a:pt x="2440" y="288"/>
                  </a:lnTo>
                  <a:lnTo>
                    <a:pt x="2440" y="294"/>
                  </a:lnTo>
                  <a:lnTo>
                    <a:pt x="2417" y="294"/>
                  </a:lnTo>
                  <a:lnTo>
                    <a:pt x="2417" y="288"/>
                  </a:lnTo>
                  <a:close/>
                  <a:moveTo>
                    <a:pt x="2458" y="288"/>
                  </a:moveTo>
                  <a:lnTo>
                    <a:pt x="2481" y="288"/>
                  </a:lnTo>
                  <a:lnTo>
                    <a:pt x="2481" y="294"/>
                  </a:lnTo>
                  <a:lnTo>
                    <a:pt x="2458" y="294"/>
                  </a:lnTo>
                  <a:lnTo>
                    <a:pt x="2458" y="288"/>
                  </a:lnTo>
                  <a:close/>
                  <a:moveTo>
                    <a:pt x="2498" y="288"/>
                  </a:moveTo>
                  <a:lnTo>
                    <a:pt x="2521" y="288"/>
                  </a:lnTo>
                  <a:lnTo>
                    <a:pt x="2521" y="294"/>
                  </a:lnTo>
                  <a:lnTo>
                    <a:pt x="2498" y="294"/>
                  </a:lnTo>
                  <a:lnTo>
                    <a:pt x="2498" y="288"/>
                  </a:lnTo>
                  <a:close/>
                  <a:moveTo>
                    <a:pt x="2538" y="288"/>
                  </a:moveTo>
                  <a:lnTo>
                    <a:pt x="2561" y="288"/>
                  </a:lnTo>
                  <a:lnTo>
                    <a:pt x="2561" y="294"/>
                  </a:lnTo>
                  <a:lnTo>
                    <a:pt x="2538" y="294"/>
                  </a:lnTo>
                  <a:lnTo>
                    <a:pt x="2538" y="288"/>
                  </a:lnTo>
                  <a:close/>
                  <a:moveTo>
                    <a:pt x="2578" y="288"/>
                  </a:moveTo>
                  <a:lnTo>
                    <a:pt x="2601" y="288"/>
                  </a:lnTo>
                  <a:lnTo>
                    <a:pt x="2601" y="294"/>
                  </a:lnTo>
                  <a:lnTo>
                    <a:pt x="2578" y="294"/>
                  </a:lnTo>
                  <a:lnTo>
                    <a:pt x="2578" y="288"/>
                  </a:lnTo>
                  <a:close/>
                  <a:moveTo>
                    <a:pt x="2619" y="288"/>
                  </a:moveTo>
                  <a:lnTo>
                    <a:pt x="2642" y="288"/>
                  </a:lnTo>
                  <a:lnTo>
                    <a:pt x="2642" y="294"/>
                  </a:lnTo>
                  <a:lnTo>
                    <a:pt x="2619" y="294"/>
                  </a:lnTo>
                  <a:lnTo>
                    <a:pt x="2619" y="288"/>
                  </a:lnTo>
                  <a:close/>
                  <a:moveTo>
                    <a:pt x="2659" y="288"/>
                  </a:moveTo>
                  <a:lnTo>
                    <a:pt x="2682" y="288"/>
                  </a:lnTo>
                  <a:lnTo>
                    <a:pt x="2682" y="294"/>
                  </a:lnTo>
                  <a:lnTo>
                    <a:pt x="2659" y="294"/>
                  </a:lnTo>
                  <a:lnTo>
                    <a:pt x="2659" y="288"/>
                  </a:lnTo>
                  <a:close/>
                  <a:moveTo>
                    <a:pt x="2699" y="288"/>
                  </a:moveTo>
                  <a:lnTo>
                    <a:pt x="2722" y="288"/>
                  </a:lnTo>
                  <a:lnTo>
                    <a:pt x="2722" y="294"/>
                  </a:lnTo>
                  <a:lnTo>
                    <a:pt x="2699" y="294"/>
                  </a:lnTo>
                  <a:lnTo>
                    <a:pt x="2699" y="288"/>
                  </a:lnTo>
                  <a:close/>
                  <a:moveTo>
                    <a:pt x="2740" y="288"/>
                  </a:moveTo>
                  <a:lnTo>
                    <a:pt x="2763" y="288"/>
                  </a:lnTo>
                  <a:lnTo>
                    <a:pt x="2763" y="294"/>
                  </a:lnTo>
                  <a:lnTo>
                    <a:pt x="2740" y="294"/>
                  </a:lnTo>
                  <a:lnTo>
                    <a:pt x="2740" y="288"/>
                  </a:lnTo>
                  <a:close/>
                  <a:moveTo>
                    <a:pt x="2780" y="288"/>
                  </a:moveTo>
                  <a:lnTo>
                    <a:pt x="2803" y="288"/>
                  </a:lnTo>
                  <a:lnTo>
                    <a:pt x="2803" y="294"/>
                  </a:lnTo>
                  <a:lnTo>
                    <a:pt x="2780" y="294"/>
                  </a:lnTo>
                  <a:lnTo>
                    <a:pt x="2780" y="288"/>
                  </a:lnTo>
                  <a:close/>
                  <a:moveTo>
                    <a:pt x="2820" y="288"/>
                  </a:moveTo>
                  <a:lnTo>
                    <a:pt x="2843" y="288"/>
                  </a:lnTo>
                  <a:lnTo>
                    <a:pt x="2843" y="294"/>
                  </a:lnTo>
                  <a:lnTo>
                    <a:pt x="2820" y="294"/>
                  </a:lnTo>
                  <a:lnTo>
                    <a:pt x="2820" y="288"/>
                  </a:lnTo>
                  <a:close/>
                  <a:moveTo>
                    <a:pt x="2861" y="288"/>
                  </a:moveTo>
                  <a:lnTo>
                    <a:pt x="2884" y="288"/>
                  </a:lnTo>
                  <a:lnTo>
                    <a:pt x="2884" y="294"/>
                  </a:lnTo>
                  <a:lnTo>
                    <a:pt x="2861" y="294"/>
                  </a:lnTo>
                  <a:lnTo>
                    <a:pt x="2861" y="288"/>
                  </a:lnTo>
                  <a:close/>
                  <a:moveTo>
                    <a:pt x="2901" y="288"/>
                  </a:moveTo>
                  <a:lnTo>
                    <a:pt x="2924" y="288"/>
                  </a:lnTo>
                  <a:lnTo>
                    <a:pt x="2924" y="294"/>
                  </a:lnTo>
                  <a:lnTo>
                    <a:pt x="2901" y="294"/>
                  </a:lnTo>
                  <a:lnTo>
                    <a:pt x="2901" y="288"/>
                  </a:lnTo>
                  <a:close/>
                  <a:moveTo>
                    <a:pt x="2941" y="288"/>
                  </a:moveTo>
                  <a:lnTo>
                    <a:pt x="2964" y="288"/>
                  </a:lnTo>
                  <a:lnTo>
                    <a:pt x="2964" y="294"/>
                  </a:lnTo>
                  <a:lnTo>
                    <a:pt x="2941" y="294"/>
                  </a:lnTo>
                  <a:lnTo>
                    <a:pt x="2941" y="288"/>
                  </a:lnTo>
                  <a:close/>
                  <a:moveTo>
                    <a:pt x="2981" y="288"/>
                  </a:moveTo>
                  <a:lnTo>
                    <a:pt x="3004" y="288"/>
                  </a:lnTo>
                  <a:lnTo>
                    <a:pt x="3004" y="294"/>
                  </a:lnTo>
                  <a:lnTo>
                    <a:pt x="2981" y="294"/>
                  </a:lnTo>
                  <a:lnTo>
                    <a:pt x="2981" y="288"/>
                  </a:lnTo>
                  <a:close/>
                  <a:moveTo>
                    <a:pt x="3022" y="288"/>
                  </a:moveTo>
                  <a:lnTo>
                    <a:pt x="3045" y="288"/>
                  </a:lnTo>
                  <a:lnTo>
                    <a:pt x="3045" y="294"/>
                  </a:lnTo>
                  <a:lnTo>
                    <a:pt x="3022" y="294"/>
                  </a:lnTo>
                  <a:lnTo>
                    <a:pt x="3022" y="288"/>
                  </a:lnTo>
                  <a:close/>
                  <a:moveTo>
                    <a:pt x="3062" y="288"/>
                  </a:moveTo>
                  <a:lnTo>
                    <a:pt x="3085" y="288"/>
                  </a:lnTo>
                  <a:lnTo>
                    <a:pt x="3085" y="294"/>
                  </a:lnTo>
                  <a:lnTo>
                    <a:pt x="3062" y="294"/>
                  </a:lnTo>
                  <a:lnTo>
                    <a:pt x="3062" y="288"/>
                  </a:lnTo>
                  <a:close/>
                  <a:moveTo>
                    <a:pt x="3102" y="288"/>
                  </a:moveTo>
                  <a:lnTo>
                    <a:pt x="3110" y="288"/>
                  </a:lnTo>
                  <a:lnTo>
                    <a:pt x="3110" y="294"/>
                  </a:lnTo>
                  <a:lnTo>
                    <a:pt x="3102" y="294"/>
                  </a:lnTo>
                  <a:lnTo>
                    <a:pt x="3102" y="288"/>
                  </a:lnTo>
                  <a:close/>
                  <a:moveTo>
                    <a:pt x="0" y="0"/>
                  </a:moveTo>
                  <a:lnTo>
                    <a:pt x="23" y="0"/>
                  </a:lnTo>
                  <a:lnTo>
                    <a:pt x="23" y="6"/>
                  </a:lnTo>
                  <a:lnTo>
                    <a:pt x="0" y="6"/>
                  </a:lnTo>
                  <a:lnTo>
                    <a:pt x="0" y="0"/>
                  </a:lnTo>
                  <a:close/>
                  <a:moveTo>
                    <a:pt x="40" y="0"/>
                  </a:moveTo>
                  <a:lnTo>
                    <a:pt x="63" y="0"/>
                  </a:lnTo>
                  <a:lnTo>
                    <a:pt x="63" y="6"/>
                  </a:lnTo>
                  <a:lnTo>
                    <a:pt x="40" y="6"/>
                  </a:lnTo>
                  <a:lnTo>
                    <a:pt x="40" y="0"/>
                  </a:lnTo>
                  <a:close/>
                  <a:moveTo>
                    <a:pt x="80" y="0"/>
                  </a:moveTo>
                  <a:lnTo>
                    <a:pt x="103" y="0"/>
                  </a:lnTo>
                  <a:lnTo>
                    <a:pt x="103" y="6"/>
                  </a:lnTo>
                  <a:lnTo>
                    <a:pt x="80" y="6"/>
                  </a:lnTo>
                  <a:lnTo>
                    <a:pt x="80" y="0"/>
                  </a:lnTo>
                  <a:close/>
                  <a:moveTo>
                    <a:pt x="120" y="0"/>
                  </a:moveTo>
                  <a:lnTo>
                    <a:pt x="143" y="0"/>
                  </a:lnTo>
                  <a:lnTo>
                    <a:pt x="143" y="6"/>
                  </a:lnTo>
                  <a:lnTo>
                    <a:pt x="120" y="6"/>
                  </a:lnTo>
                  <a:lnTo>
                    <a:pt x="120" y="0"/>
                  </a:lnTo>
                  <a:close/>
                  <a:moveTo>
                    <a:pt x="161" y="0"/>
                  </a:moveTo>
                  <a:lnTo>
                    <a:pt x="184" y="0"/>
                  </a:lnTo>
                  <a:lnTo>
                    <a:pt x="184" y="6"/>
                  </a:lnTo>
                  <a:lnTo>
                    <a:pt x="161" y="6"/>
                  </a:lnTo>
                  <a:lnTo>
                    <a:pt x="161" y="0"/>
                  </a:lnTo>
                  <a:close/>
                  <a:moveTo>
                    <a:pt x="201" y="0"/>
                  </a:moveTo>
                  <a:lnTo>
                    <a:pt x="224" y="0"/>
                  </a:lnTo>
                  <a:lnTo>
                    <a:pt x="224" y="6"/>
                  </a:lnTo>
                  <a:lnTo>
                    <a:pt x="201" y="6"/>
                  </a:lnTo>
                  <a:lnTo>
                    <a:pt x="201" y="0"/>
                  </a:lnTo>
                  <a:close/>
                  <a:moveTo>
                    <a:pt x="241" y="0"/>
                  </a:moveTo>
                  <a:lnTo>
                    <a:pt x="264" y="0"/>
                  </a:lnTo>
                  <a:lnTo>
                    <a:pt x="264" y="6"/>
                  </a:lnTo>
                  <a:lnTo>
                    <a:pt x="241" y="6"/>
                  </a:lnTo>
                  <a:lnTo>
                    <a:pt x="241" y="0"/>
                  </a:lnTo>
                  <a:close/>
                  <a:moveTo>
                    <a:pt x="282" y="0"/>
                  </a:moveTo>
                  <a:lnTo>
                    <a:pt x="305" y="0"/>
                  </a:lnTo>
                  <a:lnTo>
                    <a:pt x="305" y="6"/>
                  </a:lnTo>
                  <a:lnTo>
                    <a:pt x="282" y="6"/>
                  </a:lnTo>
                  <a:lnTo>
                    <a:pt x="282" y="0"/>
                  </a:lnTo>
                  <a:close/>
                  <a:moveTo>
                    <a:pt x="322" y="0"/>
                  </a:moveTo>
                  <a:lnTo>
                    <a:pt x="345" y="0"/>
                  </a:lnTo>
                  <a:lnTo>
                    <a:pt x="345" y="6"/>
                  </a:lnTo>
                  <a:lnTo>
                    <a:pt x="322" y="6"/>
                  </a:lnTo>
                  <a:lnTo>
                    <a:pt x="322" y="0"/>
                  </a:lnTo>
                  <a:close/>
                  <a:moveTo>
                    <a:pt x="362" y="0"/>
                  </a:moveTo>
                  <a:lnTo>
                    <a:pt x="385" y="0"/>
                  </a:lnTo>
                  <a:lnTo>
                    <a:pt x="385" y="6"/>
                  </a:lnTo>
                  <a:lnTo>
                    <a:pt x="362" y="6"/>
                  </a:lnTo>
                  <a:lnTo>
                    <a:pt x="362" y="0"/>
                  </a:lnTo>
                  <a:close/>
                  <a:moveTo>
                    <a:pt x="403" y="0"/>
                  </a:moveTo>
                  <a:lnTo>
                    <a:pt x="426" y="0"/>
                  </a:lnTo>
                  <a:lnTo>
                    <a:pt x="426" y="6"/>
                  </a:lnTo>
                  <a:lnTo>
                    <a:pt x="403" y="6"/>
                  </a:lnTo>
                  <a:lnTo>
                    <a:pt x="403" y="0"/>
                  </a:lnTo>
                  <a:close/>
                  <a:moveTo>
                    <a:pt x="443" y="0"/>
                  </a:moveTo>
                  <a:lnTo>
                    <a:pt x="466" y="0"/>
                  </a:lnTo>
                  <a:lnTo>
                    <a:pt x="466" y="6"/>
                  </a:lnTo>
                  <a:lnTo>
                    <a:pt x="443" y="6"/>
                  </a:lnTo>
                  <a:lnTo>
                    <a:pt x="443" y="0"/>
                  </a:lnTo>
                  <a:close/>
                  <a:moveTo>
                    <a:pt x="483" y="0"/>
                  </a:moveTo>
                  <a:lnTo>
                    <a:pt x="506" y="0"/>
                  </a:lnTo>
                  <a:lnTo>
                    <a:pt x="506" y="6"/>
                  </a:lnTo>
                  <a:lnTo>
                    <a:pt x="483" y="6"/>
                  </a:lnTo>
                  <a:lnTo>
                    <a:pt x="483" y="0"/>
                  </a:lnTo>
                  <a:close/>
                  <a:moveTo>
                    <a:pt x="523" y="0"/>
                  </a:moveTo>
                  <a:lnTo>
                    <a:pt x="546" y="0"/>
                  </a:lnTo>
                  <a:lnTo>
                    <a:pt x="546" y="6"/>
                  </a:lnTo>
                  <a:lnTo>
                    <a:pt x="523" y="6"/>
                  </a:lnTo>
                  <a:lnTo>
                    <a:pt x="523" y="0"/>
                  </a:lnTo>
                  <a:close/>
                  <a:moveTo>
                    <a:pt x="564" y="0"/>
                  </a:moveTo>
                  <a:lnTo>
                    <a:pt x="587" y="0"/>
                  </a:lnTo>
                  <a:lnTo>
                    <a:pt x="587" y="6"/>
                  </a:lnTo>
                  <a:lnTo>
                    <a:pt x="564" y="6"/>
                  </a:lnTo>
                  <a:lnTo>
                    <a:pt x="564" y="0"/>
                  </a:lnTo>
                  <a:close/>
                  <a:moveTo>
                    <a:pt x="604" y="0"/>
                  </a:moveTo>
                  <a:lnTo>
                    <a:pt x="627" y="0"/>
                  </a:lnTo>
                  <a:lnTo>
                    <a:pt x="627" y="6"/>
                  </a:lnTo>
                  <a:lnTo>
                    <a:pt x="604" y="6"/>
                  </a:lnTo>
                  <a:lnTo>
                    <a:pt x="604" y="0"/>
                  </a:lnTo>
                  <a:close/>
                  <a:moveTo>
                    <a:pt x="644" y="0"/>
                  </a:moveTo>
                  <a:lnTo>
                    <a:pt x="667" y="0"/>
                  </a:lnTo>
                  <a:lnTo>
                    <a:pt x="667" y="6"/>
                  </a:lnTo>
                  <a:lnTo>
                    <a:pt x="644" y="6"/>
                  </a:lnTo>
                  <a:lnTo>
                    <a:pt x="644" y="0"/>
                  </a:lnTo>
                  <a:close/>
                  <a:moveTo>
                    <a:pt x="685" y="0"/>
                  </a:moveTo>
                  <a:lnTo>
                    <a:pt x="708" y="0"/>
                  </a:lnTo>
                  <a:lnTo>
                    <a:pt x="708" y="6"/>
                  </a:lnTo>
                  <a:lnTo>
                    <a:pt x="685" y="6"/>
                  </a:lnTo>
                  <a:lnTo>
                    <a:pt x="685" y="0"/>
                  </a:lnTo>
                  <a:close/>
                  <a:moveTo>
                    <a:pt x="725" y="0"/>
                  </a:moveTo>
                  <a:lnTo>
                    <a:pt x="748" y="0"/>
                  </a:lnTo>
                  <a:lnTo>
                    <a:pt x="748" y="6"/>
                  </a:lnTo>
                  <a:lnTo>
                    <a:pt x="725" y="6"/>
                  </a:lnTo>
                  <a:lnTo>
                    <a:pt x="725" y="0"/>
                  </a:lnTo>
                  <a:close/>
                  <a:moveTo>
                    <a:pt x="765" y="0"/>
                  </a:moveTo>
                  <a:lnTo>
                    <a:pt x="788" y="0"/>
                  </a:lnTo>
                  <a:lnTo>
                    <a:pt x="788" y="6"/>
                  </a:lnTo>
                  <a:lnTo>
                    <a:pt x="765" y="6"/>
                  </a:lnTo>
                  <a:lnTo>
                    <a:pt x="765" y="0"/>
                  </a:lnTo>
                  <a:close/>
                  <a:moveTo>
                    <a:pt x="805" y="0"/>
                  </a:moveTo>
                  <a:lnTo>
                    <a:pt x="828" y="0"/>
                  </a:lnTo>
                  <a:lnTo>
                    <a:pt x="828" y="6"/>
                  </a:lnTo>
                  <a:lnTo>
                    <a:pt x="805" y="6"/>
                  </a:lnTo>
                  <a:lnTo>
                    <a:pt x="805" y="0"/>
                  </a:lnTo>
                  <a:close/>
                  <a:moveTo>
                    <a:pt x="846" y="0"/>
                  </a:moveTo>
                  <a:lnTo>
                    <a:pt x="869" y="0"/>
                  </a:lnTo>
                  <a:lnTo>
                    <a:pt x="869" y="6"/>
                  </a:lnTo>
                  <a:lnTo>
                    <a:pt x="846" y="6"/>
                  </a:lnTo>
                  <a:lnTo>
                    <a:pt x="846" y="0"/>
                  </a:lnTo>
                  <a:close/>
                  <a:moveTo>
                    <a:pt x="886" y="0"/>
                  </a:moveTo>
                  <a:lnTo>
                    <a:pt x="909" y="0"/>
                  </a:lnTo>
                  <a:lnTo>
                    <a:pt x="909" y="6"/>
                  </a:lnTo>
                  <a:lnTo>
                    <a:pt x="886" y="6"/>
                  </a:lnTo>
                  <a:lnTo>
                    <a:pt x="886" y="0"/>
                  </a:lnTo>
                  <a:close/>
                  <a:moveTo>
                    <a:pt x="926" y="0"/>
                  </a:moveTo>
                  <a:lnTo>
                    <a:pt x="949" y="0"/>
                  </a:lnTo>
                  <a:lnTo>
                    <a:pt x="949" y="6"/>
                  </a:lnTo>
                  <a:lnTo>
                    <a:pt x="926" y="6"/>
                  </a:lnTo>
                  <a:lnTo>
                    <a:pt x="926" y="0"/>
                  </a:lnTo>
                  <a:close/>
                  <a:moveTo>
                    <a:pt x="967" y="0"/>
                  </a:moveTo>
                  <a:lnTo>
                    <a:pt x="990" y="0"/>
                  </a:lnTo>
                  <a:lnTo>
                    <a:pt x="990" y="6"/>
                  </a:lnTo>
                  <a:lnTo>
                    <a:pt x="967" y="6"/>
                  </a:lnTo>
                  <a:lnTo>
                    <a:pt x="967" y="0"/>
                  </a:lnTo>
                  <a:close/>
                  <a:moveTo>
                    <a:pt x="1007" y="0"/>
                  </a:moveTo>
                  <a:lnTo>
                    <a:pt x="1030" y="0"/>
                  </a:lnTo>
                  <a:lnTo>
                    <a:pt x="1030" y="6"/>
                  </a:lnTo>
                  <a:lnTo>
                    <a:pt x="1007" y="6"/>
                  </a:lnTo>
                  <a:lnTo>
                    <a:pt x="1007" y="0"/>
                  </a:lnTo>
                  <a:close/>
                  <a:moveTo>
                    <a:pt x="1047" y="0"/>
                  </a:moveTo>
                  <a:lnTo>
                    <a:pt x="1070" y="0"/>
                  </a:lnTo>
                  <a:lnTo>
                    <a:pt x="1070" y="6"/>
                  </a:lnTo>
                  <a:lnTo>
                    <a:pt x="1047" y="6"/>
                  </a:lnTo>
                  <a:lnTo>
                    <a:pt x="1047" y="0"/>
                  </a:lnTo>
                  <a:close/>
                  <a:moveTo>
                    <a:pt x="1088" y="0"/>
                  </a:moveTo>
                  <a:lnTo>
                    <a:pt x="1111" y="0"/>
                  </a:lnTo>
                  <a:lnTo>
                    <a:pt x="1111" y="6"/>
                  </a:lnTo>
                  <a:lnTo>
                    <a:pt x="1088" y="6"/>
                  </a:lnTo>
                  <a:lnTo>
                    <a:pt x="1088" y="0"/>
                  </a:lnTo>
                  <a:close/>
                  <a:moveTo>
                    <a:pt x="1128" y="0"/>
                  </a:moveTo>
                  <a:lnTo>
                    <a:pt x="1151" y="0"/>
                  </a:lnTo>
                  <a:lnTo>
                    <a:pt x="1151" y="6"/>
                  </a:lnTo>
                  <a:lnTo>
                    <a:pt x="1128" y="6"/>
                  </a:lnTo>
                  <a:lnTo>
                    <a:pt x="1128" y="0"/>
                  </a:lnTo>
                  <a:close/>
                  <a:moveTo>
                    <a:pt x="1168" y="0"/>
                  </a:moveTo>
                  <a:lnTo>
                    <a:pt x="1191" y="0"/>
                  </a:lnTo>
                  <a:lnTo>
                    <a:pt x="1191" y="6"/>
                  </a:lnTo>
                  <a:lnTo>
                    <a:pt x="1168" y="6"/>
                  </a:lnTo>
                  <a:lnTo>
                    <a:pt x="1168" y="0"/>
                  </a:lnTo>
                  <a:close/>
                  <a:moveTo>
                    <a:pt x="1208" y="0"/>
                  </a:moveTo>
                  <a:lnTo>
                    <a:pt x="1231" y="0"/>
                  </a:lnTo>
                  <a:lnTo>
                    <a:pt x="1231" y="6"/>
                  </a:lnTo>
                  <a:lnTo>
                    <a:pt x="1208" y="6"/>
                  </a:lnTo>
                  <a:lnTo>
                    <a:pt x="1208" y="0"/>
                  </a:lnTo>
                  <a:close/>
                  <a:moveTo>
                    <a:pt x="1249" y="0"/>
                  </a:moveTo>
                  <a:lnTo>
                    <a:pt x="1272" y="0"/>
                  </a:lnTo>
                  <a:lnTo>
                    <a:pt x="1272" y="6"/>
                  </a:lnTo>
                  <a:lnTo>
                    <a:pt x="1249" y="6"/>
                  </a:lnTo>
                  <a:lnTo>
                    <a:pt x="1249" y="0"/>
                  </a:lnTo>
                  <a:close/>
                  <a:moveTo>
                    <a:pt x="1289" y="0"/>
                  </a:moveTo>
                  <a:lnTo>
                    <a:pt x="1312" y="0"/>
                  </a:lnTo>
                  <a:lnTo>
                    <a:pt x="1312" y="6"/>
                  </a:lnTo>
                  <a:lnTo>
                    <a:pt x="1289" y="6"/>
                  </a:lnTo>
                  <a:lnTo>
                    <a:pt x="1289" y="0"/>
                  </a:lnTo>
                  <a:close/>
                  <a:moveTo>
                    <a:pt x="1329" y="0"/>
                  </a:moveTo>
                  <a:lnTo>
                    <a:pt x="1352" y="0"/>
                  </a:lnTo>
                  <a:lnTo>
                    <a:pt x="1352" y="6"/>
                  </a:lnTo>
                  <a:lnTo>
                    <a:pt x="1329" y="6"/>
                  </a:lnTo>
                  <a:lnTo>
                    <a:pt x="1329" y="0"/>
                  </a:lnTo>
                  <a:close/>
                  <a:moveTo>
                    <a:pt x="1370" y="0"/>
                  </a:moveTo>
                  <a:lnTo>
                    <a:pt x="1393" y="0"/>
                  </a:lnTo>
                  <a:lnTo>
                    <a:pt x="1393" y="6"/>
                  </a:lnTo>
                  <a:lnTo>
                    <a:pt x="1370" y="6"/>
                  </a:lnTo>
                  <a:lnTo>
                    <a:pt x="1370" y="0"/>
                  </a:lnTo>
                  <a:close/>
                  <a:moveTo>
                    <a:pt x="1410" y="0"/>
                  </a:moveTo>
                  <a:lnTo>
                    <a:pt x="1433" y="0"/>
                  </a:lnTo>
                  <a:lnTo>
                    <a:pt x="1433" y="6"/>
                  </a:lnTo>
                  <a:lnTo>
                    <a:pt x="1410" y="6"/>
                  </a:lnTo>
                  <a:lnTo>
                    <a:pt x="1410" y="0"/>
                  </a:lnTo>
                  <a:close/>
                  <a:moveTo>
                    <a:pt x="1450" y="0"/>
                  </a:moveTo>
                  <a:lnTo>
                    <a:pt x="1473" y="0"/>
                  </a:lnTo>
                  <a:lnTo>
                    <a:pt x="1473" y="6"/>
                  </a:lnTo>
                  <a:lnTo>
                    <a:pt x="1450" y="6"/>
                  </a:lnTo>
                  <a:lnTo>
                    <a:pt x="1450" y="0"/>
                  </a:lnTo>
                  <a:close/>
                  <a:moveTo>
                    <a:pt x="1490" y="0"/>
                  </a:moveTo>
                  <a:lnTo>
                    <a:pt x="1514" y="0"/>
                  </a:lnTo>
                  <a:lnTo>
                    <a:pt x="1514" y="6"/>
                  </a:lnTo>
                  <a:lnTo>
                    <a:pt x="1490" y="6"/>
                  </a:lnTo>
                  <a:lnTo>
                    <a:pt x="1490" y="0"/>
                  </a:lnTo>
                  <a:close/>
                  <a:moveTo>
                    <a:pt x="1531" y="0"/>
                  </a:moveTo>
                  <a:lnTo>
                    <a:pt x="1554" y="0"/>
                  </a:lnTo>
                  <a:lnTo>
                    <a:pt x="1554" y="6"/>
                  </a:lnTo>
                  <a:lnTo>
                    <a:pt x="1531" y="6"/>
                  </a:lnTo>
                  <a:lnTo>
                    <a:pt x="1531" y="0"/>
                  </a:lnTo>
                  <a:close/>
                  <a:moveTo>
                    <a:pt x="1571" y="0"/>
                  </a:moveTo>
                  <a:lnTo>
                    <a:pt x="1594" y="0"/>
                  </a:lnTo>
                  <a:lnTo>
                    <a:pt x="1594" y="6"/>
                  </a:lnTo>
                  <a:lnTo>
                    <a:pt x="1571" y="6"/>
                  </a:lnTo>
                  <a:lnTo>
                    <a:pt x="1571" y="0"/>
                  </a:lnTo>
                  <a:close/>
                  <a:moveTo>
                    <a:pt x="1611" y="0"/>
                  </a:moveTo>
                  <a:lnTo>
                    <a:pt x="1634" y="0"/>
                  </a:lnTo>
                  <a:lnTo>
                    <a:pt x="1634" y="6"/>
                  </a:lnTo>
                  <a:lnTo>
                    <a:pt x="1611" y="6"/>
                  </a:lnTo>
                  <a:lnTo>
                    <a:pt x="1611" y="0"/>
                  </a:lnTo>
                  <a:close/>
                  <a:moveTo>
                    <a:pt x="1652" y="0"/>
                  </a:moveTo>
                  <a:lnTo>
                    <a:pt x="1675" y="0"/>
                  </a:lnTo>
                  <a:lnTo>
                    <a:pt x="1675" y="6"/>
                  </a:lnTo>
                  <a:lnTo>
                    <a:pt x="1652" y="6"/>
                  </a:lnTo>
                  <a:lnTo>
                    <a:pt x="1652" y="0"/>
                  </a:lnTo>
                  <a:close/>
                  <a:moveTo>
                    <a:pt x="1692" y="0"/>
                  </a:moveTo>
                  <a:lnTo>
                    <a:pt x="1715" y="0"/>
                  </a:lnTo>
                  <a:lnTo>
                    <a:pt x="1715" y="6"/>
                  </a:lnTo>
                  <a:lnTo>
                    <a:pt x="1692" y="6"/>
                  </a:lnTo>
                  <a:lnTo>
                    <a:pt x="1692" y="0"/>
                  </a:lnTo>
                  <a:close/>
                  <a:moveTo>
                    <a:pt x="1732" y="0"/>
                  </a:moveTo>
                  <a:lnTo>
                    <a:pt x="1755" y="0"/>
                  </a:lnTo>
                  <a:lnTo>
                    <a:pt x="1755" y="6"/>
                  </a:lnTo>
                  <a:lnTo>
                    <a:pt x="1732" y="6"/>
                  </a:lnTo>
                  <a:lnTo>
                    <a:pt x="1732" y="0"/>
                  </a:lnTo>
                  <a:close/>
                  <a:moveTo>
                    <a:pt x="1773" y="0"/>
                  </a:moveTo>
                  <a:lnTo>
                    <a:pt x="1796" y="0"/>
                  </a:lnTo>
                  <a:lnTo>
                    <a:pt x="1796" y="6"/>
                  </a:lnTo>
                  <a:lnTo>
                    <a:pt x="1773" y="6"/>
                  </a:lnTo>
                  <a:lnTo>
                    <a:pt x="1773" y="0"/>
                  </a:lnTo>
                  <a:close/>
                  <a:moveTo>
                    <a:pt x="1813" y="0"/>
                  </a:moveTo>
                  <a:lnTo>
                    <a:pt x="1836" y="0"/>
                  </a:lnTo>
                  <a:lnTo>
                    <a:pt x="1836" y="6"/>
                  </a:lnTo>
                  <a:lnTo>
                    <a:pt x="1813" y="6"/>
                  </a:lnTo>
                  <a:lnTo>
                    <a:pt x="1813" y="0"/>
                  </a:lnTo>
                  <a:close/>
                  <a:moveTo>
                    <a:pt x="1853" y="0"/>
                  </a:moveTo>
                  <a:lnTo>
                    <a:pt x="1876" y="0"/>
                  </a:lnTo>
                  <a:lnTo>
                    <a:pt x="1876" y="6"/>
                  </a:lnTo>
                  <a:lnTo>
                    <a:pt x="1853" y="6"/>
                  </a:lnTo>
                  <a:lnTo>
                    <a:pt x="1853" y="0"/>
                  </a:lnTo>
                  <a:close/>
                  <a:moveTo>
                    <a:pt x="1893" y="0"/>
                  </a:moveTo>
                  <a:lnTo>
                    <a:pt x="1916" y="0"/>
                  </a:lnTo>
                  <a:lnTo>
                    <a:pt x="1916" y="6"/>
                  </a:lnTo>
                  <a:lnTo>
                    <a:pt x="1893" y="6"/>
                  </a:lnTo>
                  <a:lnTo>
                    <a:pt x="1893" y="0"/>
                  </a:lnTo>
                  <a:close/>
                  <a:moveTo>
                    <a:pt x="1934" y="0"/>
                  </a:moveTo>
                  <a:lnTo>
                    <a:pt x="1957" y="0"/>
                  </a:lnTo>
                  <a:lnTo>
                    <a:pt x="1957" y="6"/>
                  </a:lnTo>
                  <a:lnTo>
                    <a:pt x="1934" y="6"/>
                  </a:lnTo>
                  <a:lnTo>
                    <a:pt x="1934" y="0"/>
                  </a:lnTo>
                  <a:close/>
                  <a:moveTo>
                    <a:pt x="1974" y="0"/>
                  </a:moveTo>
                  <a:lnTo>
                    <a:pt x="1997" y="0"/>
                  </a:lnTo>
                  <a:lnTo>
                    <a:pt x="1997" y="6"/>
                  </a:lnTo>
                  <a:lnTo>
                    <a:pt x="1974" y="6"/>
                  </a:lnTo>
                  <a:lnTo>
                    <a:pt x="1974" y="0"/>
                  </a:lnTo>
                  <a:close/>
                  <a:moveTo>
                    <a:pt x="2014" y="0"/>
                  </a:moveTo>
                  <a:lnTo>
                    <a:pt x="2037" y="0"/>
                  </a:lnTo>
                  <a:lnTo>
                    <a:pt x="2037" y="6"/>
                  </a:lnTo>
                  <a:lnTo>
                    <a:pt x="2014" y="6"/>
                  </a:lnTo>
                  <a:lnTo>
                    <a:pt x="2014" y="0"/>
                  </a:lnTo>
                  <a:close/>
                  <a:moveTo>
                    <a:pt x="2055" y="0"/>
                  </a:moveTo>
                  <a:lnTo>
                    <a:pt x="2078" y="0"/>
                  </a:lnTo>
                  <a:lnTo>
                    <a:pt x="2078" y="6"/>
                  </a:lnTo>
                  <a:lnTo>
                    <a:pt x="2055" y="6"/>
                  </a:lnTo>
                  <a:lnTo>
                    <a:pt x="2055" y="0"/>
                  </a:lnTo>
                  <a:close/>
                  <a:moveTo>
                    <a:pt x="2095" y="0"/>
                  </a:moveTo>
                  <a:lnTo>
                    <a:pt x="2118" y="0"/>
                  </a:lnTo>
                  <a:lnTo>
                    <a:pt x="2118" y="6"/>
                  </a:lnTo>
                  <a:lnTo>
                    <a:pt x="2095" y="6"/>
                  </a:lnTo>
                  <a:lnTo>
                    <a:pt x="2095" y="0"/>
                  </a:lnTo>
                  <a:close/>
                  <a:moveTo>
                    <a:pt x="2135" y="0"/>
                  </a:moveTo>
                  <a:lnTo>
                    <a:pt x="2158" y="0"/>
                  </a:lnTo>
                  <a:lnTo>
                    <a:pt x="2158" y="6"/>
                  </a:lnTo>
                  <a:lnTo>
                    <a:pt x="2135" y="6"/>
                  </a:lnTo>
                  <a:lnTo>
                    <a:pt x="2135" y="0"/>
                  </a:lnTo>
                  <a:close/>
                  <a:moveTo>
                    <a:pt x="2176" y="0"/>
                  </a:moveTo>
                  <a:lnTo>
                    <a:pt x="2199" y="0"/>
                  </a:lnTo>
                  <a:lnTo>
                    <a:pt x="2199" y="6"/>
                  </a:lnTo>
                  <a:lnTo>
                    <a:pt x="2176" y="6"/>
                  </a:lnTo>
                  <a:lnTo>
                    <a:pt x="2176" y="0"/>
                  </a:lnTo>
                  <a:close/>
                  <a:moveTo>
                    <a:pt x="2216" y="0"/>
                  </a:moveTo>
                  <a:lnTo>
                    <a:pt x="2239" y="0"/>
                  </a:lnTo>
                  <a:lnTo>
                    <a:pt x="2239" y="6"/>
                  </a:lnTo>
                  <a:lnTo>
                    <a:pt x="2216" y="6"/>
                  </a:lnTo>
                  <a:lnTo>
                    <a:pt x="2216" y="0"/>
                  </a:lnTo>
                  <a:close/>
                  <a:moveTo>
                    <a:pt x="2256" y="0"/>
                  </a:moveTo>
                  <a:lnTo>
                    <a:pt x="2279" y="0"/>
                  </a:lnTo>
                  <a:lnTo>
                    <a:pt x="2279" y="6"/>
                  </a:lnTo>
                  <a:lnTo>
                    <a:pt x="2256" y="6"/>
                  </a:lnTo>
                  <a:lnTo>
                    <a:pt x="2256" y="0"/>
                  </a:lnTo>
                  <a:close/>
                  <a:moveTo>
                    <a:pt x="2296" y="0"/>
                  </a:moveTo>
                  <a:lnTo>
                    <a:pt x="2319" y="0"/>
                  </a:lnTo>
                  <a:lnTo>
                    <a:pt x="2319" y="6"/>
                  </a:lnTo>
                  <a:lnTo>
                    <a:pt x="2296" y="6"/>
                  </a:lnTo>
                  <a:lnTo>
                    <a:pt x="2296" y="0"/>
                  </a:lnTo>
                  <a:close/>
                  <a:moveTo>
                    <a:pt x="2337" y="0"/>
                  </a:moveTo>
                  <a:lnTo>
                    <a:pt x="2360" y="0"/>
                  </a:lnTo>
                  <a:lnTo>
                    <a:pt x="2360" y="6"/>
                  </a:lnTo>
                  <a:lnTo>
                    <a:pt x="2337" y="6"/>
                  </a:lnTo>
                  <a:lnTo>
                    <a:pt x="2337" y="0"/>
                  </a:lnTo>
                  <a:close/>
                  <a:moveTo>
                    <a:pt x="2377" y="0"/>
                  </a:moveTo>
                  <a:lnTo>
                    <a:pt x="2400" y="0"/>
                  </a:lnTo>
                  <a:lnTo>
                    <a:pt x="2400" y="6"/>
                  </a:lnTo>
                  <a:lnTo>
                    <a:pt x="2377" y="6"/>
                  </a:lnTo>
                  <a:lnTo>
                    <a:pt x="2377" y="0"/>
                  </a:lnTo>
                  <a:close/>
                  <a:moveTo>
                    <a:pt x="2417" y="0"/>
                  </a:moveTo>
                  <a:lnTo>
                    <a:pt x="2440" y="0"/>
                  </a:lnTo>
                  <a:lnTo>
                    <a:pt x="2440" y="6"/>
                  </a:lnTo>
                  <a:lnTo>
                    <a:pt x="2417" y="6"/>
                  </a:lnTo>
                  <a:lnTo>
                    <a:pt x="2417" y="0"/>
                  </a:lnTo>
                  <a:close/>
                  <a:moveTo>
                    <a:pt x="2458" y="0"/>
                  </a:moveTo>
                  <a:lnTo>
                    <a:pt x="2481" y="0"/>
                  </a:lnTo>
                  <a:lnTo>
                    <a:pt x="2481" y="6"/>
                  </a:lnTo>
                  <a:lnTo>
                    <a:pt x="2458" y="6"/>
                  </a:lnTo>
                  <a:lnTo>
                    <a:pt x="2458" y="0"/>
                  </a:lnTo>
                  <a:close/>
                  <a:moveTo>
                    <a:pt x="2498" y="0"/>
                  </a:moveTo>
                  <a:lnTo>
                    <a:pt x="2521" y="0"/>
                  </a:lnTo>
                  <a:lnTo>
                    <a:pt x="2521" y="6"/>
                  </a:lnTo>
                  <a:lnTo>
                    <a:pt x="2498" y="6"/>
                  </a:lnTo>
                  <a:lnTo>
                    <a:pt x="2498" y="0"/>
                  </a:lnTo>
                  <a:close/>
                  <a:moveTo>
                    <a:pt x="2538" y="0"/>
                  </a:moveTo>
                  <a:lnTo>
                    <a:pt x="2561" y="0"/>
                  </a:lnTo>
                  <a:lnTo>
                    <a:pt x="2561" y="6"/>
                  </a:lnTo>
                  <a:lnTo>
                    <a:pt x="2538" y="6"/>
                  </a:lnTo>
                  <a:lnTo>
                    <a:pt x="2538" y="0"/>
                  </a:lnTo>
                  <a:close/>
                  <a:moveTo>
                    <a:pt x="2578" y="0"/>
                  </a:moveTo>
                  <a:lnTo>
                    <a:pt x="2601" y="0"/>
                  </a:lnTo>
                  <a:lnTo>
                    <a:pt x="2601" y="6"/>
                  </a:lnTo>
                  <a:lnTo>
                    <a:pt x="2578" y="6"/>
                  </a:lnTo>
                  <a:lnTo>
                    <a:pt x="2578" y="0"/>
                  </a:lnTo>
                  <a:close/>
                  <a:moveTo>
                    <a:pt x="2619" y="0"/>
                  </a:moveTo>
                  <a:lnTo>
                    <a:pt x="2642" y="0"/>
                  </a:lnTo>
                  <a:lnTo>
                    <a:pt x="2642" y="6"/>
                  </a:lnTo>
                  <a:lnTo>
                    <a:pt x="2619" y="6"/>
                  </a:lnTo>
                  <a:lnTo>
                    <a:pt x="2619" y="0"/>
                  </a:lnTo>
                  <a:close/>
                  <a:moveTo>
                    <a:pt x="2659" y="0"/>
                  </a:moveTo>
                  <a:lnTo>
                    <a:pt x="2682" y="0"/>
                  </a:lnTo>
                  <a:lnTo>
                    <a:pt x="2682" y="6"/>
                  </a:lnTo>
                  <a:lnTo>
                    <a:pt x="2659" y="6"/>
                  </a:lnTo>
                  <a:lnTo>
                    <a:pt x="2659" y="0"/>
                  </a:lnTo>
                  <a:close/>
                  <a:moveTo>
                    <a:pt x="2699" y="0"/>
                  </a:moveTo>
                  <a:lnTo>
                    <a:pt x="2722" y="0"/>
                  </a:lnTo>
                  <a:lnTo>
                    <a:pt x="2722" y="6"/>
                  </a:lnTo>
                  <a:lnTo>
                    <a:pt x="2699" y="6"/>
                  </a:lnTo>
                  <a:lnTo>
                    <a:pt x="2699" y="0"/>
                  </a:lnTo>
                  <a:close/>
                  <a:moveTo>
                    <a:pt x="2740" y="0"/>
                  </a:moveTo>
                  <a:lnTo>
                    <a:pt x="2763" y="0"/>
                  </a:lnTo>
                  <a:lnTo>
                    <a:pt x="2763" y="6"/>
                  </a:lnTo>
                  <a:lnTo>
                    <a:pt x="2740" y="6"/>
                  </a:lnTo>
                  <a:lnTo>
                    <a:pt x="2740" y="0"/>
                  </a:lnTo>
                  <a:close/>
                  <a:moveTo>
                    <a:pt x="2780" y="0"/>
                  </a:moveTo>
                  <a:lnTo>
                    <a:pt x="2803" y="0"/>
                  </a:lnTo>
                  <a:lnTo>
                    <a:pt x="2803" y="6"/>
                  </a:lnTo>
                  <a:lnTo>
                    <a:pt x="2780" y="6"/>
                  </a:lnTo>
                  <a:lnTo>
                    <a:pt x="2780" y="0"/>
                  </a:lnTo>
                  <a:close/>
                  <a:moveTo>
                    <a:pt x="2820" y="0"/>
                  </a:moveTo>
                  <a:lnTo>
                    <a:pt x="2843" y="0"/>
                  </a:lnTo>
                  <a:lnTo>
                    <a:pt x="2843" y="6"/>
                  </a:lnTo>
                  <a:lnTo>
                    <a:pt x="2820" y="6"/>
                  </a:lnTo>
                  <a:lnTo>
                    <a:pt x="2820" y="0"/>
                  </a:lnTo>
                  <a:close/>
                  <a:moveTo>
                    <a:pt x="2861" y="0"/>
                  </a:moveTo>
                  <a:lnTo>
                    <a:pt x="2884" y="0"/>
                  </a:lnTo>
                  <a:lnTo>
                    <a:pt x="2884" y="6"/>
                  </a:lnTo>
                  <a:lnTo>
                    <a:pt x="2861" y="6"/>
                  </a:lnTo>
                  <a:lnTo>
                    <a:pt x="2861" y="0"/>
                  </a:lnTo>
                  <a:close/>
                  <a:moveTo>
                    <a:pt x="2901" y="0"/>
                  </a:moveTo>
                  <a:lnTo>
                    <a:pt x="2924" y="0"/>
                  </a:lnTo>
                  <a:lnTo>
                    <a:pt x="2924" y="6"/>
                  </a:lnTo>
                  <a:lnTo>
                    <a:pt x="2901" y="6"/>
                  </a:lnTo>
                  <a:lnTo>
                    <a:pt x="2901" y="0"/>
                  </a:lnTo>
                  <a:close/>
                  <a:moveTo>
                    <a:pt x="2941" y="0"/>
                  </a:moveTo>
                  <a:lnTo>
                    <a:pt x="2964" y="0"/>
                  </a:lnTo>
                  <a:lnTo>
                    <a:pt x="2964" y="6"/>
                  </a:lnTo>
                  <a:lnTo>
                    <a:pt x="2941" y="6"/>
                  </a:lnTo>
                  <a:lnTo>
                    <a:pt x="2941" y="0"/>
                  </a:lnTo>
                  <a:close/>
                  <a:moveTo>
                    <a:pt x="2981" y="0"/>
                  </a:moveTo>
                  <a:lnTo>
                    <a:pt x="3004" y="0"/>
                  </a:lnTo>
                  <a:lnTo>
                    <a:pt x="3004" y="6"/>
                  </a:lnTo>
                  <a:lnTo>
                    <a:pt x="2981" y="6"/>
                  </a:lnTo>
                  <a:lnTo>
                    <a:pt x="2981" y="0"/>
                  </a:lnTo>
                  <a:close/>
                  <a:moveTo>
                    <a:pt x="3022" y="0"/>
                  </a:moveTo>
                  <a:lnTo>
                    <a:pt x="3045" y="0"/>
                  </a:lnTo>
                  <a:lnTo>
                    <a:pt x="3045" y="6"/>
                  </a:lnTo>
                  <a:lnTo>
                    <a:pt x="3022" y="6"/>
                  </a:lnTo>
                  <a:lnTo>
                    <a:pt x="3022" y="0"/>
                  </a:lnTo>
                  <a:close/>
                  <a:moveTo>
                    <a:pt x="3062" y="0"/>
                  </a:moveTo>
                  <a:lnTo>
                    <a:pt x="3085" y="0"/>
                  </a:lnTo>
                  <a:lnTo>
                    <a:pt x="3085" y="6"/>
                  </a:lnTo>
                  <a:lnTo>
                    <a:pt x="3062" y="6"/>
                  </a:lnTo>
                  <a:lnTo>
                    <a:pt x="3062" y="0"/>
                  </a:lnTo>
                  <a:close/>
                  <a:moveTo>
                    <a:pt x="3102" y="0"/>
                  </a:moveTo>
                  <a:lnTo>
                    <a:pt x="3110" y="0"/>
                  </a:lnTo>
                  <a:lnTo>
                    <a:pt x="3110" y="6"/>
                  </a:lnTo>
                  <a:lnTo>
                    <a:pt x="3102" y="6"/>
                  </a:lnTo>
                  <a:lnTo>
                    <a:pt x="3102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0" name="Freeform 7"/>
            <p:cNvSpPr>
              <a:spLocks noEditPoints="1"/>
            </p:cNvSpPr>
            <p:nvPr/>
          </p:nvSpPr>
          <p:spPr bwMode="auto">
            <a:xfrm>
              <a:off x="5715000" y="1749426"/>
              <a:ext cx="9525" cy="4106863"/>
            </a:xfrm>
            <a:custGeom>
              <a:avLst/>
              <a:gdLst>
                <a:gd name="T0" fmla="*/ 9525 w 6"/>
                <a:gd name="T1" fmla="*/ 63500 h 2587"/>
                <a:gd name="T2" fmla="*/ 9525 w 6"/>
                <a:gd name="T3" fmla="*/ 165100 h 2587"/>
                <a:gd name="T4" fmla="*/ 0 w 6"/>
                <a:gd name="T5" fmla="*/ 228600 h 2587"/>
                <a:gd name="T6" fmla="*/ 0 w 6"/>
                <a:gd name="T7" fmla="*/ 255588 h 2587"/>
                <a:gd name="T8" fmla="*/ 9525 w 6"/>
                <a:gd name="T9" fmla="*/ 319088 h 2587"/>
                <a:gd name="T10" fmla="*/ 9525 w 6"/>
                <a:gd name="T11" fmla="*/ 446088 h 2587"/>
                <a:gd name="T12" fmla="*/ 9525 w 6"/>
                <a:gd name="T13" fmla="*/ 546100 h 2587"/>
                <a:gd name="T14" fmla="*/ 0 w 6"/>
                <a:gd name="T15" fmla="*/ 611188 h 2587"/>
                <a:gd name="T16" fmla="*/ 0 w 6"/>
                <a:gd name="T17" fmla="*/ 638175 h 2587"/>
                <a:gd name="T18" fmla="*/ 9525 w 6"/>
                <a:gd name="T19" fmla="*/ 701675 h 2587"/>
                <a:gd name="T20" fmla="*/ 9525 w 6"/>
                <a:gd name="T21" fmla="*/ 828675 h 2587"/>
                <a:gd name="T22" fmla="*/ 9525 w 6"/>
                <a:gd name="T23" fmla="*/ 928688 h 2587"/>
                <a:gd name="T24" fmla="*/ 0 w 6"/>
                <a:gd name="T25" fmla="*/ 993775 h 2587"/>
                <a:gd name="T26" fmla="*/ 0 w 6"/>
                <a:gd name="T27" fmla="*/ 1020763 h 2587"/>
                <a:gd name="T28" fmla="*/ 9525 w 6"/>
                <a:gd name="T29" fmla="*/ 1084263 h 2587"/>
                <a:gd name="T30" fmla="*/ 9525 w 6"/>
                <a:gd name="T31" fmla="*/ 1211263 h 2587"/>
                <a:gd name="T32" fmla="*/ 9525 w 6"/>
                <a:gd name="T33" fmla="*/ 1311275 h 2587"/>
                <a:gd name="T34" fmla="*/ 0 w 6"/>
                <a:gd name="T35" fmla="*/ 1374775 h 2587"/>
                <a:gd name="T36" fmla="*/ 0 w 6"/>
                <a:gd name="T37" fmla="*/ 1403350 h 2587"/>
                <a:gd name="T38" fmla="*/ 9525 w 6"/>
                <a:gd name="T39" fmla="*/ 1466850 h 2587"/>
                <a:gd name="T40" fmla="*/ 9525 w 6"/>
                <a:gd name="T41" fmla="*/ 1593850 h 2587"/>
                <a:gd name="T42" fmla="*/ 9525 w 6"/>
                <a:gd name="T43" fmla="*/ 1693863 h 2587"/>
                <a:gd name="T44" fmla="*/ 0 w 6"/>
                <a:gd name="T45" fmla="*/ 1757363 h 2587"/>
                <a:gd name="T46" fmla="*/ 0 w 6"/>
                <a:gd name="T47" fmla="*/ 1785938 h 2587"/>
                <a:gd name="T48" fmla="*/ 9525 w 6"/>
                <a:gd name="T49" fmla="*/ 1849438 h 2587"/>
                <a:gd name="T50" fmla="*/ 9525 w 6"/>
                <a:gd name="T51" fmla="*/ 1976438 h 2587"/>
                <a:gd name="T52" fmla="*/ 9525 w 6"/>
                <a:gd name="T53" fmla="*/ 2076450 h 2587"/>
                <a:gd name="T54" fmla="*/ 0 w 6"/>
                <a:gd name="T55" fmla="*/ 2139950 h 2587"/>
                <a:gd name="T56" fmla="*/ 0 w 6"/>
                <a:gd name="T57" fmla="*/ 2168525 h 2587"/>
                <a:gd name="T58" fmla="*/ 9525 w 6"/>
                <a:gd name="T59" fmla="*/ 2232025 h 2587"/>
                <a:gd name="T60" fmla="*/ 9525 w 6"/>
                <a:gd name="T61" fmla="*/ 2359025 h 2587"/>
                <a:gd name="T62" fmla="*/ 9525 w 6"/>
                <a:gd name="T63" fmla="*/ 2459038 h 2587"/>
                <a:gd name="T64" fmla="*/ 0 w 6"/>
                <a:gd name="T65" fmla="*/ 2522538 h 2587"/>
                <a:gd name="T66" fmla="*/ 0 w 6"/>
                <a:gd name="T67" fmla="*/ 2551113 h 2587"/>
                <a:gd name="T68" fmla="*/ 9525 w 6"/>
                <a:gd name="T69" fmla="*/ 2614613 h 2587"/>
                <a:gd name="T70" fmla="*/ 9525 w 6"/>
                <a:gd name="T71" fmla="*/ 2741613 h 2587"/>
                <a:gd name="T72" fmla="*/ 9525 w 6"/>
                <a:gd name="T73" fmla="*/ 2841625 h 2587"/>
                <a:gd name="T74" fmla="*/ 0 w 6"/>
                <a:gd name="T75" fmla="*/ 2905125 h 2587"/>
                <a:gd name="T76" fmla="*/ 0 w 6"/>
                <a:gd name="T77" fmla="*/ 2932113 h 2587"/>
                <a:gd name="T78" fmla="*/ 9525 w 6"/>
                <a:gd name="T79" fmla="*/ 2997200 h 2587"/>
                <a:gd name="T80" fmla="*/ 9525 w 6"/>
                <a:gd name="T81" fmla="*/ 3124200 h 2587"/>
                <a:gd name="T82" fmla="*/ 9525 w 6"/>
                <a:gd name="T83" fmla="*/ 3224213 h 2587"/>
                <a:gd name="T84" fmla="*/ 0 w 6"/>
                <a:gd name="T85" fmla="*/ 3287713 h 2587"/>
                <a:gd name="T86" fmla="*/ 0 w 6"/>
                <a:gd name="T87" fmla="*/ 3314700 h 2587"/>
                <a:gd name="T88" fmla="*/ 9525 w 6"/>
                <a:gd name="T89" fmla="*/ 3379788 h 2587"/>
                <a:gd name="T90" fmla="*/ 9525 w 6"/>
                <a:gd name="T91" fmla="*/ 3506788 h 2587"/>
                <a:gd name="T92" fmla="*/ 9525 w 6"/>
                <a:gd name="T93" fmla="*/ 3606800 h 2587"/>
                <a:gd name="T94" fmla="*/ 0 w 6"/>
                <a:gd name="T95" fmla="*/ 3670300 h 2587"/>
                <a:gd name="T96" fmla="*/ 0 w 6"/>
                <a:gd name="T97" fmla="*/ 3697288 h 2587"/>
                <a:gd name="T98" fmla="*/ 9525 w 6"/>
                <a:gd name="T99" fmla="*/ 3760788 h 2587"/>
                <a:gd name="T100" fmla="*/ 9525 w 6"/>
                <a:gd name="T101" fmla="*/ 3889375 h 2587"/>
                <a:gd name="T102" fmla="*/ 9525 w 6"/>
                <a:gd name="T103" fmla="*/ 3989388 h 2587"/>
                <a:gd name="T104" fmla="*/ 0 w 6"/>
                <a:gd name="T105" fmla="*/ 4052888 h 2587"/>
                <a:gd name="T106" fmla="*/ 0 w 6"/>
                <a:gd name="T107" fmla="*/ 4079875 h 258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" h="2587">
                  <a:moveTo>
                    <a:pt x="6" y="0"/>
                  </a:moveTo>
                  <a:lnTo>
                    <a:pt x="6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" y="40"/>
                  </a:moveTo>
                  <a:lnTo>
                    <a:pt x="6" y="63"/>
                  </a:lnTo>
                  <a:lnTo>
                    <a:pt x="0" y="63"/>
                  </a:lnTo>
                  <a:lnTo>
                    <a:pt x="0" y="40"/>
                  </a:lnTo>
                  <a:lnTo>
                    <a:pt x="6" y="40"/>
                  </a:lnTo>
                  <a:close/>
                  <a:moveTo>
                    <a:pt x="6" y="81"/>
                  </a:moveTo>
                  <a:lnTo>
                    <a:pt x="6" y="104"/>
                  </a:lnTo>
                  <a:lnTo>
                    <a:pt x="0" y="104"/>
                  </a:lnTo>
                  <a:lnTo>
                    <a:pt x="0" y="81"/>
                  </a:lnTo>
                  <a:lnTo>
                    <a:pt x="6" y="81"/>
                  </a:lnTo>
                  <a:close/>
                  <a:moveTo>
                    <a:pt x="6" y="121"/>
                  </a:moveTo>
                  <a:lnTo>
                    <a:pt x="6" y="144"/>
                  </a:lnTo>
                  <a:lnTo>
                    <a:pt x="0" y="144"/>
                  </a:lnTo>
                  <a:lnTo>
                    <a:pt x="0" y="121"/>
                  </a:lnTo>
                  <a:lnTo>
                    <a:pt x="6" y="121"/>
                  </a:lnTo>
                  <a:close/>
                  <a:moveTo>
                    <a:pt x="6" y="161"/>
                  </a:moveTo>
                  <a:lnTo>
                    <a:pt x="6" y="184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6" y="161"/>
                  </a:lnTo>
                  <a:close/>
                  <a:moveTo>
                    <a:pt x="6" y="201"/>
                  </a:moveTo>
                  <a:lnTo>
                    <a:pt x="6" y="224"/>
                  </a:lnTo>
                  <a:lnTo>
                    <a:pt x="0" y="224"/>
                  </a:lnTo>
                  <a:lnTo>
                    <a:pt x="0" y="201"/>
                  </a:lnTo>
                  <a:lnTo>
                    <a:pt x="6" y="201"/>
                  </a:lnTo>
                  <a:close/>
                  <a:moveTo>
                    <a:pt x="6" y="241"/>
                  </a:moveTo>
                  <a:lnTo>
                    <a:pt x="6" y="264"/>
                  </a:lnTo>
                  <a:lnTo>
                    <a:pt x="0" y="264"/>
                  </a:lnTo>
                  <a:lnTo>
                    <a:pt x="0" y="241"/>
                  </a:lnTo>
                  <a:lnTo>
                    <a:pt x="6" y="241"/>
                  </a:lnTo>
                  <a:close/>
                  <a:moveTo>
                    <a:pt x="6" y="281"/>
                  </a:moveTo>
                  <a:lnTo>
                    <a:pt x="6" y="304"/>
                  </a:lnTo>
                  <a:lnTo>
                    <a:pt x="0" y="304"/>
                  </a:lnTo>
                  <a:lnTo>
                    <a:pt x="0" y="281"/>
                  </a:lnTo>
                  <a:lnTo>
                    <a:pt x="6" y="281"/>
                  </a:lnTo>
                  <a:close/>
                  <a:moveTo>
                    <a:pt x="6" y="321"/>
                  </a:moveTo>
                  <a:lnTo>
                    <a:pt x="6" y="344"/>
                  </a:lnTo>
                  <a:lnTo>
                    <a:pt x="0" y="344"/>
                  </a:lnTo>
                  <a:lnTo>
                    <a:pt x="0" y="321"/>
                  </a:lnTo>
                  <a:lnTo>
                    <a:pt x="6" y="321"/>
                  </a:lnTo>
                  <a:close/>
                  <a:moveTo>
                    <a:pt x="6" y="362"/>
                  </a:moveTo>
                  <a:lnTo>
                    <a:pt x="6" y="385"/>
                  </a:lnTo>
                  <a:lnTo>
                    <a:pt x="0" y="385"/>
                  </a:lnTo>
                  <a:lnTo>
                    <a:pt x="0" y="362"/>
                  </a:lnTo>
                  <a:lnTo>
                    <a:pt x="6" y="362"/>
                  </a:lnTo>
                  <a:close/>
                  <a:moveTo>
                    <a:pt x="6" y="402"/>
                  </a:moveTo>
                  <a:lnTo>
                    <a:pt x="6" y="425"/>
                  </a:lnTo>
                  <a:lnTo>
                    <a:pt x="0" y="425"/>
                  </a:lnTo>
                  <a:lnTo>
                    <a:pt x="0" y="402"/>
                  </a:lnTo>
                  <a:lnTo>
                    <a:pt x="6" y="402"/>
                  </a:lnTo>
                  <a:close/>
                  <a:moveTo>
                    <a:pt x="6" y="442"/>
                  </a:moveTo>
                  <a:lnTo>
                    <a:pt x="6" y="465"/>
                  </a:lnTo>
                  <a:lnTo>
                    <a:pt x="0" y="465"/>
                  </a:lnTo>
                  <a:lnTo>
                    <a:pt x="0" y="442"/>
                  </a:lnTo>
                  <a:lnTo>
                    <a:pt x="6" y="442"/>
                  </a:lnTo>
                  <a:close/>
                  <a:moveTo>
                    <a:pt x="6" y="482"/>
                  </a:moveTo>
                  <a:lnTo>
                    <a:pt x="6" y="505"/>
                  </a:lnTo>
                  <a:lnTo>
                    <a:pt x="0" y="505"/>
                  </a:lnTo>
                  <a:lnTo>
                    <a:pt x="0" y="482"/>
                  </a:lnTo>
                  <a:lnTo>
                    <a:pt x="6" y="482"/>
                  </a:lnTo>
                  <a:close/>
                  <a:moveTo>
                    <a:pt x="6" y="522"/>
                  </a:moveTo>
                  <a:lnTo>
                    <a:pt x="6" y="545"/>
                  </a:lnTo>
                  <a:lnTo>
                    <a:pt x="0" y="545"/>
                  </a:lnTo>
                  <a:lnTo>
                    <a:pt x="0" y="522"/>
                  </a:lnTo>
                  <a:lnTo>
                    <a:pt x="6" y="522"/>
                  </a:lnTo>
                  <a:close/>
                  <a:moveTo>
                    <a:pt x="6" y="562"/>
                  </a:moveTo>
                  <a:lnTo>
                    <a:pt x="6" y="585"/>
                  </a:lnTo>
                  <a:lnTo>
                    <a:pt x="0" y="585"/>
                  </a:lnTo>
                  <a:lnTo>
                    <a:pt x="0" y="562"/>
                  </a:lnTo>
                  <a:lnTo>
                    <a:pt x="6" y="562"/>
                  </a:lnTo>
                  <a:close/>
                  <a:moveTo>
                    <a:pt x="6" y="603"/>
                  </a:moveTo>
                  <a:lnTo>
                    <a:pt x="6" y="626"/>
                  </a:lnTo>
                  <a:lnTo>
                    <a:pt x="0" y="626"/>
                  </a:lnTo>
                  <a:lnTo>
                    <a:pt x="0" y="603"/>
                  </a:lnTo>
                  <a:lnTo>
                    <a:pt x="6" y="603"/>
                  </a:lnTo>
                  <a:close/>
                  <a:moveTo>
                    <a:pt x="6" y="643"/>
                  </a:moveTo>
                  <a:lnTo>
                    <a:pt x="6" y="666"/>
                  </a:lnTo>
                  <a:lnTo>
                    <a:pt x="0" y="666"/>
                  </a:lnTo>
                  <a:lnTo>
                    <a:pt x="0" y="643"/>
                  </a:lnTo>
                  <a:lnTo>
                    <a:pt x="6" y="643"/>
                  </a:lnTo>
                  <a:close/>
                  <a:moveTo>
                    <a:pt x="6" y="683"/>
                  </a:moveTo>
                  <a:lnTo>
                    <a:pt x="6" y="706"/>
                  </a:lnTo>
                  <a:lnTo>
                    <a:pt x="0" y="706"/>
                  </a:lnTo>
                  <a:lnTo>
                    <a:pt x="0" y="683"/>
                  </a:lnTo>
                  <a:lnTo>
                    <a:pt x="6" y="683"/>
                  </a:lnTo>
                  <a:close/>
                  <a:moveTo>
                    <a:pt x="6" y="723"/>
                  </a:moveTo>
                  <a:lnTo>
                    <a:pt x="6" y="746"/>
                  </a:lnTo>
                  <a:lnTo>
                    <a:pt x="0" y="746"/>
                  </a:lnTo>
                  <a:lnTo>
                    <a:pt x="0" y="723"/>
                  </a:lnTo>
                  <a:lnTo>
                    <a:pt x="6" y="723"/>
                  </a:lnTo>
                  <a:close/>
                  <a:moveTo>
                    <a:pt x="6" y="763"/>
                  </a:moveTo>
                  <a:lnTo>
                    <a:pt x="6" y="786"/>
                  </a:lnTo>
                  <a:lnTo>
                    <a:pt x="0" y="786"/>
                  </a:lnTo>
                  <a:lnTo>
                    <a:pt x="0" y="763"/>
                  </a:lnTo>
                  <a:lnTo>
                    <a:pt x="6" y="763"/>
                  </a:lnTo>
                  <a:close/>
                  <a:moveTo>
                    <a:pt x="6" y="803"/>
                  </a:moveTo>
                  <a:lnTo>
                    <a:pt x="6" y="826"/>
                  </a:lnTo>
                  <a:lnTo>
                    <a:pt x="0" y="826"/>
                  </a:lnTo>
                  <a:lnTo>
                    <a:pt x="0" y="803"/>
                  </a:lnTo>
                  <a:lnTo>
                    <a:pt x="6" y="803"/>
                  </a:lnTo>
                  <a:close/>
                  <a:moveTo>
                    <a:pt x="6" y="844"/>
                  </a:moveTo>
                  <a:lnTo>
                    <a:pt x="6" y="866"/>
                  </a:lnTo>
                  <a:lnTo>
                    <a:pt x="0" y="866"/>
                  </a:lnTo>
                  <a:lnTo>
                    <a:pt x="0" y="844"/>
                  </a:lnTo>
                  <a:lnTo>
                    <a:pt x="6" y="844"/>
                  </a:lnTo>
                  <a:close/>
                  <a:moveTo>
                    <a:pt x="6" y="884"/>
                  </a:moveTo>
                  <a:lnTo>
                    <a:pt x="6" y="907"/>
                  </a:lnTo>
                  <a:lnTo>
                    <a:pt x="0" y="907"/>
                  </a:lnTo>
                  <a:lnTo>
                    <a:pt x="0" y="884"/>
                  </a:lnTo>
                  <a:lnTo>
                    <a:pt x="6" y="884"/>
                  </a:lnTo>
                  <a:close/>
                  <a:moveTo>
                    <a:pt x="6" y="924"/>
                  </a:moveTo>
                  <a:lnTo>
                    <a:pt x="6" y="947"/>
                  </a:lnTo>
                  <a:lnTo>
                    <a:pt x="0" y="947"/>
                  </a:lnTo>
                  <a:lnTo>
                    <a:pt x="0" y="924"/>
                  </a:lnTo>
                  <a:lnTo>
                    <a:pt x="6" y="924"/>
                  </a:lnTo>
                  <a:close/>
                  <a:moveTo>
                    <a:pt x="6" y="964"/>
                  </a:moveTo>
                  <a:lnTo>
                    <a:pt x="6" y="987"/>
                  </a:lnTo>
                  <a:lnTo>
                    <a:pt x="0" y="987"/>
                  </a:lnTo>
                  <a:lnTo>
                    <a:pt x="0" y="964"/>
                  </a:lnTo>
                  <a:lnTo>
                    <a:pt x="6" y="964"/>
                  </a:lnTo>
                  <a:close/>
                  <a:moveTo>
                    <a:pt x="6" y="1004"/>
                  </a:moveTo>
                  <a:lnTo>
                    <a:pt x="6" y="1027"/>
                  </a:lnTo>
                  <a:lnTo>
                    <a:pt x="0" y="1027"/>
                  </a:lnTo>
                  <a:lnTo>
                    <a:pt x="0" y="1004"/>
                  </a:lnTo>
                  <a:lnTo>
                    <a:pt x="6" y="1004"/>
                  </a:lnTo>
                  <a:close/>
                  <a:moveTo>
                    <a:pt x="6" y="1044"/>
                  </a:moveTo>
                  <a:lnTo>
                    <a:pt x="6" y="1067"/>
                  </a:lnTo>
                  <a:lnTo>
                    <a:pt x="0" y="1067"/>
                  </a:lnTo>
                  <a:lnTo>
                    <a:pt x="0" y="1044"/>
                  </a:lnTo>
                  <a:lnTo>
                    <a:pt x="6" y="1044"/>
                  </a:lnTo>
                  <a:close/>
                  <a:moveTo>
                    <a:pt x="6" y="1084"/>
                  </a:moveTo>
                  <a:lnTo>
                    <a:pt x="6" y="1107"/>
                  </a:lnTo>
                  <a:lnTo>
                    <a:pt x="0" y="1107"/>
                  </a:lnTo>
                  <a:lnTo>
                    <a:pt x="0" y="1084"/>
                  </a:lnTo>
                  <a:lnTo>
                    <a:pt x="6" y="1084"/>
                  </a:lnTo>
                  <a:close/>
                  <a:moveTo>
                    <a:pt x="6" y="1125"/>
                  </a:moveTo>
                  <a:lnTo>
                    <a:pt x="6" y="1148"/>
                  </a:lnTo>
                  <a:lnTo>
                    <a:pt x="0" y="1148"/>
                  </a:lnTo>
                  <a:lnTo>
                    <a:pt x="0" y="1125"/>
                  </a:lnTo>
                  <a:lnTo>
                    <a:pt x="6" y="1125"/>
                  </a:lnTo>
                  <a:close/>
                  <a:moveTo>
                    <a:pt x="6" y="1165"/>
                  </a:moveTo>
                  <a:lnTo>
                    <a:pt x="6" y="1188"/>
                  </a:lnTo>
                  <a:lnTo>
                    <a:pt x="0" y="1188"/>
                  </a:lnTo>
                  <a:lnTo>
                    <a:pt x="0" y="1165"/>
                  </a:lnTo>
                  <a:lnTo>
                    <a:pt x="6" y="1165"/>
                  </a:lnTo>
                  <a:close/>
                  <a:moveTo>
                    <a:pt x="6" y="1205"/>
                  </a:moveTo>
                  <a:lnTo>
                    <a:pt x="6" y="1228"/>
                  </a:lnTo>
                  <a:lnTo>
                    <a:pt x="0" y="1228"/>
                  </a:lnTo>
                  <a:lnTo>
                    <a:pt x="0" y="1205"/>
                  </a:lnTo>
                  <a:lnTo>
                    <a:pt x="6" y="1205"/>
                  </a:lnTo>
                  <a:close/>
                  <a:moveTo>
                    <a:pt x="6" y="1245"/>
                  </a:moveTo>
                  <a:lnTo>
                    <a:pt x="6" y="1268"/>
                  </a:lnTo>
                  <a:lnTo>
                    <a:pt x="0" y="1268"/>
                  </a:lnTo>
                  <a:lnTo>
                    <a:pt x="0" y="1245"/>
                  </a:lnTo>
                  <a:lnTo>
                    <a:pt x="6" y="1245"/>
                  </a:lnTo>
                  <a:close/>
                  <a:moveTo>
                    <a:pt x="6" y="1285"/>
                  </a:moveTo>
                  <a:lnTo>
                    <a:pt x="6" y="1308"/>
                  </a:lnTo>
                  <a:lnTo>
                    <a:pt x="0" y="1308"/>
                  </a:lnTo>
                  <a:lnTo>
                    <a:pt x="0" y="1285"/>
                  </a:lnTo>
                  <a:lnTo>
                    <a:pt x="6" y="1285"/>
                  </a:lnTo>
                  <a:close/>
                  <a:moveTo>
                    <a:pt x="6" y="1325"/>
                  </a:moveTo>
                  <a:lnTo>
                    <a:pt x="6" y="1348"/>
                  </a:lnTo>
                  <a:lnTo>
                    <a:pt x="0" y="1348"/>
                  </a:lnTo>
                  <a:lnTo>
                    <a:pt x="0" y="1325"/>
                  </a:lnTo>
                  <a:lnTo>
                    <a:pt x="6" y="1325"/>
                  </a:lnTo>
                  <a:close/>
                  <a:moveTo>
                    <a:pt x="6" y="1366"/>
                  </a:moveTo>
                  <a:lnTo>
                    <a:pt x="6" y="1389"/>
                  </a:lnTo>
                  <a:lnTo>
                    <a:pt x="0" y="1389"/>
                  </a:lnTo>
                  <a:lnTo>
                    <a:pt x="0" y="1366"/>
                  </a:lnTo>
                  <a:lnTo>
                    <a:pt x="6" y="1366"/>
                  </a:lnTo>
                  <a:close/>
                  <a:moveTo>
                    <a:pt x="6" y="1406"/>
                  </a:moveTo>
                  <a:lnTo>
                    <a:pt x="6" y="1429"/>
                  </a:lnTo>
                  <a:lnTo>
                    <a:pt x="0" y="1429"/>
                  </a:lnTo>
                  <a:lnTo>
                    <a:pt x="0" y="1406"/>
                  </a:lnTo>
                  <a:lnTo>
                    <a:pt x="6" y="1406"/>
                  </a:lnTo>
                  <a:close/>
                  <a:moveTo>
                    <a:pt x="6" y="1446"/>
                  </a:moveTo>
                  <a:lnTo>
                    <a:pt x="6" y="1469"/>
                  </a:lnTo>
                  <a:lnTo>
                    <a:pt x="0" y="1469"/>
                  </a:lnTo>
                  <a:lnTo>
                    <a:pt x="0" y="1446"/>
                  </a:lnTo>
                  <a:lnTo>
                    <a:pt x="6" y="1446"/>
                  </a:lnTo>
                  <a:close/>
                  <a:moveTo>
                    <a:pt x="6" y="1486"/>
                  </a:moveTo>
                  <a:lnTo>
                    <a:pt x="6" y="1509"/>
                  </a:lnTo>
                  <a:lnTo>
                    <a:pt x="0" y="1509"/>
                  </a:lnTo>
                  <a:lnTo>
                    <a:pt x="0" y="1486"/>
                  </a:lnTo>
                  <a:lnTo>
                    <a:pt x="6" y="1486"/>
                  </a:lnTo>
                  <a:close/>
                  <a:moveTo>
                    <a:pt x="6" y="1526"/>
                  </a:moveTo>
                  <a:lnTo>
                    <a:pt x="6" y="1549"/>
                  </a:lnTo>
                  <a:lnTo>
                    <a:pt x="0" y="1549"/>
                  </a:lnTo>
                  <a:lnTo>
                    <a:pt x="0" y="1526"/>
                  </a:lnTo>
                  <a:lnTo>
                    <a:pt x="6" y="1526"/>
                  </a:lnTo>
                  <a:close/>
                  <a:moveTo>
                    <a:pt x="6" y="1566"/>
                  </a:moveTo>
                  <a:lnTo>
                    <a:pt x="6" y="1589"/>
                  </a:lnTo>
                  <a:lnTo>
                    <a:pt x="0" y="1589"/>
                  </a:lnTo>
                  <a:lnTo>
                    <a:pt x="0" y="1566"/>
                  </a:lnTo>
                  <a:lnTo>
                    <a:pt x="6" y="1566"/>
                  </a:lnTo>
                  <a:close/>
                  <a:moveTo>
                    <a:pt x="6" y="1607"/>
                  </a:moveTo>
                  <a:lnTo>
                    <a:pt x="6" y="1629"/>
                  </a:lnTo>
                  <a:lnTo>
                    <a:pt x="0" y="1629"/>
                  </a:lnTo>
                  <a:lnTo>
                    <a:pt x="0" y="1607"/>
                  </a:lnTo>
                  <a:lnTo>
                    <a:pt x="6" y="1607"/>
                  </a:lnTo>
                  <a:close/>
                  <a:moveTo>
                    <a:pt x="6" y="1647"/>
                  </a:moveTo>
                  <a:lnTo>
                    <a:pt x="6" y="1670"/>
                  </a:lnTo>
                  <a:lnTo>
                    <a:pt x="0" y="1670"/>
                  </a:lnTo>
                  <a:lnTo>
                    <a:pt x="0" y="1647"/>
                  </a:lnTo>
                  <a:lnTo>
                    <a:pt x="6" y="1647"/>
                  </a:lnTo>
                  <a:close/>
                  <a:moveTo>
                    <a:pt x="6" y="1687"/>
                  </a:moveTo>
                  <a:lnTo>
                    <a:pt x="6" y="1710"/>
                  </a:lnTo>
                  <a:lnTo>
                    <a:pt x="0" y="1710"/>
                  </a:lnTo>
                  <a:lnTo>
                    <a:pt x="0" y="1687"/>
                  </a:lnTo>
                  <a:lnTo>
                    <a:pt x="6" y="1687"/>
                  </a:lnTo>
                  <a:close/>
                  <a:moveTo>
                    <a:pt x="6" y="1727"/>
                  </a:moveTo>
                  <a:lnTo>
                    <a:pt x="6" y="1750"/>
                  </a:lnTo>
                  <a:lnTo>
                    <a:pt x="0" y="1750"/>
                  </a:lnTo>
                  <a:lnTo>
                    <a:pt x="0" y="1727"/>
                  </a:lnTo>
                  <a:lnTo>
                    <a:pt x="6" y="1727"/>
                  </a:lnTo>
                  <a:close/>
                  <a:moveTo>
                    <a:pt x="6" y="1767"/>
                  </a:moveTo>
                  <a:lnTo>
                    <a:pt x="6" y="1790"/>
                  </a:lnTo>
                  <a:lnTo>
                    <a:pt x="0" y="1790"/>
                  </a:lnTo>
                  <a:lnTo>
                    <a:pt x="0" y="1767"/>
                  </a:lnTo>
                  <a:lnTo>
                    <a:pt x="6" y="1767"/>
                  </a:lnTo>
                  <a:close/>
                  <a:moveTo>
                    <a:pt x="6" y="1807"/>
                  </a:moveTo>
                  <a:lnTo>
                    <a:pt x="6" y="1830"/>
                  </a:lnTo>
                  <a:lnTo>
                    <a:pt x="0" y="1830"/>
                  </a:lnTo>
                  <a:lnTo>
                    <a:pt x="0" y="1807"/>
                  </a:lnTo>
                  <a:lnTo>
                    <a:pt x="6" y="1807"/>
                  </a:lnTo>
                  <a:close/>
                  <a:moveTo>
                    <a:pt x="6" y="1847"/>
                  </a:moveTo>
                  <a:lnTo>
                    <a:pt x="6" y="1870"/>
                  </a:lnTo>
                  <a:lnTo>
                    <a:pt x="0" y="1870"/>
                  </a:lnTo>
                  <a:lnTo>
                    <a:pt x="0" y="1847"/>
                  </a:lnTo>
                  <a:lnTo>
                    <a:pt x="6" y="1847"/>
                  </a:lnTo>
                  <a:close/>
                  <a:moveTo>
                    <a:pt x="6" y="1888"/>
                  </a:moveTo>
                  <a:lnTo>
                    <a:pt x="6" y="1911"/>
                  </a:lnTo>
                  <a:lnTo>
                    <a:pt x="0" y="1911"/>
                  </a:lnTo>
                  <a:lnTo>
                    <a:pt x="0" y="1888"/>
                  </a:lnTo>
                  <a:lnTo>
                    <a:pt x="6" y="1888"/>
                  </a:lnTo>
                  <a:close/>
                  <a:moveTo>
                    <a:pt x="6" y="1928"/>
                  </a:moveTo>
                  <a:lnTo>
                    <a:pt x="6" y="1951"/>
                  </a:lnTo>
                  <a:lnTo>
                    <a:pt x="0" y="1951"/>
                  </a:lnTo>
                  <a:lnTo>
                    <a:pt x="0" y="1928"/>
                  </a:lnTo>
                  <a:lnTo>
                    <a:pt x="6" y="1928"/>
                  </a:lnTo>
                  <a:close/>
                  <a:moveTo>
                    <a:pt x="6" y="1968"/>
                  </a:moveTo>
                  <a:lnTo>
                    <a:pt x="6" y="1991"/>
                  </a:lnTo>
                  <a:lnTo>
                    <a:pt x="0" y="1991"/>
                  </a:lnTo>
                  <a:lnTo>
                    <a:pt x="0" y="1968"/>
                  </a:lnTo>
                  <a:lnTo>
                    <a:pt x="6" y="1968"/>
                  </a:lnTo>
                  <a:close/>
                  <a:moveTo>
                    <a:pt x="6" y="2008"/>
                  </a:moveTo>
                  <a:lnTo>
                    <a:pt x="6" y="2031"/>
                  </a:lnTo>
                  <a:lnTo>
                    <a:pt x="0" y="2031"/>
                  </a:lnTo>
                  <a:lnTo>
                    <a:pt x="0" y="2008"/>
                  </a:lnTo>
                  <a:lnTo>
                    <a:pt x="6" y="2008"/>
                  </a:lnTo>
                  <a:close/>
                  <a:moveTo>
                    <a:pt x="6" y="2048"/>
                  </a:moveTo>
                  <a:lnTo>
                    <a:pt x="6" y="2071"/>
                  </a:lnTo>
                  <a:lnTo>
                    <a:pt x="0" y="2071"/>
                  </a:lnTo>
                  <a:lnTo>
                    <a:pt x="0" y="2048"/>
                  </a:lnTo>
                  <a:lnTo>
                    <a:pt x="6" y="2048"/>
                  </a:lnTo>
                  <a:close/>
                  <a:moveTo>
                    <a:pt x="6" y="2088"/>
                  </a:moveTo>
                  <a:lnTo>
                    <a:pt x="6" y="2111"/>
                  </a:lnTo>
                  <a:lnTo>
                    <a:pt x="0" y="2111"/>
                  </a:lnTo>
                  <a:lnTo>
                    <a:pt x="0" y="2088"/>
                  </a:lnTo>
                  <a:lnTo>
                    <a:pt x="6" y="2088"/>
                  </a:lnTo>
                  <a:close/>
                  <a:moveTo>
                    <a:pt x="6" y="2129"/>
                  </a:moveTo>
                  <a:lnTo>
                    <a:pt x="6" y="2151"/>
                  </a:lnTo>
                  <a:lnTo>
                    <a:pt x="0" y="2151"/>
                  </a:lnTo>
                  <a:lnTo>
                    <a:pt x="0" y="2129"/>
                  </a:lnTo>
                  <a:lnTo>
                    <a:pt x="6" y="2129"/>
                  </a:lnTo>
                  <a:close/>
                  <a:moveTo>
                    <a:pt x="6" y="2169"/>
                  </a:moveTo>
                  <a:lnTo>
                    <a:pt x="6" y="2192"/>
                  </a:lnTo>
                  <a:lnTo>
                    <a:pt x="0" y="2192"/>
                  </a:lnTo>
                  <a:lnTo>
                    <a:pt x="0" y="2169"/>
                  </a:lnTo>
                  <a:lnTo>
                    <a:pt x="6" y="2169"/>
                  </a:lnTo>
                  <a:close/>
                  <a:moveTo>
                    <a:pt x="6" y="2209"/>
                  </a:moveTo>
                  <a:lnTo>
                    <a:pt x="6" y="2232"/>
                  </a:lnTo>
                  <a:lnTo>
                    <a:pt x="0" y="2232"/>
                  </a:lnTo>
                  <a:lnTo>
                    <a:pt x="0" y="2209"/>
                  </a:lnTo>
                  <a:lnTo>
                    <a:pt x="6" y="2209"/>
                  </a:lnTo>
                  <a:close/>
                  <a:moveTo>
                    <a:pt x="6" y="2249"/>
                  </a:moveTo>
                  <a:lnTo>
                    <a:pt x="6" y="2272"/>
                  </a:lnTo>
                  <a:lnTo>
                    <a:pt x="0" y="2272"/>
                  </a:lnTo>
                  <a:lnTo>
                    <a:pt x="0" y="2249"/>
                  </a:lnTo>
                  <a:lnTo>
                    <a:pt x="6" y="2249"/>
                  </a:lnTo>
                  <a:close/>
                  <a:moveTo>
                    <a:pt x="6" y="2289"/>
                  </a:moveTo>
                  <a:lnTo>
                    <a:pt x="6" y="2312"/>
                  </a:lnTo>
                  <a:lnTo>
                    <a:pt x="0" y="2312"/>
                  </a:lnTo>
                  <a:lnTo>
                    <a:pt x="0" y="2289"/>
                  </a:lnTo>
                  <a:lnTo>
                    <a:pt x="6" y="2289"/>
                  </a:lnTo>
                  <a:close/>
                  <a:moveTo>
                    <a:pt x="6" y="2329"/>
                  </a:moveTo>
                  <a:lnTo>
                    <a:pt x="6" y="2352"/>
                  </a:lnTo>
                  <a:lnTo>
                    <a:pt x="0" y="2352"/>
                  </a:lnTo>
                  <a:lnTo>
                    <a:pt x="0" y="2329"/>
                  </a:lnTo>
                  <a:lnTo>
                    <a:pt x="6" y="2329"/>
                  </a:lnTo>
                  <a:close/>
                  <a:moveTo>
                    <a:pt x="6" y="2369"/>
                  </a:moveTo>
                  <a:lnTo>
                    <a:pt x="6" y="2392"/>
                  </a:lnTo>
                  <a:lnTo>
                    <a:pt x="0" y="2392"/>
                  </a:lnTo>
                  <a:lnTo>
                    <a:pt x="0" y="2369"/>
                  </a:lnTo>
                  <a:lnTo>
                    <a:pt x="6" y="2369"/>
                  </a:lnTo>
                  <a:close/>
                  <a:moveTo>
                    <a:pt x="6" y="2410"/>
                  </a:moveTo>
                  <a:lnTo>
                    <a:pt x="6" y="2433"/>
                  </a:lnTo>
                  <a:lnTo>
                    <a:pt x="0" y="2433"/>
                  </a:lnTo>
                  <a:lnTo>
                    <a:pt x="0" y="2410"/>
                  </a:lnTo>
                  <a:lnTo>
                    <a:pt x="6" y="2410"/>
                  </a:lnTo>
                  <a:close/>
                  <a:moveTo>
                    <a:pt x="6" y="2450"/>
                  </a:moveTo>
                  <a:lnTo>
                    <a:pt x="6" y="2473"/>
                  </a:lnTo>
                  <a:lnTo>
                    <a:pt x="0" y="2473"/>
                  </a:lnTo>
                  <a:lnTo>
                    <a:pt x="0" y="2450"/>
                  </a:lnTo>
                  <a:lnTo>
                    <a:pt x="6" y="2450"/>
                  </a:lnTo>
                  <a:close/>
                  <a:moveTo>
                    <a:pt x="6" y="2490"/>
                  </a:moveTo>
                  <a:lnTo>
                    <a:pt x="6" y="2513"/>
                  </a:lnTo>
                  <a:lnTo>
                    <a:pt x="0" y="2513"/>
                  </a:lnTo>
                  <a:lnTo>
                    <a:pt x="0" y="2490"/>
                  </a:lnTo>
                  <a:lnTo>
                    <a:pt x="6" y="2490"/>
                  </a:lnTo>
                  <a:close/>
                  <a:moveTo>
                    <a:pt x="6" y="2530"/>
                  </a:moveTo>
                  <a:lnTo>
                    <a:pt x="6" y="2553"/>
                  </a:lnTo>
                  <a:lnTo>
                    <a:pt x="0" y="2553"/>
                  </a:lnTo>
                  <a:lnTo>
                    <a:pt x="0" y="2530"/>
                  </a:lnTo>
                  <a:lnTo>
                    <a:pt x="6" y="2530"/>
                  </a:lnTo>
                  <a:close/>
                  <a:moveTo>
                    <a:pt x="6" y="2570"/>
                  </a:moveTo>
                  <a:lnTo>
                    <a:pt x="6" y="2587"/>
                  </a:lnTo>
                  <a:lnTo>
                    <a:pt x="0" y="2587"/>
                  </a:lnTo>
                  <a:lnTo>
                    <a:pt x="0" y="2570"/>
                  </a:lnTo>
                  <a:lnTo>
                    <a:pt x="6" y="2570"/>
                  </a:lnTo>
                  <a:close/>
                </a:path>
              </a:pathLst>
            </a:custGeom>
            <a:solidFill>
              <a:srgbClr val="002040"/>
            </a:solidFill>
            <a:ln w="1" cap="flat">
              <a:solidFill>
                <a:srgbClr val="002040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1" name="Rectangle 21"/>
            <p:cNvSpPr>
              <a:spLocks noChangeArrowheads="1"/>
            </p:cNvSpPr>
            <p:nvPr/>
          </p:nvSpPr>
          <p:spPr bwMode="auto">
            <a:xfrm>
              <a:off x="777875" y="1749426"/>
              <a:ext cx="7938" cy="4106863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2" name="Freeform 22"/>
            <p:cNvSpPr>
              <a:spLocks noEditPoints="1"/>
            </p:cNvSpPr>
            <p:nvPr/>
          </p:nvSpPr>
          <p:spPr bwMode="auto">
            <a:xfrm>
              <a:off x="750888" y="1744663"/>
              <a:ext cx="31750" cy="4116388"/>
            </a:xfrm>
            <a:custGeom>
              <a:avLst/>
              <a:gdLst>
                <a:gd name="T0" fmla="*/ 0 w 20"/>
                <a:gd name="T1" fmla="*/ 4108450 h 2593"/>
                <a:gd name="T2" fmla="*/ 31750 w 20"/>
                <a:gd name="T3" fmla="*/ 4108450 h 2593"/>
                <a:gd name="T4" fmla="*/ 31750 w 20"/>
                <a:gd name="T5" fmla="*/ 4116388 h 2593"/>
                <a:gd name="T6" fmla="*/ 0 w 20"/>
                <a:gd name="T7" fmla="*/ 4116388 h 2593"/>
                <a:gd name="T8" fmla="*/ 0 w 20"/>
                <a:gd name="T9" fmla="*/ 4108450 h 2593"/>
                <a:gd name="T10" fmla="*/ 0 w 20"/>
                <a:gd name="T11" fmla="*/ 3651250 h 2593"/>
                <a:gd name="T12" fmla="*/ 31750 w 20"/>
                <a:gd name="T13" fmla="*/ 3651250 h 2593"/>
                <a:gd name="T14" fmla="*/ 31750 w 20"/>
                <a:gd name="T15" fmla="*/ 3660775 h 2593"/>
                <a:gd name="T16" fmla="*/ 0 w 20"/>
                <a:gd name="T17" fmla="*/ 3660775 h 2593"/>
                <a:gd name="T18" fmla="*/ 0 w 20"/>
                <a:gd name="T19" fmla="*/ 3651250 h 2593"/>
                <a:gd name="T20" fmla="*/ 0 w 20"/>
                <a:gd name="T21" fmla="*/ 3194050 h 2593"/>
                <a:gd name="T22" fmla="*/ 31750 w 20"/>
                <a:gd name="T23" fmla="*/ 3194050 h 2593"/>
                <a:gd name="T24" fmla="*/ 31750 w 20"/>
                <a:gd name="T25" fmla="*/ 3203575 h 2593"/>
                <a:gd name="T26" fmla="*/ 0 w 20"/>
                <a:gd name="T27" fmla="*/ 3203575 h 2593"/>
                <a:gd name="T28" fmla="*/ 0 w 20"/>
                <a:gd name="T29" fmla="*/ 3194050 h 2593"/>
                <a:gd name="T30" fmla="*/ 0 w 20"/>
                <a:gd name="T31" fmla="*/ 2738438 h 2593"/>
                <a:gd name="T32" fmla="*/ 31750 w 20"/>
                <a:gd name="T33" fmla="*/ 2738438 h 2593"/>
                <a:gd name="T34" fmla="*/ 31750 w 20"/>
                <a:gd name="T35" fmla="*/ 2747963 h 2593"/>
                <a:gd name="T36" fmla="*/ 0 w 20"/>
                <a:gd name="T37" fmla="*/ 2747963 h 2593"/>
                <a:gd name="T38" fmla="*/ 0 w 20"/>
                <a:gd name="T39" fmla="*/ 2738438 h 2593"/>
                <a:gd name="T40" fmla="*/ 0 w 20"/>
                <a:gd name="T41" fmla="*/ 2281238 h 2593"/>
                <a:gd name="T42" fmla="*/ 31750 w 20"/>
                <a:gd name="T43" fmla="*/ 2281238 h 2593"/>
                <a:gd name="T44" fmla="*/ 31750 w 20"/>
                <a:gd name="T45" fmla="*/ 2290763 h 2593"/>
                <a:gd name="T46" fmla="*/ 0 w 20"/>
                <a:gd name="T47" fmla="*/ 2290763 h 2593"/>
                <a:gd name="T48" fmla="*/ 0 w 20"/>
                <a:gd name="T49" fmla="*/ 2281238 h 2593"/>
                <a:gd name="T50" fmla="*/ 0 w 20"/>
                <a:gd name="T51" fmla="*/ 1827213 h 2593"/>
                <a:gd name="T52" fmla="*/ 31750 w 20"/>
                <a:gd name="T53" fmla="*/ 1827213 h 2593"/>
                <a:gd name="T54" fmla="*/ 31750 w 20"/>
                <a:gd name="T55" fmla="*/ 1835150 h 2593"/>
                <a:gd name="T56" fmla="*/ 0 w 20"/>
                <a:gd name="T57" fmla="*/ 1835150 h 2593"/>
                <a:gd name="T58" fmla="*/ 0 w 20"/>
                <a:gd name="T59" fmla="*/ 1827213 h 2593"/>
                <a:gd name="T60" fmla="*/ 0 w 20"/>
                <a:gd name="T61" fmla="*/ 1370013 h 2593"/>
                <a:gd name="T62" fmla="*/ 31750 w 20"/>
                <a:gd name="T63" fmla="*/ 1370013 h 2593"/>
                <a:gd name="T64" fmla="*/ 31750 w 20"/>
                <a:gd name="T65" fmla="*/ 1379538 h 2593"/>
                <a:gd name="T66" fmla="*/ 0 w 20"/>
                <a:gd name="T67" fmla="*/ 1379538 h 2593"/>
                <a:gd name="T68" fmla="*/ 0 w 20"/>
                <a:gd name="T69" fmla="*/ 1370013 h 2593"/>
                <a:gd name="T70" fmla="*/ 0 w 20"/>
                <a:gd name="T71" fmla="*/ 912813 h 2593"/>
                <a:gd name="T72" fmla="*/ 31750 w 20"/>
                <a:gd name="T73" fmla="*/ 912813 h 2593"/>
                <a:gd name="T74" fmla="*/ 31750 w 20"/>
                <a:gd name="T75" fmla="*/ 922338 h 2593"/>
                <a:gd name="T76" fmla="*/ 0 w 20"/>
                <a:gd name="T77" fmla="*/ 922338 h 2593"/>
                <a:gd name="T78" fmla="*/ 0 w 20"/>
                <a:gd name="T79" fmla="*/ 912813 h 2593"/>
                <a:gd name="T80" fmla="*/ 0 w 20"/>
                <a:gd name="T81" fmla="*/ 457200 h 2593"/>
                <a:gd name="T82" fmla="*/ 31750 w 20"/>
                <a:gd name="T83" fmla="*/ 457200 h 2593"/>
                <a:gd name="T84" fmla="*/ 31750 w 20"/>
                <a:gd name="T85" fmla="*/ 466725 h 2593"/>
                <a:gd name="T86" fmla="*/ 0 w 20"/>
                <a:gd name="T87" fmla="*/ 466725 h 2593"/>
                <a:gd name="T88" fmla="*/ 0 w 20"/>
                <a:gd name="T89" fmla="*/ 457200 h 2593"/>
                <a:gd name="T90" fmla="*/ 0 w 20"/>
                <a:gd name="T91" fmla="*/ 0 h 2593"/>
                <a:gd name="T92" fmla="*/ 31750 w 20"/>
                <a:gd name="T93" fmla="*/ 0 h 2593"/>
                <a:gd name="T94" fmla="*/ 31750 w 20"/>
                <a:gd name="T95" fmla="*/ 9525 h 2593"/>
                <a:gd name="T96" fmla="*/ 0 w 20"/>
                <a:gd name="T97" fmla="*/ 9525 h 2593"/>
                <a:gd name="T98" fmla="*/ 0 w 20"/>
                <a:gd name="T99" fmla="*/ 0 h 25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" h="2593">
                  <a:moveTo>
                    <a:pt x="0" y="2588"/>
                  </a:moveTo>
                  <a:lnTo>
                    <a:pt x="20" y="2588"/>
                  </a:lnTo>
                  <a:lnTo>
                    <a:pt x="20" y="2593"/>
                  </a:lnTo>
                  <a:lnTo>
                    <a:pt x="0" y="2593"/>
                  </a:lnTo>
                  <a:lnTo>
                    <a:pt x="0" y="2588"/>
                  </a:lnTo>
                  <a:close/>
                  <a:moveTo>
                    <a:pt x="0" y="2300"/>
                  </a:moveTo>
                  <a:lnTo>
                    <a:pt x="20" y="2300"/>
                  </a:lnTo>
                  <a:lnTo>
                    <a:pt x="20" y="2306"/>
                  </a:lnTo>
                  <a:lnTo>
                    <a:pt x="0" y="2306"/>
                  </a:lnTo>
                  <a:lnTo>
                    <a:pt x="0" y="2300"/>
                  </a:lnTo>
                  <a:close/>
                  <a:moveTo>
                    <a:pt x="0" y="2012"/>
                  </a:moveTo>
                  <a:lnTo>
                    <a:pt x="20" y="2012"/>
                  </a:lnTo>
                  <a:lnTo>
                    <a:pt x="20" y="2018"/>
                  </a:lnTo>
                  <a:lnTo>
                    <a:pt x="0" y="2018"/>
                  </a:lnTo>
                  <a:lnTo>
                    <a:pt x="0" y="2012"/>
                  </a:lnTo>
                  <a:close/>
                  <a:moveTo>
                    <a:pt x="0" y="1725"/>
                  </a:moveTo>
                  <a:lnTo>
                    <a:pt x="20" y="1725"/>
                  </a:lnTo>
                  <a:lnTo>
                    <a:pt x="20" y="1731"/>
                  </a:lnTo>
                  <a:lnTo>
                    <a:pt x="0" y="1731"/>
                  </a:lnTo>
                  <a:lnTo>
                    <a:pt x="0" y="1725"/>
                  </a:lnTo>
                  <a:close/>
                  <a:moveTo>
                    <a:pt x="0" y="1437"/>
                  </a:moveTo>
                  <a:lnTo>
                    <a:pt x="20" y="1437"/>
                  </a:lnTo>
                  <a:lnTo>
                    <a:pt x="20" y="1443"/>
                  </a:lnTo>
                  <a:lnTo>
                    <a:pt x="0" y="1443"/>
                  </a:lnTo>
                  <a:lnTo>
                    <a:pt x="0" y="1437"/>
                  </a:lnTo>
                  <a:close/>
                  <a:moveTo>
                    <a:pt x="0" y="1151"/>
                  </a:moveTo>
                  <a:lnTo>
                    <a:pt x="20" y="1151"/>
                  </a:lnTo>
                  <a:lnTo>
                    <a:pt x="20" y="1156"/>
                  </a:lnTo>
                  <a:lnTo>
                    <a:pt x="0" y="1156"/>
                  </a:lnTo>
                  <a:lnTo>
                    <a:pt x="0" y="1151"/>
                  </a:lnTo>
                  <a:close/>
                  <a:moveTo>
                    <a:pt x="0" y="863"/>
                  </a:moveTo>
                  <a:lnTo>
                    <a:pt x="20" y="863"/>
                  </a:lnTo>
                  <a:lnTo>
                    <a:pt x="20" y="869"/>
                  </a:lnTo>
                  <a:lnTo>
                    <a:pt x="0" y="869"/>
                  </a:lnTo>
                  <a:lnTo>
                    <a:pt x="0" y="863"/>
                  </a:lnTo>
                  <a:close/>
                  <a:moveTo>
                    <a:pt x="0" y="575"/>
                  </a:moveTo>
                  <a:lnTo>
                    <a:pt x="20" y="575"/>
                  </a:lnTo>
                  <a:lnTo>
                    <a:pt x="20" y="581"/>
                  </a:lnTo>
                  <a:lnTo>
                    <a:pt x="0" y="581"/>
                  </a:lnTo>
                  <a:lnTo>
                    <a:pt x="0" y="575"/>
                  </a:lnTo>
                  <a:close/>
                  <a:moveTo>
                    <a:pt x="0" y="288"/>
                  </a:moveTo>
                  <a:lnTo>
                    <a:pt x="20" y="288"/>
                  </a:lnTo>
                  <a:lnTo>
                    <a:pt x="20" y="294"/>
                  </a:lnTo>
                  <a:lnTo>
                    <a:pt x="0" y="294"/>
                  </a:lnTo>
                  <a:lnTo>
                    <a:pt x="0" y="288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88F"/>
            </a:solidFill>
            <a:ln w="1" cap="flat">
              <a:solidFill>
                <a:srgbClr val="86888F"/>
              </a:solidFill>
              <a:prstDash val="solid"/>
              <a:bevel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883" name="Rectangle 23"/>
            <p:cNvSpPr>
              <a:spLocks noChangeArrowheads="1"/>
            </p:cNvSpPr>
            <p:nvPr/>
          </p:nvSpPr>
          <p:spPr bwMode="auto">
            <a:xfrm>
              <a:off x="782638" y="5853113"/>
              <a:ext cx="4937125" cy="7938"/>
            </a:xfrm>
            <a:prstGeom prst="rect">
              <a:avLst/>
            </a:prstGeom>
            <a:solidFill>
              <a:srgbClr val="86888F"/>
            </a:solidFill>
            <a:ln w="1">
              <a:solidFill>
                <a:srgbClr val="86888F"/>
              </a:solidFill>
              <a:bevel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6884" name="Rectangle 24"/>
            <p:cNvSpPr>
              <a:spLocks noChangeArrowheads="1"/>
            </p:cNvSpPr>
            <p:nvPr/>
          </p:nvSpPr>
          <p:spPr bwMode="auto">
            <a:xfrm>
              <a:off x="528259" y="5712079"/>
              <a:ext cx="14266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0</a:t>
              </a:r>
              <a:endParaRPr lang="en-US" altLang="en-US" sz="2000"/>
            </a:p>
          </p:txBody>
        </p:sp>
        <p:sp>
          <p:nvSpPr>
            <p:cNvPr id="36885" name="Rectangle 25"/>
            <p:cNvSpPr>
              <a:spLocks noChangeArrowheads="1"/>
            </p:cNvSpPr>
            <p:nvPr/>
          </p:nvSpPr>
          <p:spPr bwMode="auto">
            <a:xfrm>
              <a:off x="472697" y="5254879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10</a:t>
              </a:r>
              <a:endParaRPr lang="en-US" altLang="en-US" sz="2000"/>
            </a:p>
          </p:txBody>
        </p:sp>
        <p:sp>
          <p:nvSpPr>
            <p:cNvPr id="36886" name="Rectangle 26"/>
            <p:cNvSpPr>
              <a:spLocks noChangeArrowheads="1"/>
            </p:cNvSpPr>
            <p:nvPr/>
          </p:nvSpPr>
          <p:spPr bwMode="auto">
            <a:xfrm>
              <a:off x="472697" y="4799266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20</a:t>
              </a:r>
              <a:endParaRPr lang="en-US" altLang="en-US" sz="2000"/>
            </a:p>
          </p:txBody>
        </p:sp>
        <p:sp>
          <p:nvSpPr>
            <p:cNvPr id="36887" name="Rectangle 27"/>
            <p:cNvSpPr>
              <a:spLocks noChangeArrowheads="1"/>
            </p:cNvSpPr>
            <p:nvPr/>
          </p:nvSpPr>
          <p:spPr bwMode="auto">
            <a:xfrm>
              <a:off x="472697" y="4343654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30</a:t>
              </a:r>
              <a:endParaRPr lang="en-US" altLang="en-US" sz="2000"/>
            </a:p>
          </p:txBody>
        </p:sp>
        <p:sp>
          <p:nvSpPr>
            <p:cNvPr id="36888" name="Rectangle 28"/>
            <p:cNvSpPr>
              <a:spLocks noChangeArrowheads="1"/>
            </p:cNvSpPr>
            <p:nvPr/>
          </p:nvSpPr>
          <p:spPr bwMode="auto">
            <a:xfrm>
              <a:off x="472697" y="3886454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40</a:t>
              </a:r>
              <a:endParaRPr lang="en-US" altLang="en-US" sz="2000"/>
            </a:p>
          </p:txBody>
        </p:sp>
        <p:sp>
          <p:nvSpPr>
            <p:cNvPr id="36889" name="Rectangle 29"/>
            <p:cNvSpPr>
              <a:spLocks noChangeArrowheads="1"/>
            </p:cNvSpPr>
            <p:nvPr/>
          </p:nvSpPr>
          <p:spPr bwMode="auto">
            <a:xfrm>
              <a:off x="472697" y="34308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50</a:t>
              </a:r>
              <a:endParaRPr lang="en-US" altLang="en-US" sz="2000"/>
            </a:p>
          </p:txBody>
        </p:sp>
        <p:sp>
          <p:nvSpPr>
            <p:cNvPr id="36890" name="Rectangle 30"/>
            <p:cNvSpPr>
              <a:spLocks noChangeArrowheads="1"/>
            </p:cNvSpPr>
            <p:nvPr/>
          </p:nvSpPr>
          <p:spPr bwMode="auto">
            <a:xfrm>
              <a:off x="472697" y="29736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60</a:t>
              </a:r>
              <a:endParaRPr lang="en-US" altLang="en-US" sz="2000"/>
            </a:p>
          </p:txBody>
        </p:sp>
        <p:sp>
          <p:nvSpPr>
            <p:cNvPr id="36891" name="Rectangle 31"/>
            <p:cNvSpPr>
              <a:spLocks noChangeArrowheads="1"/>
            </p:cNvSpPr>
            <p:nvPr/>
          </p:nvSpPr>
          <p:spPr bwMode="auto">
            <a:xfrm>
              <a:off x="472697" y="2516441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70</a:t>
              </a:r>
              <a:endParaRPr lang="en-US" altLang="en-US" sz="2000"/>
            </a:p>
          </p:txBody>
        </p:sp>
        <p:sp>
          <p:nvSpPr>
            <p:cNvPr id="36892" name="Rectangle 32"/>
            <p:cNvSpPr>
              <a:spLocks noChangeArrowheads="1"/>
            </p:cNvSpPr>
            <p:nvPr/>
          </p:nvSpPr>
          <p:spPr bwMode="auto">
            <a:xfrm>
              <a:off x="472697" y="2060829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80</a:t>
              </a:r>
              <a:endParaRPr lang="en-US" altLang="en-US" sz="2000"/>
            </a:p>
          </p:txBody>
        </p:sp>
        <p:sp>
          <p:nvSpPr>
            <p:cNvPr id="36893" name="Rectangle 33"/>
            <p:cNvSpPr>
              <a:spLocks noChangeArrowheads="1"/>
            </p:cNvSpPr>
            <p:nvPr/>
          </p:nvSpPr>
          <p:spPr bwMode="auto">
            <a:xfrm>
              <a:off x="472697" y="1603629"/>
              <a:ext cx="28533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90</a:t>
              </a:r>
              <a:endParaRPr lang="en-US" altLang="en-US" sz="2000"/>
            </a:p>
          </p:txBody>
        </p:sp>
        <p:sp>
          <p:nvSpPr>
            <p:cNvPr id="36894" name="Rectangle 34"/>
            <p:cNvSpPr>
              <a:spLocks noChangeArrowheads="1"/>
            </p:cNvSpPr>
            <p:nvPr/>
          </p:nvSpPr>
          <p:spPr bwMode="auto">
            <a:xfrm>
              <a:off x="1262709" y="5930900"/>
              <a:ext cx="34578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en-US" sz="2000" b="1">
                  <a:solidFill>
                    <a:srgbClr val="002040"/>
                  </a:solidFill>
                </a:rPr>
                <a:t>AVG-Highly Cache-Sensitive</a:t>
              </a:r>
              <a:endParaRPr lang="en-US" altLang="en-US" sz="2000"/>
            </a:p>
          </p:txBody>
        </p:sp>
      </p:grpSp>
      <p:sp>
        <p:nvSpPr>
          <p:cNvPr id="36867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868613" y="908051"/>
            <a:ext cx="7562850" cy="544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Cache Miss Rate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7391401" y="3141663"/>
            <a:ext cx="3171825" cy="1223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altLang="en-US">
                <a:latin typeface="Verdana" charset="0"/>
              </a:rPr>
              <a:t>CCWS less cache misses than other schedulers optimally replaced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rot="-1612789">
            <a:off x="7808914" y="4979989"/>
            <a:ext cx="2016125" cy="1050925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>
                <a:solidFill>
                  <a:schemeClr val="lt1"/>
                </a:solidFill>
              </a:rPr>
              <a:t>Full Sensitivity Study in Paper</a:t>
            </a:r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2" name="Freeform 8"/>
          <p:cNvSpPr>
            <a:spLocks noEditPoints="1"/>
          </p:cNvSpPr>
          <p:nvPr/>
        </p:nvSpPr>
        <p:spPr bwMode="auto">
          <a:xfrm>
            <a:off x="2301875" y="1744664"/>
            <a:ext cx="4946650" cy="4116387"/>
          </a:xfrm>
          <a:custGeom>
            <a:avLst/>
            <a:gdLst>
              <a:gd name="T0" fmla="*/ 0 w 25984"/>
              <a:gd name="T1" fmla="*/ 4554 h 21696"/>
              <a:gd name="T2" fmla="*/ 4569 w 25984"/>
              <a:gd name="T3" fmla="*/ 0 h 21696"/>
              <a:gd name="T4" fmla="*/ 4942081 w 25984"/>
              <a:gd name="T5" fmla="*/ 0 h 21696"/>
              <a:gd name="T6" fmla="*/ 4946650 w 25984"/>
              <a:gd name="T7" fmla="*/ 4554 h 21696"/>
              <a:gd name="T8" fmla="*/ 4946650 w 25984"/>
              <a:gd name="T9" fmla="*/ 4111834 h 21696"/>
              <a:gd name="T10" fmla="*/ 4942081 w 25984"/>
              <a:gd name="T11" fmla="*/ 4116388 h 21696"/>
              <a:gd name="T12" fmla="*/ 4569 w 25984"/>
              <a:gd name="T13" fmla="*/ 4116388 h 21696"/>
              <a:gd name="T14" fmla="*/ 0 w 25984"/>
              <a:gd name="T15" fmla="*/ 4111834 h 21696"/>
              <a:gd name="T16" fmla="*/ 0 w 25984"/>
              <a:gd name="T17" fmla="*/ 4554 h 21696"/>
              <a:gd name="T18" fmla="*/ 9138 w 25984"/>
              <a:gd name="T19" fmla="*/ 4111834 h 21696"/>
              <a:gd name="T20" fmla="*/ 4569 w 25984"/>
              <a:gd name="T21" fmla="*/ 4107281 h 21696"/>
              <a:gd name="T22" fmla="*/ 4942081 w 25984"/>
              <a:gd name="T23" fmla="*/ 4107281 h 21696"/>
              <a:gd name="T24" fmla="*/ 4937512 w 25984"/>
              <a:gd name="T25" fmla="*/ 4111834 h 21696"/>
              <a:gd name="T26" fmla="*/ 4937512 w 25984"/>
              <a:gd name="T27" fmla="*/ 4554 h 21696"/>
              <a:gd name="T28" fmla="*/ 4942081 w 25984"/>
              <a:gd name="T29" fmla="*/ 9107 h 21696"/>
              <a:gd name="T30" fmla="*/ 4569 w 25984"/>
              <a:gd name="T31" fmla="*/ 9107 h 21696"/>
              <a:gd name="T32" fmla="*/ 9138 w 25984"/>
              <a:gd name="T33" fmla="*/ 4554 h 21696"/>
              <a:gd name="T34" fmla="*/ 9138 w 25984"/>
              <a:gd name="T35" fmla="*/ 4111834 h 2169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984" h="21696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5960" y="0"/>
                </a:lnTo>
                <a:cubicBezTo>
                  <a:pt x="25974" y="0"/>
                  <a:pt x="25984" y="11"/>
                  <a:pt x="25984" y="24"/>
                </a:cubicBezTo>
                <a:lnTo>
                  <a:pt x="25984" y="21672"/>
                </a:lnTo>
                <a:cubicBezTo>
                  <a:pt x="25984" y="21686"/>
                  <a:pt x="25974" y="21696"/>
                  <a:pt x="25960" y="21696"/>
                </a:cubicBezTo>
                <a:lnTo>
                  <a:pt x="24" y="21696"/>
                </a:lnTo>
                <a:cubicBezTo>
                  <a:pt x="11" y="21696"/>
                  <a:pt x="0" y="21686"/>
                  <a:pt x="0" y="21672"/>
                </a:cubicBezTo>
                <a:lnTo>
                  <a:pt x="0" y="24"/>
                </a:lnTo>
                <a:close/>
                <a:moveTo>
                  <a:pt x="48" y="21672"/>
                </a:moveTo>
                <a:lnTo>
                  <a:pt x="24" y="21648"/>
                </a:lnTo>
                <a:lnTo>
                  <a:pt x="25960" y="21648"/>
                </a:lnTo>
                <a:lnTo>
                  <a:pt x="25936" y="21672"/>
                </a:lnTo>
                <a:lnTo>
                  <a:pt x="25936" y="24"/>
                </a:lnTo>
                <a:lnTo>
                  <a:pt x="25960" y="48"/>
                </a:lnTo>
                <a:lnTo>
                  <a:pt x="24" y="48"/>
                </a:lnTo>
                <a:lnTo>
                  <a:pt x="48" y="24"/>
                </a:lnTo>
                <a:lnTo>
                  <a:pt x="48" y="21672"/>
                </a:lnTo>
                <a:close/>
              </a:path>
            </a:pathLst>
          </a:custGeom>
          <a:solidFill>
            <a:srgbClr val="D9D9D9"/>
          </a:solidFill>
          <a:ln w="1" cap="flat">
            <a:solidFill>
              <a:srgbClr val="D9D9D9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695576" y="2200275"/>
            <a:ext cx="519113" cy="3652838"/>
          </a:xfrm>
          <a:prstGeom prst="rect">
            <a:avLst/>
          </a:prstGeom>
          <a:solidFill>
            <a:srgbClr val="8E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219450" y="3357563"/>
            <a:ext cx="520700" cy="2493962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4256088" y="4203701"/>
            <a:ext cx="519112" cy="1649413"/>
          </a:xfrm>
          <a:prstGeom prst="rect">
            <a:avLst/>
          </a:prstGeom>
          <a:solidFill>
            <a:srgbClr val="B9B9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775201" y="4987926"/>
            <a:ext cx="519113" cy="868363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5815013" y="5094288"/>
            <a:ext cx="519112" cy="766762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8" name="Rectangle 35"/>
          <p:cNvSpPr>
            <a:spLocks noChangeArrowheads="1"/>
          </p:cNvSpPr>
          <p:nvPr/>
        </p:nvSpPr>
        <p:spPr bwMode="auto">
          <a:xfrm rot="-5400000">
            <a:off x="1531145" y="3437733"/>
            <a:ext cx="657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040"/>
                </a:solidFill>
              </a:rPr>
              <a:t>MPKI</a:t>
            </a:r>
            <a:endParaRPr lang="en-US" altLang="en-US"/>
          </a:p>
        </p:txBody>
      </p:sp>
      <p:cxnSp>
        <p:nvCxnSpPr>
          <p:cNvPr id="5150" name="Straight Arrow Connector 5149"/>
          <p:cNvCxnSpPr>
            <a:cxnSpLocks noChangeShapeType="1"/>
          </p:cNvCxnSpPr>
          <p:nvPr/>
        </p:nvCxnSpPr>
        <p:spPr bwMode="auto">
          <a:xfrm flipH="1">
            <a:off x="2695575" y="5094288"/>
            <a:ext cx="3638550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32" name="Chart 31"/>
          <p:cNvGraphicFramePr>
            <a:graphicFrameLocks noGrp="1"/>
          </p:cNvGraphicFramePr>
          <p:nvPr/>
        </p:nvGraphicFramePr>
        <p:xfrm>
          <a:off x="3128169" y="1566918"/>
          <a:ext cx="589280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067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  <p:bldP spid="12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51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 Round Robin (LRR)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Goes around to every warp </a:t>
            </a:r>
            <a:br>
              <a:rPr lang="en-US" dirty="0"/>
            </a:br>
            <a:r>
              <a:rPr lang="en-US" dirty="0"/>
              <a:t>and issue if ready (R)</a:t>
            </a:r>
          </a:p>
          <a:p>
            <a:endParaRPr lang="en-US" dirty="0"/>
          </a:p>
          <a:p>
            <a:r>
              <a:rPr lang="en-US" dirty="0"/>
              <a:t>If warp is not ready (W), </a:t>
            </a:r>
            <a:br>
              <a:rPr lang="en-US" dirty="0"/>
            </a:br>
            <a:r>
              <a:rPr lang="en-US" dirty="0"/>
              <a:t>skip and issue next ready warp</a:t>
            </a:r>
          </a:p>
          <a:p>
            <a:endParaRPr lang="en-US" dirty="0"/>
          </a:p>
          <a:p>
            <a:r>
              <a:rPr lang="en-US" dirty="0"/>
              <a:t>Issue: Warps all run at the same speed,</a:t>
            </a:r>
            <a:br>
              <a:rPr lang="en-US" dirty="0"/>
            </a:br>
            <a:r>
              <a:rPr lang="en-US" dirty="0"/>
              <a:t>potentially all reaching memory access</a:t>
            </a:r>
            <a:br>
              <a:rPr lang="en-US" dirty="0"/>
            </a:br>
            <a:r>
              <a:rPr lang="en-US" dirty="0"/>
              <a:t>phase together and stalling.</a:t>
            </a:r>
          </a:p>
        </p:txBody>
      </p:sp>
      <p:sp>
        <p:nvSpPr>
          <p:cNvPr id="27" name="Rounded Rectangle 81"/>
          <p:cNvSpPr/>
          <p:nvPr/>
        </p:nvSpPr>
        <p:spPr>
          <a:xfrm>
            <a:off x="757709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Rounded Rectangle 82"/>
          <p:cNvSpPr/>
          <p:nvPr/>
        </p:nvSpPr>
        <p:spPr>
          <a:xfrm>
            <a:off x="7319832" y="2116475"/>
            <a:ext cx="3448050" cy="360680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9" name="Rounded Rectangle 83"/>
          <p:cNvSpPr/>
          <p:nvPr/>
        </p:nvSpPr>
        <p:spPr>
          <a:xfrm>
            <a:off x="7895744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ounded Rectangle 84"/>
          <p:cNvSpPr/>
          <p:nvPr/>
        </p:nvSpPr>
        <p:spPr>
          <a:xfrm>
            <a:off x="8214399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W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Rounded Rectangle 85"/>
          <p:cNvSpPr/>
          <p:nvPr/>
        </p:nvSpPr>
        <p:spPr>
          <a:xfrm>
            <a:off x="8533053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86"/>
          <p:cNvSpPr/>
          <p:nvPr/>
        </p:nvSpPr>
        <p:spPr>
          <a:xfrm>
            <a:off x="1022793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93"/>
          <p:cNvSpPr/>
          <p:nvPr/>
        </p:nvSpPr>
        <p:spPr>
          <a:xfrm>
            <a:off x="885725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94"/>
          <p:cNvSpPr/>
          <p:nvPr/>
        </p:nvSpPr>
        <p:spPr>
          <a:xfrm>
            <a:off x="917729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Down Arrow Callout 7"/>
          <p:cNvSpPr/>
          <p:nvPr/>
        </p:nvSpPr>
        <p:spPr>
          <a:xfrm>
            <a:off x="8156673" y="3817617"/>
            <a:ext cx="1778000" cy="4964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473"/>
            </a:avLst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29851" y="274870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 Warps</a:t>
            </a:r>
          </a:p>
        </p:txBody>
      </p:sp>
      <p:sp>
        <p:nvSpPr>
          <p:cNvPr id="44" name="Rectangle 43"/>
          <p:cNvSpPr/>
          <p:nvPr/>
        </p:nvSpPr>
        <p:spPr>
          <a:xfrm>
            <a:off x="7579399" y="4440970"/>
            <a:ext cx="2932545" cy="461819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Execution Units</a:t>
            </a:r>
          </a:p>
        </p:txBody>
      </p:sp>
      <p:sp>
        <p:nvSpPr>
          <p:cNvPr id="45" name="Rounded Rectangle 121"/>
          <p:cNvSpPr/>
          <p:nvPr/>
        </p:nvSpPr>
        <p:spPr>
          <a:xfrm>
            <a:off x="9496409" y="3085367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W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770857" y="3095064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6804501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38388" y="1066801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Related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338388" y="2057401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Wavefront Scheduling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439988" y="2436814"/>
            <a:ext cx="7327900" cy="1131887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dirty="0" err="1" smtClean="0"/>
              <a:t>Gerogia</a:t>
            </a:r>
            <a:r>
              <a:rPr dirty="0" smtClean="0"/>
              <a:t> Tech - GPGPU Workshop 2010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UBC -</a:t>
            </a:r>
            <a:r>
              <a:rPr i="1" dirty="0"/>
              <a:t> </a:t>
            </a:r>
            <a:r>
              <a:rPr dirty="0" smtClean="0"/>
              <a:t>HPCA 2011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UT Austin</a:t>
            </a:r>
            <a:r>
              <a:rPr i="1" dirty="0" smtClean="0"/>
              <a:t> - </a:t>
            </a:r>
            <a:r>
              <a:rPr dirty="0" smtClean="0"/>
              <a:t>MICRO 2011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 smtClean="0"/>
              <a:t>UT Austin/NVIDIA/UIUC/Virginia - ISCA 2011</a:t>
            </a:r>
            <a:endParaRPr i="1" dirty="0" smtClean="0"/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2319338" y="3732213"/>
            <a:ext cx="756285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latin typeface="Verdana" charset="0"/>
              </a:rPr>
              <a:t>OS-Level Scheduling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451100" y="4165600"/>
            <a:ext cx="7562850" cy="584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ＭＳ Ｐゴシック" charset="-128"/>
                <a:cs typeface="ＭＳ Ｐゴシック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800" b="0" i="0" kern="1200">
                <a:solidFill>
                  <a:schemeClr val="tx1"/>
                </a:solidFill>
                <a:latin typeface="Verdana"/>
                <a:ea typeface="ＭＳ Ｐゴシック" charset="-128"/>
                <a:cs typeface="Verdan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b="0" i="0" kern="1200">
                <a:solidFill>
                  <a:schemeClr val="tx1"/>
                </a:solidFill>
                <a:latin typeface="WhitneyHTF-Bold"/>
                <a:ea typeface="ＭＳ Ｐゴシック" charset="-128"/>
                <a:cs typeface="WhitneyHTF-Bold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  <a:defRPr/>
            </a:pPr>
            <a:r>
              <a:rPr dirty="0"/>
              <a:t>SFU – ASPLOPS 2010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dirty="0"/>
              <a:t>Intel/MIT – ASPLOPS 2012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177485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38388" y="1069976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Conclusion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 bwMode="auto">
          <a:xfrm>
            <a:off x="2338388" y="1916113"/>
            <a:ext cx="7562850" cy="22161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Different approach to fine-grained cache management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Good for power and performance</a:t>
            </a:r>
          </a:p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High level insight not tied specifics of a GPU</a:t>
            </a:r>
          </a:p>
          <a:p>
            <a:pPr marL="742950" lvl="1" indent="-285750"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Any system with many threads sharing a cache can potentially benefit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848601" y="5373688"/>
            <a:ext cx="2303463" cy="1008062"/>
          </a:xfrm>
          <a:prstGeom prst="rect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1535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Two-level (TL)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Warps are grouped into two groups:</a:t>
            </a:r>
          </a:p>
          <a:p>
            <a:pPr lvl="1"/>
            <a:r>
              <a:rPr lang="en-US" dirty="0"/>
              <a:t>Pending warps </a:t>
            </a:r>
            <a:br>
              <a:rPr lang="en-US" dirty="0"/>
            </a:br>
            <a:r>
              <a:rPr lang="en-US" dirty="0"/>
              <a:t>(potentially waiting on long latency instr.)</a:t>
            </a:r>
          </a:p>
          <a:p>
            <a:pPr lvl="1"/>
            <a:r>
              <a:rPr lang="en-US" dirty="0"/>
              <a:t>Active warps </a:t>
            </a:r>
            <a:br>
              <a:rPr lang="en-US" dirty="0"/>
            </a:br>
            <a:r>
              <a:rPr lang="en-US" dirty="0"/>
              <a:t>(Ready to execute)</a:t>
            </a:r>
          </a:p>
          <a:p>
            <a:pPr lvl="1"/>
            <a:r>
              <a:rPr lang="en-US" dirty="0"/>
              <a:t>Warps move between Pending and Active groups</a:t>
            </a:r>
          </a:p>
          <a:p>
            <a:r>
              <a:rPr lang="en-US" dirty="0"/>
              <a:t>Within the Active group, issue LRR</a:t>
            </a:r>
          </a:p>
          <a:p>
            <a:r>
              <a:rPr lang="en-US" dirty="0"/>
              <a:t>Goal: Overlap warps performing computation</a:t>
            </a:r>
            <a:br>
              <a:rPr lang="en-US" dirty="0"/>
            </a:br>
            <a:r>
              <a:rPr lang="en-US" dirty="0"/>
              <a:t>with warps performing memory access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7905750" y="2141067"/>
            <a:ext cx="3448050" cy="3620654"/>
            <a:chOff x="1000427" y="2016607"/>
            <a:chExt cx="3448050" cy="3620654"/>
          </a:xfrm>
        </p:grpSpPr>
        <p:sp>
          <p:nvSpPr>
            <p:cNvPr id="27" name="Rounded Rectangle 81"/>
            <p:cNvSpPr/>
            <p:nvPr/>
          </p:nvSpPr>
          <p:spPr>
            <a:xfrm>
              <a:off x="125768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8" name="Rounded Rectangle 82"/>
            <p:cNvSpPr/>
            <p:nvPr/>
          </p:nvSpPr>
          <p:spPr>
            <a:xfrm>
              <a:off x="1000427" y="2030461"/>
              <a:ext cx="3448050" cy="3606800"/>
            </a:xfrm>
            <a:prstGeom prst="roundRect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Rounded Rectangle 83"/>
            <p:cNvSpPr/>
            <p:nvPr/>
          </p:nvSpPr>
          <p:spPr>
            <a:xfrm>
              <a:off x="1576339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0" name="Rounded Rectangle 84"/>
            <p:cNvSpPr/>
            <p:nvPr/>
          </p:nvSpPr>
          <p:spPr>
            <a:xfrm>
              <a:off x="1894994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1" name="Rounded Rectangle 85"/>
            <p:cNvSpPr/>
            <p:nvPr/>
          </p:nvSpPr>
          <p:spPr>
            <a:xfrm>
              <a:off x="2213648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2" name="Rounded Rectangle 86"/>
            <p:cNvSpPr/>
            <p:nvPr/>
          </p:nvSpPr>
          <p:spPr>
            <a:xfrm>
              <a:off x="390852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3" name="Rounded Rectangle 93"/>
            <p:cNvSpPr/>
            <p:nvPr/>
          </p:nvSpPr>
          <p:spPr>
            <a:xfrm>
              <a:off x="253784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4" name="Rounded Rectangle 94"/>
            <p:cNvSpPr/>
            <p:nvPr/>
          </p:nvSpPr>
          <p:spPr>
            <a:xfrm>
              <a:off x="2857885" y="2350501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5" name="Curved Right Arrow 5"/>
            <p:cNvSpPr/>
            <p:nvPr/>
          </p:nvSpPr>
          <p:spPr>
            <a:xfrm>
              <a:off x="1467812" y="2986428"/>
              <a:ext cx="1235364" cy="577273"/>
            </a:xfrm>
            <a:prstGeom prst="curved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Curved Right Arrow 96"/>
            <p:cNvSpPr/>
            <p:nvPr/>
          </p:nvSpPr>
          <p:spPr>
            <a:xfrm rot="10800000">
              <a:off x="2751667" y="2919465"/>
              <a:ext cx="1235364" cy="577273"/>
            </a:xfrm>
            <a:prstGeom prst="curvedRightArrow">
              <a:avLst/>
            </a:prstGeom>
            <a:solidFill>
              <a:srgbClr val="1F497D">
                <a:lumMod val="40000"/>
                <a:lumOff val="60000"/>
              </a:srgbClr>
            </a:soli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Rounded Rectangle 100"/>
            <p:cNvSpPr/>
            <p:nvPr/>
          </p:nvSpPr>
          <p:spPr>
            <a:xfrm>
              <a:off x="1858063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8" name="Rounded Rectangle 101"/>
            <p:cNvSpPr/>
            <p:nvPr/>
          </p:nvSpPr>
          <p:spPr>
            <a:xfrm>
              <a:off x="3333585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39" name="Rounded Rectangle 105"/>
            <p:cNvSpPr/>
            <p:nvPr/>
          </p:nvSpPr>
          <p:spPr>
            <a:xfrm>
              <a:off x="2182260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0" name="Rounded Rectangle 106"/>
            <p:cNvSpPr/>
            <p:nvPr/>
          </p:nvSpPr>
          <p:spPr>
            <a:xfrm>
              <a:off x="2502300" y="3819091"/>
              <a:ext cx="280554" cy="514349"/>
            </a:xfrm>
            <a:prstGeom prst="roundRect">
              <a:avLst/>
            </a:prstGeom>
            <a:solidFill>
              <a:srgbClr val="9BBB59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1" name="Down Arrow Callout 7"/>
            <p:cNvSpPr/>
            <p:nvPr/>
          </p:nvSpPr>
          <p:spPr>
            <a:xfrm>
              <a:off x="1837268" y="4441149"/>
              <a:ext cx="1778000" cy="496455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56473"/>
              </a:avLst>
            </a:prstGeom>
            <a:solidFill>
              <a:srgbClr val="4BACC6">
                <a:lumMod val="60000"/>
                <a:lumOff val="40000"/>
              </a:srgbClr>
            </a:solidFill>
            <a:ln w="25400" cap="flat" cmpd="sng" algn="ctr">
              <a:solidFill>
                <a:srgbClr val="385D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Select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010446" y="2016607"/>
              <a:ext cx="1446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Pending Warps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082029" y="3473647"/>
              <a:ext cx="12875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Active Warps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259994" y="5006876"/>
              <a:ext cx="2932545" cy="461819"/>
            </a:xfrm>
            <a:prstGeom prst="rect">
              <a:avLst/>
            </a:prstGeom>
            <a:solidFill>
              <a:srgbClr val="EEECE1">
                <a:lumMod val="75000"/>
              </a:srgbClr>
            </a:solidFill>
            <a:ln w="25400" cap="flat" cmpd="sng" algn="ctr">
              <a:solidFill>
                <a:srgbClr val="385D8A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Execution Units</a:t>
              </a:r>
            </a:p>
          </p:txBody>
        </p:sp>
        <p:sp>
          <p:nvSpPr>
            <p:cNvPr id="45" name="Rounded Rectangle 121"/>
            <p:cNvSpPr/>
            <p:nvPr/>
          </p:nvSpPr>
          <p:spPr>
            <a:xfrm>
              <a:off x="3177004" y="2353272"/>
              <a:ext cx="280554" cy="514349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451452" y="2362969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 . 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830307" y="3831551"/>
              <a:ext cx="46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. .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046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Greedy-then-oldest (GTO)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from a single warp until it stalls</a:t>
            </a:r>
          </a:p>
          <a:p>
            <a:endParaRPr lang="en-US" dirty="0"/>
          </a:p>
          <a:p>
            <a:r>
              <a:rPr lang="en-US" dirty="0"/>
              <a:t>Then pick the oldest warp </a:t>
            </a:r>
            <a:br>
              <a:rPr lang="en-US" dirty="0"/>
            </a:br>
            <a:r>
              <a:rPr lang="en-US" dirty="0"/>
              <a:t>(time warp assigned to core)</a:t>
            </a:r>
          </a:p>
          <a:p>
            <a:endParaRPr lang="en-US" dirty="0"/>
          </a:p>
          <a:p>
            <a:r>
              <a:rPr lang="en-US" dirty="0"/>
              <a:t>Goal: Improve cache locality for </a:t>
            </a:r>
            <a:br>
              <a:rPr lang="en-US" dirty="0"/>
            </a:br>
            <a:r>
              <a:rPr lang="en-US" dirty="0"/>
              <a:t>greedy warp</a:t>
            </a:r>
          </a:p>
        </p:txBody>
      </p:sp>
      <p:sp>
        <p:nvSpPr>
          <p:cNvPr id="4" name="Rounded Rectangle 81"/>
          <p:cNvSpPr/>
          <p:nvPr/>
        </p:nvSpPr>
        <p:spPr>
          <a:xfrm>
            <a:off x="757709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ounded Rectangle 82"/>
          <p:cNvSpPr/>
          <p:nvPr/>
        </p:nvSpPr>
        <p:spPr>
          <a:xfrm>
            <a:off x="7319832" y="2116475"/>
            <a:ext cx="3448050" cy="3606800"/>
          </a:xfrm>
          <a:prstGeom prst="roundRect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ounded Rectangle 83"/>
          <p:cNvSpPr/>
          <p:nvPr/>
        </p:nvSpPr>
        <p:spPr>
          <a:xfrm>
            <a:off x="7895744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ounded Rectangle 84"/>
          <p:cNvSpPr/>
          <p:nvPr/>
        </p:nvSpPr>
        <p:spPr>
          <a:xfrm>
            <a:off x="8214399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W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ounded Rectangle 85"/>
          <p:cNvSpPr/>
          <p:nvPr/>
        </p:nvSpPr>
        <p:spPr>
          <a:xfrm>
            <a:off x="8533053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ounded Rectangle 86"/>
          <p:cNvSpPr/>
          <p:nvPr/>
        </p:nvSpPr>
        <p:spPr>
          <a:xfrm>
            <a:off x="1022793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ounded Rectangle 93"/>
          <p:cNvSpPr/>
          <p:nvPr/>
        </p:nvSpPr>
        <p:spPr>
          <a:xfrm>
            <a:off x="885725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ounded Rectangle 94"/>
          <p:cNvSpPr/>
          <p:nvPr/>
        </p:nvSpPr>
        <p:spPr>
          <a:xfrm>
            <a:off x="9177290" y="3082596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Down Arrow Callout 7"/>
          <p:cNvSpPr/>
          <p:nvPr/>
        </p:nvSpPr>
        <p:spPr>
          <a:xfrm>
            <a:off x="7577091" y="3817617"/>
            <a:ext cx="280554" cy="49645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56473"/>
            </a:avLst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Select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29851" y="2748702"/>
            <a:ext cx="982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All Warps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79399" y="4440970"/>
            <a:ext cx="2932545" cy="461819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solidFill>
              <a:srgbClr val="385D8A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Execution Units</a:t>
            </a:r>
          </a:p>
        </p:txBody>
      </p:sp>
      <p:sp>
        <p:nvSpPr>
          <p:cNvPr id="15" name="Rounded Rectangle 121"/>
          <p:cNvSpPr/>
          <p:nvPr/>
        </p:nvSpPr>
        <p:spPr>
          <a:xfrm>
            <a:off x="9496409" y="3085367"/>
            <a:ext cx="280554" cy="514349"/>
          </a:xfrm>
          <a:prstGeom prst="roundRect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>
                <a:solidFill>
                  <a:prstClr val="black"/>
                </a:solidFill>
                <a:latin typeface="Calibri"/>
              </a:rPr>
              <a:t>W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70857" y="3095064"/>
            <a:ext cx="463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202964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grogers\Desktop\800px-MOSE_Project_Venice_from_the_a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251950" cy="693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/>
          <p:cNvSpPr txBox="1">
            <a:spLocks noChangeArrowheads="1"/>
          </p:cNvSpPr>
          <p:nvPr/>
        </p:nvSpPr>
        <p:spPr bwMode="auto">
          <a:xfrm>
            <a:off x="1524000" y="14289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2800" b="1">
                <a:solidFill>
                  <a:schemeClr val="bg1"/>
                </a:solidFill>
                <a:latin typeface="Verdana" charset="0"/>
              </a:rPr>
              <a:t>Cache-Conscious Wavefront Scheduling</a:t>
            </a:r>
          </a:p>
        </p:txBody>
      </p:sp>
      <p:sp>
        <p:nvSpPr>
          <p:cNvPr id="22532" name="TextBox 2"/>
          <p:cNvSpPr txBox="1">
            <a:spLocks noChangeArrowheads="1"/>
          </p:cNvSpPr>
          <p:nvPr/>
        </p:nvSpPr>
        <p:spPr bwMode="auto">
          <a:xfrm>
            <a:off x="1631950" y="4941888"/>
            <a:ext cx="3168650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 sz="2000" b="1" u="sng">
                <a:solidFill>
                  <a:schemeClr val="bg1"/>
                </a:solidFill>
                <a:latin typeface="Verdana" charset="0"/>
              </a:rPr>
              <a:t>Timothy G. Rogers</a:t>
            </a:r>
            <a:r>
              <a:rPr lang="en-CA" altLang="en-US" sz="2000" b="1" baseline="30000">
                <a:solidFill>
                  <a:schemeClr val="bg1"/>
                </a:solidFill>
                <a:latin typeface="Verdana" charset="0"/>
              </a:rPr>
              <a:t>1</a:t>
            </a:r>
            <a:endParaRPr lang="en-CA" altLang="en-US" sz="2000">
              <a:solidFill>
                <a:schemeClr val="bg1"/>
              </a:solidFill>
              <a:latin typeface="Verdana" charset="0"/>
            </a:endParaRPr>
          </a:p>
          <a:p>
            <a:pPr algn="ctr" eaLnBrk="1" hangingPunct="1"/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Mike O’Connor</a:t>
            </a:r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2</a:t>
            </a:r>
            <a:endParaRPr lang="en-CA" altLang="en-US" sz="2000">
              <a:solidFill>
                <a:schemeClr val="bg1"/>
              </a:solidFill>
              <a:latin typeface="Verdana" charset="0"/>
            </a:endParaRPr>
          </a:p>
          <a:p>
            <a:pPr algn="ctr" eaLnBrk="1" hangingPunct="1"/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Tor M. Aamodt</a:t>
            </a:r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1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19738" y="6069013"/>
            <a:ext cx="52562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1</a:t>
            </a:r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The University of British Columbia</a:t>
            </a:r>
          </a:p>
          <a:p>
            <a:pPr eaLnBrk="1" hangingPunct="1"/>
            <a:r>
              <a:rPr lang="en-CA" altLang="en-US" sz="2000" baseline="30000">
                <a:solidFill>
                  <a:schemeClr val="bg1"/>
                </a:solidFill>
                <a:latin typeface="Verdana" charset="0"/>
              </a:rPr>
              <a:t>2</a:t>
            </a:r>
            <a:r>
              <a:rPr lang="en-CA" altLang="en-US" sz="2000">
                <a:solidFill>
                  <a:schemeClr val="bg1"/>
                </a:solidFill>
                <a:latin typeface="Verdana" charset="0"/>
              </a:rPr>
              <a:t>AMD Research</a:t>
            </a:r>
          </a:p>
          <a:p>
            <a:pPr eaLnBrk="1" hangingPunct="1"/>
            <a:endParaRPr lang="en-CA" altLang="en-US" sz="2000">
              <a:solidFill>
                <a:schemeClr val="bg1"/>
              </a:solidFill>
              <a:latin typeface="Verdana" charset="0"/>
            </a:endParaRPr>
          </a:p>
        </p:txBody>
      </p:sp>
      <p:pic>
        <p:nvPicPr>
          <p:cNvPr id="22534" name="Picture 3" descr="C:\Users\tgrogers\Desktop\image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1" y="6007101"/>
            <a:ext cx="14398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tgrogers\Desktop\moses_project_1154689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125538"/>
            <a:ext cx="58420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tgrogers\Dropbox\mcduck_400x400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692150"/>
            <a:ext cx="508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3" descr="C:\Users\tgrogers\Desktop\images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776" y="5997575"/>
            <a:ext cx="614363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40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834064" y="4387850"/>
            <a:ext cx="4370387" cy="1860550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/>
              <a:t>Compute Unit</a:t>
            </a:r>
          </a:p>
        </p:txBody>
      </p:sp>
      <p:cxnSp>
        <p:nvCxnSpPr>
          <p:cNvPr id="56" name="Straight Arrow Connector 55"/>
          <p:cNvCxnSpPr>
            <a:cxnSpLocks noChangeShapeType="1"/>
          </p:cNvCxnSpPr>
          <p:nvPr/>
        </p:nvCxnSpPr>
        <p:spPr bwMode="auto">
          <a:xfrm flipV="1">
            <a:off x="9309100" y="4371975"/>
            <a:ext cx="0" cy="4127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8" name="Rectangle 97"/>
          <p:cNvSpPr>
            <a:spLocks noChangeArrowheads="1"/>
          </p:cNvSpPr>
          <p:nvPr/>
        </p:nvSpPr>
        <p:spPr bwMode="auto">
          <a:xfrm>
            <a:off x="1935164" y="3995738"/>
            <a:ext cx="1304925" cy="9382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>
            <a:spLocks noChangeArrowheads="1"/>
          </p:cNvSpPr>
          <p:nvPr/>
        </p:nvSpPr>
        <p:spPr bwMode="auto">
          <a:xfrm>
            <a:off x="1854201" y="4103688"/>
            <a:ext cx="1304925" cy="9382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>
            <a:spLocks noChangeArrowheads="1"/>
          </p:cNvSpPr>
          <p:nvPr/>
        </p:nvSpPr>
        <p:spPr bwMode="auto">
          <a:xfrm>
            <a:off x="8666164" y="1412876"/>
            <a:ext cx="1538287" cy="936625"/>
          </a:xfrm>
          <a:prstGeom prst="rect">
            <a:avLst/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DRAM</a:t>
            </a:r>
          </a:p>
        </p:txBody>
      </p:sp>
      <p:sp>
        <p:nvSpPr>
          <p:cNvPr id="94" name="Rectangle 93"/>
          <p:cNvSpPr>
            <a:spLocks noChangeArrowheads="1"/>
          </p:cNvSpPr>
          <p:nvPr/>
        </p:nvSpPr>
        <p:spPr bwMode="auto">
          <a:xfrm>
            <a:off x="8593139" y="1477964"/>
            <a:ext cx="1538287" cy="936625"/>
          </a:xfrm>
          <a:prstGeom prst="rect">
            <a:avLst/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DRAM</a:t>
            </a: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1771651" y="4205288"/>
            <a:ext cx="1304925" cy="9382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23561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3308350" y="844551"/>
            <a:ext cx="5595938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Wavefronts and Caches</a:t>
            </a:r>
          </a:p>
        </p:txBody>
      </p:sp>
      <p:cxnSp>
        <p:nvCxnSpPr>
          <p:cNvPr id="6" name="Curved Connector 5"/>
          <p:cNvCxnSpPr>
            <a:cxnSpLocks noChangeShapeType="1"/>
          </p:cNvCxnSpPr>
          <p:nvPr/>
        </p:nvCxnSpPr>
        <p:spPr bwMode="auto">
          <a:xfrm rot="16200000" flipH="1">
            <a:off x="1734344" y="4755357"/>
            <a:ext cx="360363" cy="1079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urved Connector 8"/>
          <p:cNvCxnSpPr>
            <a:cxnSpLocks noChangeShapeType="1"/>
          </p:cNvCxnSpPr>
          <p:nvPr/>
        </p:nvCxnSpPr>
        <p:spPr bwMode="auto">
          <a:xfrm rot="16200000" flipH="1">
            <a:off x="1912144" y="4755357"/>
            <a:ext cx="360363" cy="1079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Curved Connector 9"/>
          <p:cNvCxnSpPr>
            <a:cxnSpLocks noChangeShapeType="1"/>
          </p:cNvCxnSpPr>
          <p:nvPr/>
        </p:nvCxnSpPr>
        <p:spPr bwMode="auto">
          <a:xfrm rot="16200000" flipH="1">
            <a:off x="2670969" y="4755357"/>
            <a:ext cx="360363" cy="10795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1825625" y="4341813"/>
            <a:ext cx="11509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62126" y="3282951"/>
            <a:ext cx="1349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CA" altLang="en-US"/>
              <a:t>Threads in Wavefront </a:t>
            </a:r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5735638" y="4664075"/>
            <a:ext cx="4343400" cy="1860550"/>
          </a:xfrm>
          <a:prstGeom prst="rect">
            <a:avLst/>
          </a:prstGeom>
          <a:solidFill>
            <a:srgbClr val="92D05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CA" dirty="0"/>
              <a:t>Compute Unit</a:t>
            </a: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880100" y="4951413"/>
            <a:ext cx="2336800" cy="493712"/>
          </a:xfrm>
          <a:prstGeom prst="rect">
            <a:avLst/>
          </a:prstGeom>
          <a:solidFill>
            <a:schemeClr val="bg1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CA" altLang="en-US">
              <a:solidFill>
                <a:srgbClr val="FFFFFF"/>
              </a:solidFill>
            </a:endParaRPr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5880100" y="4951413"/>
            <a:ext cx="609600" cy="4937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600" b="1" dirty="0">
                <a:solidFill>
                  <a:schemeClr val="lt1"/>
                </a:solidFill>
              </a:rPr>
              <a:t>W</a:t>
            </a:r>
            <a:r>
              <a:rPr lang="en-CA" sz="1600" b="1" baseline="-25000" dirty="0">
                <a:solidFill>
                  <a:schemeClr val="lt1"/>
                </a:solidFill>
              </a:rPr>
              <a:t>1</a:t>
            </a: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 rot="-1926367">
            <a:off x="3198814" y="4267201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7448551" y="4951414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74" name="Rectangle 73"/>
          <p:cNvSpPr>
            <a:spLocks noChangeArrowheads="1"/>
          </p:cNvSpPr>
          <p:nvPr/>
        </p:nvSpPr>
        <p:spPr bwMode="auto">
          <a:xfrm>
            <a:off x="6478589" y="5859463"/>
            <a:ext cx="1011237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200" dirty="0" err="1"/>
              <a:t>Wavefront</a:t>
            </a:r>
            <a:r>
              <a:rPr lang="en-CA" sz="1200" dirty="0"/>
              <a:t> Scheduler</a:t>
            </a:r>
          </a:p>
        </p:txBody>
      </p:sp>
      <p:cxnSp>
        <p:nvCxnSpPr>
          <p:cNvPr id="78" name="Straight Arrow Connector 77"/>
          <p:cNvCxnSpPr>
            <a:cxnSpLocks noChangeShapeType="1"/>
            <a:stCxn id="74" idx="3"/>
          </p:cNvCxnSpPr>
          <p:nvPr/>
        </p:nvCxnSpPr>
        <p:spPr bwMode="auto">
          <a:xfrm flipV="1">
            <a:off x="7489825" y="6075363"/>
            <a:ext cx="1270000" cy="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6500813" y="4951413"/>
            <a:ext cx="609600" cy="493712"/>
          </a:xfrm>
          <a:prstGeom prst="rect">
            <a:avLst/>
          </a:prstGeom>
          <a:gradFill rotWithShape="1">
            <a:gsLst>
              <a:gs pos="0">
                <a:srgbClr val="948A54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600" b="1" dirty="0">
                <a:solidFill>
                  <a:schemeClr val="lt1"/>
                </a:solidFill>
              </a:rPr>
              <a:t>W</a:t>
            </a:r>
            <a:r>
              <a:rPr lang="en-CA" sz="1600" b="1" baseline="-25000" dirty="0">
                <a:solidFill>
                  <a:schemeClr val="lt1"/>
                </a:solidFill>
              </a:rPr>
              <a:t>2</a:t>
            </a:r>
          </a:p>
        </p:txBody>
      </p:sp>
      <p:sp>
        <p:nvSpPr>
          <p:cNvPr id="91" name="Rectangle 90"/>
          <p:cNvSpPr>
            <a:spLocks noChangeArrowheads="1"/>
          </p:cNvSpPr>
          <p:nvPr/>
        </p:nvSpPr>
        <p:spPr bwMode="auto">
          <a:xfrm>
            <a:off x="8539164" y="1549400"/>
            <a:ext cx="1539875" cy="935038"/>
          </a:xfrm>
          <a:prstGeom prst="rect">
            <a:avLst/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</a:rPr>
              <a:t>DRAM</a:t>
            </a:r>
          </a:p>
        </p:txBody>
      </p:sp>
      <p:sp>
        <p:nvSpPr>
          <p:cNvPr id="93" name="TextBox 92"/>
          <p:cNvSpPr txBox="1">
            <a:spLocks noChangeArrowheads="1"/>
          </p:cNvSpPr>
          <p:nvPr/>
        </p:nvSpPr>
        <p:spPr bwMode="auto">
          <a:xfrm rot="-2445146">
            <a:off x="10021889" y="1485901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1" name="Right Arrow 10"/>
          <p:cNvSpPr>
            <a:spLocks noChangeArrowheads="1"/>
          </p:cNvSpPr>
          <p:nvPr/>
        </p:nvSpPr>
        <p:spPr bwMode="auto">
          <a:xfrm rot="-5400000">
            <a:off x="8416132" y="2682082"/>
            <a:ext cx="1684338" cy="1438275"/>
          </a:xfrm>
          <a:prstGeom prst="rightArrow">
            <a:avLst>
              <a:gd name="adj1" fmla="val 50000"/>
              <a:gd name="adj2" fmla="val 50004"/>
            </a:avLst>
          </a:prstGeom>
          <a:solidFill>
            <a:srgbClr val="86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36813" y="1660526"/>
            <a:ext cx="4379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10’s of thousands concurrent threads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High bandwidth memory system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/>
              <a:t>Include data caches</a:t>
            </a:r>
          </a:p>
        </p:txBody>
      </p:sp>
      <p:sp>
        <p:nvSpPr>
          <p:cNvPr id="99" name="TextBox 98"/>
          <p:cNvSpPr txBox="1">
            <a:spLocks noChangeArrowheads="1"/>
          </p:cNvSpPr>
          <p:nvPr/>
        </p:nvSpPr>
        <p:spPr bwMode="auto">
          <a:xfrm rot="-2772820">
            <a:off x="10033001" y="4902201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04" name="Rectangle 103"/>
          <p:cNvSpPr>
            <a:spLocks noChangeArrowheads="1"/>
          </p:cNvSpPr>
          <p:nvPr/>
        </p:nvSpPr>
        <p:spPr bwMode="auto">
          <a:xfrm>
            <a:off x="8866189" y="5748339"/>
            <a:ext cx="712787" cy="4333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ALU</a:t>
            </a:r>
          </a:p>
        </p:txBody>
      </p:sp>
      <p:sp>
        <p:nvSpPr>
          <p:cNvPr id="103" name="Rectangle 102"/>
          <p:cNvSpPr>
            <a:spLocks noChangeArrowheads="1"/>
          </p:cNvSpPr>
          <p:nvPr/>
        </p:nvSpPr>
        <p:spPr bwMode="auto">
          <a:xfrm>
            <a:off x="8813800" y="5815014"/>
            <a:ext cx="712788" cy="4333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ALU</a:t>
            </a:r>
          </a:p>
        </p:txBody>
      </p:sp>
      <p:sp>
        <p:nvSpPr>
          <p:cNvPr id="102" name="Rectangle 101"/>
          <p:cNvSpPr>
            <a:spLocks noChangeArrowheads="1"/>
          </p:cNvSpPr>
          <p:nvPr/>
        </p:nvSpPr>
        <p:spPr bwMode="auto">
          <a:xfrm>
            <a:off x="8759825" y="5905500"/>
            <a:ext cx="712788" cy="43180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200" dirty="0"/>
              <a:t>ALU</a:t>
            </a:r>
          </a:p>
        </p:txBody>
      </p:sp>
      <p:sp>
        <p:nvSpPr>
          <p:cNvPr id="105" name="TextBox 104"/>
          <p:cNvSpPr txBox="1">
            <a:spLocks noChangeArrowheads="1"/>
          </p:cNvSpPr>
          <p:nvPr/>
        </p:nvSpPr>
        <p:spPr bwMode="auto">
          <a:xfrm rot="-2772820">
            <a:off x="9517064" y="5702301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sp>
        <p:nvSpPr>
          <p:cNvPr id="106" name="TextBox 105"/>
          <p:cNvSpPr txBox="1">
            <a:spLocks noChangeArrowheads="1"/>
          </p:cNvSpPr>
          <p:nvPr/>
        </p:nvSpPr>
        <p:spPr bwMode="auto">
          <a:xfrm>
            <a:off x="2301876" y="4572001"/>
            <a:ext cx="219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 sz="2800"/>
              <a:t>…</a:t>
            </a:r>
          </a:p>
        </p:txBody>
      </p:sp>
      <p:cxnSp>
        <p:nvCxnSpPr>
          <p:cNvPr id="47" name="Straight Connector 46"/>
          <p:cNvCxnSpPr>
            <a:cxnSpLocks noChangeShapeType="1"/>
          </p:cNvCxnSpPr>
          <p:nvPr/>
        </p:nvCxnSpPr>
        <p:spPr bwMode="auto">
          <a:xfrm>
            <a:off x="3308350" y="4933951"/>
            <a:ext cx="2571750" cy="55563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>
            <a:off x="1771650" y="5143501"/>
            <a:ext cx="4108450" cy="301625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4" name="Left Brace 113"/>
          <p:cNvSpPr>
            <a:spLocks/>
          </p:cNvSpPr>
          <p:nvPr/>
        </p:nvSpPr>
        <p:spPr bwMode="auto">
          <a:xfrm rot="-5400000">
            <a:off x="6885782" y="4450557"/>
            <a:ext cx="279400" cy="2316163"/>
          </a:xfrm>
          <a:prstGeom prst="leftBrace">
            <a:avLst>
              <a:gd name="adj1" fmla="val 8328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8545513" y="2165350"/>
            <a:ext cx="1147762" cy="319088"/>
          </a:xfrm>
          <a:prstGeom prst="rect">
            <a:avLst/>
          </a:prstGeom>
          <a:solidFill>
            <a:srgbClr val="FF0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L2 cache</a:t>
            </a: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66164" y="5076826"/>
            <a:ext cx="979487" cy="601663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CA" sz="1200" dirty="0"/>
              <a:t>Memory Unit</a:t>
            </a: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9115425" y="5445125"/>
            <a:ext cx="509588" cy="228600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sz="1400" dirty="0"/>
              <a:t>L1D</a:t>
            </a:r>
          </a:p>
        </p:txBody>
      </p:sp>
      <p:cxnSp>
        <p:nvCxnSpPr>
          <p:cNvPr id="46" name="Straight Arrow Connector 45"/>
          <p:cNvCxnSpPr>
            <a:cxnSpLocks noChangeShapeType="1"/>
            <a:stCxn id="74" idx="3"/>
            <a:endCxn id="36" idx="1"/>
          </p:cNvCxnSpPr>
          <p:nvPr/>
        </p:nvCxnSpPr>
        <p:spPr bwMode="auto">
          <a:xfrm flipV="1">
            <a:off x="7489825" y="5378451"/>
            <a:ext cx="1176338" cy="696913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9036051" y="5381625"/>
            <a:ext cx="669925" cy="355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6315075" y="5740401"/>
            <a:ext cx="1352550" cy="652463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  <p:cxnSp>
        <p:nvCxnSpPr>
          <p:cNvPr id="52" name="Straight Arrow Connector 51"/>
          <p:cNvCxnSpPr>
            <a:cxnSpLocks noChangeShapeType="1"/>
            <a:stCxn id="36" idx="0"/>
          </p:cNvCxnSpPr>
          <p:nvPr/>
        </p:nvCxnSpPr>
        <p:spPr bwMode="auto">
          <a:xfrm flipV="1">
            <a:off x="9156700" y="4664075"/>
            <a:ext cx="0" cy="412750"/>
          </a:xfrm>
          <a:prstGeom prst="straightConnector1">
            <a:avLst/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5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4038600" y="1244600"/>
            <a:ext cx="4032250" cy="433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High Level Overview of a GPU</a:t>
            </a:r>
          </a:p>
        </p:txBody>
      </p:sp>
    </p:spTree>
    <p:extLst>
      <p:ext uri="{BB962C8B-B14F-4D97-AF65-F5344CB8AC3E}">
        <p14:creationId xmlns:p14="http://schemas.microsoft.com/office/powerpoint/2010/main" val="1736203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8" grpId="0" animBg="1"/>
      <p:bldP spid="97" grpId="0" animBg="1"/>
      <p:bldP spid="96" grpId="0" animBg="1"/>
      <p:bldP spid="94" grpId="0" animBg="1"/>
      <p:bldP spid="49" grpId="0" animBg="1"/>
      <p:bldP spid="39" grpId="0"/>
      <p:bldP spid="51" grpId="0" animBg="1"/>
      <p:bldP spid="65" grpId="0" animBg="1"/>
      <p:bldP spid="67" grpId="0" animBg="1"/>
      <p:bldP spid="69" grpId="0"/>
      <p:bldP spid="73" grpId="0"/>
      <p:bldP spid="74" grpId="0" animBg="1"/>
      <p:bldP spid="72" grpId="0" animBg="1"/>
      <p:bldP spid="91" grpId="0" animBg="1"/>
      <p:bldP spid="93" grpId="0"/>
      <p:bldP spid="11" grpId="0" animBg="1"/>
      <p:bldP spid="99" grpId="0"/>
      <p:bldP spid="104" grpId="0" animBg="1"/>
      <p:bldP spid="103" grpId="0" animBg="1"/>
      <p:bldP spid="102" grpId="0" animBg="1"/>
      <p:bldP spid="105" grpId="0"/>
      <p:bldP spid="106" grpId="0"/>
      <p:bldP spid="114" grpId="0" animBg="1"/>
      <p:bldP spid="35" grpId="0" animBg="1"/>
      <p:bldP spid="36" grpId="0" animBg="1"/>
      <p:bldP spid="43" grpId="0" animBg="1"/>
      <p:bldP spid="17" grpId="0" animBg="1"/>
      <p:bldP spid="50" grpId="0" animBg="1"/>
      <p:bldP spid="5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38388" y="1196976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altLang="en-US">
                <a:latin typeface="Verdana" charset="0"/>
              </a:rPr>
              <a:t>Motivation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 bwMode="auto">
          <a:xfrm>
            <a:off x="1816101" y="1747838"/>
            <a:ext cx="8353425" cy="81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Improve performance of highly parallel applications with irregular or data dependent access patterns on GPU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2135188" y="4110039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These workloads can be highly cache-sensitive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566988" y="4652963"/>
            <a:ext cx="6121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/>
              <a:t>Increase 32k L1D to 8M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Minimum </a:t>
            </a:r>
            <a:r>
              <a:rPr lang="en-US" altLang="en-US" b="1"/>
              <a:t>3x </a:t>
            </a:r>
            <a:r>
              <a:rPr lang="en-US" altLang="en-US"/>
              <a:t>speedup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altLang="en-US"/>
              <a:t>Mean speedup </a:t>
            </a:r>
            <a:r>
              <a:rPr lang="en-US" altLang="en-US" b="1"/>
              <a:t>&gt;5x</a:t>
            </a:r>
            <a:r>
              <a:rPr lang="en-US" altLang="en-US"/>
              <a:t> </a:t>
            </a:r>
          </a:p>
          <a:p>
            <a:pPr lvl="1" eaLnBrk="1" hangingPunct="1">
              <a:buFont typeface="Arial" charset="0"/>
              <a:buChar char="•"/>
            </a:pPr>
            <a:endParaRPr lang="en-US" altLang="en-US"/>
          </a:p>
        </p:txBody>
      </p:sp>
      <p:sp>
        <p:nvSpPr>
          <p:cNvPr id="6" name="Text Placeholder 3"/>
          <p:cNvSpPr txBox="1">
            <a:spLocks/>
          </p:cNvSpPr>
          <p:nvPr/>
        </p:nvSpPr>
        <p:spPr bwMode="auto">
          <a:xfrm>
            <a:off x="3244851" y="2498725"/>
            <a:ext cx="4765675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Breadth First Search (BFS)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K-Means (KMN)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Memcached-GPU (MEMC)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en-US">
                <a:latin typeface="Verdana" charset="0"/>
              </a:rPr>
              <a:t>Parallel Garbage Collection (GC)</a:t>
            </a:r>
          </a:p>
        </p:txBody>
      </p:sp>
    </p:spTree>
    <p:extLst>
      <p:ext uri="{BB962C8B-B14F-4D97-AF65-F5344CB8AC3E}">
        <p14:creationId xmlns:p14="http://schemas.microsoft.com/office/powerpoint/2010/main" val="19083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7248526" y="5156200"/>
            <a:ext cx="1655763" cy="1296988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Data Cache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55913" y="5141914"/>
            <a:ext cx="1655762" cy="1296987"/>
          </a:xfrm>
          <a:prstGeom prst="rect">
            <a:avLst/>
          </a:prstGeom>
          <a:solidFill>
            <a:srgbClr val="FFC000"/>
          </a:soli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/>
              <a:t>Data Cache</a:t>
            </a:r>
          </a:p>
        </p:txBody>
      </p:sp>
      <p:sp>
        <p:nvSpPr>
          <p:cNvPr id="25604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208213" y="1125539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Where does the locality come from?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1987550" y="1557339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285750" indent="-285750" fontAlgn="base">
              <a:spcAft>
                <a:spcPct val="0"/>
              </a:spcAft>
              <a:buFont typeface="Arial" charset="0"/>
              <a:buChar char="•"/>
            </a:pPr>
            <a:r>
              <a:rPr lang="en-CA" altLang="en-US">
                <a:latin typeface="Verdana" charset="0"/>
              </a:rPr>
              <a:t>Classify two types of locality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387600" y="1989138"/>
            <a:ext cx="25209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Intra-wavefront locality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21464" y="1989138"/>
            <a:ext cx="2516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Inter-wavefront locality</a:t>
            </a:r>
          </a:p>
        </p:txBody>
      </p:sp>
      <p:cxnSp>
        <p:nvCxnSpPr>
          <p:cNvPr id="7" name="Curved Connector 6"/>
          <p:cNvCxnSpPr>
            <a:cxnSpLocks noChangeShapeType="1"/>
          </p:cNvCxnSpPr>
          <p:nvPr/>
        </p:nvCxnSpPr>
        <p:spPr bwMode="auto">
          <a:xfrm rot="16200000" flipH="1">
            <a:off x="1524000" y="3533775"/>
            <a:ext cx="1727200" cy="6477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927350" y="4289425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928939" y="2994025"/>
            <a:ext cx="1512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rot="16200000" flipH="1">
            <a:off x="5952332" y="3412332"/>
            <a:ext cx="1727200" cy="649287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urved Connector 14"/>
          <p:cNvCxnSpPr>
            <a:cxnSpLocks noChangeShapeType="1"/>
          </p:cNvCxnSpPr>
          <p:nvPr/>
        </p:nvCxnSpPr>
        <p:spPr bwMode="auto">
          <a:xfrm rot="16200000" flipH="1">
            <a:off x="7716838" y="3411538"/>
            <a:ext cx="1727200" cy="647700"/>
          </a:xfrm>
          <a:prstGeom prst="curvedConnector3">
            <a:avLst>
              <a:gd name="adj1" fmla="val 50000"/>
            </a:avLst>
          </a:prstGeom>
          <a:noFill/>
          <a:ln w="635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8934450" y="4057650"/>
            <a:ext cx="1512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635750" y="2935289"/>
            <a:ext cx="1512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LD $line (X)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5664200" y="2195513"/>
            <a:ext cx="0" cy="4546600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782763" y="2543175"/>
            <a:ext cx="900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8" name="Explosion 1 7"/>
          <p:cNvSpPr>
            <a:spLocks noChangeArrowheads="1"/>
          </p:cNvSpPr>
          <p:nvPr/>
        </p:nvSpPr>
        <p:spPr bwMode="auto">
          <a:xfrm>
            <a:off x="3935414" y="4586289"/>
            <a:ext cx="936625" cy="55562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rgbClr val="002040"/>
                </a:solidFill>
              </a:rPr>
              <a:t>Hit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042026" y="2371725"/>
            <a:ext cx="900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878763" y="2371725"/>
            <a:ext cx="9001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altLang="en-US"/>
              <a:t>Wave</a:t>
            </a:r>
            <a:r>
              <a:rPr lang="en-CA" altLang="en-US" baseline="-25000"/>
              <a:t>1</a:t>
            </a:r>
          </a:p>
        </p:txBody>
      </p:sp>
      <p:sp>
        <p:nvSpPr>
          <p:cNvPr id="24" name="Explosion 1 23"/>
          <p:cNvSpPr>
            <a:spLocks noChangeArrowheads="1"/>
          </p:cNvSpPr>
          <p:nvPr/>
        </p:nvSpPr>
        <p:spPr bwMode="auto">
          <a:xfrm>
            <a:off x="6858001" y="4664076"/>
            <a:ext cx="936625" cy="555625"/>
          </a:xfrm>
          <a:prstGeom prst="irregularSeal1">
            <a:avLst/>
          </a:prstGeom>
          <a:gradFill rotWithShape="1">
            <a:gsLst>
              <a:gs pos="0">
                <a:srgbClr val="00204A"/>
              </a:gs>
              <a:gs pos="100000">
                <a:srgbClr val="B6BAC5"/>
              </a:gs>
            </a:gsLst>
            <a:lin ang="16200000"/>
          </a:gradFill>
          <a:ln w="9525">
            <a:solidFill>
              <a:srgbClr val="001F4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CA" dirty="0">
                <a:solidFill>
                  <a:srgbClr val="002040"/>
                </a:solidFill>
              </a:rPr>
              <a:t>Hit</a:t>
            </a:r>
          </a:p>
        </p:txBody>
      </p:sp>
    </p:spTree>
    <p:extLst>
      <p:ext uri="{BB962C8B-B14F-4D97-AF65-F5344CB8AC3E}">
        <p14:creationId xmlns:p14="http://schemas.microsoft.com/office/powerpoint/2010/main" val="148126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4.72222E-6 0.30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L -1.11111E-6 0.067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6302 0.34051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2" y="17014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7037E-7 L -0.17257 0.11829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28" y="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6" grpId="0" build="p"/>
      <p:bldP spid="3" grpId="0"/>
      <p:bldP spid="5" grpId="0"/>
      <p:bldP spid="12" grpId="0"/>
      <p:bldP spid="12" grpId="1"/>
      <p:bldP spid="13" grpId="0"/>
      <p:bldP spid="13" grpId="1"/>
      <p:bldP spid="16" grpId="0"/>
      <p:bldP spid="16" grpId="1"/>
      <p:bldP spid="17" grpId="0"/>
      <p:bldP spid="17" grpId="1"/>
      <p:bldP spid="20" grpId="0"/>
      <p:bldP spid="8" grpId="0" animBg="1"/>
      <p:bldP spid="22" grpId="0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/>
          <p:cNvSpPr>
            <a:spLocks noChangeAspect="1" noChangeArrowheads="1" noTextEdit="1"/>
          </p:cNvSpPr>
          <p:nvPr/>
        </p:nvSpPr>
        <p:spPr bwMode="auto">
          <a:xfrm>
            <a:off x="3000375" y="1679576"/>
            <a:ext cx="54864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3881438" y="2011364"/>
            <a:ext cx="4310062" cy="2759075"/>
          </a:xfrm>
          <a:custGeom>
            <a:avLst/>
            <a:gdLst>
              <a:gd name="T0" fmla="*/ 419100 w 2715"/>
              <a:gd name="T1" fmla="*/ 2749550 h 1738"/>
              <a:gd name="T2" fmla="*/ 765175 w 2715"/>
              <a:gd name="T3" fmla="*/ 2759075 h 1738"/>
              <a:gd name="T4" fmla="*/ 1212850 w 2715"/>
              <a:gd name="T5" fmla="*/ 2749550 h 1738"/>
              <a:gd name="T6" fmla="*/ 1631950 w 2715"/>
              <a:gd name="T7" fmla="*/ 2759075 h 1738"/>
              <a:gd name="T8" fmla="*/ 1979613 w 2715"/>
              <a:gd name="T9" fmla="*/ 2749550 h 1738"/>
              <a:gd name="T10" fmla="*/ 2462213 w 2715"/>
              <a:gd name="T11" fmla="*/ 2749550 h 1738"/>
              <a:gd name="T12" fmla="*/ 2809875 w 2715"/>
              <a:gd name="T13" fmla="*/ 2759075 h 1738"/>
              <a:gd name="T14" fmla="*/ 3255963 w 2715"/>
              <a:gd name="T15" fmla="*/ 2749550 h 1738"/>
              <a:gd name="T16" fmla="*/ 3676650 w 2715"/>
              <a:gd name="T17" fmla="*/ 2759075 h 1738"/>
              <a:gd name="T18" fmla="*/ 4022725 w 2715"/>
              <a:gd name="T19" fmla="*/ 2749550 h 1738"/>
              <a:gd name="T20" fmla="*/ 163513 w 2715"/>
              <a:gd name="T21" fmla="*/ 2200275 h 1738"/>
              <a:gd name="T22" fmla="*/ 509588 w 2715"/>
              <a:gd name="T23" fmla="*/ 2209800 h 1738"/>
              <a:gd name="T24" fmla="*/ 957263 w 2715"/>
              <a:gd name="T25" fmla="*/ 2200275 h 1738"/>
              <a:gd name="T26" fmla="*/ 1376363 w 2715"/>
              <a:gd name="T27" fmla="*/ 2209800 h 1738"/>
              <a:gd name="T28" fmla="*/ 1724025 w 2715"/>
              <a:gd name="T29" fmla="*/ 2200275 h 1738"/>
              <a:gd name="T30" fmla="*/ 2206625 w 2715"/>
              <a:gd name="T31" fmla="*/ 2200275 h 1738"/>
              <a:gd name="T32" fmla="*/ 2554288 w 2715"/>
              <a:gd name="T33" fmla="*/ 2209800 h 1738"/>
              <a:gd name="T34" fmla="*/ 3000375 w 2715"/>
              <a:gd name="T35" fmla="*/ 2200275 h 1738"/>
              <a:gd name="T36" fmla="*/ 3421063 w 2715"/>
              <a:gd name="T37" fmla="*/ 2209800 h 1738"/>
              <a:gd name="T38" fmla="*/ 3767138 w 2715"/>
              <a:gd name="T39" fmla="*/ 2200275 h 1738"/>
              <a:gd name="T40" fmla="*/ 4251325 w 2715"/>
              <a:gd name="T41" fmla="*/ 2200275 h 1738"/>
              <a:gd name="T42" fmla="*/ 255588 w 2715"/>
              <a:gd name="T43" fmla="*/ 1660525 h 1738"/>
              <a:gd name="T44" fmla="*/ 701675 w 2715"/>
              <a:gd name="T45" fmla="*/ 1651000 h 1738"/>
              <a:gd name="T46" fmla="*/ 1120775 w 2715"/>
              <a:gd name="T47" fmla="*/ 1660525 h 1738"/>
              <a:gd name="T48" fmla="*/ 1468438 w 2715"/>
              <a:gd name="T49" fmla="*/ 1651000 h 1738"/>
              <a:gd name="T50" fmla="*/ 1951038 w 2715"/>
              <a:gd name="T51" fmla="*/ 1651000 h 1738"/>
              <a:gd name="T52" fmla="*/ 2298700 w 2715"/>
              <a:gd name="T53" fmla="*/ 1660525 h 1738"/>
              <a:gd name="T54" fmla="*/ 2744788 w 2715"/>
              <a:gd name="T55" fmla="*/ 1651000 h 1738"/>
              <a:gd name="T56" fmla="*/ 3165475 w 2715"/>
              <a:gd name="T57" fmla="*/ 1660525 h 1738"/>
              <a:gd name="T58" fmla="*/ 3511550 w 2715"/>
              <a:gd name="T59" fmla="*/ 1651000 h 1738"/>
              <a:gd name="T60" fmla="*/ 3995738 w 2715"/>
              <a:gd name="T61" fmla="*/ 1651000 h 1738"/>
              <a:gd name="T62" fmla="*/ 0 w 2715"/>
              <a:gd name="T63" fmla="*/ 1109663 h 1738"/>
              <a:gd name="T64" fmla="*/ 446088 w 2715"/>
              <a:gd name="T65" fmla="*/ 1100138 h 1738"/>
              <a:gd name="T66" fmla="*/ 866775 w 2715"/>
              <a:gd name="T67" fmla="*/ 1109663 h 1738"/>
              <a:gd name="T68" fmla="*/ 1212850 w 2715"/>
              <a:gd name="T69" fmla="*/ 1100138 h 1738"/>
              <a:gd name="T70" fmla="*/ 1697038 w 2715"/>
              <a:gd name="T71" fmla="*/ 1100138 h 1738"/>
              <a:gd name="T72" fmla="*/ 2043113 w 2715"/>
              <a:gd name="T73" fmla="*/ 1109663 h 1738"/>
              <a:gd name="T74" fmla="*/ 2490788 w 2715"/>
              <a:gd name="T75" fmla="*/ 1100138 h 1738"/>
              <a:gd name="T76" fmla="*/ 2909888 w 2715"/>
              <a:gd name="T77" fmla="*/ 1109663 h 1738"/>
              <a:gd name="T78" fmla="*/ 3255963 w 2715"/>
              <a:gd name="T79" fmla="*/ 1100138 h 1738"/>
              <a:gd name="T80" fmla="*/ 3740150 w 2715"/>
              <a:gd name="T81" fmla="*/ 1100138 h 1738"/>
              <a:gd name="T82" fmla="*/ 4086225 w 2715"/>
              <a:gd name="T83" fmla="*/ 1109663 h 1738"/>
              <a:gd name="T84" fmla="*/ 190500 w 2715"/>
              <a:gd name="T85" fmla="*/ 550863 h 1738"/>
              <a:gd name="T86" fmla="*/ 611188 w 2715"/>
              <a:gd name="T87" fmla="*/ 558800 h 1738"/>
              <a:gd name="T88" fmla="*/ 957263 w 2715"/>
              <a:gd name="T89" fmla="*/ 550863 h 1738"/>
              <a:gd name="T90" fmla="*/ 1441450 w 2715"/>
              <a:gd name="T91" fmla="*/ 550863 h 1738"/>
              <a:gd name="T92" fmla="*/ 1787525 w 2715"/>
              <a:gd name="T93" fmla="*/ 558800 h 1738"/>
              <a:gd name="T94" fmla="*/ 2235200 w 2715"/>
              <a:gd name="T95" fmla="*/ 550863 h 1738"/>
              <a:gd name="T96" fmla="*/ 2654300 w 2715"/>
              <a:gd name="T97" fmla="*/ 558800 h 1738"/>
              <a:gd name="T98" fmla="*/ 3000375 w 2715"/>
              <a:gd name="T99" fmla="*/ 550863 h 1738"/>
              <a:gd name="T100" fmla="*/ 3484563 w 2715"/>
              <a:gd name="T101" fmla="*/ 550863 h 1738"/>
              <a:gd name="T102" fmla="*/ 3830638 w 2715"/>
              <a:gd name="T103" fmla="*/ 558800 h 1738"/>
              <a:gd name="T104" fmla="*/ 4278313 w 2715"/>
              <a:gd name="T105" fmla="*/ 550863 h 1738"/>
              <a:gd name="T106" fmla="*/ 355600 w 2715"/>
              <a:gd name="T107" fmla="*/ 9525 h 1738"/>
              <a:gd name="T108" fmla="*/ 701675 w 2715"/>
              <a:gd name="T109" fmla="*/ 0 h 1738"/>
              <a:gd name="T110" fmla="*/ 1185863 w 2715"/>
              <a:gd name="T111" fmla="*/ 0 h 1738"/>
              <a:gd name="T112" fmla="*/ 1531938 w 2715"/>
              <a:gd name="T113" fmla="*/ 9525 h 1738"/>
              <a:gd name="T114" fmla="*/ 1979613 w 2715"/>
              <a:gd name="T115" fmla="*/ 0 h 1738"/>
              <a:gd name="T116" fmla="*/ 2398713 w 2715"/>
              <a:gd name="T117" fmla="*/ 9525 h 1738"/>
              <a:gd name="T118" fmla="*/ 2744788 w 2715"/>
              <a:gd name="T119" fmla="*/ 0 h 1738"/>
              <a:gd name="T120" fmla="*/ 3228975 w 2715"/>
              <a:gd name="T121" fmla="*/ 0 h 1738"/>
              <a:gd name="T122" fmla="*/ 3575050 w 2715"/>
              <a:gd name="T123" fmla="*/ 9525 h 1738"/>
              <a:gd name="T124" fmla="*/ 4022725 w 2715"/>
              <a:gd name="T125" fmla="*/ 0 h 173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715" h="1738">
                <a:moveTo>
                  <a:pt x="0" y="1732"/>
                </a:moveTo>
                <a:lnTo>
                  <a:pt x="23" y="1732"/>
                </a:lnTo>
                <a:lnTo>
                  <a:pt x="23" y="1738"/>
                </a:lnTo>
                <a:lnTo>
                  <a:pt x="0" y="1738"/>
                </a:lnTo>
                <a:lnTo>
                  <a:pt x="0" y="1732"/>
                </a:lnTo>
                <a:close/>
                <a:moveTo>
                  <a:pt x="40" y="1732"/>
                </a:moveTo>
                <a:lnTo>
                  <a:pt x="63" y="1732"/>
                </a:lnTo>
                <a:lnTo>
                  <a:pt x="63" y="1738"/>
                </a:lnTo>
                <a:lnTo>
                  <a:pt x="40" y="1738"/>
                </a:lnTo>
                <a:lnTo>
                  <a:pt x="40" y="1732"/>
                </a:lnTo>
                <a:close/>
                <a:moveTo>
                  <a:pt x="80" y="1732"/>
                </a:moveTo>
                <a:lnTo>
                  <a:pt x="103" y="1732"/>
                </a:lnTo>
                <a:lnTo>
                  <a:pt x="103" y="1738"/>
                </a:lnTo>
                <a:lnTo>
                  <a:pt x="80" y="1738"/>
                </a:lnTo>
                <a:lnTo>
                  <a:pt x="80" y="1732"/>
                </a:lnTo>
                <a:close/>
                <a:moveTo>
                  <a:pt x="120" y="1732"/>
                </a:moveTo>
                <a:lnTo>
                  <a:pt x="143" y="1732"/>
                </a:lnTo>
                <a:lnTo>
                  <a:pt x="143" y="1738"/>
                </a:lnTo>
                <a:lnTo>
                  <a:pt x="120" y="1738"/>
                </a:lnTo>
                <a:lnTo>
                  <a:pt x="120" y="1732"/>
                </a:lnTo>
                <a:close/>
                <a:moveTo>
                  <a:pt x="161" y="1732"/>
                </a:moveTo>
                <a:lnTo>
                  <a:pt x="184" y="1732"/>
                </a:lnTo>
                <a:lnTo>
                  <a:pt x="184" y="1738"/>
                </a:lnTo>
                <a:lnTo>
                  <a:pt x="161" y="1738"/>
                </a:lnTo>
                <a:lnTo>
                  <a:pt x="161" y="1732"/>
                </a:lnTo>
                <a:close/>
                <a:moveTo>
                  <a:pt x="201" y="1732"/>
                </a:moveTo>
                <a:lnTo>
                  <a:pt x="224" y="1732"/>
                </a:lnTo>
                <a:lnTo>
                  <a:pt x="224" y="1738"/>
                </a:lnTo>
                <a:lnTo>
                  <a:pt x="201" y="1738"/>
                </a:lnTo>
                <a:lnTo>
                  <a:pt x="201" y="1732"/>
                </a:lnTo>
                <a:close/>
                <a:moveTo>
                  <a:pt x="241" y="1732"/>
                </a:moveTo>
                <a:lnTo>
                  <a:pt x="264" y="1732"/>
                </a:lnTo>
                <a:lnTo>
                  <a:pt x="264" y="1738"/>
                </a:lnTo>
                <a:lnTo>
                  <a:pt x="241" y="1738"/>
                </a:lnTo>
                <a:lnTo>
                  <a:pt x="241" y="1732"/>
                </a:lnTo>
                <a:close/>
                <a:moveTo>
                  <a:pt x="281" y="1732"/>
                </a:moveTo>
                <a:lnTo>
                  <a:pt x="304" y="1732"/>
                </a:lnTo>
                <a:lnTo>
                  <a:pt x="304" y="1738"/>
                </a:lnTo>
                <a:lnTo>
                  <a:pt x="281" y="1738"/>
                </a:lnTo>
                <a:lnTo>
                  <a:pt x="281" y="1732"/>
                </a:lnTo>
                <a:close/>
                <a:moveTo>
                  <a:pt x="321" y="1732"/>
                </a:moveTo>
                <a:lnTo>
                  <a:pt x="344" y="1732"/>
                </a:lnTo>
                <a:lnTo>
                  <a:pt x="344" y="1738"/>
                </a:lnTo>
                <a:lnTo>
                  <a:pt x="321" y="1738"/>
                </a:lnTo>
                <a:lnTo>
                  <a:pt x="321" y="1732"/>
                </a:lnTo>
                <a:close/>
                <a:moveTo>
                  <a:pt x="362" y="1732"/>
                </a:moveTo>
                <a:lnTo>
                  <a:pt x="385" y="1732"/>
                </a:lnTo>
                <a:lnTo>
                  <a:pt x="385" y="1738"/>
                </a:lnTo>
                <a:lnTo>
                  <a:pt x="362" y="1738"/>
                </a:lnTo>
                <a:lnTo>
                  <a:pt x="362" y="1732"/>
                </a:lnTo>
                <a:close/>
                <a:moveTo>
                  <a:pt x="402" y="1732"/>
                </a:moveTo>
                <a:lnTo>
                  <a:pt x="425" y="1732"/>
                </a:lnTo>
                <a:lnTo>
                  <a:pt x="425" y="1738"/>
                </a:lnTo>
                <a:lnTo>
                  <a:pt x="402" y="1738"/>
                </a:lnTo>
                <a:lnTo>
                  <a:pt x="402" y="1732"/>
                </a:lnTo>
                <a:close/>
                <a:moveTo>
                  <a:pt x="442" y="1732"/>
                </a:moveTo>
                <a:lnTo>
                  <a:pt x="465" y="1732"/>
                </a:lnTo>
                <a:lnTo>
                  <a:pt x="465" y="1738"/>
                </a:lnTo>
                <a:lnTo>
                  <a:pt x="442" y="1738"/>
                </a:lnTo>
                <a:lnTo>
                  <a:pt x="442" y="1732"/>
                </a:lnTo>
                <a:close/>
                <a:moveTo>
                  <a:pt x="482" y="1732"/>
                </a:moveTo>
                <a:lnTo>
                  <a:pt x="505" y="1732"/>
                </a:lnTo>
                <a:lnTo>
                  <a:pt x="505" y="1738"/>
                </a:lnTo>
                <a:lnTo>
                  <a:pt x="482" y="1738"/>
                </a:lnTo>
                <a:lnTo>
                  <a:pt x="482" y="1732"/>
                </a:lnTo>
                <a:close/>
                <a:moveTo>
                  <a:pt x="523" y="1732"/>
                </a:moveTo>
                <a:lnTo>
                  <a:pt x="546" y="1732"/>
                </a:lnTo>
                <a:lnTo>
                  <a:pt x="546" y="1738"/>
                </a:lnTo>
                <a:lnTo>
                  <a:pt x="523" y="1738"/>
                </a:lnTo>
                <a:lnTo>
                  <a:pt x="523" y="1732"/>
                </a:lnTo>
                <a:close/>
                <a:moveTo>
                  <a:pt x="563" y="1732"/>
                </a:moveTo>
                <a:lnTo>
                  <a:pt x="586" y="1732"/>
                </a:lnTo>
                <a:lnTo>
                  <a:pt x="586" y="1738"/>
                </a:lnTo>
                <a:lnTo>
                  <a:pt x="563" y="1738"/>
                </a:lnTo>
                <a:lnTo>
                  <a:pt x="563" y="1732"/>
                </a:lnTo>
                <a:close/>
                <a:moveTo>
                  <a:pt x="603" y="1732"/>
                </a:moveTo>
                <a:lnTo>
                  <a:pt x="626" y="1732"/>
                </a:lnTo>
                <a:lnTo>
                  <a:pt x="626" y="1738"/>
                </a:lnTo>
                <a:lnTo>
                  <a:pt x="603" y="1738"/>
                </a:lnTo>
                <a:lnTo>
                  <a:pt x="603" y="1732"/>
                </a:lnTo>
                <a:close/>
                <a:moveTo>
                  <a:pt x="643" y="1732"/>
                </a:moveTo>
                <a:lnTo>
                  <a:pt x="666" y="1732"/>
                </a:lnTo>
                <a:lnTo>
                  <a:pt x="666" y="1738"/>
                </a:lnTo>
                <a:lnTo>
                  <a:pt x="643" y="1738"/>
                </a:lnTo>
                <a:lnTo>
                  <a:pt x="643" y="1732"/>
                </a:lnTo>
                <a:close/>
                <a:moveTo>
                  <a:pt x="684" y="1732"/>
                </a:moveTo>
                <a:lnTo>
                  <a:pt x="706" y="1732"/>
                </a:lnTo>
                <a:lnTo>
                  <a:pt x="706" y="1738"/>
                </a:lnTo>
                <a:lnTo>
                  <a:pt x="684" y="1738"/>
                </a:lnTo>
                <a:lnTo>
                  <a:pt x="684" y="1732"/>
                </a:lnTo>
                <a:close/>
                <a:moveTo>
                  <a:pt x="724" y="1732"/>
                </a:moveTo>
                <a:lnTo>
                  <a:pt x="747" y="1732"/>
                </a:lnTo>
                <a:lnTo>
                  <a:pt x="747" y="1738"/>
                </a:lnTo>
                <a:lnTo>
                  <a:pt x="724" y="1738"/>
                </a:lnTo>
                <a:lnTo>
                  <a:pt x="724" y="1732"/>
                </a:lnTo>
                <a:close/>
                <a:moveTo>
                  <a:pt x="764" y="1732"/>
                </a:moveTo>
                <a:lnTo>
                  <a:pt x="787" y="1732"/>
                </a:lnTo>
                <a:lnTo>
                  <a:pt x="787" y="1738"/>
                </a:lnTo>
                <a:lnTo>
                  <a:pt x="764" y="1738"/>
                </a:lnTo>
                <a:lnTo>
                  <a:pt x="764" y="1732"/>
                </a:lnTo>
                <a:close/>
                <a:moveTo>
                  <a:pt x="804" y="1732"/>
                </a:moveTo>
                <a:lnTo>
                  <a:pt x="827" y="1732"/>
                </a:lnTo>
                <a:lnTo>
                  <a:pt x="827" y="1738"/>
                </a:lnTo>
                <a:lnTo>
                  <a:pt x="804" y="1738"/>
                </a:lnTo>
                <a:lnTo>
                  <a:pt x="804" y="1732"/>
                </a:lnTo>
                <a:close/>
                <a:moveTo>
                  <a:pt x="844" y="1732"/>
                </a:moveTo>
                <a:lnTo>
                  <a:pt x="867" y="1732"/>
                </a:lnTo>
                <a:lnTo>
                  <a:pt x="867" y="1738"/>
                </a:lnTo>
                <a:lnTo>
                  <a:pt x="844" y="1738"/>
                </a:lnTo>
                <a:lnTo>
                  <a:pt x="844" y="1732"/>
                </a:lnTo>
                <a:close/>
                <a:moveTo>
                  <a:pt x="885" y="1732"/>
                </a:moveTo>
                <a:lnTo>
                  <a:pt x="908" y="1732"/>
                </a:lnTo>
                <a:lnTo>
                  <a:pt x="908" y="1738"/>
                </a:lnTo>
                <a:lnTo>
                  <a:pt x="885" y="1738"/>
                </a:lnTo>
                <a:lnTo>
                  <a:pt x="885" y="1732"/>
                </a:lnTo>
                <a:close/>
                <a:moveTo>
                  <a:pt x="925" y="1732"/>
                </a:moveTo>
                <a:lnTo>
                  <a:pt x="948" y="1732"/>
                </a:lnTo>
                <a:lnTo>
                  <a:pt x="948" y="1738"/>
                </a:lnTo>
                <a:lnTo>
                  <a:pt x="925" y="1738"/>
                </a:lnTo>
                <a:lnTo>
                  <a:pt x="925" y="1732"/>
                </a:lnTo>
                <a:close/>
                <a:moveTo>
                  <a:pt x="965" y="1732"/>
                </a:moveTo>
                <a:lnTo>
                  <a:pt x="988" y="1732"/>
                </a:lnTo>
                <a:lnTo>
                  <a:pt x="988" y="1738"/>
                </a:lnTo>
                <a:lnTo>
                  <a:pt x="965" y="1738"/>
                </a:lnTo>
                <a:lnTo>
                  <a:pt x="965" y="1732"/>
                </a:lnTo>
                <a:close/>
                <a:moveTo>
                  <a:pt x="1005" y="1732"/>
                </a:moveTo>
                <a:lnTo>
                  <a:pt x="1028" y="1732"/>
                </a:lnTo>
                <a:lnTo>
                  <a:pt x="1028" y="1738"/>
                </a:lnTo>
                <a:lnTo>
                  <a:pt x="1005" y="1738"/>
                </a:lnTo>
                <a:lnTo>
                  <a:pt x="1005" y="1732"/>
                </a:lnTo>
                <a:close/>
                <a:moveTo>
                  <a:pt x="1046" y="1732"/>
                </a:moveTo>
                <a:lnTo>
                  <a:pt x="1069" y="1732"/>
                </a:lnTo>
                <a:lnTo>
                  <a:pt x="1069" y="1738"/>
                </a:lnTo>
                <a:lnTo>
                  <a:pt x="1046" y="1738"/>
                </a:lnTo>
                <a:lnTo>
                  <a:pt x="1046" y="1732"/>
                </a:lnTo>
                <a:close/>
                <a:moveTo>
                  <a:pt x="1086" y="1732"/>
                </a:moveTo>
                <a:lnTo>
                  <a:pt x="1109" y="1732"/>
                </a:lnTo>
                <a:lnTo>
                  <a:pt x="1109" y="1738"/>
                </a:lnTo>
                <a:lnTo>
                  <a:pt x="1086" y="1738"/>
                </a:lnTo>
                <a:lnTo>
                  <a:pt x="1086" y="1732"/>
                </a:lnTo>
                <a:close/>
                <a:moveTo>
                  <a:pt x="1126" y="1732"/>
                </a:moveTo>
                <a:lnTo>
                  <a:pt x="1149" y="1732"/>
                </a:lnTo>
                <a:lnTo>
                  <a:pt x="1149" y="1738"/>
                </a:lnTo>
                <a:lnTo>
                  <a:pt x="1126" y="1738"/>
                </a:lnTo>
                <a:lnTo>
                  <a:pt x="1126" y="1732"/>
                </a:lnTo>
                <a:close/>
                <a:moveTo>
                  <a:pt x="1166" y="1732"/>
                </a:moveTo>
                <a:lnTo>
                  <a:pt x="1189" y="1732"/>
                </a:lnTo>
                <a:lnTo>
                  <a:pt x="1189" y="1738"/>
                </a:lnTo>
                <a:lnTo>
                  <a:pt x="1166" y="1738"/>
                </a:lnTo>
                <a:lnTo>
                  <a:pt x="1166" y="1732"/>
                </a:lnTo>
                <a:close/>
                <a:moveTo>
                  <a:pt x="1206" y="1732"/>
                </a:moveTo>
                <a:lnTo>
                  <a:pt x="1229" y="1732"/>
                </a:lnTo>
                <a:lnTo>
                  <a:pt x="1229" y="1738"/>
                </a:lnTo>
                <a:lnTo>
                  <a:pt x="1206" y="1738"/>
                </a:lnTo>
                <a:lnTo>
                  <a:pt x="1206" y="1732"/>
                </a:lnTo>
                <a:close/>
                <a:moveTo>
                  <a:pt x="1247" y="1732"/>
                </a:moveTo>
                <a:lnTo>
                  <a:pt x="1270" y="1732"/>
                </a:lnTo>
                <a:lnTo>
                  <a:pt x="1270" y="1738"/>
                </a:lnTo>
                <a:lnTo>
                  <a:pt x="1247" y="1738"/>
                </a:lnTo>
                <a:lnTo>
                  <a:pt x="1247" y="1732"/>
                </a:lnTo>
                <a:close/>
                <a:moveTo>
                  <a:pt x="1287" y="1732"/>
                </a:moveTo>
                <a:lnTo>
                  <a:pt x="1310" y="1732"/>
                </a:lnTo>
                <a:lnTo>
                  <a:pt x="1310" y="1738"/>
                </a:lnTo>
                <a:lnTo>
                  <a:pt x="1287" y="1738"/>
                </a:lnTo>
                <a:lnTo>
                  <a:pt x="1287" y="1732"/>
                </a:lnTo>
                <a:close/>
                <a:moveTo>
                  <a:pt x="1327" y="1732"/>
                </a:moveTo>
                <a:lnTo>
                  <a:pt x="1350" y="1732"/>
                </a:lnTo>
                <a:lnTo>
                  <a:pt x="1350" y="1738"/>
                </a:lnTo>
                <a:lnTo>
                  <a:pt x="1327" y="1738"/>
                </a:lnTo>
                <a:lnTo>
                  <a:pt x="1327" y="1732"/>
                </a:lnTo>
                <a:close/>
                <a:moveTo>
                  <a:pt x="1367" y="1732"/>
                </a:moveTo>
                <a:lnTo>
                  <a:pt x="1390" y="1732"/>
                </a:lnTo>
                <a:lnTo>
                  <a:pt x="1390" y="1738"/>
                </a:lnTo>
                <a:lnTo>
                  <a:pt x="1367" y="1738"/>
                </a:lnTo>
                <a:lnTo>
                  <a:pt x="1367" y="1732"/>
                </a:lnTo>
                <a:close/>
                <a:moveTo>
                  <a:pt x="1408" y="1732"/>
                </a:moveTo>
                <a:lnTo>
                  <a:pt x="1431" y="1732"/>
                </a:lnTo>
                <a:lnTo>
                  <a:pt x="1431" y="1738"/>
                </a:lnTo>
                <a:lnTo>
                  <a:pt x="1408" y="1738"/>
                </a:lnTo>
                <a:lnTo>
                  <a:pt x="1408" y="1732"/>
                </a:lnTo>
                <a:close/>
                <a:moveTo>
                  <a:pt x="1448" y="1732"/>
                </a:moveTo>
                <a:lnTo>
                  <a:pt x="1471" y="1732"/>
                </a:lnTo>
                <a:lnTo>
                  <a:pt x="1471" y="1738"/>
                </a:lnTo>
                <a:lnTo>
                  <a:pt x="1448" y="1738"/>
                </a:lnTo>
                <a:lnTo>
                  <a:pt x="1448" y="1732"/>
                </a:lnTo>
                <a:close/>
                <a:moveTo>
                  <a:pt x="1488" y="1732"/>
                </a:moveTo>
                <a:lnTo>
                  <a:pt x="1511" y="1732"/>
                </a:lnTo>
                <a:lnTo>
                  <a:pt x="1511" y="1738"/>
                </a:lnTo>
                <a:lnTo>
                  <a:pt x="1488" y="1738"/>
                </a:lnTo>
                <a:lnTo>
                  <a:pt x="1488" y="1732"/>
                </a:lnTo>
                <a:close/>
                <a:moveTo>
                  <a:pt x="1528" y="1732"/>
                </a:moveTo>
                <a:lnTo>
                  <a:pt x="1551" y="1732"/>
                </a:lnTo>
                <a:lnTo>
                  <a:pt x="1551" y="1738"/>
                </a:lnTo>
                <a:lnTo>
                  <a:pt x="1528" y="1738"/>
                </a:lnTo>
                <a:lnTo>
                  <a:pt x="1528" y="1732"/>
                </a:lnTo>
                <a:close/>
                <a:moveTo>
                  <a:pt x="1569" y="1732"/>
                </a:moveTo>
                <a:lnTo>
                  <a:pt x="1592" y="1732"/>
                </a:lnTo>
                <a:lnTo>
                  <a:pt x="1592" y="1738"/>
                </a:lnTo>
                <a:lnTo>
                  <a:pt x="1569" y="1738"/>
                </a:lnTo>
                <a:lnTo>
                  <a:pt x="1569" y="1732"/>
                </a:lnTo>
                <a:close/>
                <a:moveTo>
                  <a:pt x="1609" y="1732"/>
                </a:moveTo>
                <a:lnTo>
                  <a:pt x="1632" y="1732"/>
                </a:lnTo>
                <a:lnTo>
                  <a:pt x="1632" y="1738"/>
                </a:lnTo>
                <a:lnTo>
                  <a:pt x="1609" y="1738"/>
                </a:lnTo>
                <a:lnTo>
                  <a:pt x="1609" y="1732"/>
                </a:lnTo>
                <a:close/>
                <a:moveTo>
                  <a:pt x="1649" y="1732"/>
                </a:moveTo>
                <a:lnTo>
                  <a:pt x="1672" y="1732"/>
                </a:lnTo>
                <a:lnTo>
                  <a:pt x="1672" y="1738"/>
                </a:lnTo>
                <a:lnTo>
                  <a:pt x="1649" y="1738"/>
                </a:lnTo>
                <a:lnTo>
                  <a:pt x="1649" y="1732"/>
                </a:lnTo>
                <a:close/>
                <a:moveTo>
                  <a:pt x="1689" y="1732"/>
                </a:moveTo>
                <a:lnTo>
                  <a:pt x="1712" y="1732"/>
                </a:lnTo>
                <a:lnTo>
                  <a:pt x="1712" y="1738"/>
                </a:lnTo>
                <a:lnTo>
                  <a:pt x="1689" y="1738"/>
                </a:lnTo>
                <a:lnTo>
                  <a:pt x="1689" y="1732"/>
                </a:lnTo>
                <a:close/>
                <a:moveTo>
                  <a:pt x="1729" y="1732"/>
                </a:moveTo>
                <a:lnTo>
                  <a:pt x="1752" y="1732"/>
                </a:lnTo>
                <a:lnTo>
                  <a:pt x="1752" y="1738"/>
                </a:lnTo>
                <a:lnTo>
                  <a:pt x="1729" y="1738"/>
                </a:lnTo>
                <a:lnTo>
                  <a:pt x="1729" y="1732"/>
                </a:lnTo>
                <a:close/>
                <a:moveTo>
                  <a:pt x="1770" y="1732"/>
                </a:moveTo>
                <a:lnTo>
                  <a:pt x="1793" y="1732"/>
                </a:lnTo>
                <a:lnTo>
                  <a:pt x="1793" y="1738"/>
                </a:lnTo>
                <a:lnTo>
                  <a:pt x="1770" y="1738"/>
                </a:lnTo>
                <a:lnTo>
                  <a:pt x="1770" y="1732"/>
                </a:lnTo>
                <a:close/>
                <a:moveTo>
                  <a:pt x="1810" y="1732"/>
                </a:moveTo>
                <a:lnTo>
                  <a:pt x="1833" y="1732"/>
                </a:lnTo>
                <a:lnTo>
                  <a:pt x="1833" y="1738"/>
                </a:lnTo>
                <a:lnTo>
                  <a:pt x="1810" y="1738"/>
                </a:lnTo>
                <a:lnTo>
                  <a:pt x="1810" y="1732"/>
                </a:lnTo>
                <a:close/>
                <a:moveTo>
                  <a:pt x="1850" y="1732"/>
                </a:moveTo>
                <a:lnTo>
                  <a:pt x="1873" y="1732"/>
                </a:lnTo>
                <a:lnTo>
                  <a:pt x="1873" y="1738"/>
                </a:lnTo>
                <a:lnTo>
                  <a:pt x="1850" y="1738"/>
                </a:lnTo>
                <a:lnTo>
                  <a:pt x="1850" y="1732"/>
                </a:lnTo>
                <a:close/>
                <a:moveTo>
                  <a:pt x="1890" y="1732"/>
                </a:moveTo>
                <a:lnTo>
                  <a:pt x="1913" y="1732"/>
                </a:lnTo>
                <a:lnTo>
                  <a:pt x="1913" y="1738"/>
                </a:lnTo>
                <a:lnTo>
                  <a:pt x="1890" y="1738"/>
                </a:lnTo>
                <a:lnTo>
                  <a:pt x="1890" y="1732"/>
                </a:lnTo>
                <a:close/>
                <a:moveTo>
                  <a:pt x="1931" y="1732"/>
                </a:moveTo>
                <a:lnTo>
                  <a:pt x="1954" y="1732"/>
                </a:lnTo>
                <a:lnTo>
                  <a:pt x="1954" y="1738"/>
                </a:lnTo>
                <a:lnTo>
                  <a:pt x="1931" y="1738"/>
                </a:lnTo>
                <a:lnTo>
                  <a:pt x="1931" y="1732"/>
                </a:lnTo>
                <a:close/>
                <a:moveTo>
                  <a:pt x="1971" y="1732"/>
                </a:moveTo>
                <a:lnTo>
                  <a:pt x="1994" y="1732"/>
                </a:lnTo>
                <a:lnTo>
                  <a:pt x="1994" y="1738"/>
                </a:lnTo>
                <a:lnTo>
                  <a:pt x="1971" y="1738"/>
                </a:lnTo>
                <a:lnTo>
                  <a:pt x="1971" y="1732"/>
                </a:lnTo>
                <a:close/>
                <a:moveTo>
                  <a:pt x="2011" y="1732"/>
                </a:moveTo>
                <a:lnTo>
                  <a:pt x="2034" y="1732"/>
                </a:lnTo>
                <a:lnTo>
                  <a:pt x="2034" y="1738"/>
                </a:lnTo>
                <a:lnTo>
                  <a:pt x="2011" y="1738"/>
                </a:lnTo>
                <a:lnTo>
                  <a:pt x="2011" y="1732"/>
                </a:lnTo>
                <a:close/>
                <a:moveTo>
                  <a:pt x="2051" y="1732"/>
                </a:moveTo>
                <a:lnTo>
                  <a:pt x="2074" y="1732"/>
                </a:lnTo>
                <a:lnTo>
                  <a:pt x="2074" y="1738"/>
                </a:lnTo>
                <a:lnTo>
                  <a:pt x="2051" y="1738"/>
                </a:lnTo>
                <a:lnTo>
                  <a:pt x="2051" y="1732"/>
                </a:lnTo>
                <a:close/>
                <a:moveTo>
                  <a:pt x="2092" y="1732"/>
                </a:moveTo>
                <a:lnTo>
                  <a:pt x="2114" y="1732"/>
                </a:lnTo>
                <a:lnTo>
                  <a:pt x="2114" y="1738"/>
                </a:lnTo>
                <a:lnTo>
                  <a:pt x="2092" y="1738"/>
                </a:lnTo>
                <a:lnTo>
                  <a:pt x="2092" y="1732"/>
                </a:lnTo>
                <a:close/>
                <a:moveTo>
                  <a:pt x="2132" y="1732"/>
                </a:moveTo>
                <a:lnTo>
                  <a:pt x="2155" y="1732"/>
                </a:lnTo>
                <a:lnTo>
                  <a:pt x="2155" y="1738"/>
                </a:lnTo>
                <a:lnTo>
                  <a:pt x="2132" y="1738"/>
                </a:lnTo>
                <a:lnTo>
                  <a:pt x="2132" y="1732"/>
                </a:lnTo>
                <a:close/>
                <a:moveTo>
                  <a:pt x="2172" y="1732"/>
                </a:moveTo>
                <a:lnTo>
                  <a:pt x="2195" y="1732"/>
                </a:lnTo>
                <a:lnTo>
                  <a:pt x="2195" y="1738"/>
                </a:lnTo>
                <a:lnTo>
                  <a:pt x="2172" y="1738"/>
                </a:lnTo>
                <a:lnTo>
                  <a:pt x="2172" y="1732"/>
                </a:lnTo>
                <a:close/>
                <a:moveTo>
                  <a:pt x="2212" y="1732"/>
                </a:moveTo>
                <a:lnTo>
                  <a:pt x="2235" y="1732"/>
                </a:lnTo>
                <a:lnTo>
                  <a:pt x="2235" y="1738"/>
                </a:lnTo>
                <a:lnTo>
                  <a:pt x="2212" y="1738"/>
                </a:lnTo>
                <a:lnTo>
                  <a:pt x="2212" y="1732"/>
                </a:lnTo>
                <a:close/>
                <a:moveTo>
                  <a:pt x="2252" y="1732"/>
                </a:moveTo>
                <a:lnTo>
                  <a:pt x="2275" y="1732"/>
                </a:lnTo>
                <a:lnTo>
                  <a:pt x="2275" y="1738"/>
                </a:lnTo>
                <a:lnTo>
                  <a:pt x="2252" y="1738"/>
                </a:lnTo>
                <a:lnTo>
                  <a:pt x="2252" y="1732"/>
                </a:lnTo>
                <a:close/>
                <a:moveTo>
                  <a:pt x="2293" y="1732"/>
                </a:moveTo>
                <a:lnTo>
                  <a:pt x="2316" y="1732"/>
                </a:lnTo>
                <a:lnTo>
                  <a:pt x="2316" y="1738"/>
                </a:lnTo>
                <a:lnTo>
                  <a:pt x="2293" y="1738"/>
                </a:lnTo>
                <a:lnTo>
                  <a:pt x="2293" y="1732"/>
                </a:lnTo>
                <a:close/>
                <a:moveTo>
                  <a:pt x="2333" y="1732"/>
                </a:moveTo>
                <a:lnTo>
                  <a:pt x="2356" y="1732"/>
                </a:lnTo>
                <a:lnTo>
                  <a:pt x="2356" y="1738"/>
                </a:lnTo>
                <a:lnTo>
                  <a:pt x="2333" y="1738"/>
                </a:lnTo>
                <a:lnTo>
                  <a:pt x="2333" y="1732"/>
                </a:lnTo>
                <a:close/>
                <a:moveTo>
                  <a:pt x="2373" y="1732"/>
                </a:moveTo>
                <a:lnTo>
                  <a:pt x="2396" y="1732"/>
                </a:lnTo>
                <a:lnTo>
                  <a:pt x="2396" y="1738"/>
                </a:lnTo>
                <a:lnTo>
                  <a:pt x="2373" y="1738"/>
                </a:lnTo>
                <a:lnTo>
                  <a:pt x="2373" y="1732"/>
                </a:lnTo>
                <a:close/>
                <a:moveTo>
                  <a:pt x="2413" y="1732"/>
                </a:moveTo>
                <a:lnTo>
                  <a:pt x="2436" y="1732"/>
                </a:lnTo>
                <a:lnTo>
                  <a:pt x="2436" y="1738"/>
                </a:lnTo>
                <a:lnTo>
                  <a:pt x="2413" y="1738"/>
                </a:lnTo>
                <a:lnTo>
                  <a:pt x="2413" y="1732"/>
                </a:lnTo>
                <a:close/>
                <a:moveTo>
                  <a:pt x="2454" y="1732"/>
                </a:moveTo>
                <a:lnTo>
                  <a:pt x="2477" y="1732"/>
                </a:lnTo>
                <a:lnTo>
                  <a:pt x="2477" y="1738"/>
                </a:lnTo>
                <a:lnTo>
                  <a:pt x="2454" y="1738"/>
                </a:lnTo>
                <a:lnTo>
                  <a:pt x="2454" y="1732"/>
                </a:lnTo>
                <a:close/>
                <a:moveTo>
                  <a:pt x="2494" y="1732"/>
                </a:moveTo>
                <a:lnTo>
                  <a:pt x="2517" y="1732"/>
                </a:lnTo>
                <a:lnTo>
                  <a:pt x="2517" y="1738"/>
                </a:lnTo>
                <a:lnTo>
                  <a:pt x="2494" y="1738"/>
                </a:lnTo>
                <a:lnTo>
                  <a:pt x="2494" y="1732"/>
                </a:lnTo>
                <a:close/>
                <a:moveTo>
                  <a:pt x="2534" y="1732"/>
                </a:moveTo>
                <a:lnTo>
                  <a:pt x="2557" y="1732"/>
                </a:lnTo>
                <a:lnTo>
                  <a:pt x="2557" y="1738"/>
                </a:lnTo>
                <a:lnTo>
                  <a:pt x="2534" y="1738"/>
                </a:lnTo>
                <a:lnTo>
                  <a:pt x="2534" y="1732"/>
                </a:lnTo>
                <a:close/>
                <a:moveTo>
                  <a:pt x="2574" y="1732"/>
                </a:moveTo>
                <a:lnTo>
                  <a:pt x="2597" y="1732"/>
                </a:lnTo>
                <a:lnTo>
                  <a:pt x="2597" y="1738"/>
                </a:lnTo>
                <a:lnTo>
                  <a:pt x="2574" y="1738"/>
                </a:lnTo>
                <a:lnTo>
                  <a:pt x="2574" y="1732"/>
                </a:lnTo>
                <a:close/>
                <a:moveTo>
                  <a:pt x="2614" y="1732"/>
                </a:moveTo>
                <a:lnTo>
                  <a:pt x="2637" y="1732"/>
                </a:lnTo>
                <a:lnTo>
                  <a:pt x="2637" y="1738"/>
                </a:lnTo>
                <a:lnTo>
                  <a:pt x="2614" y="1738"/>
                </a:lnTo>
                <a:lnTo>
                  <a:pt x="2614" y="1732"/>
                </a:lnTo>
                <a:close/>
                <a:moveTo>
                  <a:pt x="2655" y="1732"/>
                </a:moveTo>
                <a:lnTo>
                  <a:pt x="2678" y="1732"/>
                </a:lnTo>
                <a:lnTo>
                  <a:pt x="2678" y="1738"/>
                </a:lnTo>
                <a:lnTo>
                  <a:pt x="2655" y="1738"/>
                </a:lnTo>
                <a:lnTo>
                  <a:pt x="2655" y="1732"/>
                </a:lnTo>
                <a:close/>
                <a:moveTo>
                  <a:pt x="2695" y="1732"/>
                </a:moveTo>
                <a:lnTo>
                  <a:pt x="2715" y="1732"/>
                </a:lnTo>
                <a:lnTo>
                  <a:pt x="2715" y="1738"/>
                </a:lnTo>
                <a:lnTo>
                  <a:pt x="2695" y="1738"/>
                </a:lnTo>
                <a:lnTo>
                  <a:pt x="2695" y="1732"/>
                </a:lnTo>
                <a:close/>
                <a:moveTo>
                  <a:pt x="0" y="1386"/>
                </a:moveTo>
                <a:lnTo>
                  <a:pt x="23" y="1386"/>
                </a:lnTo>
                <a:lnTo>
                  <a:pt x="23" y="1392"/>
                </a:lnTo>
                <a:lnTo>
                  <a:pt x="0" y="1392"/>
                </a:lnTo>
                <a:lnTo>
                  <a:pt x="0" y="1386"/>
                </a:lnTo>
                <a:close/>
                <a:moveTo>
                  <a:pt x="40" y="1386"/>
                </a:moveTo>
                <a:lnTo>
                  <a:pt x="63" y="1386"/>
                </a:lnTo>
                <a:lnTo>
                  <a:pt x="63" y="1392"/>
                </a:lnTo>
                <a:lnTo>
                  <a:pt x="40" y="1392"/>
                </a:lnTo>
                <a:lnTo>
                  <a:pt x="40" y="1386"/>
                </a:lnTo>
                <a:close/>
                <a:moveTo>
                  <a:pt x="80" y="1386"/>
                </a:moveTo>
                <a:lnTo>
                  <a:pt x="103" y="1386"/>
                </a:lnTo>
                <a:lnTo>
                  <a:pt x="103" y="1392"/>
                </a:lnTo>
                <a:lnTo>
                  <a:pt x="80" y="1392"/>
                </a:lnTo>
                <a:lnTo>
                  <a:pt x="80" y="1386"/>
                </a:lnTo>
                <a:close/>
                <a:moveTo>
                  <a:pt x="120" y="1386"/>
                </a:moveTo>
                <a:lnTo>
                  <a:pt x="143" y="1386"/>
                </a:lnTo>
                <a:lnTo>
                  <a:pt x="143" y="1392"/>
                </a:lnTo>
                <a:lnTo>
                  <a:pt x="120" y="1392"/>
                </a:lnTo>
                <a:lnTo>
                  <a:pt x="120" y="1386"/>
                </a:lnTo>
                <a:close/>
                <a:moveTo>
                  <a:pt x="161" y="1386"/>
                </a:moveTo>
                <a:lnTo>
                  <a:pt x="184" y="1386"/>
                </a:lnTo>
                <a:lnTo>
                  <a:pt x="184" y="1392"/>
                </a:lnTo>
                <a:lnTo>
                  <a:pt x="161" y="1392"/>
                </a:lnTo>
                <a:lnTo>
                  <a:pt x="161" y="1386"/>
                </a:lnTo>
                <a:close/>
                <a:moveTo>
                  <a:pt x="201" y="1386"/>
                </a:moveTo>
                <a:lnTo>
                  <a:pt x="224" y="1386"/>
                </a:lnTo>
                <a:lnTo>
                  <a:pt x="224" y="1392"/>
                </a:lnTo>
                <a:lnTo>
                  <a:pt x="201" y="1392"/>
                </a:lnTo>
                <a:lnTo>
                  <a:pt x="201" y="1386"/>
                </a:lnTo>
                <a:close/>
                <a:moveTo>
                  <a:pt x="241" y="1386"/>
                </a:moveTo>
                <a:lnTo>
                  <a:pt x="264" y="1386"/>
                </a:lnTo>
                <a:lnTo>
                  <a:pt x="264" y="1392"/>
                </a:lnTo>
                <a:lnTo>
                  <a:pt x="241" y="1392"/>
                </a:lnTo>
                <a:lnTo>
                  <a:pt x="241" y="1386"/>
                </a:lnTo>
                <a:close/>
                <a:moveTo>
                  <a:pt x="281" y="1386"/>
                </a:moveTo>
                <a:lnTo>
                  <a:pt x="304" y="1386"/>
                </a:lnTo>
                <a:lnTo>
                  <a:pt x="304" y="1392"/>
                </a:lnTo>
                <a:lnTo>
                  <a:pt x="281" y="1392"/>
                </a:lnTo>
                <a:lnTo>
                  <a:pt x="281" y="1386"/>
                </a:lnTo>
                <a:close/>
                <a:moveTo>
                  <a:pt x="321" y="1386"/>
                </a:moveTo>
                <a:lnTo>
                  <a:pt x="344" y="1386"/>
                </a:lnTo>
                <a:lnTo>
                  <a:pt x="344" y="1392"/>
                </a:lnTo>
                <a:lnTo>
                  <a:pt x="321" y="1392"/>
                </a:lnTo>
                <a:lnTo>
                  <a:pt x="321" y="1386"/>
                </a:lnTo>
                <a:close/>
                <a:moveTo>
                  <a:pt x="362" y="1386"/>
                </a:moveTo>
                <a:lnTo>
                  <a:pt x="385" y="1386"/>
                </a:lnTo>
                <a:lnTo>
                  <a:pt x="385" y="1392"/>
                </a:lnTo>
                <a:lnTo>
                  <a:pt x="362" y="1392"/>
                </a:lnTo>
                <a:lnTo>
                  <a:pt x="362" y="1386"/>
                </a:lnTo>
                <a:close/>
                <a:moveTo>
                  <a:pt x="402" y="1386"/>
                </a:moveTo>
                <a:lnTo>
                  <a:pt x="425" y="1386"/>
                </a:lnTo>
                <a:lnTo>
                  <a:pt x="425" y="1392"/>
                </a:lnTo>
                <a:lnTo>
                  <a:pt x="402" y="1392"/>
                </a:lnTo>
                <a:lnTo>
                  <a:pt x="402" y="1386"/>
                </a:lnTo>
                <a:close/>
                <a:moveTo>
                  <a:pt x="442" y="1386"/>
                </a:moveTo>
                <a:lnTo>
                  <a:pt x="465" y="1386"/>
                </a:lnTo>
                <a:lnTo>
                  <a:pt x="465" y="1392"/>
                </a:lnTo>
                <a:lnTo>
                  <a:pt x="442" y="1392"/>
                </a:lnTo>
                <a:lnTo>
                  <a:pt x="442" y="1386"/>
                </a:lnTo>
                <a:close/>
                <a:moveTo>
                  <a:pt x="482" y="1386"/>
                </a:moveTo>
                <a:lnTo>
                  <a:pt x="505" y="1386"/>
                </a:lnTo>
                <a:lnTo>
                  <a:pt x="505" y="1392"/>
                </a:lnTo>
                <a:lnTo>
                  <a:pt x="482" y="1392"/>
                </a:lnTo>
                <a:lnTo>
                  <a:pt x="482" y="1386"/>
                </a:lnTo>
                <a:close/>
                <a:moveTo>
                  <a:pt x="523" y="1386"/>
                </a:moveTo>
                <a:lnTo>
                  <a:pt x="546" y="1386"/>
                </a:lnTo>
                <a:lnTo>
                  <a:pt x="546" y="1392"/>
                </a:lnTo>
                <a:lnTo>
                  <a:pt x="523" y="1392"/>
                </a:lnTo>
                <a:lnTo>
                  <a:pt x="523" y="1386"/>
                </a:lnTo>
                <a:close/>
                <a:moveTo>
                  <a:pt x="563" y="1386"/>
                </a:moveTo>
                <a:lnTo>
                  <a:pt x="586" y="1386"/>
                </a:lnTo>
                <a:lnTo>
                  <a:pt x="586" y="1392"/>
                </a:lnTo>
                <a:lnTo>
                  <a:pt x="563" y="1392"/>
                </a:lnTo>
                <a:lnTo>
                  <a:pt x="563" y="1386"/>
                </a:lnTo>
                <a:close/>
                <a:moveTo>
                  <a:pt x="603" y="1386"/>
                </a:moveTo>
                <a:lnTo>
                  <a:pt x="626" y="1386"/>
                </a:lnTo>
                <a:lnTo>
                  <a:pt x="626" y="1392"/>
                </a:lnTo>
                <a:lnTo>
                  <a:pt x="603" y="1392"/>
                </a:lnTo>
                <a:lnTo>
                  <a:pt x="603" y="1386"/>
                </a:lnTo>
                <a:close/>
                <a:moveTo>
                  <a:pt x="643" y="1386"/>
                </a:moveTo>
                <a:lnTo>
                  <a:pt x="666" y="1386"/>
                </a:lnTo>
                <a:lnTo>
                  <a:pt x="666" y="1392"/>
                </a:lnTo>
                <a:lnTo>
                  <a:pt x="643" y="1392"/>
                </a:lnTo>
                <a:lnTo>
                  <a:pt x="643" y="1386"/>
                </a:lnTo>
                <a:close/>
                <a:moveTo>
                  <a:pt x="684" y="1386"/>
                </a:moveTo>
                <a:lnTo>
                  <a:pt x="706" y="1386"/>
                </a:lnTo>
                <a:lnTo>
                  <a:pt x="706" y="1392"/>
                </a:lnTo>
                <a:lnTo>
                  <a:pt x="684" y="1392"/>
                </a:lnTo>
                <a:lnTo>
                  <a:pt x="684" y="1386"/>
                </a:lnTo>
                <a:close/>
                <a:moveTo>
                  <a:pt x="724" y="1386"/>
                </a:moveTo>
                <a:lnTo>
                  <a:pt x="747" y="1386"/>
                </a:lnTo>
                <a:lnTo>
                  <a:pt x="747" y="1392"/>
                </a:lnTo>
                <a:lnTo>
                  <a:pt x="724" y="1392"/>
                </a:lnTo>
                <a:lnTo>
                  <a:pt x="724" y="1386"/>
                </a:lnTo>
                <a:close/>
                <a:moveTo>
                  <a:pt x="764" y="1386"/>
                </a:moveTo>
                <a:lnTo>
                  <a:pt x="787" y="1386"/>
                </a:lnTo>
                <a:lnTo>
                  <a:pt x="787" y="1392"/>
                </a:lnTo>
                <a:lnTo>
                  <a:pt x="764" y="1392"/>
                </a:lnTo>
                <a:lnTo>
                  <a:pt x="764" y="1386"/>
                </a:lnTo>
                <a:close/>
                <a:moveTo>
                  <a:pt x="804" y="1386"/>
                </a:moveTo>
                <a:lnTo>
                  <a:pt x="827" y="1386"/>
                </a:lnTo>
                <a:lnTo>
                  <a:pt x="827" y="1392"/>
                </a:lnTo>
                <a:lnTo>
                  <a:pt x="804" y="1392"/>
                </a:lnTo>
                <a:lnTo>
                  <a:pt x="804" y="1386"/>
                </a:lnTo>
                <a:close/>
                <a:moveTo>
                  <a:pt x="844" y="1386"/>
                </a:moveTo>
                <a:lnTo>
                  <a:pt x="867" y="1386"/>
                </a:lnTo>
                <a:lnTo>
                  <a:pt x="867" y="1392"/>
                </a:lnTo>
                <a:lnTo>
                  <a:pt x="844" y="1392"/>
                </a:lnTo>
                <a:lnTo>
                  <a:pt x="844" y="1386"/>
                </a:lnTo>
                <a:close/>
                <a:moveTo>
                  <a:pt x="885" y="1386"/>
                </a:moveTo>
                <a:lnTo>
                  <a:pt x="908" y="1386"/>
                </a:lnTo>
                <a:lnTo>
                  <a:pt x="908" y="1392"/>
                </a:lnTo>
                <a:lnTo>
                  <a:pt x="885" y="1392"/>
                </a:lnTo>
                <a:lnTo>
                  <a:pt x="885" y="1386"/>
                </a:lnTo>
                <a:close/>
                <a:moveTo>
                  <a:pt x="925" y="1386"/>
                </a:moveTo>
                <a:lnTo>
                  <a:pt x="948" y="1386"/>
                </a:lnTo>
                <a:lnTo>
                  <a:pt x="948" y="1392"/>
                </a:lnTo>
                <a:lnTo>
                  <a:pt x="925" y="1392"/>
                </a:lnTo>
                <a:lnTo>
                  <a:pt x="925" y="1386"/>
                </a:lnTo>
                <a:close/>
                <a:moveTo>
                  <a:pt x="965" y="1386"/>
                </a:moveTo>
                <a:lnTo>
                  <a:pt x="988" y="1386"/>
                </a:lnTo>
                <a:lnTo>
                  <a:pt x="988" y="1392"/>
                </a:lnTo>
                <a:lnTo>
                  <a:pt x="965" y="1392"/>
                </a:lnTo>
                <a:lnTo>
                  <a:pt x="965" y="1386"/>
                </a:lnTo>
                <a:close/>
                <a:moveTo>
                  <a:pt x="1005" y="1386"/>
                </a:moveTo>
                <a:lnTo>
                  <a:pt x="1028" y="1386"/>
                </a:lnTo>
                <a:lnTo>
                  <a:pt x="1028" y="1392"/>
                </a:lnTo>
                <a:lnTo>
                  <a:pt x="1005" y="1392"/>
                </a:lnTo>
                <a:lnTo>
                  <a:pt x="1005" y="1386"/>
                </a:lnTo>
                <a:close/>
                <a:moveTo>
                  <a:pt x="1046" y="1386"/>
                </a:moveTo>
                <a:lnTo>
                  <a:pt x="1069" y="1386"/>
                </a:lnTo>
                <a:lnTo>
                  <a:pt x="1069" y="1392"/>
                </a:lnTo>
                <a:lnTo>
                  <a:pt x="1046" y="1392"/>
                </a:lnTo>
                <a:lnTo>
                  <a:pt x="1046" y="1386"/>
                </a:lnTo>
                <a:close/>
                <a:moveTo>
                  <a:pt x="1086" y="1386"/>
                </a:moveTo>
                <a:lnTo>
                  <a:pt x="1109" y="1386"/>
                </a:lnTo>
                <a:lnTo>
                  <a:pt x="1109" y="1392"/>
                </a:lnTo>
                <a:lnTo>
                  <a:pt x="1086" y="1392"/>
                </a:lnTo>
                <a:lnTo>
                  <a:pt x="1086" y="1386"/>
                </a:lnTo>
                <a:close/>
                <a:moveTo>
                  <a:pt x="1126" y="1386"/>
                </a:moveTo>
                <a:lnTo>
                  <a:pt x="1149" y="1386"/>
                </a:lnTo>
                <a:lnTo>
                  <a:pt x="1149" y="1392"/>
                </a:lnTo>
                <a:lnTo>
                  <a:pt x="1126" y="1392"/>
                </a:lnTo>
                <a:lnTo>
                  <a:pt x="1126" y="1386"/>
                </a:lnTo>
                <a:close/>
                <a:moveTo>
                  <a:pt x="1166" y="1386"/>
                </a:moveTo>
                <a:lnTo>
                  <a:pt x="1189" y="1386"/>
                </a:lnTo>
                <a:lnTo>
                  <a:pt x="1189" y="1392"/>
                </a:lnTo>
                <a:lnTo>
                  <a:pt x="1166" y="1392"/>
                </a:lnTo>
                <a:lnTo>
                  <a:pt x="1166" y="1386"/>
                </a:lnTo>
                <a:close/>
                <a:moveTo>
                  <a:pt x="1206" y="1386"/>
                </a:moveTo>
                <a:lnTo>
                  <a:pt x="1229" y="1386"/>
                </a:lnTo>
                <a:lnTo>
                  <a:pt x="1229" y="1392"/>
                </a:lnTo>
                <a:lnTo>
                  <a:pt x="1206" y="1392"/>
                </a:lnTo>
                <a:lnTo>
                  <a:pt x="1206" y="1386"/>
                </a:lnTo>
                <a:close/>
                <a:moveTo>
                  <a:pt x="1247" y="1386"/>
                </a:moveTo>
                <a:lnTo>
                  <a:pt x="1270" y="1386"/>
                </a:lnTo>
                <a:lnTo>
                  <a:pt x="1270" y="1392"/>
                </a:lnTo>
                <a:lnTo>
                  <a:pt x="1247" y="1392"/>
                </a:lnTo>
                <a:lnTo>
                  <a:pt x="1247" y="1386"/>
                </a:lnTo>
                <a:close/>
                <a:moveTo>
                  <a:pt x="1287" y="1386"/>
                </a:moveTo>
                <a:lnTo>
                  <a:pt x="1310" y="1386"/>
                </a:lnTo>
                <a:lnTo>
                  <a:pt x="1310" y="1392"/>
                </a:lnTo>
                <a:lnTo>
                  <a:pt x="1287" y="1392"/>
                </a:lnTo>
                <a:lnTo>
                  <a:pt x="1287" y="1386"/>
                </a:lnTo>
                <a:close/>
                <a:moveTo>
                  <a:pt x="1327" y="1386"/>
                </a:moveTo>
                <a:lnTo>
                  <a:pt x="1350" y="1386"/>
                </a:lnTo>
                <a:lnTo>
                  <a:pt x="1350" y="1392"/>
                </a:lnTo>
                <a:lnTo>
                  <a:pt x="1327" y="1392"/>
                </a:lnTo>
                <a:lnTo>
                  <a:pt x="1327" y="1386"/>
                </a:lnTo>
                <a:close/>
                <a:moveTo>
                  <a:pt x="1367" y="1386"/>
                </a:moveTo>
                <a:lnTo>
                  <a:pt x="1390" y="1386"/>
                </a:lnTo>
                <a:lnTo>
                  <a:pt x="1390" y="1392"/>
                </a:lnTo>
                <a:lnTo>
                  <a:pt x="1367" y="1392"/>
                </a:lnTo>
                <a:lnTo>
                  <a:pt x="1367" y="1386"/>
                </a:lnTo>
                <a:close/>
                <a:moveTo>
                  <a:pt x="1408" y="1386"/>
                </a:moveTo>
                <a:lnTo>
                  <a:pt x="1431" y="1386"/>
                </a:lnTo>
                <a:lnTo>
                  <a:pt x="1431" y="1392"/>
                </a:lnTo>
                <a:lnTo>
                  <a:pt x="1408" y="1392"/>
                </a:lnTo>
                <a:lnTo>
                  <a:pt x="1408" y="1386"/>
                </a:lnTo>
                <a:close/>
                <a:moveTo>
                  <a:pt x="1448" y="1386"/>
                </a:moveTo>
                <a:lnTo>
                  <a:pt x="1471" y="1386"/>
                </a:lnTo>
                <a:lnTo>
                  <a:pt x="1471" y="1392"/>
                </a:lnTo>
                <a:lnTo>
                  <a:pt x="1448" y="1392"/>
                </a:lnTo>
                <a:lnTo>
                  <a:pt x="1448" y="1386"/>
                </a:lnTo>
                <a:close/>
                <a:moveTo>
                  <a:pt x="1488" y="1386"/>
                </a:moveTo>
                <a:lnTo>
                  <a:pt x="1511" y="1386"/>
                </a:lnTo>
                <a:lnTo>
                  <a:pt x="1511" y="1392"/>
                </a:lnTo>
                <a:lnTo>
                  <a:pt x="1488" y="1392"/>
                </a:lnTo>
                <a:lnTo>
                  <a:pt x="1488" y="1386"/>
                </a:lnTo>
                <a:close/>
                <a:moveTo>
                  <a:pt x="1528" y="1386"/>
                </a:moveTo>
                <a:lnTo>
                  <a:pt x="1551" y="1386"/>
                </a:lnTo>
                <a:lnTo>
                  <a:pt x="1551" y="1392"/>
                </a:lnTo>
                <a:lnTo>
                  <a:pt x="1528" y="1392"/>
                </a:lnTo>
                <a:lnTo>
                  <a:pt x="1528" y="1386"/>
                </a:lnTo>
                <a:close/>
                <a:moveTo>
                  <a:pt x="1569" y="1386"/>
                </a:moveTo>
                <a:lnTo>
                  <a:pt x="1592" y="1386"/>
                </a:lnTo>
                <a:lnTo>
                  <a:pt x="1592" y="1392"/>
                </a:lnTo>
                <a:lnTo>
                  <a:pt x="1569" y="1392"/>
                </a:lnTo>
                <a:lnTo>
                  <a:pt x="1569" y="1386"/>
                </a:lnTo>
                <a:close/>
                <a:moveTo>
                  <a:pt x="1609" y="1386"/>
                </a:moveTo>
                <a:lnTo>
                  <a:pt x="1632" y="1386"/>
                </a:lnTo>
                <a:lnTo>
                  <a:pt x="1632" y="1392"/>
                </a:lnTo>
                <a:lnTo>
                  <a:pt x="1609" y="1392"/>
                </a:lnTo>
                <a:lnTo>
                  <a:pt x="1609" y="1386"/>
                </a:lnTo>
                <a:close/>
                <a:moveTo>
                  <a:pt x="1649" y="1386"/>
                </a:moveTo>
                <a:lnTo>
                  <a:pt x="1672" y="1386"/>
                </a:lnTo>
                <a:lnTo>
                  <a:pt x="1672" y="1392"/>
                </a:lnTo>
                <a:lnTo>
                  <a:pt x="1649" y="1392"/>
                </a:lnTo>
                <a:lnTo>
                  <a:pt x="1649" y="1386"/>
                </a:lnTo>
                <a:close/>
                <a:moveTo>
                  <a:pt x="1689" y="1386"/>
                </a:moveTo>
                <a:lnTo>
                  <a:pt x="1712" y="1386"/>
                </a:lnTo>
                <a:lnTo>
                  <a:pt x="1712" y="1392"/>
                </a:lnTo>
                <a:lnTo>
                  <a:pt x="1689" y="1392"/>
                </a:lnTo>
                <a:lnTo>
                  <a:pt x="1689" y="1386"/>
                </a:lnTo>
                <a:close/>
                <a:moveTo>
                  <a:pt x="1729" y="1386"/>
                </a:moveTo>
                <a:lnTo>
                  <a:pt x="1752" y="1386"/>
                </a:lnTo>
                <a:lnTo>
                  <a:pt x="1752" y="1392"/>
                </a:lnTo>
                <a:lnTo>
                  <a:pt x="1729" y="1392"/>
                </a:lnTo>
                <a:lnTo>
                  <a:pt x="1729" y="1386"/>
                </a:lnTo>
                <a:close/>
                <a:moveTo>
                  <a:pt x="1770" y="1386"/>
                </a:moveTo>
                <a:lnTo>
                  <a:pt x="1793" y="1386"/>
                </a:lnTo>
                <a:lnTo>
                  <a:pt x="1793" y="1392"/>
                </a:lnTo>
                <a:lnTo>
                  <a:pt x="1770" y="1392"/>
                </a:lnTo>
                <a:lnTo>
                  <a:pt x="1770" y="1386"/>
                </a:lnTo>
                <a:close/>
                <a:moveTo>
                  <a:pt x="1810" y="1386"/>
                </a:moveTo>
                <a:lnTo>
                  <a:pt x="1833" y="1386"/>
                </a:lnTo>
                <a:lnTo>
                  <a:pt x="1833" y="1392"/>
                </a:lnTo>
                <a:lnTo>
                  <a:pt x="1810" y="1392"/>
                </a:lnTo>
                <a:lnTo>
                  <a:pt x="1810" y="1386"/>
                </a:lnTo>
                <a:close/>
                <a:moveTo>
                  <a:pt x="1850" y="1386"/>
                </a:moveTo>
                <a:lnTo>
                  <a:pt x="1873" y="1386"/>
                </a:lnTo>
                <a:lnTo>
                  <a:pt x="1873" y="1392"/>
                </a:lnTo>
                <a:lnTo>
                  <a:pt x="1850" y="1392"/>
                </a:lnTo>
                <a:lnTo>
                  <a:pt x="1850" y="1386"/>
                </a:lnTo>
                <a:close/>
                <a:moveTo>
                  <a:pt x="1890" y="1386"/>
                </a:moveTo>
                <a:lnTo>
                  <a:pt x="1913" y="1386"/>
                </a:lnTo>
                <a:lnTo>
                  <a:pt x="1913" y="1392"/>
                </a:lnTo>
                <a:lnTo>
                  <a:pt x="1890" y="1392"/>
                </a:lnTo>
                <a:lnTo>
                  <a:pt x="1890" y="1386"/>
                </a:lnTo>
                <a:close/>
                <a:moveTo>
                  <a:pt x="1931" y="1386"/>
                </a:moveTo>
                <a:lnTo>
                  <a:pt x="1954" y="1386"/>
                </a:lnTo>
                <a:lnTo>
                  <a:pt x="1954" y="1392"/>
                </a:lnTo>
                <a:lnTo>
                  <a:pt x="1931" y="1392"/>
                </a:lnTo>
                <a:lnTo>
                  <a:pt x="1931" y="1386"/>
                </a:lnTo>
                <a:close/>
                <a:moveTo>
                  <a:pt x="1971" y="1386"/>
                </a:moveTo>
                <a:lnTo>
                  <a:pt x="1994" y="1386"/>
                </a:lnTo>
                <a:lnTo>
                  <a:pt x="1994" y="1392"/>
                </a:lnTo>
                <a:lnTo>
                  <a:pt x="1971" y="1392"/>
                </a:lnTo>
                <a:lnTo>
                  <a:pt x="1971" y="1386"/>
                </a:lnTo>
                <a:close/>
                <a:moveTo>
                  <a:pt x="2011" y="1386"/>
                </a:moveTo>
                <a:lnTo>
                  <a:pt x="2034" y="1386"/>
                </a:lnTo>
                <a:lnTo>
                  <a:pt x="2034" y="1392"/>
                </a:lnTo>
                <a:lnTo>
                  <a:pt x="2011" y="1392"/>
                </a:lnTo>
                <a:lnTo>
                  <a:pt x="2011" y="1386"/>
                </a:lnTo>
                <a:close/>
                <a:moveTo>
                  <a:pt x="2051" y="1386"/>
                </a:moveTo>
                <a:lnTo>
                  <a:pt x="2074" y="1386"/>
                </a:lnTo>
                <a:lnTo>
                  <a:pt x="2074" y="1392"/>
                </a:lnTo>
                <a:lnTo>
                  <a:pt x="2051" y="1392"/>
                </a:lnTo>
                <a:lnTo>
                  <a:pt x="2051" y="1386"/>
                </a:lnTo>
                <a:close/>
                <a:moveTo>
                  <a:pt x="2092" y="1386"/>
                </a:moveTo>
                <a:lnTo>
                  <a:pt x="2114" y="1386"/>
                </a:lnTo>
                <a:lnTo>
                  <a:pt x="2114" y="1392"/>
                </a:lnTo>
                <a:lnTo>
                  <a:pt x="2092" y="1392"/>
                </a:lnTo>
                <a:lnTo>
                  <a:pt x="2092" y="1386"/>
                </a:lnTo>
                <a:close/>
                <a:moveTo>
                  <a:pt x="2132" y="1386"/>
                </a:moveTo>
                <a:lnTo>
                  <a:pt x="2155" y="1386"/>
                </a:lnTo>
                <a:lnTo>
                  <a:pt x="2155" y="1392"/>
                </a:lnTo>
                <a:lnTo>
                  <a:pt x="2132" y="1392"/>
                </a:lnTo>
                <a:lnTo>
                  <a:pt x="2132" y="1386"/>
                </a:lnTo>
                <a:close/>
                <a:moveTo>
                  <a:pt x="2172" y="1386"/>
                </a:moveTo>
                <a:lnTo>
                  <a:pt x="2195" y="1386"/>
                </a:lnTo>
                <a:lnTo>
                  <a:pt x="2195" y="1392"/>
                </a:lnTo>
                <a:lnTo>
                  <a:pt x="2172" y="1392"/>
                </a:lnTo>
                <a:lnTo>
                  <a:pt x="2172" y="1386"/>
                </a:lnTo>
                <a:close/>
                <a:moveTo>
                  <a:pt x="2212" y="1386"/>
                </a:moveTo>
                <a:lnTo>
                  <a:pt x="2235" y="1386"/>
                </a:lnTo>
                <a:lnTo>
                  <a:pt x="2235" y="1392"/>
                </a:lnTo>
                <a:lnTo>
                  <a:pt x="2212" y="1392"/>
                </a:lnTo>
                <a:lnTo>
                  <a:pt x="2212" y="1386"/>
                </a:lnTo>
                <a:close/>
                <a:moveTo>
                  <a:pt x="2252" y="1386"/>
                </a:moveTo>
                <a:lnTo>
                  <a:pt x="2275" y="1386"/>
                </a:lnTo>
                <a:lnTo>
                  <a:pt x="2275" y="1392"/>
                </a:lnTo>
                <a:lnTo>
                  <a:pt x="2252" y="1392"/>
                </a:lnTo>
                <a:lnTo>
                  <a:pt x="2252" y="1386"/>
                </a:lnTo>
                <a:close/>
                <a:moveTo>
                  <a:pt x="2293" y="1386"/>
                </a:moveTo>
                <a:lnTo>
                  <a:pt x="2316" y="1386"/>
                </a:lnTo>
                <a:lnTo>
                  <a:pt x="2316" y="1392"/>
                </a:lnTo>
                <a:lnTo>
                  <a:pt x="2293" y="1392"/>
                </a:lnTo>
                <a:lnTo>
                  <a:pt x="2293" y="1386"/>
                </a:lnTo>
                <a:close/>
                <a:moveTo>
                  <a:pt x="2333" y="1386"/>
                </a:moveTo>
                <a:lnTo>
                  <a:pt x="2356" y="1386"/>
                </a:lnTo>
                <a:lnTo>
                  <a:pt x="2356" y="1392"/>
                </a:lnTo>
                <a:lnTo>
                  <a:pt x="2333" y="1392"/>
                </a:lnTo>
                <a:lnTo>
                  <a:pt x="2333" y="1386"/>
                </a:lnTo>
                <a:close/>
                <a:moveTo>
                  <a:pt x="2373" y="1386"/>
                </a:moveTo>
                <a:lnTo>
                  <a:pt x="2396" y="1386"/>
                </a:lnTo>
                <a:lnTo>
                  <a:pt x="2396" y="1392"/>
                </a:lnTo>
                <a:lnTo>
                  <a:pt x="2373" y="1392"/>
                </a:lnTo>
                <a:lnTo>
                  <a:pt x="2373" y="1386"/>
                </a:lnTo>
                <a:close/>
                <a:moveTo>
                  <a:pt x="2413" y="1386"/>
                </a:moveTo>
                <a:lnTo>
                  <a:pt x="2436" y="1386"/>
                </a:lnTo>
                <a:lnTo>
                  <a:pt x="2436" y="1392"/>
                </a:lnTo>
                <a:lnTo>
                  <a:pt x="2413" y="1392"/>
                </a:lnTo>
                <a:lnTo>
                  <a:pt x="2413" y="1386"/>
                </a:lnTo>
                <a:close/>
                <a:moveTo>
                  <a:pt x="2454" y="1386"/>
                </a:moveTo>
                <a:lnTo>
                  <a:pt x="2477" y="1386"/>
                </a:lnTo>
                <a:lnTo>
                  <a:pt x="2477" y="1392"/>
                </a:lnTo>
                <a:lnTo>
                  <a:pt x="2454" y="1392"/>
                </a:lnTo>
                <a:lnTo>
                  <a:pt x="2454" y="1386"/>
                </a:lnTo>
                <a:close/>
                <a:moveTo>
                  <a:pt x="2494" y="1386"/>
                </a:moveTo>
                <a:lnTo>
                  <a:pt x="2517" y="1386"/>
                </a:lnTo>
                <a:lnTo>
                  <a:pt x="2517" y="1392"/>
                </a:lnTo>
                <a:lnTo>
                  <a:pt x="2494" y="1392"/>
                </a:lnTo>
                <a:lnTo>
                  <a:pt x="2494" y="1386"/>
                </a:lnTo>
                <a:close/>
                <a:moveTo>
                  <a:pt x="2534" y="1386"/>
                </a:moveTo>
                <a:lnTo>
                  <a:pt x="2557" y="1386"/>
                </a:lnTo>
                <a:lnTo>
                  <a:pt x="2557" y="1392"/>
                </a:lnTo>
                <a:lnTo>
                  <a:pt x="2534" y="1392"/>
                </a:lnTo>
                <a:lnTo>
                  <a:pt x="2534" y="1386"/>
                </a:lnTo>
                <a:close/>
                <a:moveTo>
                  <a:pt x="2574" y="1386"/>
                </a:moveTo>
                <a:lnTo>
                  <a:pt x="2597" y="1386"/>
                </a:lnTo>
                <a:lnTo>
                  <a:pt x="2597" y="1392"/>
                </a:lnTo>
                <a:lnTo>
                  <a:pt x="2574" y="1392"/>
                </a:lnTo>
                <a:lnTo>
                  <a:pt x="2574" y="1386"/>
                </a:lnTo>
                <a:close/>
                <a:moveTo>
                  <a:pt x="2614" y="1386"/>
                </a:moveTo>
                <a:lnTo>
                  <a:pt x="2637" y="1386"/>
                </a:lnTo>
                <a:lnTo>
                  <a:pt x="2637" y="1392"/>
                </a:lnTo>
                <a:lnTo>
                  <a:pt x="2614" y="1392"/>
                </a:lnTo>
                <a:lnTo>
                  <a:pt x="2614" y="1386"/>
                </a:lnTo>
                <a:close/>
                <a:moveTo>
                  <a:pt x="2655" y="1386"/>
                </a:moveTo>
                <a:lnTo>
                  <a:pt x="2678" y="1386"/>
                </a:lnTo>
                <a:lnTo>
                  <a:pt x="2678" y="1392"/>
                </a:lnTo>
                <a:lnTo>
                  <a:pt x="2655" y="1392"/>
                </a:lnTo>
                <a:lnTo>
                  <a:pt x="2655" y="1386"/>
                </a:lnTo>
                <a:close/>
                <a:moveTo>
                  <a:pt x="2695" y="1386"/>
                </a:moveTo>
                <a:lnTo>
                  <a:pt x="2715" y="1386"/>
                </a:lnTo>
                <a:lnTo>
                  <a:pt x="2715" y="1392"/>
                </a:lnTo>
                <a:lnTo>
                  <a:pt x="2695" y="1392"/>
                </a:lnTo>
                <a:lnTo>
                  <a:pt x="2695" y="1386"/>
                </a:lnTo>
                <a:close/>
                <a:moveTo>
                  <a:pt x="0" y="1040"/>
                </a:moveTo>
                <a:lnTo>
                  <a:pt x="23" y="1040"/>
                </a:lnTo>
                <a:lnTo>
                  <a:pt x="23" y="1046"/>
                </a:lnTo>
                <a:lnTo>
                  <a:pt x="0" y="1046"/>
                </a:lnTo>
                <a:lnTo>
                  <a:pt x="0" y="1040"/>
                </a:lnTo>
                <a:close/>
                <a:moveTo>
                  <a:pt x="40" y="1040"/>
                </a:moveTo>
                <a:lnTo>
                  <a:pt x="63" y="1040"/>
                </a:lnTo>
                <a:lnTo>
                  <a:pt x="63" y="1046"/>
                </a:lnTo>
                <a:lnTo>
                  <a:pt x="40" y="1046"/>
                </a:lnTo>
                <a:lnTo>
                  <a:pt x="40" y="1040"/>
                </a:lnTo>
                <a:close/>
                <a:moveTo>
                  <a:pt x="80" y="1040"/>
                </a:moveTo>
                <a:lnTo>
                  <a:pt x="103" y="1040"/>
                </a:lnTo>
                <a:lnTo>
                  <a:pt x="103" y="1046"/>
                </a:lnTo>
                <a:lnTo>
                  <a:pt x="80" y="1046"/>
                </a:lnTo>
                <a:lnTo>
                  <a:pt x="80" y="1040"/>
                </a:lnTo>
                <a:close/>
                <a:moveTo>
                  <a:pt x="120" y="1040"/>
                </a:moveTo>
                <a:lnTo>
                  <a:pt x="143" y="1040"/>
                </a:lnTo>
                <a:lnTo>
                  <a:pt x="143" y="1046"/>
                </a:lnTo>
                <a:lnTo>
                  <a:pt x="120" y="1046"/>
                </a:lnTo>
                <a:lnTo>
                  <a:pt x="120" y="1040"/>
                </a:lnTo>
                <a:close/>
                <a:moveTo>
                  <a:pt x="161" y="1040"/>
                </a:moveTo>
                <a:lnTo>
                  <a:pt x="184" y="1040"/>
                </a:lnTo>
                <a:lnTo>
                  <a:pt x="184" y="1046"/>
                </a:lnTo>
                <a:lnTo>
                  <a:pt x="161" y="1046"/>
                </a:lnTo>
                <a:lnTo>
                  <a:pt x="161" y="1040"/>
                </a:lnTo>
                <a:close/>
                <a:moveTo>
                  <a:pt x="201" y="1040"/>
                </a:moveTo>
                <a:lnTo>
                  <a:pt x="224" y="1040"/>
                </a:lnTo>
                <a:lnTo>
                  <a:pt x="224" y="1046"/>
                </a:lnTo>
                <a:lnTo>
                  <a:pt x="201" y="1046"/>
                </a:lnTo>
                <a:lnTo>
                  <a:pt x="201" y="1040"/>
                </a:lnTo>
                <a:close/>
                <a:moveTo>
                  <a:pt x="241" y="1040"/>
                </a:moveTo>
                <a:lnTo>
                  <a:pt x="264" y="1040"/>
                </a:lnTo>
                <a:lnTo>
                  <a:pt x="264" y="1046"/>
                </a:lnTo>
                <a:lnTo>
                  <a:pt x="241" y="1046"/>
                </a:lnTo>
                <a:lnTo>
                  <a:pt x="241" y="1040"/>
                </a:lnTo>
                <a:close/>
                <a:moveTo>
                  <a:pt x="281" y="1040"/>
                </a:moveTo>
                <a:lnTo>
                  <a:pt x="304" y="1040"/>
                </a:lnTo>
                <a:lnTo>
                  <a:pt x="304" y="1046"/>
                </a:lnTo>
                <a:lnTo>
                  <a:pt x="281" y="1046"/>
                </a:lnTo>
                <a:lnTo>
                  <a:pt x="281" y="1040"/>
                </a:lnTo>
                <a:close/>
                <a:moveTo>
                  <a:pt x="321" y="1040"/>
                </a:moveTo>
                <a:lnTo>
                  <a:pt x="344" y="1040"/>
                </a:lnTo>
                <a:lnTo>
                  <a:pt x="344" y="1046"/>
                </a:lnTo>
                <a:lnTo>
                  <a:pt x="321" y="1046"/>
                </a:lnTo>
                <a:lnTo>
                  <a:pt x="321" y="1040"/>
                </a:lnTo>
                <a:close/>
                <a:moveTo>
                  <a:pt x="362" y="1040"/>
                </a:moveTo>
                <a:lnTo>
                  <a:pt x="385" y="1040"/>
                </a:lnTo>
                <a:lnTo>
                  <a:pt x="385" y="1046"/>
                </a:lnTo>
                <a:lnTo>
                  <a:pt x="362" y="1046"/>
                </a:lnTo>
                <a:lnTo>
                  <a:pt x="362" y="1040"/>
                </a:lnTo>
                <a:close/>
                <a:moveTo>
                  <a:pt x="402" y="1040"/>
                </a:moveTo>
                <a:lnTo>
                  <a:pt x="425" y="1040"/>
                </a:lnTo>
                <a:lnTo>
                  <a:pt x="425" y="1046"/>
                </a:lnTo>
                <a:lnTo>
                  <a:pt x="402" y="1046"/>
                </a:lnTo>
                <a:lnTo>
                  <a:pt x="402" y="1040"/>
                </a:lnTo>
                <a:close/>
                <a:moveTo>
                  <a:pt x="442" y="1040"/>
                </a:moveTo>
                <a:lnTo>
                  <a:pt x="465" y="1040"/>
                </a:lnTo>
                <a:lnTo>
                  <a:pt x="465" y="1046"/>
                </a:lnTo>
                <a:lnTo>
                  <a:pt x="442" y="1046"/>
                </a:lnTo>
                <a:lnTo>
                  <a:pt x="442" y="1040"/>
                </a:lnTo>
                <a:close/>
                <a:moveTo>
                  <a:pt x="482" y="1040"/>
                </a:moveTo>
                <a:lnTo>
                  <a:pt x="505" y="1040"/>
                </a:lnTo>
                <a:lnTo>
                  <a:pt x="505" y="1046"/>
                </a:lnTo>
                <a:lnTo>
                  <a:pt x="482" y="1046"/>
                </a:lnTo>
                <a:lnTo>
                  <a:pt x="482" y="1040"/>
                </a:lnTo>
                <a:close/>
                <a:moveTo>
                  <a:pt x="523" y="1040"/>
                </a:moveTo>
                <a:lnTo>
                  <a:pt x="546" y="1040"/>
                </a:lnTo>
                <a:lnTo>
                  <a:pt x="546" y="1046"/>
                </a:lnTo>
                <a:lnTo>
                  <a:pt x="523" y="1046"/>
                </a:lnTo>
                <a:lnTo>
                  <a:pt x="523" y="1040"/>
                </a:lnTo>
                <a:close/>
                <a:moveTo>
                  <a:pt x="563" y="1040"/>
                </a:moveTo>
                <a:lnTo>
                  <a:pt x="586" y="1040"/>
                </a:lnTo>
                <a:lnTo>
                  <a:pt x="586" y="1046"/>
                </a:lnTo>
                <a:lnTo>
                  <a:pt x="563" y="1046"/>
                </a:lnTo>
                <a:lnTo>
                  <a:pt x="563" y="1040"/>
                </a:lnTo>
                <a:close/>
                <a:moveTo>
                  <a:pt x="603" y="1040"/>
                </a:moveTo>
                <a:lnTo>
                  <a:pt x="626" y="1040"/>
                </a:lnTo>
                <a:lnTo>
                  <a:pt x="626" y="1046"/>
                </a:lnTo>
                <a:lnTo>
                  <a:pt x="603" y="1046"/>
                </a:lnTo>
                <a:lnTo>
                  <a:pt x="603" y="1040"/>
                </a:lnTo>
                <a:close/>
                <a:moveTo>
                  <a:pt x="643" y="1040"/>
                </a:moveTo>
                <a:lnTo>
                  <a:pt x="666" y="1040"/>
                </a:lnTo>
                <a:lnTo>
                  <a:pt x="666" y="1046"/>
                </a:lnTo>
                <a:lnTo>
                  <a:pt x="643" y="1046"/>
                </a:lnTo>
                <a:lnTo>
                  <a:pt x="643" y="1040"/>
                </a:lnTo>
                <a:close/>
                <a:moveTo>
                  <a:pt x="684" y="1040"/>
                </a:moveTo>
                <a:lnTo>
                  <a:pt x="706" y="1040"/>
                </a:lnTo>
                <a:lnTo>
                  <a:pt x="706" y="1046"/>
                </a:lnTo>
                <a:lnTo>
                  <a:pt x="684" y="1046"/>
                </a:lnTo>
                <a:lnTo>
                  <a:pt x="684" y="1040"/>
                </a:lnTo>
                <a:close/>
                <a:moveTo>
                  <a:pt x="724" y="1040"/>
                </a:moveTo>
                <a:lnTo>
                  <a:pt x="747" y="1040"/>
                </a:lnTo>
                <a:lnTo>
                  <a:pt x="747" y="1046"/>
                </a:lnTo>
                <a:lnTo>
                  <a:pt x="724" y="1046"/>
                </a:lnTo>
                <a:lnTo>
                  <a:pt x="724" y="1040"/>
                </a:lnTo>
                <a:close/>
                <a:moveTo>
                  <a:pt x="764" y="1040"/>
                </a:moveTo>
                <a:lnTo>
                  <a:pt x="787" y="1040"/>
                </a:lnTo>
                <a:lnTo>
                  <a:pt x="787" y="1046"/>
                </a:lnTo>
                <a:lnTo>
                  <a:pt x="764" y="1046"/>
                </a:lnTo>
                <a:lnTo>
                  <a:pt x="764" y="1040"/>
                </a:lnTo>
                <a:close/>
                <a:moveTo>
                  <a:pt x="804" y="1040"/>
                </a:moveTo>
                <a:lnTo>
                  <a:pt x="827" y="1040"/>
                </a:lnTo>
                <a:lnTo>
                  <a:pt x="827" y="1046"/>
                </a:lnTo>
                <a:lnTo>
                  <a:pt x="804" y="1046"/>
                </a:lnTo>
                <a:lnTo>
                  <a:pt x="804" y="1040"/>
                </a:lnTo>
                <a:close/>
                <a:moveTo>
                  <a:pt x="844" y="1040"/>
                </a:moveTo>
                <a:lnTo>
                  <a:pt x="867" y="1040"/>
                </a:lnTo>
                <a:lnTo>
                  <a:pt x="867" y="1046"/>
                </a:lnTo>
                <a:lnTo>
                  <a:pt x="844" y="1046"/>
                </a:lnTo>
                <a:lnTo>
                  <a:pt x="844" y="1040"/>
                </a:lnTo>
                <a:close/>
                <a:moveTo>
                  <a:pt x="885" y="1040"/>
                </a:moveTo>
                <a:lnTo>
                  <a:pt x="908" y="1040"/>
                </a:lnTo>
                <a:lnTo>
                  <a:pt x="908" y="1046"/>
                </a:lnTo>
                <a:lnTo>
                  <a:pt x="885" y="1046"/>
                </a:lnTo>
                <a:lnTo>
                  <a:pt x="885" y="1040"/>
                </a:lnTo>
                <a:close/>
                <a:moveTo>
                  <a:pt x="925" y="1040"/>
                </a:moveTo>
                <a:lnTo>
                  <a:pt x="948" y="1040"/>
                </a:lnTo>
                <a:lnTo>
                  <a:pt x="948" y="1046"/>
                </a:lnTo>
                <a:lnTo>
                  <a:pt x="925" y="1046"/>
                </a:lnTo>
                <a:lnTo>
                  <a:pt x="925" y="1040"/>
                </a:lnTo>
                <a:close/>
                <a:moveTo>
                  <a:pt x="965" y="1040"/>
                </a:moveTo>
                <a:lnTo>
                  <a:pt x="988" y="1040"/>
                </a:lnTo>
                <a:lnTo>
                  <a:pt x="988" y="1046"/>
                </a:lnTo>
                <a:lnTo>
                  <a:pt x="965" y="1046"/>
                </a:lnTo>
                <a:lnTo>
                  <a:pt x="965" y="1040"/>
                </a:lnTo>
                <a:close/>
                <a:moveTo>
                  <a:pt x="1005" y="1040"/>
                </a:moveTo>
                <a:lnTo>
                  <a:pt x="1028" y="1040"/>
                </a:lnTo>
                <a:lnTo>
                  <a:pt x="1028" y="1046"/>
                </a:lnTo>
                <a:lnTo>
                  <a:pt x="1005" y="1046"/>
                </a:lnTo>
                <a:lnTo>
                  <a:pt x="1005" y="1040"/>
                </a:lnTo>
                <a:close/>
                <a:moveTo>
                  <a:pt x="1046" y="1040"/>
                </a:moveTo>
                <a:lnTo>
                  <a:pt x="1069" y="1040"/>
                </a:lnTo>
                <a:lnTo>
                  <a:pt x="1069" y="1046"/>
                </a:lnTo>
                <a:lnTo>
                  <a:pt x="1046" y="1046"/>
                </a:lnTo>
                <a:lnTo>
                  <a:pt x="1046" y="1040"/>
                </a:lnTo>
                <a:close/>
                <a:moveTo>
                  <a:pt x="1086" y="1040"/>
                </a:moveTo>
                <a:lnTo>
                  <a:pt x="1109" y="1040"/>
                </a:lnTo>
                <a:lnTo>
                  <a:pt x="1109" y="1046"/>
                </a:lnTo>
                <a:lnTo>
                  <a:pt x="1086" y="1046"/>
                </a:lnTo>
                <a:lnTo>
                  <a:pt x="1086" y="1040"/>
                </a:lnTo>
                <a:close/>
                <a:moveTo>
                  <a:pt x="1126" y="1040"/>
                </a:moveTo>
                <a:lnTo>
                  <a:pt x="1149" y="1040"/>
                </a:lnTo>
                <a:lnTo>
                  <a:pt x="1149" y="1046"/>
                </a:lnTo>
                <a:lnTo>
                  <a:pt x="1126" y="1046"/>
                </a:lnTo>
                <a:lnTo>
                  <a:pt x="1126" y="1040"/>
                </a:lnTo>
                <a:close/>
                <a:moveTo>
                  <a:pt x="1166" y="1040"/>
                </a:moveTo>
                <a:lnTo>
                  <a:pt x="1189" y="1040"/>
                </a:lnTo>
                <a:lnTo>
                  <a:pt x="1189" y="1046"/>
                </a:lnTo>
                <a:lnTo>
                  <a:pt x="1166" y="1046"/>
                </a:lnTo>
                <a:lnTo>
                  <a:pt x="1166" y="1040"/>
                </a:lnTo>
                <a:close/>
                <a:moveTo>
                  <a:pt x="1206" y="1040"/>
                </a:moveTo>
                <a:lnTo>
                  <a:pt x="1229" y="1040"/>
                </a:lnTo>
                <a:lnTo>
                  <a:pt x="1229" y="1046"/>
                </a:lnTo>
                <a:lnTo>
                  <a:pt x="1206" y="1046"/>
                </a:lnTo>
                <a:lnTo>
                  <a:pt x="1206" y="1040"/>
                </a:lnTo>
                <a:close/>
                <a:moveTo>
                  <a:pt x="1247" y="1040"/>
                </a:moveTo>
                <a:lnTo>
                  <a:pt x="1270" y="1040"/>
                </a:lnTo>
                <a:lnTo>
                  <a:pt x="1270" y="1046"/>
                </a:lnTo>
                <a:lnTo>
                  <a:pt x="1247" y="1046"/>
                </a:lnTo>
                <a:lnTo>
                  <a:pt x="1247" y="1040"/>
                </a:lnTo>
                <a:close/>
                <a:moveTo>
                  <a:pt x="1287" y="1040"/>
                </a:moveTo>
                <a:lnTo>
                  <a:pt x="1310" y="1040"/>
                </a:lnTo>
                <a:lnTo>
                  <a:pt x="1310" y="1046"/>
                </a:lnTo>
                <a:lnTo>
                  <a:pt x="1287" y="1046"/>
                </a:lnTo>
                <a:lnTo>
                  <a:pt x="1287" y="1040"/>
                </a:lnTo>
                <a:close/>
                <a:moveTo>
                  <a:pt x="1327" y="1040"/>
                </a:moveTo>
                <a:lnTo>
                  <a:pt x="1350" y="1040"/>
                </a:lnTo>
                <a:lnTo>
                  <a:pt x="1350" y="1046"/>
                </a:lnTo>
                <a:lnTo>
                  <a:pt x="1327" y="1046"/>
                </a:lnTo>
                <a:lnTo>
                  <a:pt x="1327" y="1040"/>
                </a:lnTo>
                <a:close/>
                <a:moveTo>
                  <a:pt x="1367" y="1040"/>
                </a:moveTo>
                <a:lnTo>
                  <a:pt x="1390" y="1040"/>
                </a:lnTo>
                <a:lnTo>
                  <a:pt x="1390" y="1046"/>
                </a:lnTo>
                <a:lnTo>
                  <a:pt x="1367" y="1046"/>
                </a:lnTo>
                <a:lnTo>
                  <a:pt x="1367" y="1040"/>
                </a:lnTo>
                <a:close/>
                <a:moveTo>
                  <a:pt x="1408" y="1040"/>
                </a:moveTo>
                <a:lnTo>
                  <a:pt x="1431" y="1040"/>
                </a:lnTo>
                <a:lnTo>
                  <a:pt x="1431" y="1046"/>
                </a:lnTo>
                <a:lnTo>
                  <a:pt x="1408" y="1046"/>
                </a:lnTo>
                <a:lnTo>
                  <a:pt x="1408" y="1040"/>
                </a:lnTo>
                <a:close/>
                <a:moveTo>
                  <a:pt x="1448" y="1040"/>
                </a:moveTo>
                <a:lnTo>
                  <a:pt x="1471" y="1040"/>
                </a:lnTo>
                <a:lnTo>
                  <a:pt x="1471" y="1046"/>
                </a:lnTo>
                <a:lnTo>
                  <a:pt x="1448" y="1046"/>
                </a:lnTo>
                <a:lnTo>
                  <a:pt x="1448" y="1040"/>
                </a:lnTo>
                <a:close/>
                <a:moveTo>
                  <a:pt x="1488" y="1040"/>
                </a:moveTo>
                <a:lnTo>
                  <a:pt x="1511" y="1040"/>
                </a:lnTo>
                <a:lnTo>
                  <a:pt x="1511" y="1046"/>
                </a:lnTo>
                <a:lnTo>
                  <a:pt x="1488" y="1046"/>
                </a:lnTo>
                <a:lnTo>
                  <a:pt x="1488" y="1040"/>
                </a:lnTo>
                <a:close/>
                <a:moveTo>
                  <a:pt x="1528" y="1040"/>
                </a:moveTo>
                <a:lnTo>
                  <a:pt x="1551" y="1040"/>
                </a:lnTo>
                <a:lnTo>
                  <a:pt x="1551" y="1046"/>
                </a:lnTo>
                <a:lnTo>
                  <a:pt x="1528" y="1046"/>
                </a:lnTo>
                <a:lnTo>
                  <a:pt x="1528" y="1040"/>
                </a:lnTo>
                <a:close/>
                <a:moveTo>
                  <a:pt x="1569" y="1040"/>
                </a:moveTo>
                <a:lnTo>
                  <a:pt x="1592" y="1040"/>
                </a:lnTo>
                <a:lnTo>
                  <a:pt x="1592" y="1046"/>
                </a:lnTo>
                <a:lnTo>
                  <a:pt x="1569" y="1046"/>
                </a:lnTo>
                <a:lnTo>
                  <a:pt x="1569" y="1040"/>
                </a:lnTo>
                <a:close/>
                <a:moveTo>
                  <a:pt x="1609" y="1040"/>
                </a:moveTo>
                <a:lnTo>
                  <a:pt x="1632" y="1040"/>
                </a:lnTo>
                <a:lnTo>
                  <a:pt x="1632" y="1046"/>
                </a:lnTo>
                <a:lnTo>
                  <a:pt x="1609" y="1046"/>
                </a:lnTo>
                <a:lnTo>
                  <a:pt x="1609" y="1040"/>
                </a:lnTo>
                <a:close/>
                <a:moveTo>
                  <a:pt x="1649" y="1040"/>
                </a:moveTo>
                <a:lnTo>
                  <a:pt x="1672" y="1040"/>
                </a:lnTo>
                <a:lnTo>
                  <a:pt x="1672" y="1046"/>
                </a:lnTo>
                <a:lnTo>
                  <a:pt x="1649" y="1046"/>
                </a:lnTo>
                <a:lnTo>
                  <a:pt x="1649" y="1040"/>
                </a:lnTo>
                <a:close/>
                <a:moveTo>
                  <a:pt x="1689" y="1040"/>
                </a:moveTo>
                <a:lnTo>
                  <a:pt x="1712" y="1040"/>
                </a:lnTo>
                <a:lnTo>
                  <a:pt x="1712" y="1046"/>
                </a:lnTo>
                <a:lnTo>
                  <a:pt x="1689" y="1046"/>
                </a:lnTo>
                <a:lnTo>
                  <a:pt x="1689" y="1040"/>
                </a:lnTo>
                <a:close/>
                <a:moveTo>
                  <a:pt x="1729" y="1040"/>
                </a:moveTo>
                <a:lnTo>
                  <a:pt x="1752" y="1040"/>
                </a:lnTo>
                <a:lnTo>
                  <a:pt x="1752" y="1046"/>
                </a:lnTo>
                <a:lnTo>
                  <a:pt x="1729" y="1046"/>
                </a:lnTo>
                <a:lnTo>
                  <a:pt x="1729" y="1040"/>
                </a:lnTo>
                <a:close/>
                <a:moveTo>
                  <a:pt x="1770" y="1040"/>
                </a:moveTo>
                <a:lnTo>
                  <a:pt x="1793" y="1040"/>
                </a:lnTo>
                <a:lnTo>
                  <a:pt x="1793" y="1046"/>
                </a:lnTo>
                <a:lnTo>
                  <a:pt x="1770" y="1046"/>
                </a:lnTo>
                <a:lnTo>
                  <a:pt x="1770" y="1040"/>
                </a:lnTo>
                <a:close/>
                <a:moveTo>
                  <a:pt x="1810" y="1040"/>
                </a:moveTo>
                <a:lnTo>
                  <a:pt x="1833" y="1040"/>
                </a:lnTo>
                <a:lnTo>
                  <a:pt x="1833" y="1046"/>
                </a:lnTo>
                <a:lnTo>
                  <a:pt x="1810" y="1046"/>
                </a:lnTo>
                <a:lnTo>
                  <a:pt x="1810" y="1040"/>
                </a:lnTo>
                <a:close/>
                <a:moveTo>
                  <a:pt x="1850" y="1040"/>
                </a:moveTo>
                <a:lnTo>
                  <a:pt x="1873" y="1040"/>
                </a:lnTo>
                <a:lnTo>
                  <a:pt x="1873" y="1046"/>
                </a:lnTo>
                <a:lnTo>
                  <a:pt x="1850" y="1046"/>
                </a:lnTo>
                <a:lnTo>
                  <a:pt x="1850" y="1040"/>
                </a:lnTo>
                <a:close/>
                <a:moveTo>
                  <a:pt x="1890" y="1040"/>
                </a:moveTo>
                <a:lnTo>
                  <a:pt x="1913" y="1040"/>
                </a:lnTo>
                <a:lnTo>
                  <a:pt x="1913" y="1046"/>
                </a:lnTo>
                <a:lnTo>
                  <a:pt x="1890" y="1046"/>
                </a:lnTo>
                <a:lnTo>
                  <a:pt x="1890" y="1040"/>
                </a:lnTo>
                <a:close/>
                <a:moveTo>
                  <a:pt x="1931" y="1040"/>
                </a:moveTo>
                <a:lnTo>
                  <a:pt x="1954" y="1040"/>
                </a:lnTo>
                <a:lnTo>
                  <a:pt x="1954" y="1046"/>
                </a:lnTo>
                <a:lnTo>
                  <a:pt x="1931" y="1046"/>
                </a:lnTo>
                <a:lnTo>
                  <a:pt x="1931" y="1040"/>
                </a:lnTo>
                <a:close/>
                <a:moveTo>
                  <a:pt x="1971" y="1040"/>
                </a:moveTo>
                <a:lnTo>
                  <a:pt x="1994" y="1040"/>
                </a:lnTo>
                <a:lnTo>
                  <a:pt x="1994" y="1046"/>
                </a:lnTo>
                <a:lnTo>
                  <a:pt x="1971" y="1046"/>
                </a:lnTo>
                <a:lnTo>
                  <a:pt x="1971" y="1040"/>
                </a:lnTo>
                <a:close/>
                <a:moveTo>
                  <a:pt x="2011" y="1040"/>
                </a:moveTo>
                <a:lnTo>
                  <a:pt x="2034" y="1040"/>
                </a:lnTo>
                <a:lnTo>
                  <a:pt x="2034" y="1046"/>
                </a:lnTo>
                <a:lnTo>
                  <a:pt x="2011" y="1046"/>
                </a:lnTo>
                <a:lnTo>
                  <a:pt x="2011" y="1040"/>
                </a:lnTo>
                <a:close/>
                <a:moveTo>
                  <a:pt x="2051" y="1040"/>
                </a:moveTo>
                <a:lnTo>
                  <a:pt x="2074" y="1040"/>
                </a:lnTo>
                <a:lnTo>
                  <a:pt x="2074" y="1046"/>
                </a:lnTo>
                <a:lnTo>
                  <a:pt x="2051" y="1046"/>
                </a:lnTo>
                <a:lnTo>
                  <a:pt x="2051" y="1040"/>
                </a:lnTo>
                <a:close/>
                <a:moveTo>
                  <a:pt x="2092" y="1040"/>
                </a:moveTo>
                <a:lnTo>
                  <a:pt x="2114" y="1040"/>
                </a:lnTo>
                <a:lnTo>
                  <a:pt x="2114" y="1046"/>
                </a:lnTo>
                <a:lnTo>
                  <a:pt x="2092" y="1046"/>
                </a:lnTo>
                <a:lnTo>
                  <a:pt x="2092" y="1040"/>
                </a:lnTo>
                <a:close/>
                <a:moveTo>
                  <a:pt x="2132" y="1040"/>
                </a:moveTo>
                <a:lnTo>
                  <a:pt x="2155" y="1040"/>
                </a:lnTo>
                <a:lnTo>
                  <a:pt x="2155" y="1046"/>
                </a:lnTo>
                <a:lnTo>
                  <a:pt x="2132" y="1046"/>
                </a:lnTo>
                <a:lnTo>
                  <a:pt x="2132" y="1040"/>
                </a:lnTo>
                <a:close/>
                <a:moveTo>
                  <a:pt x="2172" y="1040"/>
                </a:moveTo>
                <a:lnTo>
                  <a:pt x="2195" y="1040"/>
                </a:lnTo>
                <a:lnTo>
                  <a:pt x="2195" y="1046"/>
                </a:lnTo>
                <a:lnTo>
                  <a:pt x="2172" y="1046"/>
                </a:lnTo>
                <a:lnTo>
                  <a:pt x="2172" y="1040"/>
                </a:lnTo>
                <a:close/>
                <a:moveTo>
                  <a:pt x="2212" y="1040"/>
                </a:moveTo>
                <a:lnTo>
                  <a:pt x="2235" y="1040"/>
                </a:lnTo>
                <a:lnTo>
                  <a:pt x="2235" y="1046"/>
                </a:lnTo>
                <a:lnTo>
                  <a:pt x="2212" y="1046"/>
                </a:lnTo>
                <a:lnTo>
                  <a:pt x="2212" y="1040"/>
                </a:lnTo>
                <a:close/>
                <a:moveTo>
                  <a:pt x="2252" y="1040"/>
                </a:moveTo>
                <a:lnTo>
                  <a:pt x="2275" y="1040"/>
                </a:lnTo>
                <a:lnTo>
                  <a:pt x="2275" y="1046"/>
                </a:lnTo>
                <a:lnTo>
                  <a:pt x="2252" y="1046"/>
                </a:lnTo>
                <a:lnTo>
                  <a:pt x="2252" y="1040"/>
                </a:lnTo>
                <a:close/>
                <a:moveTo>
                  <a:pt x="2293" y="1040"/>
                </a:moveTo>
                <a:lnTo>
                  <a:pt x="2316" y="1040"/>
                </a:lnTo>
                <a:lnTo>
                  <a:pt x="2316" y="1046"/>
                </a:lnTo>
                <a:lnTo>
                  <a:pt x="2293" y="1046"/>
                </a:lnTo>
                <a:lnTo>
                  <a:pt x="2293" y="1040"/>
                </a:lnTo>
                <a:close/>
                <a:moveTo>
                  <a:pt x="2333" y="1040"/>
                </a:moveTo>
                <a:lnTo>
                  <a:pt x="2356" y="1040"/>
                </a:lnTo>
                <a:lnTo>
                  <a:pt x="2356" y="1046"/>
                </a:lnTo>
                <a:lnTo>
                  <a:pt x="2333" y="1046"/>
                </a:lnTo>
                <a:lnTo>
                  <a:pt x="2333" y="1040"/>
                </a:lnTo>
                <a:close/>
                <a:moveTo>
                  <a:pt x="2373" y="1040"/>
                </a:moveTo>
                <a:lnTo>
                  <a:pt x="2396" y="1040"/>
                </a:lnTo>
                <a:lnTo>
                  <a:pt x="2396" y="1046"/>
                </a:lnTo>
                <a:lnTo>
                  <a:pt x="2373" y="1046"/>
                </a:lnTo>
                <a:lnTo>
                  <a:pt x="2373" y="1040"/>
                </a:lnTo>
                <a:close/>
                <a:moveTo>
                  <a:pt x="2413" y="1040"/>
                </a:moveTo>
                <a:lnTo>
                  <a:pt x="2436" y="1040"/>
                </a:lnTo>
                <a:lnTo>
                  <a:pt x="2436" y="1046"/>
                </a:lnTo>
                <a:lnTo>
                  <a:pt x="2413" y="1046"/>
                </a:lnTo>
                <a:lnTo>
                  <a:pt x="2413" y="1040"/>
                </a:lnTo>
                <a:close/>
                <a:moveTo>
                  <a:pt x="2454" y="1040"/>
                </a:moveTo>
                <a:lnTo>
                  <a:pt x="2477" y="1040"/>
                </a:lnTo>
                <a:lnTo>
                  <a:pt x="2477" y="1046"/>
                </a:lnTo>
                <a:lnTo>
                  <a:pt x="2454" y="1046"/>
                </a:lnTo>
                <a:lnTo>
                  <a:pt x="2454" y="1040"/>
                </a:lnTo>
                <a:close/>
                <a:moveTo>
                  <a:pt x="2494" y="1040"/>
                </a:moveTo>
                <a:lnTo>
                  <a:pt x="2517" y="1040"/>
                </a:lnTo>
                <a:lnTo>
                  <a:pt x="2517" y="1046"/>
                </a:lnTo>
                <a:lnTo>
                  <a:pt x="2494" y="1046"/>
                </a:lnTo>
                <a:lnTo>
                  <a:pt x="2494" y="1040"/>
                </a:lnTo>
                <a:close/>
                <a:moveTo>
                  <a:pt x="2534" y="1040"/>
                </a:moveTo>
                <a:lnTo>
                  <a:pt x="2557" y="1040"/>
                </a:lnTo>
                <a:lnTo>
                  <a:pt x="2557" y="1046"/>
                </a:lnTo>
                <a:lnTo>
                  <a:pt x="2534" y="1046"/>
                </a:lnTo>
                <a:lnTo>
                  <a:pt x="2534" y="1040"/>
                </a:lnTo>
                <a:close/>
                <a:moveTo>
                  <a:pt x="2574" y="1040"/>
                </a:moveTo>
                <a:lnTo>
                  <a:pt x="2597" y="1040"/>
                </a:lnTo>
                <a:lnTo>
                  <a:pt x="2597" y="1046"/>
                </a:lnTo>
                <a:lnTo>
                  <a:pt x="2574" y="1046"/>
                </a:lnTo>
                <a:lnTo>
                  <a:pt x="2574" y="1040"/>
                </a:lnTo>
                <a:close/>
                <a:moveTo>
                  <a:pt x="2614" y="1040"/>
                </a:moveTo>
                <a:lnTo>
                  <a:pt x="2637" y="1040"/>
                </a:lnTo>
                <a:lnTo>
                  <a:pt x="2637" y="1046"/>
                </a:lnTo>
                <a:lnTo>
                  <a:pt x="2614" y="1046"/>
                </a:lnTo>
                <a:lnTo>
                  <a:pt x="2614" y="1040"/>
                </a:lnTo>
                <a:close/>
                <a:moveTo>
                  <a:pt x="2655" y="1040"/>
                </a:moveTo>
                <a:lnTo>
                  <a:pt x="2678" y="1040"/>
                </a:lnTo>
                <a:lnTo>
                  <a:pt x="2678" y="1046"/>
                </a:lnTo>
                <a:lnTo>
                  <a:pt x="2655" y="1046"/>
                </a:lnTo>
                <a:lnTo>
                  <a:pt x="2655" y="1040"/>
                </a:lnTo>
                <a:close/>
                <a:moveTo>
                  <a:pt x="2695" y="1040"/>
                </a:moveTo>
                <a:lnTo>
                  <a:pt x="2715" y="1040"/>
                </a:lnTo>
                <a:lnTo>
                  <a:pt x="2715" y="1046"/>
                </a:lnTo>
                <a:lnTo>
                  <a:pt x="2695" y="1046"/>
                </a:lnTo>
                <a:lnTo>
                  <a:pt x="2695" y="1040"/>
                </a:lnTo>
                <a:close/>
                <a:moveTo>
                  <a:pt x="0" y="693"/>
                </a:moveTo>
                <a:lnTo>
                  <a:pt x="23" y="693"/>
                </a:lnTo>
                <a:lnTo>
                  <a:pt x="23" y="699"/>
                </a:lnTo>
                <a:lnTo>
                  <a:pt x="0" y="699"/>
                </a:lnTo>
                <a:lnTo>
                  <a:pt x="0" y="693"/>
                </a:lnTo>
                <a:close/>
                <a:moveTo>
                  <a:pt x="40" y="693"/>
                </a:moveTo>
                <a:lnTo>
                  <a:pt x="63" y="693"/>
                </a:lnTo>
                <a:lnTo>
                  <a:pt x="63" y="699"/>
                </a:lnTo>
                <a:lnTo>
                  <a:pt x="40" y="699"/>
                </a:lnTo>
                <a:lnTo>
                  <a:pt x="40" y="693"/>
                </a:lnTo>
                <a:close/>
                <a:moveTo>
                  <a:pt x="80" y="693"/>
                </a:moveTo>
                <a:lnTo>
                  <a:pt x="103" y="693"/>
                </a:lnTo>
                <a:lnTo>
                  <a:pt x="103" y="699"/>
                </a:lnTo>
                <a:lnTo>
                  <a:pt x="80" y="699"/>
                </a:lnTo>
                <a:lnTo>
                  <a:pt x="80" y="693"/>
                </a:lnTo>
                <a:close/>
                <a:moveTo>
                  <a:pt x="120" y="693"/>
                </a:moveTo>
                <a:lnTo>
                  <a:pt x="143" y="693"/>
                </a:lnTo>
                <a:lnTo>
                  <a:pt x="143" y="699"/>
                </a:lnTo>
                <a:lnTo>
                  <a:pt x="120" y="699"/>
                </a:lnTo>
                <a:lnTo>
                  <a:pt x="120" y="693"/>
                </a:lnTo>
                <a:close/>
                <a:moveTo>
                  <a:pt x="161" y="693"/>
                </a:moveTo>
                <a:lnTo>
                  <a:pt x="184" y="693"/>
                </a:lnTo>
                <a:lnTo>
                  <a:pt x="184" y="699"/>
                </a:lnTo>
                <a:lnTo>
                  <a:pt x="161" y="699"/>
                </a:lnTo>
                <a:lnTo>
                  <a:pt x="161" y="693"/>
                </a:lnTo>
                <a:close/>
                <a:moveTo>
                  <a:pt x="201" y="693"/>
                </a:moveTo>
                <a:lnTo>
                  <a:pt x="224" y="693"/>
                </a:lnTo>
                <a:lnTo>
                  <a:pt x="224" y="699"/>
                </a:lnTo>
                <a:lnTo>
                  <a:pt x="201" y="699"/>
                </a:lnTo>
                <a:lnTo>
                  <a:pt x="201" y="693"/>
                </a:lnTo>
                <a:close/>
                <a:moveTo>
                  <a:pt x="241" y="693"/>
                </a:moveTo>
                <a:lnTo>
                  <a:pt x="264" y="693"/>
                </a:lnTo>
                <a:lnTo>
                  <a:pt x="264" y="699"/>
                </a:lnTo>
                <a:lnTo>
                  <a:pt x="241" y="699"/>
                </a:lnTo>
                <a:lnTo>
                  <a:pt x="241" y="693"/>
                </a:lnTo>
                <a:close/>
                <a:moveTo>
                  <a:pt x="281" y="693"/>
                </a:moveTo>
                <a:lnTo>
                  <a:pt x="304" y="693"/>
                </a:lnTo>
                <a:lnTo>
                  <a:pt x="304" y="699"/>
                </a:lnTo>
                <a:lnTo>
                  <a:pt x="281" y="699"/>
                </a:lnTo>
                <a:lnTo>
                  <a:pt x="281" y="693"/>
                </a:lnTo>
                <a:close/>
                <a:moveTo>
                  <a:pt x="321" y="693"/>
                </a:moveTo>
                <a:lnTo>
                  <a:pt x="344" y="693"/>
                </a:lnTo>
                <a:lnTo>
                  <a:pt x="344" y="699"/>
                </a:lnTo>
                <a:lnTo>
                  <a:pt x="321" y="699"/>
                </a:lnTo>
                <a:lnTo>
                  <a:pt x="321" y="693"/>
                </a:lnTo>
                <a:close/>
                <a:moveTo>
                  <a:pt x="362" y="693"/>
                </a:moveTo>
                <a:lnTo>
                  <a:pt x="385" y="693"/>
                </a:lnTo>
                <a:lnTo>
                  <a:pt x="385" y="699"/>
                </a:lnTo>
                <a:lnTo>
                  <a:pt x="362" y="699"/>
                </a:lnTo>
                <a:lnTo>
                  <a:pt x="362" y="693"/>
                </a:lnTo>
                <a:close/>
                <a:moveTo>
                  <a:pt x="402" y="693"/>
                </a:moveTo>
                <a:lnTo>
                  <a:pt x="425" y="693"/>
                </a:lnTo>
                <a:lnTo>
                  <a:pt x="425" y="699"/>
                </a:lnTo>
                <a:lnTo>
                  <a:pt x="402" y="699"/>
                </a:lnTo>
                <a:lnTo>
                  <a:pt x="402" y="693"/>
                </a:lnTo>
                <a:close/>
                <a:moveTo>
                  <a:pt x="442" y="693"/>
                </a:moveTo>
                <a:lnTo>
                  <a:pt x="465" y="693"/>
                </a:lnTo>
                <a:lnTo>
                  <a:pt x="465" y="699"/>
                </a:lnTo>
                <a:lnTo>
                  <a:pt x="442" y="699"/>
                </a:lnTo>
                <a:lnTo>
                  <a:pt x="442" y="693"/>
                </a:lnTo>
                <a:close/>
                <a:moveTo>
                  <a:pt x="482" y="693"/>
                </a:moveTo>
                <a:lnTo>
                  <a:pt x="505" y="693"/>
                </a:lnTo>
                <a:lnTo>
                  <a:pt x="505" y="699"/>
                </a:lnTo>
                <a:lnTo>
                  <a:pt x="482" y="699"/>
                </a:lnTo>
                <a:lnTo>
                  <a:pt x="482" y="693"/>
                </a:lnTo>
                <a:close/>
                <a:moveTo>
                  <a:pt x="523" y="693"/>
                </a:moveTo>
                <a:lnTo>
                  <a:pt x="546" y="693"/>
                </a:lnTo>
                <a:lnTo>
                  <a:pt x="546" y="699"/>
                </a:lnTo>
                <a:lnTo>
                  <a:pt x="523" y="699"/>
                </a:lnTo>
                <a:lnTo>
                  <a:pt x="523" y="693"/>
                </a:lnTo>
                <a:close/>
                <a:moveTo>
                  <a:pt x="563" y="693"/>
                </a:moveTo>
                <a:lnTo>
                  <a:pt x="586" y="693"/>
                </a:lnTo>
                <a:lnTo>
                  <a:pt x="586" y="699"/>
                </a:lnTo>
                <a:lnTo>
                  <a:pt x="563" y="699"/>
                </a:lnTo>
                <a:lnTo>
                  <a:pt x="563" y="693"/>
                </a:lnTo>
                <a:close/>
                <a:moveTo>
                  <a:pt x="603" y="693"/>
                </a:moveTo>
                <a:lnTo>
                  <a:pt x="626" y="693"/>
                </a:lnTo>
                <a:lnTo>
                  <a:pt x="626" y="699"/>
                </a:lnTo>
                <a:lnTo>
                  <a:pt x="603" y="699"/>
                </a:lnTo>
                <a:lnTo>
                  <a:pt x="603" y="693"/>
                </a:lnTo>
                <a:close/>
                <a:moveTo>
                  <a:pt x="643" y="693"/>
                </a:moveTo>
                <a:lnTo>
                  <a:pt x="666" y="693"/>
                </a:lnTo>
                <a:lnTo>
                  <a:pt x="666" y="699"/>
                </a:lnTo>
                <a:lnTo>
                  <a:pt x="643" y="699"/>
                </a:lnTo>
                <a:lnTo>
                  <a:pt x="643" y="693"/>
                </a:lnTo>
                <a:close/>
                <a:moveTo>
                  <a:pt x="684" y="693"/>
                </a:moveTo>
                <a:lnTo>
                  <a:pt x="706" y="693"/>
                </a:lnTo>
                <a:lnTo>
                  <a:pt x="706" y="699"/>
                </a:lnTo>
                <a:lnTo>
                  <a:pt x="684" y="699"/>
                </a:lnTo>
                <a:lnTo>
                  <a:pt x="684" y="693"/>
                </a:lnTo>
                <a:close/>
                <a:moveTo>
                  <a:pt x="724" y="693"/>
                </a:moveTo>
                <a:lnTo>
                  <a:pt x="747" y="693"/>
                </a:lnTo>
                <a:lnTo>
                  <a:pt x="747" y="699"/>
                </a:lnTo>
                <a:lnTo>
                  <a:pt x="724" y="699"/>
                </a:lnTo>
                <a:lnTo>
                  <a:pt x="724" y="693"/>
                </a:lnTo>
                <a:close/>
                <a:moveTo>
                  <a:pt x="764" y="693"/>
                </a:moveTo>
                <a:lnTo>
                  <a:pt x="787" y="693"/>
                </a:lnTo>
                <a:lnTo>
                  <a:pt x="787" y="699"/>
                </a:lnTo>
                <a:lnTo>
                  <a:pt x="764" y="699"/>
                </a:lnTo>
                <a:lnTo>
                  <a:pt x="764" y="693"/>
                </a:lnTo>
                <a:close/>
                <a:moveTo>
                  <a:pt x="804" y="693"/>
                </a:moveTo>
                <a:lnTo>
                  <a:pt x="827" y="693"/>
                </a:lnTo>
                <a:lnTo>
                  <a:pt x="827" y="699"/>
                </a:lnTo>
                <a:lnTo>
                  <a:pt x="804" y="699"/>
                </a:lnTo>
                <a:lnTo>
                  <a:pt x="804" y="693"/>
                </a:lnTo>
                <a:close/>
                <a:moveTo>
                  <a:pt x="844" y="693"/>
                </a:moveTo>
                <a:lnTo>
                  <a:pt x="867" y="693"/>
                </a:lnTo>
                <a:lnTo>
                  <a:pt x="867" y="699"/>
                </a:lnTo>
                <a:lnTo>
                  <a:pt x="844" y="699"/>
                </a:lnTo>
                <a:lnTo>
                  <a:pt x="844" y="693"/>
                </a:lnTo>
                <a:close/>
                <a:moveTo>
                  <a:pt x="885" y="693"/>
                </a:moveTo>
                <a:lnTo>
                  <a:pt x="908" y="693"/>
                </a:lnTo>
                <a:lnTo>
                  <a:pt x="908" y="699"/>
                </a:lnTo>
                <a:lnTo>
                  <a:pt x="885" y="699"/>
                </a:lnTo>
                <a:lnTo>
                  <a:pt x="885" y="693"/>
                </a:lnTo>
                <a:close/>
                <a:moveTo>
                  <a:pt x="925" y="693"/>
                </a:moveTo>
                <a:lnTo>
                  <a:pt x="948" y="693"/>
                </a:lnTo>
                <a:lnTo>
                  <a:pt x="948" y="699"/>
                </a:lnTo>
                <a:lnTo>
                  <a:pt x="925" y="699"/>
                </a:lnTo>
                <a:lnTo>
                  <a:pt x="925" y="693"/>
                </a:lnTo>
                <a:close/>
                <a:moveTo>
                  <a:pt x="965" y="693"/>
                </a:moveTo>
                <a:lnTo>
                  <a:pt x="988" y="693"/>
                </a:lnTo>
                <a:lnTo>
                  <a:pt x="988" y="699"/>
                </a:lnTo>
                <a:lnTo>
                  <a:pt x="965" y="699"/>
                </a:lnTo>
                <a:lnTo>
                  <a:pt x="965" y="693"/>
                </a:lnTo>
                <a:close/>
                <a:moveTo>
                  <a:pt x="1005" y="693"/>
                </a:moveTo>
                <a:lnTo>
                  <a:pt x="1028" y="693"/>
                </a:lnTo>
                <a:lnTo>
                  <a:pt x="1028" y="699"/>
                </a:lnTo>
                <a:lnTo>
                  <a:pt x="1005" y="699"/>
                </a:lnTo>
                <a:lnTo>
                  <a:pt x="1005" y="693"/>
                </a:lnTo>
                <a:close/>
                <a:moveTo>
                  <a:pt x="1046" y="693"/>
                </a:moveTo>
                <a:lnTo>
                  <a:pt x="1069" y="693"/>
                </a:lnTo>
                <a:lnTo>
                  <a:pt x="1069" y="699"/>
                </a:lnTo>
                <a:lnTo>
                  <a:pt x="1046" y="699"/>
                </a:lnTo>
                <a:lnTo>
                  <a:pt x="1046" y="693"/>
                </a:lnTo>
                <a:close/>
                <a:moveTo>
                  <a:pt x="1086" y="693"/>
                </a:moveTo>
                <a:lnTo>
                  <a:pt x="1109" y="693"/>
                </a:lnTo>
                <a:lnTo>
                  <a:pt x="1109" y="699"/>
                </a:lnTo>
                <a:lnTo>
                  <a:pt x="1086" y="699"/>
                </a:lnTo>
                <a:lnTo>
                  <a:pt x="1086" y="693"/>
                </a:lnTo>
                <a:close/>
                <a:moveTo>
                  <a:pt x="1126" y="693"/>
                </a:moveTo>
                <a:lnTo>
                  <a:pt x="1149" y="693"/>
                </a:lnTo>
                <a:lnTo>
                  <a:pt x="1149" y="699"/>
                </a:lnTo>
                <a:lnTo>
                  <a:pt x="1126" y="699"/>
                </a:lnTo>
                <a:lnTo>
                  <a:pt x="1126" y="693"/>
                </a:lnTo>
                <a:close/>
                <a:moveTo>
                  <a:pt x="1166" y="693"/>
                </a:moveTo>
                <a:lnTo>
                  <a:pt x="1189" y="693"/>
                </a:lnTo>
                <a:lnTo>
                  <a:pt x="1189" y="699"/>
                </a:lnTo>
                <a:lnTo>
                  <a:pt x="1166" y="699"/>
                </a:lnTo>
                <a:lnTo>
                  <a:pt x="1166" y="693"/>
                </a:lnTo>
                <a:close/>
                <a:moveTo>
                  <a:pt x="1206" y="693"/>
                </a:moveTo>
                <a:lnTo>
                  <a:pt x="1229" y="693"/>
                </a:lnTo>
                <a:lnTo>
                  <a:pt x="1229" y="699"/>
                </a:lnTo>
                <a:lnTo>
                  <a:pt x="1206" y="699"/>
                </a:lnTo>
                <a:lnTo>
                  <a:pt x="1206" y="693"/>
                </a:lnTo>
                <a:close/>
                <a:moveTo>
                  <a:pt x="1247" y="693"/>
                </a:moveTo>
                <a:lnTo>
                  <a:pt x="1270" y="693"/>
                </a:lnTo>
                <a:lnTo>
                  <a:pt x="1270" y="699"/>
                </a:lnTo>
                <a:lnTo>
                  <a:pt x="1247" y="699"/>
                </a:lnTo>
                <a:lnTo>
                  <a:pt x="1247" y="693"/>
                </a:lnTo>
                <a:close/>
                <a:moveTo>
                  <a:pt x="1287" y="693"/>
                </a:moveTo>
                <a:lnTo>
                  <a:pt x="1310" y="693"/>
                </a:lnTo>
                <a:lnTo>
                  <a:pt x="1310" y="699"/>
                </a:lnTo>
                <a:lnTo>
                  <a:pt x="1287" y="699"/>
                </a:lnTo>
                <a:lnTo>
                  <a:pt x="1287" y="693"/>
                </a:lnTo>
                <a:close/>
                <a:moveTo>
                  <a:pt x="1327" y="693"/>
                </a:moveTo>
                <a:lnTo>
                  <a:pt x="1350" y="693"/>
                </a:lnTo>
                <a:lnTo>
                  <a:pt x="1350" y="699"/>
                </a:lnTo>
                <a:lnTo>
                  <a:pt x="1327" y="699"/>
                </a:lnTo>
                <a:lnTo>
                  <a:pt x="1327" y="693"/>
                </a:lnTo>
                <a:close/>
                <a:moveTo>
                  <a:pt x="1367" y="693"/>
                </a:moveTo>
                <a:lnTo>
                  <a:pt x="1390" y="693"/>
                </a:lnTo>
                <a:lnTo>
                  <a:pt x="1390" y="699"/>
                </a:lnTo>
                <a:lnTo>
                  <a:pt x="1367" y="699"/>
                </a:lnTo>
                <a:lnTo>
                  <a:pt x="1367" y="693"/>
                </a:lnTo>
                <a:close/>
                <a:moveTo>
                  <a:pt x="1408" y="693"/>
                </a:moveTo>
                <a:lnTo>
                  <a:pt x="1431" y="693"/>
                </a:lnTo>
                <a:lnTo>
                  <a:pt x="1431" y="699"/>
                </a:lnTo>
                <a:lnTo>
                  <a:pt x="1408" y="699"/>
                </a:lnTo>
                <a:lnTo>
                  <a:pt x="1408" y="693"/>
                </a:lnTo>
                <a:close/>
                <a:moveTo>
                  <a:pt x="1448" y="693"/>
                </a:moveTo>
                <a:lnTo>
                  <a:pt x="1471" y="693"/>
                </a:lnTo>
                <a:lnTo>
                  <a:pt x="1471" y="699"/>
                </a:lnTo>
                <a:lnTo>
                  <a:pt x="1448" y="699"/>
                </a:lnTo>
                <a:lnTo>
                  <a:pt x="1448" y="693"/>
                </a:lnTo>
                <a:close/>
                <a:moveTo>
                  <a:pt x="1488" y="693"/>
                </a:moveTo>
                <a:lnTo>
                  <a:pt x="1511" y="693"/>
                </a:lnTo>
                <a:lnTo>
                  <a:pt x="1511" y="699"/>
                </a:lnTo>
                <a:lnTo>
                  <a:pt x="1488" y="699"/>
                </a:lnTo>
                <a:lnTo>
                  <a:pt x="1488" y="693"/>
                </a:lnTo>
                <a:close/>
                <a:moveTo>
                  <a:pt x="1528" y="693"/>
                </a:moveTo>
                <a:lnTo>
                  <a:pt x="1551" y="693"/>
                </a:lnTo>
                <a:lnTo>
                  <a:pt x="1551" y="699"/>
                </a:lnTo>
                <a:lnTo>
                  <a:pt x="1528" y="699"/>
                </a:lnTo>
                <a:lnTo>
                  <a:pt x="1528" y="693"/>
                </a:lnTo>
                <a:close/>
                <a:moveTo>
                  <a:pt x="1569" y="693"/>
                </a:moveTo>
                <a:lnTo>
                  <a:pt x="1592" y="693"/>
                </a:lnTo>
                <a:lnTo>
                  <a:pt x="1592" y="699"/>
                </a:lnTo>
                <a:lnTo>
                  <a:pt x="1569" y="699"/>
                </a:lnTo>
                <a:lnTo>
                  <a:pt x="1569" y="693"/>
                </a:lnTo>
                <a:close/>
                <a:moveTo>
                  <a:pt x="1609" y="693"/>
                </a:moveTo>
                <a:lnTo>
                  <a:pt x="1632" y="693"/>
                </a:lnTo>
                <a:lnTo>
                  <a:pt x="1632" y="699"/>
                </a:lnTo>
                <a:lnTo>
                  <a:pt x="1609" y="699"/>
                </a:lnTo>
                <a:lnTo>
                  <a:pt x="1609" y="693"/>
                </a:lnTo>
                <a:close/>
                <a:moveTo>
                  <a:pt x="1649" y="693"/>
                </a:moveTo>
                <a:lnTo>
                  <a:pt x="1672" y="693"/>
                </a:lnTo>
                <a:lnTo>
                  <a:pt x="1672" y="699"/>
                </a:lnTo>
                <a:lnTo>
                  <a:pt x="1649" y="699"/>
                </a:lnTo>
                <a:lnTo>
                  <a:pt x="1649" y="693"/>
                </a:lnTo>
                <a:close/>
                <a:moveTo>
                  <a:pt x="1689" y="693"/>
                </a:moveTo>
                <a:lnTo>
                  <a:pt x="1712" y="693"/>
                </a:lnTo>
                <a:lnTo>
                  <a:pt x="1712" y="699"/>
                </a:lnTo>
                <a:lnTo>
                  <a:pt x="1689" y="699"/>
                </a:lnTo>
                <a:lnTo>
                  <a:pt x="1689" y="693"/>
                </a:lnTo>
                <a:close/>
                <a:moveTo>
                  <a:pt x="1729" y="693"/>
                </a:moveTo>
                <a:lnTo>
                  <a:pt x="1752" y="693"/>
                </a:lnTo>
                <a:lnTo>
                  <a:pt x="1752" y="699"/>
                </a:lnTo>
                <a:lnTo>
                  <a:pt x="1729" y="699"/>
                </a:lnTo>
                <a:lnTo>
                  <a:pt x="1729" y="693"/>
                </a:lnTo>
                <a:close/>
                <a:moveTo>
                  <a:pt x="1770" y="693"/>
                </a:moveTo>
                <a:lnTo>
                  <a:pt x="1793" y="693"/>
                </a:lnTo>
                <a:lnTo>
                  <a:pt x="1793" y="699"/>
                </a:lnTo>
                <a:lnTo>
                  <a:pt x="1770" y="699"/>
                </a:lnTo>
                <a:lnTo>
                  <a:pt x="1770" y="693"/>
                </a:lnTo>
                <a:close/>
                <a:moveTo>
                  <a:pt x="1810" y="693"/>
                </a:moveTo>
                <a:lnTo>
                  <a:pt x="1833" y="693"/>
                </a:lnTo>
                <a:lnTo>
                  <a:pt x="1833" y="699"/>
                </a:lnTo>
                <a:lnTo>
                  <a:pt x="1810" y="699"/>
                </a:lnTo>
                <a:lnTo>
                  <a:pt x="1810" y="693"/>
                </a:lnTo>
                <a:close/>
                <a:moveTo>
                  <a:pt x="1850" y="693"/>
                </a:moveTo>
                <a:lnTo>
                  <a:pt x="1873" y="693"/>
                </a:lnTo>
                <a:lnTo>
                  <a:pt x="1873" y="699"/>
                </a:lnTo>
                <a:lnTo>
                  <a:pt x="1850" y="699"/>
                </a:lnTo>
                <a:lnTo>
                  <a:pt x="1850" y="693"/>
                </a:lnTo>
                <a:close/>
                <a:moveTo>
                  <a:pt x="1890" y="693"/>
                </a:moveTo>
                <a:lnTo>
                  <a:pt x="1913" y="693"/>
                </a:lnTo>
                <a:lnTo>
                  <a:pt x="1913" y="699"/>
                </a:lnTo>
                <a:lnTo>
                  <a:pt x="1890" y="699"/>
                </a:lnTo>
                <a:lnTo>
                  <a:pt x="1890" y="693"/>
                </a:lnTo>
                <a:close/>
                <a:moveTo>
                  <a:pt x="1931" y="693"/>
                </a:moveTo>
                <a:lnTo>
                  <a:pt x="1954" y="693"/>
                </a:lnTo>
                <a:lnTo>
                  <a:pt x="1954" y="699"/>
                </a:lnTo>
                <a:lnTo>
                  <a:pt x="1931" y="699"/>
                </a:lnTo>
                <a:lnTo>
                  <a:pt x="1931" y="693"/>
                </a:lnTo>
                <a:close/>
                <a:moveTo>
                  <a:pt x="1971" y="693"/>
                </a:moveTo>
                <a:lnTo>
                  <a:pt x="1994" y="693"/>
                </a:lnTo>
                <a:lnTo>
                  <a:pt x="1994" y="699"/>
                </a:lnTo>
                <a:lnTo>
                  <a:pt x="1971" y="699"/>
                </a:lnTo>
                <a:lnTo>
                  <a:pt x="1971" y="693"/>
                </a:lnTo>
                <a:close/>
                <a:moveTo>
                  <a:pt x="2011" y="693"/>
                </a:moveTo>
                <a:lnTo>
                  <a:pt x="2034" y="693"/>
                </a:lnTo>
                <a:lnTo>
                  <a:pt x="2034" y="699"/>
                </a:lnTo>
                <a:lnTo>
                  <a:pt x="2011" y="699"/>
                </a:lnTo>
                <a:lnTo>
                  <a:pt x="2011" y="693"/>
                </a:lnTo>
                <a:close/>
                <a:moveTo>
                  <a:pt x="2051" y="693"/>
                </a:moveTo>
                <a:lnTo>
                  <a:pt x="2074" y="693"/>
                </a:lnTo>
                <a:lnTo>
                  <a:pt x="2074" y="699"/>
                </a:lnTo>
                <a:lnTo>
                  <a:pt x="2051" y="699"/>
                </a:lnTo>
                <a:lnTo>
                  <a:pt x="2051" y="693"/>
                </a:lnTo>
                <a:close/>
                <a:moveTo>
                  <a:pt x="2092" y="693"/>
                </a:moveTo>
                <a:lnTo>
                  <a:pt x="2114" y="693"/>
                </a:lnTo>
                <a:lnTo>
                  <a:pt x="2114" y="699"/>
                </a:lnTo>
                <a:lnTo>
                  <a:pt x="2092" y="699"/>
                </a:lnTo>
                <a:lnTo>
                  <a:pt x="2092" y="693"/>
                </a:lnTo>
                <a:close/>
                <a:moveTo>
                  <a:pt x="2132" y="693"/>
                </a:moveTo>
                <a:lnTo>
                  <a:pt x="2155" y="693"/>
                </a:lnTo>
                <a:lnTo>
                  <a:pt x="2155" y="699"/>
                </a:lnTo>
                <a:lnTo>
                  <a:pt x="2132" y="699"/>
                </a:lnTo>
                <a:lnTo>
                  <a:pt x="2132" y="693"/>
                </a:lnTo>
                <a:close/>
                <a:moveTo>
                  <a:pt x="2172" y="693"/>
                </a:moveTo>
                <a:lnTo>
                  <a:pt x="2195" y="693"/>
                </a:lnTo>
                <a:lnTo>
                  <a:pt x="2195" y="699"/>
                </a:lnTo>
                <a:lnTo>
                  <a:pt x="2172" y="699"/>
                </a:lnTo>
                <a:lnTo>
                  <a:pt x="2172" y="693"/>
                </a:lnTo>
                <a:close/>
                <a:moveTo>
                  <a:pt x="2212" y="693"/>
                </a:moveTo>
                <a:lnTo>
                  <a:pt x="2235" y="693"/>
                </a:lnTo>
                <a:lnTo>
                  <a:pt x="2235" y="699"/>
                </a:lnTo>
                <a:lnTo>
                  <a:pt x="2212" y="699"/>
                </a:lnTo>
                <a:lnTo>
                  <a:pt x="2212" y="693"/>
                </a:lnTo>
                <a:close/>
                <a:moveTo>
                  <a:pt x="2252" y="693"/>
                </a:moveTo>
                <a:lnTo>
                  <a:pt x="2275" y="693"/>
                </a:lnTo>
                <a:lnTo>
                  <a:pt x="2275" y="699"/>
                </a:lnTo>
                <a:lnTo>
                  <a:pt x="2252" y="699"/>
                </a:lnTo>
                <a:lnTo>
                  <a:pt x="2252" y="693"/>
                </a:lnTo>
                <a:close/>
                <a:moveTo>
                  <a:pt x="2293" y="693"/>
                </a:moveTo>
                <a:lnTo>
                  <a:pt x="2316" y="693"/>
                </a:lnTo>
                <a:lnTo>
                  <a:pt x="2316" y="699"/>
                </a:lnTo>
                <a:lnTo>
                  <a:pt x="2293" y="699"/>
                </a:lnTo>
                <a:lnTo>
                  <a:pt x="2293" y="693"/>
                </a:lnTo>
                <a:close/>
                <a:moveTo>
                  <a:pt x="2333" y="693"/>
                </a:moveTo>
                <a:lnTo>
                  <a:pt x="2356" y="693"/>
                </a:lnTo>
                <a:lnTo>
                  <a:pt x="2356" y="699"/>
                </a:lnTo>
                <a:lnTo>
                  <a:pt x="2333" y="699"/>
                </a:lnTo>
                <a:lnTo>
                  <a:pt x="2333" y="693"/>
                </a:lnTo>
                <a:close/>
                <a:moveTo>
                  <a:pt x="2373" y="693"/>
                </a:moveTo>
                <a:lnTo>
                  <a:pt x="2396" y="693"/>
                </a:lnTo>
                <a:lnTo>
                  <a:pt x="2396" y="699"/>
                </a:lnTo>
                <a:lnTo>
                  <a:pt x="2373" y="699"/>
                </a:lnTo>
                <a:lnTo>
                  <a:pt x="2373" y="693"/>
                </a:lnTo>
                <a:close/>
                <a:moveTo>
                  <a:pt x="2413" y="693"/>
                </a:moveTo>
                <a:lnTo>
                  <a:pt x="2436" y="693"/>
                </a:lnTo>
                <a:lnTo>
                  <a:pt x="2436" y="699"/>
                </a:lnTo>
                <a:lnTo>
                  <a:pt x="2413" y="699"/>
                </a:lnTo>
                <a:lnTo>
                  <a:pt x="2413" y="693"/>
                </a:lnTo>
                <a:close/>
                <a:moveTo>
                  <a:pt x="2454" y="693"/>
                </a:moveTo>
                <a:lnTo>
                  <a:pt x="2477" y="693"/>
                </a:lnTo>
                <a:lnTo>
                  <a:pt x="2477" y="699"/>
                </a:lnTo>
                <a:lnTo>
                  <a:pt x="2454" y="699"/>
                </a:lnTo>
                <a:lnTo>
                  <a:pt x="2454" y="693"/>
                </a:lnTo>
                <a:close/>
                <a:moveTo>
                  <a:pt x="2494" y="693"/>
                </a:moveTo>
                <a:lnTo>
                  <a:pt x="2517" y="693"/>
                </a:lnTo>
                <a:lnTo>
                  <a:pt x="2517" y="699"/>
                </a:lnTo>
                <a:lnTo>
                  <a:pt x="2494" y="699"/>
                </a:lnTo>
                <a:lnTo>
                  <a:pt x="2494" y="693"/>
                </a:lnTo>
                <a:close/>
                <a:moveTo>
                  <a:pt x="2534" y="693"/>
                </a:moveTo>
                <a:lnTo>
                  <a:pt x="2557" y="693"/>
                </a:lnTo>
                <a:lnTo>
                  <a:pt x="2557" y="699"/>
                </a:lnTo>
                <a:lnTo>
                  <a:pt x="2534" y="699"/>
                </a:lnTo>
                <a:lnTo>
                  <a:pt x="2534" y="693"/>
                </a:lnTo>
                <a:close/>
                <a:moveTo>
                  <a:pt x="2574" y="693"/>
                </a:moveTo>
                <a:lnTo>
                  <a:pt x="2597" y="693"/>
                </a:lnTo>
                <a:lnTo>
                  <a:pt x="2597" y="699"/>
                </a:lnTo>
                <a:lnTo>
                  <a:pt x="2574" y="699"/>
                </a:lnTo>
                <a:lnTo>
                  <a:pt x="2574" y="693"/>
                </a:lnTo>
                <a:close/>
                <a:moveTo>
                  <a:pt x="2614" y="693"/>
                </a:moveTo>
                <a:lnTo>
                  <a:pt x="2637" y="693"/>
                </a:lnTo>
                <a:lnTo>
                  <a:pt x="2637" y="699"/>
                </a:lnTo>
                <a:lnTo>
                  <a:pt x="2614" y="699"/>
                </a:lnTo>
                <a:lnTo>
                  <a:pt x="2614" y="693"/>
                </a:lnTo>
                <a:close/>
                <a:moveTo>
                  <a:pt x="2655" y="693"/>
                </a:moveTo>
                <a:lnTo>
                  <a:pt x="2678" y="693"/>
                </a:lnTo>
                <a:lnTo>
                  <a:pt x="2678" y="699"/>
                </a:lnTo>
                <a:lnTo>
                  <a:pt x="2655" y="699"/>
                </a:lnTo>
                <a:lnTo>
                  <a:pt x="2655" y="693"/>
                </a:lnTo>
                <a:close/>
                <a:moveTo>
                  <a:pt x="2695" y="693"/>
                </a:moveTo>
                <a:lnTo>
                  <a:pt x="2715" y="693"/>
                </a:lnTo>
                <a:lnTo>
                  <a:pt x="2715" y="699"/>
                </a:lnTo>
                <a:lnTo>
                  <a:pt x="2695" y="699"/>
                </a:lnTo>
                <a:lnTo>
                  <a:pt x="2695" y="693"/>
                </a:lnTo>
                <a:close/>
                <a:moveTo>
                  <a:pt x="0" y="347"/>
                </a:moveTo>
                <a:lnTo>
                  <a:pt x="23" y="347"/>
                </a:lnTo>
                <a:lnTo>
                  <a:pt x="23" y="352"/>
                </a:lnTo>
                <a:lnTo>
                  <a:pt x="0" y="352"/>
                </a:lnTo>
                <a:lnTo>
                  <a:pt x="0" y="347"/>
                </a:lnTo>
                <a:close/>
                <a:moveTo>
                  <a:pt x="40" y="347"/>
                </a:moveTo>
                <a:lnTo>
                  <a:pt x="63" y="347"/>
                </a:lnTo>
                <a:lnTo>
                  <a:pt x="63" y="352"/>
                </a:lnTo>
                <a:lnTo>
                  <a:pt x="40" y="352"/>
                </a:lnTo>
                <a:lnTo>
                  <a:pt x="40" y="347"/>
                </a:lnTo>
                <a:close/>
                <a:moveTo>
                  <a:pt x="80" y="347"/>
                </a:moveTo>
                <a:lnTo>
                  <a:pt x="103" y="347"/>
                </a:lnTo>
                <a:lnTo>
                  <a:pt x="103" y="352"/>
                </a:lnTo>
                <a:lnTo>
                  <a:pt x="80" y="352"/>
                </a:lnTo>
                <a:lnTo>
                  <a:pt x="80" y="347"/>
                </a:lnTo>
                <a:close/>
                <a:moveTo>
                  <a:pt x="120" y="347"/>
                </a:moveTo>
                <a:lnTo>
                  <a:pt x="143" y="347"/>
                </a:lnTo>
                <a:lnTo>
                  <a:pt x="143" y="352"/>
                </a:lnTo>
                <a:lnTo>
                  <a:pt x="120" y="352"/>
                </a:lnTo>
                <a:lnTo>
                  <a:pt x="120" y="347"/>
                </a:lnTo>
                <a:close/>
                <a:moveTo>
                  <a:pt x="161" y="347"/>
                </a:moveTo>
                <a:lnTo>
                  <a:pt x="184" y="347"/>
                </a:lnTo>
                <a:lnTo>
                  <a:pt x="184" y="352"/>
                </a:lnTo>
                <a:lnTo>
                  <a:pt x="161" y="352"/>
                </a:lnTo>
                <a:lnTo>
                  <a:pt x="161" y="347"/>
                </a:lnTo>
                <a:close/>
                <a:moveTo>
                  <a:pt x="201" y="347"/>
                </a:moveTo>
                <a:lnTo>
                  <a:pt x="224" y="347"/>
                </a:lnTo>
                <a:lnTo>
                  <a:pt x="224" y="352"/>
                </a:lnTo>
                <a:lnTo>
                  <a:pt x="201" y="352"/>
                </a:lnTo>
                <a:lnTo>
                  <a:pt x="201" y="347"/>
                </a:lnTo>
                <a:close/>
                <a:moveTo>
                  <a:pt x="241" y="347"/>
                </a:moveTo>
                <a:lnTo>
                  <a:pt x="264" y="347"/>
                </a:lnTo>
                <a:lnTo>
                  <a:pt x="264" y="352"/>
                </a:lnTo>
                <a:lnTo>
                  <a:pt x="241" y="352"/>
                </a:lnTo>
                <a:lnTo>
                  <a:pt x="241" y="347"/>
                </a:lnTo>
                <a:close/>
                <a:moveTo>
                  <a:pt x="281" y="347"/>
                </a:moveTo>
                <a:lnTo>
                  <a:pt x="304" y="347"/>
                </a:lnTo>
                <a:lnTo>
                  <a:pt x="304" y="352"/>
                </a:lnTo>
                <a:lnTo>
                  <a:pt x="281" y="352"/>
                </a:lnTo>
                <a:lnTo>
                  <a:pt x="281" y="347"/>
                </a:lnTo>
                <a:close/>
                <a:moveTo>
                  <a:pt x="321" y="347"/>
                </a:moveTo>
                <a:lnTo>
                  <a:pt x="344" y="347"/>
                </a:lnTo>
                <a:lnTo>
                  <a:pt x="344" y="352"/>
                </a:lnTo>
                <a:lnTo>
                  <a:pt x="321" y="352"/>
                </a:lnTo>
                <a:lnTo>
                  <a:pt x="321" y="347"/>
                </a:lnTo>
                <a:close/>
                <a:moveTo>
                  <a:pt x="362" y="347"/>
                </a:moveTo>
                <a:lnTo>
                  <a:pt x="385" y="347"/>
                </a:lnTo>
                <a:lnTo>
                  <a:pt x="385" y="352"/>
                </a:lnTo>
                <a:lnTo>
                  <a:pt x="362" y="352"/>
                </a:lnTo>
                <a:lnTo>
                  <a:pt x="362" y="347"/>
                </a:lnTo>
                <a:close/>
                <a:moveTo>
                  <a:pt x="402" y="347"/>
                </a:moveTo>
                <a:lnTo>
                  <a:pt x="425" y="347"/>
                </a:lnTo>
                <a:lnTo>
                  <a:pt x="425" y="352"/>
                </a:lnTo>
                <a:lnTo>
                  <a:pt x="402" y="352"/>
                </a:lnTo>
                <a:lnTo>
                  <a:pt x="402" y="347"/>
                </a:lnTo>
                <a:close/>
                <a:moveTo>
                  <a:pt x="442" y="347"/>
                </a:moveTo>
                <a:lnTo>
                  <a:pt x="465" y="347"/>
                </a:lnTo>
                <a:lnTo>
                  <a:pt x="465" y="352"/>
                </a:lnTo>
                <a:lnTo>
                  <a:pt x="442" y="352"/>
                </a:lnTo>
                <a:lnTo>
                  <a:pt x="442" y="347"/>
                </a:lnTo>
                <a:close/>
                <a:moveTo>
                  <a:pt x="482" y="347"/>
                </a:moveTo>
                <a:lnTo>
                  <a:pt x="505" y="347"/>
                </a:lnTo>
                <a:lnTo>
                  <a:pt x="505" y="352"/>
                </a:lnTo>
                <a:lnTo>
                  <a:pt x="482" y="352"/>
                </a:lnTo>
                <a:lnTo>
                  <a:pt x="482" y="347"/>
                </a:lnTo>
                <a:close/>
                <a:moveTo>
                  <a:pt x="523" y="347"/>
                </a:moveTo>
                <a:lnTo>
                  <a:pt x="546" y="347"/>
                </a:lnTo>
                <a:lnTo>
                  <a:pt x="546" y="352"/>
                </a:lnTo>
                <a:lnTo>
                  <a:pt x="523" y="352"/>
                </a:lnTo>
                <a:lnTo>
                  <a:pt x="523" y="347"/>
                </a:lnTo>
                <a:close/>
                <a:moveTo>
                  <a:pt x="563" y="347"/>
                </a:moveTo>
                <a:lnTo>
                  <a:pt x="586" y="347"/>
                </a:lnTo>
                <a:lnTo>
                  <a:pt x="586" y="352"/>
                </a:lnTo>
                <a:lnTo>
                  <a:pt x="563" y="352"/>
                </a:lnTo>
                <a:lnTo>
                  <a:pt x="563" y="347"/>
                </a:lnTo>
                <a:close/>
                <a:moveTo>
                  <a:pt x="603" y="347"/>
                </a:moveTo>
                <a:lnTo>
                  <a:pt x="626" y="347"/>
                </a:lnTo>
                <a:lnTo>
                  <a:pt x="626" y="352"/>
                </a:lnTo>
                <a:lnTo>
                  <a:pt x="603" y="352"/>
                </a:lnTo>
                <a:lnTo>
                  <a:pt x="603" y="347"/>
                </a:lnTo>
                <a:close/>
                <a:moveTo>
                  <a:pt x="643" y="347"/>
                </a:moveTo>
                <a:lnTo>
                  <a:pt x="666" y="347"/>
                </a:lnTo>
                <a:lnTo>
                  <a:pt x="666" y="352"/>
                </a:lnTo>
                <a:lnTo>
                  <a:pt x="643" y="352"/>
                </a:lnTo>
                <a:lnTo>
                  <a:pt x="643" y="347"/>
                </a:lnTo>
                <a:close/>
                <a:moveTo>
                  <a:pt x="684" y="347"/>
                </a:moveTo>
                <a:lnTo>
                  <a:pt x="706" y="347"/>
                </a:lnTo>
                <a:lnTo>
                  <a:pt x="706" y="352"/>
                </a:lnTo>
                <a:lnTo>
                  <a:pt x="684" y="352"/>
                </a:lnTo>
                <a:lnTo>
                  <a:pt x="684" y="347"/>
                </a:lnTo>
                <a:close/>
                <a:moveTo>
                  <a:pt x="724" y="347"/>
                </a:moveTo>
                <a:lnTo>
                  <a:pt x="747" y="347"/>
                </a:lnTo>
                <a:lnTo>
                  <a:pt x="747" y="352"/>
                </a:lnTo>
                <a:lnTo>
                  <a:pt x="724" y="352"/>
                </a:lnTo>
                <a:lnTo>
                  <a:pt x="724" y="347"/>
                </a:lnTo>
                <a:close/>
                <a:moveTo>
                  <a:pt x="764" y="347"/>
                </a:moveTo>
                <a:lnTo>
                  <a:pt x="787" y="347"/>
                </a:lnTo>
                <a:lnTo>
                  <a:pt x="787" y="352"/>
                </a:lnTo>
                <a:lnTo>
                  <a:pt x="764" y="352"/>
                </a:lnTo>
                <a:lnTo>
                  <a:pt x="764" y="347"/>
                </a:lnTo>
                <a:close/>
                <a:moveTo>
                  <a:pt x="804" y="347"/>
                </a:moveTo>
                <a:lnTo>
                  <a:pt x="827" y="347"/>
                </a:lnTo>
                <a:lnTo>
                  <a:pt x="827" y="352"/>
                </a:lnTo>
                <a:lnTo>
                  <a:pt x="804" y="352"/>
                </a:lnTo>
                <a:lnTo>
                  <a:pt x="804" y="347"/>
                </a:lnTo>
                <a:close/>
                <a:moveTo>
                  <a:pt x="844" y="347"/>
                </a:moveTo>
                <a:lnTo>
                  <a:pt x="867" y="347"/>
                </a:lnTo>
                <a:lnTo>
                  <a:pt x="867" y="352"/>
                </a:lnTo>
                <a:lnTo>
                  <a:pt x="844" y="352"/>
                </a:lnTo>
                <a:lnTo>
                  <a:pt x="844" y="347"/>
                </a:lnTo>
                <a:close/>
                <a:moveTo>
                  <a:pt x="885" y="347"/>
                </a:moveTo>
                <a:lnTo>
                  <a:pt x="908" y="347"/>
                </a:lnTo>
                <a:lnTo>
                  <a:pt x="908" y="352"/>
                </a:lnTo>
                <a:lnTo>
                  <a:pt x="885" y="352"/>
                </a:lnTo>
                <a:lnTo>
                  <a:pt x="885" y="347"/>
                </a:lnTo>
                <a:close/>
                <a:moveTo>
                  <a:pt x="925" y="347"/>
                </a:moveTo>
                <a:lnTo>
                  <a:pt x="948" y="347"/>
                </a:lnTo>
                <a:lnTo>
                  <a:pt x="948" y="352"/>
                </a:lnTo>
                <a:lnTo>
                  <a:pt x="925" y="352"/>
                </a:lnTo>
                <a:lnTo>
                  <a:pt x="925" y="347"/>
                </a:lnTo>
                <a:close/>
                <a:moveTo>
                  <a:pt x="965" y="347"/>
                </a:moveTo>
                <a:lnTo>
                  <a:pt x="988" y="347"/>
                </a:lnTo>
                <a:lnTo>
                  <a:pt x="988" y="352"/>
                </a:lnTo>
                <a:lnTo>
                  <a:pt x="965" y="352"/>
                </a:lnTo>
                <a:lnTo>
                  <a:pt x="965" y="347"/>
                </a:lnTo>
                <a:close/>
                <a:moveTo>
                  <a:pt x="1005" y="347"/>
                </a:moveTo>
                <a:lnTo>
                  <a:pt x="1028" y="347"/>
                </a:lnTo>
                <a:lnTo>
                  <a:pt x="1028" y="352"/>
                </a:lnTo>
                <a:lnTo>
                  <a:pt x="1005" y="352"/>
                </a:lnTo>
                <a:lnTo>
                  <a:pt x="1005" y="347"/>
                </a:lnTo>
                <a:close/>
                <a:moveTo>
                  <a:pt x="1046" y="347"/>
                </a:moveTo>
                <a:lnTo>
                  <a:pt x="1069" y="347"/>
                </a:lnTo>
                <a:lnTo>
                  <a:pt x="1069" y="352"/>
                </a:lnTo>
                <a:lnTo>
                  <a:pt x="1046" y="352"/>
                </a:lnTo>
                <a:lnTo>
                  <a:pt x="1046" y="347"/>
                </a:lnTo>
                <a:close/>
                <a:moveTo>
                  <a:pt x="1086" y="347"/>
                </a:moveTo>
                <a:lnTo>
                  <a:pt x="1109" y="347"/>
                </a:lnTo>
                <a:lnTo>
                  <a:pt x="1109" y="352"/>
                </a:lnTo>
                <a:lnTo>
                  <a:pt x="1086" y="352"/>
                </a:lnTo>
                <a:lnTo>
                  <a:pt x="1086" y="347"/>
                </a:lnTo>
                <a:close/>
                <a:moveTo>
                  <a:pt x="1126" y="347"/>
                </a:moveTo>
                <a:lnTo>
                  <a:pt x="1149" y="347"/>
                </a:lnTo>
                <a:lnTo>
                  <a:pt x="1149" y="352"/>
                </a:lnTo>
                <a:lnTo>
                  <a:pt x="1126" y="352"/>
                </a:lnTo>
                <a:lnTo>
                  <a:pt x="1126" y="347"/>
                </a:lnTo>
                <a:close/>
                <a:moveTo>
                  <a:pt x="1166" y="347"/>
                </a:moveTo>
                <a:lnTo>
                  <a:pt x="1189" y="347"/>
                </a:lnTo>
                <a:lnTo>
                  <a:pt x="1189" y="352"/>
                </a:lnTo>
                <a:lnTo>
                  <a:pt x="1166" y="352"/>
                </a:lnTo>
                <a:lnTo>
                  <a:pt x="1166" y="347"/>
                </a:lnTo>
                <a:close/>
                <a:moveTo>
                  <a:pt x="1206" y="347"/>
                </a:moveTo>
                <a:lnTo>
                  <a:pt x="1229" y="347"/>
                </a:lnTo>
                <a:lnTo>
                  <a:pt x="1229" y="352"/>
                </a:lnTo>
                <a:lnTo>
                  <a:pt x="1206" y="352"/>
                </a:lnTo>
                <a:lnTo>
                  <a:pt x="1206" y="347"/>
                </a:lnTo>
                <a:close/>
                <a:moveTo>
                  <a:pt x="1247" y="347"/>
                </a:moveTo>
                <a:lnTo>
                  <a:pt x="1270" y="347"/>
                </a:lnTo>
                <a:lnTo>
                  <a:pt x="1270" y="352"/>
                </a:lnTo>
                <a:lnTo>
                  <a:pt x="1247" y="352"/>
                </a:lnTo>
                <a:lnTo>
                  <a:pt x="1247" y="347"/>
                </a:lnTo>
                <a:close/>
                <a:moveTo>
                  <a:pt x="1287" y="347"/>
                </a:moveTo>
                <a:lnTo>
                  <a:pt x="1310" y="347"/>
                </a:lnTo>
                <a:lnTo>
                  <a:pt x="1310" y="352"/>
                </a:lnTo>
                <a:lnTo>
                  <a:pt x="1287" y="352"/>
                </a:lnTo>
                <a:lnTo>
                  <a:pt x="1287" y="347"/>
                </a:lnTo>
                <a:close/>
                <a:moveTo>
                  <a:pt x="1327" y="347"/>
                </a:moveTo>
                <a:lnTo>
                  <a:pt x="1350" y="347"/>
                </a:lnTo>
                <a:lnTo>
                  <a:pt x="1350" y="352"/>
                </a:lnTo>
                <a:lnTo>
                  <a:pt x="1327" y="352"/>
                </a:lnTo>
                <a:lnTo>
                  <a:pt x="1327" y="347"/>
                </a:lnTo>
                <a:close/>
                <a:moveTo>
                  <a:pt x="1367" y="347"/>
                </a:moveTo>
                <a:lnTo>
                  <a:pt x="1390" y="347"/>
                </a:lnTo>
                <a:lnTo>
                  <a:pt x="1390" y="352"/>
                </a:lnTo>
                <a:lnTo>
                  <a:pt x="1367" y="352"/>
                </a:lnTo>
                <a:lnTo>
                  <a:pt x="1367" y="347"/>
                </a:lnTo>
                <a:close/>
                <a:moveTo>
                  <a:pt x="1408" y="347"/>
                </a:moveTo>
                <a:lnTo>
                  <a:pt x="1431" y="347"/>
                </a:lnTo>
                <a:lnTo>
                  <a:pt x="1431" y="352"/>
                </a:lnTo>
                <a:lnTo>
                  <a:pt x="1408" y="352"/>
                </a:lnTo>
                <a:lnTo>
                  <a:pt x="1408" y="347"/>
                </a:lnTo>
                <a:close/>
                <a:moveTo>
                  <a:pt x="1448" y="347"/>
                </a:moveTo>
                <a:lnTo>
                  <a:pt x="1471" y="347"/>
                </a:lnTo>
                <a:lnTo>
                  <a:pt x="1471" y="352"/>
                </a:lnTo>
                <a:lnTo>
                  <a:pt x="1448" y="352"/>
                </a:lnTo>
                <a:lnTo>
                  <a:pt x="1448" y="347"/>
                </a:lnTo>
                <a:close/>
                <a:moveTo>
                  <a:pt x="1488" y="347"/>
                </a:moveTo>
                <a:lnTo>
                  <a:pt x="1511" y="347"/>
                </a:lnTo>
                <a:lnTo>
                  <a:pt x="1511" y="352"/>
                </a:lnTo>
                <a:lnTo>
                  <a:pt x="1488" y="352"/>
                </a:lnTo>
                <a:lnTo>
                  <a:pt x="1488" y="347"/>
                </a:lnTo>
                <a:close/>
                <a:moveTo>
                  <a:pt x="1528" y="347"/>
                </a:moveTo>
                <a:lnTo>
                  <a:pt x="1551" y="347"/>
                </a:lnTo>
                <a:lnTo>
                  <a:pt x="1551" y="352"/>
                </a:lnTo>
                <a:lnTo>
                  <a:pt x="1528" y="352"/>
                </a:lnTo>
                <a:lnTo>
                  <a:pt x="1528" y="347"/>
                </a:lnTo>
                <a:close/>
                <a:moveTo>
                  <a:pt x="1569" y="347"/>
                </a:moveTo>
                <a:lnTo>
                  <a:pt x="1592" y="347"/>
                </a:lnTo>
                <a:lnTo>
                  <a:pt x="1592" y="352"/>
                </a:lnTo>
                <a:lnTo>
                  <a:pt x="1569" y="352"/>
                </a:lnTo>
                <a:lnTo>
                  <a:pt x="1569" y="347"/>
                </a:lnTo>
                <a:close/>
                <a:moveTo>
                  <a:pt x="1609" y="347"/>
                </a:moveTo>
                <a:lnTo>
                  <a:pt x="1632" y="347"/>
                </a:lnTo>
                <a:lnTo>
                  <a:pt x="1632" y="352"/>
                </a:lnTo>
                <a:lnTo>
                  <a:pt x="1609" y="352"/>
                </a:lnTo>
                <a:lnTo>
                  <a:pt x="1609" y="347"/>
                </a:lnTo>
                <a:close/>
                <a:moveTo>
                  <a:pt x="1649" y="347"/>
                </a:moveTo>
                <a:lnTo>
                  <a:pt x="1672" y="347"/>
                </a:lnTo>
                <a:lnTo>
                  <a:pt x="1672" y="352"/>
                </a:lnTo>
                <a:lnTo>
                  <a:pt x="1649" y="352"/>
                </a:lnTo>
                <a:lnTo>
                  <a:pt x="1649" y="347"/>
                </a:lnTo>
                <a:close/>
                <a:moveTo>
                  <a:pt x="1689" y="347"/>
                </a:moveTo>
                <a:lnTo>
                  <a:pt x="1712" y="347"/>
                </a:lnTo>
                <a:lnTo>
                  <a:pt x="1712" y="352"/>
                </a:lnTo>
                <a:lnTo>
                  <a:pt x="1689" y="352"/>
                </a:lnTo>
                <a:lnTo>
                  <a:pt x="1689" y="347"/>
                </a:lnTo>
                <a:close/>
                <a:moveTo>
                  <a:pt x="1729" y="347"/>
                </a:moveTo>
                <a:lnTo>
                  <a:pt x="1752" y="347"/>
                </a:lnTo>
                <a:lnTo>
                  <a:pt x="1752" y="352"/>
                </a:lnTo>
                <a:lnTo>
                  <a:pt x="1729" y="352"/>
                </a:lnTo>
                <a:lnTo>
                  <a:pt x="1729" y="347"/>
                </a:lnTo>
                <a:close/>
                <a:moveTo>
                  <a:pt x="1770" y="347"/>
                </a:moveTo>
                <a:lnTo>
                  <a:pt x="1793" y="347"/>
                </a:lnTo>
                <a:lnTo>
                  <a:pt x="1793" y="352"/>
                </a:lnTo>
                <a:lnTo>
                  <a:pt x="1770" y="352"/>
                </a:lnTo>
                <a:lnTo>
                  <a:pt x="1770" y="347"/>
                </a:lnTo>
                <a:close/>
                <a:moveTo>
                  <a:pt x="1810" y="347"/>
                </a:moveTo>
                <a:lnTo>
                  <a:pt x="1833" y="347"/>
                </a:lnTo>
                <a:lnTo>
                  <a:pt x="1833" y="352"/>
                </a:lnTo>
                <a:lnTo>
                  <a:pt x="1810" y="352"/>
                </a:lnTo>
                <a:lnTo>
                  <a:pt x="1810" y="347"/>
                </a:lnTo>
                <a:close/>
                <a:moveTo>
                  <a:pt x="1850" y="347"/>
                </a:moveTo>
                <a:lnTo>
                  <a:pt x="1873" y="347"/>
                </a:lnTo>
                <a:lnTo>
                  <a:pt x="1873" y="352"/>
                </a:lnTo>
                <a:lnTo>
                  <a:pt x="1850" y="352"/>
                </a:lnTo>
                <a:lnTo>
                  <a:pt x="1850" y="347"/>
                </a:lnTo>
                <a:close/>
                <a:moveTo>
                  <a:pt x="1890" y="347"/>
                </a:moveTo>
                <a:lnTo>
                  <a:pt x="1913" y="347"/>
                </a:lnTo>
                <a:lnTo>
                  <a:pt x="1913" y="352"/>
                </a:lnTo>
                <a:lnTo>
                  <a:pt x="1890" y="352"/>
                </a:lnTo>
                <a:lnTo>
                  <a:pt x="1890" y="347"/>
                </a:lnTo>
                <a:close/>
                <a:moveTo>
                  <a:pt x="1931" y="347"/>
                </a:moveTo>
                <a:lnTo>
                  <a:pt x="1954" y="347"/>
                </a:lnTo>
                <a:lnTo>
                  <a:pt x="1954" y="352"/>
                </a:lnTo>
                <a:lnTo>
                  <a:pt x="1931" y="352"/>
                </a:lnTo>
                <a:lnTo>
                  <a:pt x="1931" y="347"/>
                </a:lnTo>
                <a:close/>
                <a:moveTo>
                  <a:pt x="1971" y="347"/>
                </a:moveTo>
                <a:lnTo>
                  <a:pt x="1994" y="347"/>
                </a:lnTo>
                <a:lnTo>
                  <a:pt x="1994" y="352"/>
                </a:lnTo>
                <a:lnTo>
                  <a:pt x="1971" y="352"/>
                </a:lnTo>
                <a:lnTo>
                  <a:pt x="1971" y="347"/>
                </a:lnTo>
                <a:close/>
                <a:moveTo>
                  <a:pt x="2011" y="347"/>
                </a:moveTo>
                <a:lnTo>
                  <a:pt x="2034" y="347"/>
                </a:lnTo>
                <a:lnTo>
                  <a:pt x="2034" y="352"/>
                </a:lnTo>
                <a:lnTo>
                  <a:pt x="2011" y="352"/>
                </a:lnTo>
                <a:lnTo>
                  <a:pt x="2011" y="347"/>
                </a:lnTo>
                <a:close/>
                <a:moveTo>
                  <a:pt x="2051" y="347"/>
                </a:moveTo>
                <a:lnTo>
                  <a:pt x="2074" y="347"/>
                </a:lnTo>
                <a:lnTo>
                  <a:pt x="2074" y="352"/>
                </a:lnTo>
                <a:lnTo>
                  <a:pt x="2051" y="352"/>
                </a:lnTo>
                <a:lnTo>
                  <a:pt x="2051" y="347"/>
                </a:lnTo>
                <a:close/>
                <a:moveTo>
                  <a:pt x="2092" y="347"/>
                </a:moveTo>
                <a:lnTo>
                  <a:pt x="2114" y="347"/>
                </a:lnTo>
                <a:lnTo>
                  <a:pt x="2114" y="352"/>
                </a:lnTo>
                <a:lnTo>
                  <a:pt x="2092" y="352"/>
                </a:lnTo>
                <a:lnTo>
                  <a:pt x="2092" y="347"/>
                </a:lnTo>
                <a:close/>
                <a:moveTo>
                  <a:pt x="2132" y="347"/>
                </a:moveTo>
                <a:lnTo>
                  <a:pt x="2155" y="347"/>
                </a:lnTo>
                <a:lnTo>
                  <a:pt x="2155" y="352"/>
                </a:lnTo>
                <a:lnTo>
                  <a:pt x="2132" y="352"/>
                </a:lnTo>
                <a:lnTo>
                  <a:pt x="2132" y="347"/>
                </a:lnTo>
                <a:close/>
                <a:moveTo>
                  <a:pt x="2172" y="347"/>
                </a:moveTo>
                <a:lnTo>
                  <a:pt x="2195" y="347"/>
                </a:lnTo>
                <a:lnTo>
                  <a:pt x="2195" y="352"/>
                </a:lnTo>
                <a:lnTo>
                  <a:pt x="2172" y="352"/>
                </a:lnTo>
                <a:lnTo>
                  <a:pt x="2172" y="347"/>
                </a:lnTo>
                <a:close/>
                <a:moveTo>
                  <a:pt x="2212" y="347"/>
                </a:moveTo>
                <a:lnTo>
                  <a:pt x="2235" y="347"/>
                </a:lnTo>
                <a:lnTo>
                  <a:pt x="2235" y="352"/>
                </a:lnTo>
                <a:lnTo>
                  <a:pt x="2212" y="352"/>
                </a:lnTo>
                <a:lnTo>
                  <a:pt x="2212" y="347"/>
                </a:lnTo>
                <a:close/>
                <a:moveTo>
                  <a:pt x="2252" y="347"/>
                </a:moveTo>
                <a:lnTo>
                  <a:pt x="2275" y="347"/>
                </a:lnTo>
                <a:lnTo>
                  <a:pt x="2275" y="352"/>
                </a:lnTo>
                <a:lnTo>
                  <a:pt x="2252" y="352"/>
                </a:lnTo>
                <a:lnTo>
                  <a:pt x="2252" y="347"/>
                </a:lnTo>
                <a:close/>
                <a:moveTo>
                  <a:pt x="2293" y="347"/>
                </a:moveTo>
                <a:lnTo>
                  <a:pt x="2316" y="347"/>
                </a:lnTo>
                <a:lnTo>
                  <a:pt x="2316" y="352"/>
                </a:lnTo>
                <a:lnTo>
                  <a:pt x="2293" y="352"/>
                </a:lnTo>
                <a:lnTo>
                  <a:pt x="2293" y="347"/>
                </a:lnTo>
                <a:close/>
                <a:moveTo>
                  <a:pt x="2333" y="347"/>
                </a:moveTo>
                <a:lnTo>
                  <a:pt x="2356" y="347"/>
                </a:lnTo>
                <a:lnTo>
                  <a:pt x="2356" y="352"/>
                </a:lnTo>
                <a:lnTo>
                  <a:pt x="2333" y="352"/>
                </a:lnTo>
                <a:lnTo>
                  <a:pt x="2333" y="347"/>
                </a:lnTo>
                <a:close/>
                <a:moveTo>
                  <a:pt x="2373" y="347"/>
                </a:moveTo>
                <a:lnTo>
                  <a:pt x="2396" y="347"/>
                </a:lnTo>
                <a:lnTo>
                  <a:pt x="2396" y="352"/>
                </a:lnTo>
                <a:lnTo>
                  <a:pt x="2373" y="352"/>
                </a:lnTo>
                <a:lnTo>
                  <a:pt x="2373" y="347"/>
                </a:lnTo>
                <a:close/>
                <a:moveTo>
                  <a:pt x="2413" y="347"/>
                </a:moveTo>
                <a:lnTo>
                  <a:pt x="2436" y="347"/>
                </a:lnTo>
                <a:lnTo>
                  <a:pt x="2436" y="352"/>
                </a:lnTo>
                <a:lnTo>
                  <a:pt x="2413" y="352"/>
                </a:lnTo>
                <a:lnTo>
                  <a:pt x="2413" y="347"/>
                </a:lnTo>
                <a:close/>
                <a:moveTo>
                  <a:pt x="2454" y="347"/>
                </a:moveTo>
                <a:lnTo>
                  <a:pt x="2477" y="347"/>
                </a:lnTo>
                <a:lnTo>
                  <a:pt x="2477" y="352"/>
                </a:lnTo>
                <a:lnTo>
                  <a:pt x="2454" y="352"/>
                </a:lnTo>
                <a:lnTo>
                  <a:pt x="2454" y="347"/>
                </a:lnTo>
                <a:close/>
                <a:moveTo>
                  <a:pt x="2494" y="347"/>
                </a:moveTo>
                <a:lnTo>
                  <a:pt x="2517" y="347"/>
                </a:lnTo>
                <a:lnTo>
                  <a:pt x="2517" y="352"/>
                </a:lnTo>
                <a:lnTo>
                  <a:pt x="2494" y="352"/>
                </a:lnTo>
                <a:lnTo>
                  <a:pt x="2494" y="347"/>
                </a:lnTo>
                <a:close/>
                <a:moveTo>
                  <a:pt x="2534" y="347"/>
                </a:moveTo>
                <a:lnTo>
                  <a:pt x="2557" y="347"/>
                </a:lnTo>
                <a:lnTo>
                  <a:pt x="2557" y="352"/>
                </a:lnTo>
                <a:lnTo>
                  <a:pt x="2534" y="352"/>
                </a:lnTo>
                <a:lnTo>
                  <a:pt x="2534" y="347"/>
                </a:lnTo>
                <a:close/>
                <a:moveTo>
                  <a:pt x="2574" y="347"/>
                </a:moveTo>
                <a:lnTo>
                  <a:pt x="2597" y="347"/>
                </a:lnTo>
                <a:lnTo>
                  <a:pt x="2597" y="352"/>
                </a:lnTo>
                <a:lnTo>
                  <a:pt x="2574" y="352"/>
                </a:lnTo>
                <a:lnTo>
                  <a:pt x="2574" y="347"/>
                </a:lnTo>
                <a:close/>
                <a:moveTo>
                  <a:pt x="2614" y="347"/>
                </a:moveTo>
                <a:lnTo>
                  <a:pt x="2637" y="347"/>
                </a:lnTo>
                <a:lnTo>
                  <a:pt x="2637" y="352"/>
                </a:lnTo>
                <a:lnTo>
                  <a:pt x="2614" y="352"/>
                </a:lnTo>
                <a:lnTo>
                  <a:pt x="2614" y="347"/>
                </a:lnTo>
                <a:close/>
                <a:moveTo>
                  <a:pt x="2655" y="347"/>
                </a:moveTo>
                <a:lnTo>
                  <a:pt x="2678" y="347"/>
                </a:lnTo>
                <a:lnTo>
                  <a:pt x="2678" y="352"/>
                </a:lnTo>
                <a:lnTo>
                  <a:pt x="2655" y="352"/>
                </a:lnTo>
                <a:lnTo>
                  <a:pt x="2655" y="347"/>
                </a:lnTo>
                <a:close/>
                <a:moveTo>
                  <a:pt x="2695" y="347"/>
                </a:moveTo>
                <a:lnTo>
                  <a:pt x="2715" y="347"/>
                </a:lnTo>
                <a:lnTo>
                  <a:pt x="2715" y="352"/>
                </a:lnTo>
                <a:lnTo>
                  <a:pt x="2695" y="352"/>
                </a:lnTo>
                <a:lnTo>
                  <a:pt x="2695" y="347"/>
                </a:lnTo>
                <a:close/>
                <a:moveTo>
                  <a:pt x="0" y="0"/>
                </a:moveTo>
                <a:lnTo>
                  <a:pt x="23" y="0"/>
                </a:lnTo>
                <a:lnTo>
                  <a:pt x="23" y="6"/>
                </a:lnTo>
                <a:lnTo>
                  <a:pt x="0" y="6"/>
                </a:lnTo>
                <a:lnTo>
                  <a:pt x="0" y="0"/>
                </a:lnTo>
                <a:close/>
                <a:moveTo>
                  <a:pt x="40" y="0"/>
                </a:moveTo>
                <a:lnTo>
                  <a:pt x="63" y="0"/>
                </a:lnTo>
                <a:lnTo>
                  <a:pt x="63" y="6"/>
                </a:lnTo>
                <a:lnTo>
                  <a:pt x="40" y="6"/>
                </a:lnTo>
                <a:lnTo>
                  <a:pt x="40" y="0"/>
                </a:lnTo>
                <a:close/>
                <a:moveTo>
                  <a:pt x="80" y="0"/>
                </a:moveTo>
                <a:lnTo>
                  <a:pt x="103" y="0"/>
                </a:lnTo>
                <a:lnTo>
                  <a:pt x="103" y="6"/>
                </a:lnTo>
                <a:lnTo>
                  <a:pt x="80" y="6"/>
                </a:lnTo>
                <a:lnTo>
                  <a:pt x="80" y="0"/>
                </a:lnTo>
                <a:close/>
                <a:moveTo>
                  <a:pt x="120" y="0"/>
                </a:moveTo>
                <a:lnTo>
                  <a:pt x="143" y="0"/>
                </a:lnTo>
                <a:lnTo>
                  <a:pt x="143" y="6"/>
                </a:lnTo>
                <a:lnTo>
                  <a:pt x="120" y="6"/>
                </a:lnTo>
                <a:lnTo>
                  <a:pt x="120" y="0"/>
                </a:lnTo>
                <a:close/>
                <a:moveTo>
                  <a:pt x="161" y="0"/>
                </a:moveTo>
                <a:lnTo>
                  <a:pt x="184" y="0"/>
                </a:lnTo>
                <a:lnTo>
                  <a:pt x="184" y="6"/>
                </a:lnTo>
                <a:lnTo>
                  <a:pt x="161" y="6"/>
                </a:lnTo>
                <a:lnTo>
                  <a:pt x="161" y="0"/>
                </a:lnTo>
                <a:close/>
                <a:moveTo>
                  <a:pt x="201" y="0"/>
                </a:moveTo>
                <a:lnTo>
                  <a:pt x="224" y="0"/>
                </a:lnTo>
                <a:lnTo>
                  <a:pt x="224" y="6"/>
                </a:lnTo>
                <a:lnTo>
                  <a:pt x="201" y="6"/>
                </a:lnTo>
                <a:lnTo>
                  <a:pt x="201" y="0"/>
                </a:lnTo>
                <a:close/>
                <a:moveTo>
                  <a:pt x="241" y="0"/>
                </a:moveTo>
                <a:lnTo>
                  <a:pt x="264" y="0"/>
                </a:lnTo>
                <a:lnTo>
                  <a:pt x="264" y="6"/>
                </a:lnTo>
                <a:lnTo>
                  <a:pt x="241" y="6"/>
                </a:lnTo>
                <a:lnTo>
                  <a:pt x="241" y="0"/>
                </a:lnTo>
                <a:close/>
                <a:moveTo>
                  <a:pt x="281" y="0"/>
                </a:moveTo>
                <a:lnTo>
                  <a:pt x="304" y="0"/>
                </a:lnTo>
                <a:lnTo>
                  <a:pt x="304" y="6"/>
                </a:lnTo>
                <a:lnTo>
                  <a:pt x="281" y="6"/>
                </a:lnTo>
                <a:lnTo>
                  <a:pt x="281" y="0"/>
                </a:lnTo>
                <a:close/>
                <a:moveTo>
                  <a:pt x="321" y="0"/>
                </a:moveTo>
                <a:lnTo>
                  <a:pt x="344" y="0"/>
                </a:lnTo>
                <a:lnTo>
                  <a:pt x="344" y="6"/>
                </a:lnTo>
                <a:lnTo>
                  <a:pt x="321" y="6"/>
                </a:lnTo>
                <a:lnTo>
                  <a:pt x="321" y="0"/>
                </a:lnTo>
                <a:close/>
                <a:moveTo>
                  <a:pt x="362" y="0"/>
                </a:moveTo>
                <a:lnTo>
                  <a:pt x="385" y="0"/>
                </a:lnTo>
                <a:lnTo>
                  <a:pt x="385" y="6"/>
                </a:lnTo>
                <a:lnTo>
                  <a:pt x="362" y="6"/>
                </a:lnTo>
                <a:lnTo>
                  <a:pt x="362" y="0"/>
                </a:lnTo>
                <a:close/>
                <a:moveTo>
                  <a:pt x="402" y="0"/>
                </a:moveTo>
                <a:lnTo>
                  <a:pt x="425" y="0"/>
                </a:lnTo>
                <a:lnTo>
                  <a:pt x="425" y="6"/>
                </a:lnTo>
                <a:lnTo>
                  <a:pt x="402" y="6"/>
                </a:lnTo>
                <a:lnTo>
                  <a:pt x="402" y="0"/>
                </a:lnTo>
                <a:close/>
                <a:moveTo>
                  <a:pt x="442" y="0"/>
                </a:moveTo>
                <a:lnTo>
                  <a:pt x="465" y="0"/>
                </a:lnTo>
                <a:lnTo>
                  <a:pt x="465" y="6"/>
                </a:lnTo>
                <a:lnTo>
                  <a:pt x="442" y="6"/>
                </a:lnTo>
                <a:lnTo>
                  <a:pt x="442" y="0"/>
                </a:lnTo>
                <a:close/>
                <a:moveTo>
                  <a:pt x="482" y="0"/>
                </a:moveTo>
                <a:lnTo>
                  <a:pt x="505" y="0"/>
                </a:lnTo>
                <a:lnTo>
                  <a:pt x="505" y="6"/>
                </a:lnTo>
                <a:lnTo>
                  <a:pt x="482" y="6"/>
                </a:lnTo>
                <a:lnTo>
                  <a:pt x="482" y="0"/>
                </a:lnTo>
                <a:close/>
                <a:moveTo>
                  <a:pt x="523" y="0"/>
                </a:moveTo>
                <a:lnTo>
                  <a:pt x="546" y="0"/>
                </a:lnTo>
                <a:lnTo>
                  <a:pt x="546" y="6"/>
                </a:lnTo>
                <a:lnTo>
                  <a:pt x="523" y="6"/>
                </a:lnTo>
                <a:lnTo>
                  <a:pt x="523" y="0"/>
                </a:lnTo>
                <a:close/>
                <a:moveTo>
                  <a:pt x="563" y="0"/>
                </a:moveTo>
                <a:lnTo>
                  <a:pt x="586" y="0"/>
                </a:lnTo>
                <a:lnTo>
                  <a:pt x="586" y="6"/>
                </a:lnTo>
                <a:lnTo>
                  <a:pt x="563" y="6"/>
                </a:lnTo>
                <a:lnTo>
                  <a:pt x="563" y="0"/>
                </a:lnTo>
                <a:close/>
                <a:moveTo>
                  <a:pt x="603" y="0"/>
                </a:moveTo>
                <a:lnTo>
                  <a:pt x="626" y="0"/>
                </a:lnTo>
                <a:lnTo>
                  <a:pt x="626" y="6"/>
                </a:lnTo>
                <a:lnTo>
                  <a:pt x="603" y="6"/>
                </a:lnTo>
                <a:lnTo>
                  <a:pt x="603" y="0"/>
                </a:lnTo>
                <a:close/>
                <a:moveTo>
                  <a:pt x="643" y="0"/>
                </a:moveTo>
                <a:lnTo>
                  <a:pt x="666" y="0"/>
                </a:lnTo>
                <a:lnTo>
                  <a:pt x="666" y="6"/>
                </a:lnTo>
                <a:lnTo>
                  <a:pt x="643" y="6"/>
                </a:lnTo>
                <a:lnTo>
                  <a:pt x="643" y="0"/>
                </a:lnTo>
                <a:close/>
                <a:moveTo>
                  <a:pt x="684" y="0"/>
                </a:moveTo>
                <a:lnTo>
                  <a:pt x="706" y="0"/>
                </a:lnTo>
                <a:lnTo>
                  <a:pt x="706" y="6"/>
                </a:lnTo>
                <a:lnTo>
                  <a:pt x="684" y="6"/>
                </a:lnTo>
                <a:lnTo>
                  <a:pt x="684" y="0"/>
                </a:lnTo>
                <a:close/>
                <a:moveTo>
                  <a:pt x="724" y="0"/>
                </a:moveTo>
                <a:lnTo>
                  <a:pt x="747" y="0"/>
                </a:lnTo>
                <a:lnTo>
                  <a:pt x="747" y="6"/>
                </a:lnTo>
                <a:lnTo>
                  <a:pt x="724" y="6"/>
                </a:lnTo>
                <a:lnTo>
                  <a:pt x="724" y="0"/>
                </a:lnTo>
                <a:close/>
                <a:moveTo>
                  <a:pt x="764" y="0"/>
                </a:moveTo>
                <a:lnTo>
                  <a:pt x="787" y="0"/>
                </a:lnTo>
                <a:lnTo>
                  <a:pt x="787" y="6"/>
                </a:lnTo>
                <a:lnTo>
                  <a:pt x="764" y="6"/>
                </a:lnTo>
                <a:lnTo>
                  <a:pt x="764" y="0"/>
                </a:lnTo>
                <a:close/>
                <a:moveTo>
                  <a:pt x="804" y="0"/>
                </a:moveTo>
                <a:lnTo>
                  <a:pt x="827" y="0"/>
                </a:lnTo>
                <a:lnTo>
                  <a:pt x="827" y="6"/>
                </a:lnTo>
                <a:lnTo>
                  <a:pt x="804" y="6"/>
                </a:lnTo>
                <a:lnTo>
                  <a:pt x="804" y="0"/>
                </a:lnTo>
                <a:close/>
                <a:moveTo>
                  <a:pt x="844" y="0"/>
                </a:moveTo>
                <a:lnTo>
                  <a:pt x="867" y="0"/>
                </a:lnTo>
                <a:lnTo>
                  <a:pt x="867" y="6"/>
                </a:lnTo>
                <a:lnTo>
                  <a:pt x="844" y="6"/>
                </a:lnTo>
                <a:lnTo>
                  <a:pt x="844" y="0"/>
                </a:lnTo>
                <a:close/>
                <a:moveTo>
                  <a:pt x="885" y="0"/>
                </a:moveTo>
                <a:lnTo>
                  <a:pt x="908" y="0"/>
                </a:lnTo>
                <a:lnTo>
                  <a:pt x="908" y="6"/>
                </a:lnTo>
                <a:lnTo>
                  <a:pt x="885" y="6"/>
                </a:lnTo>
                <a:lnTo>
                  <a:pt x="885" y="0"/>
                </a:lnTo>
                <a:close/>
                <a:moveTo>
                  <a:pt x="925" y="0"/>
                </a:moveTo>
                <a:lnTo>
                  <a:pt x="948" y="0"/>
                </a:lnTo>
                <a:lnTo>
                  <a:pt x="948" y="6"/>
                </a:lnTo>
                <a:lnTo>
                  <a:pt x="925" y="6"/>
                </a:lnTo>
                <a:lnTo>
                  <a:pt x="925" y="0"/>
                </a:lnTo>
                <a:close/>
                <a:moveTo>
                  <a:pt x="965" y="0"/>
                </a:moveTo>
                <a:lnTo>
                  <a:pt x="988" y="0"/>
                </a:lnTo>
                <a:lnTo>
                  <a:pt x="988" y="6"/>
                </a:lnTo>
                <a:lnTo>
                  <a:pt x="965" y="6"/>
                </a:lnTo>
                <a:lnTo>
                  <a:pt x="965" y="0"/>
                </a:lnTo>
                <a:close/>
                <a:moveTo>
                  <a:pt x="1005" y="0"/>
                </a:moveTo>
                <a:lnTo>
                  <a:pt x="1028" y="0"/>
                </a:lnTo>
                <a:lnTo>
                  <a:pt x="1028" y="6"/>
                </a:lnTo>
                <a:lnTo>
                  <a:pt x="1005" y="6"/>
                </a:lnTo>
                <a:lnTo>
                  <a:pt x="1005" y="0"/>
                </a:lnTo>
                <a:close/>
                <a:moveTo>
                  <a:pt x="1046" y="0"/>
                </a:moveTo>
                <a:lnTo>
                  <a:pt x="1069" y="0"/>
                </a:lnTo>
                <a:lnTo>
                  <a:pt x="1069" y="6"/>
                </a:lnTo>
                <a:lnTo>
                  <a:pt x="1046" y="6"/>
                </a:lnTo>
                <a:lnTo>
                  <a:pt x="1046" y="0"/>
                </a:lnTo>
                <a:close/>
                <a:moveTo>
                  <a:pt x="1086" y="0"/>
                </a:moveTo>
                <a:lnTo>
                  <a:pt x="1109" y="0"/>
                </a:lnTo>
                <a:lnTo>
                  <a:pt x="1109" y="6"/>
                </a:lnTo>
                <a:lnTo>
                  <a:pt x="1086" y="6"/>
                </a:lnTo>
                <a:lnTo>
                  <a:pt x="1086" y="0"/>
                </a:lnTo>
                <a:close/>
                <a:moveTo>
                  <a:pt x="1126" y="0"/>
                </a:moveTo>
                <a:lnTo>
                  <a:pt x="1149" y="0"/>
                </a:lnTo>
                <a:lnTo>
                  <a:pt x="1149" y="6"/>
                </a:lnTo>
                <a:lnTo>
                  <a:pt x="1126" y="6"/>
                </a:lnTo>
                <a:lnTo>
                  <a:pt x="1126" y="0"/>
                </a:lnTo>
                <a:close/>
                <a:moveTo>
                  <a:pt x="1166" y="0"/>
                </a:moveTo>
                <a:lnTo>
                  <a:pt x="1189" y="0"/>
                </a:lnTo>
                <a:lnTo>
                  <a:pt x="1189" y="6"/>
                </a:lnTo>
                <a:lnTo>
                  <a:pt x="1166" y="6"/>
                </a:lnTo>
                <a:lnTo>
                  <a:pt x="1166" y="0"/>
                </a:lnTo>
                <a:close/>
                <a:moveTo>
                  <a:pt x="1206" y="0"/>
                </a:moveTo>
                <a:lnTo>
                  <a:pt x="1229" y="0"/>
                </a:lnTo>
                <a:lnTo>
                  <a:pt x="1229" y="6"/>
                </a:lnTo>
                <a:lnTo>
                  <a:pt x="1206" y="6"/>
                </a:lnTo>
                <a:lnTo>
                  <a:pt x="1206" y="0"/>
                </a:lnTo>
                <a:close/>
                <a:moveTo>
                  <a:pt x="1247" y="0"/>
                </a:moveTo>
                <a:lnTo>
                  <a:pt x="1270" y="0"/>
                </a:lnTo>
                <a:lnTo>
                  <a:pt x="1270" y="6"/>
                </a:lnTo>
                <a:lnTo>
                  <a:pt x="1247" y="6"/>
                </a:lnTo>
                <a:lnTo>
                  <a:pt x="1247" y="0"/>
                </a:lnTo>
                <a:close/>
                <a:moveTo>
                  <a:pt x="1287" y="0"/>
                </a:moveTo>
                <a:lnTo>
                  <a:pt x="1310" y="0"/>
                </a:lnTo>
                <a:lnTo>
                  <a:pt x="1310" y="6"/>
                </a:lnTo>
                <a:lnTo>
                  <a:pt x="1287" y="6"/>
                </a:lnTo>
                <a:lnTo>
                  <a:pt x="1287" y="0"/>
                </a:lnTo>
                <a:close/>
                <a:moveTo>
                  <a:pt x="1327" y="0"/>
                </a:moveTo>
                <a:lnTo>
                  <a:pt x="1350" y="0"/>
                </a:lnTo>
                <a:lnTo>
                  <a:pt x="1350" y="6"/>
                </a:lnTo>
                <a:lnTo>
                  <a:pt x="1327" y="6"/>
                </a:lnTo>
                <a:lnTo>
                  <a:pt x="1327" y="0"/>
                </a:lnTo>
                <a:close/>
                <a:moveTo>
                  <a:pt x="1367" y="0"/>
                </a:moveTo>
                <a:lnTo>
                  <a:pt x="1390" y="0"/>
                </a:lnTo>
                <a:lnTo>
                  <a:pt x="1390" y="6"/>
                </a:lnTo>
                <a:lnTo>
                  <a:pt x="1367" y="6"/>
                </a:lnTo>
                <a:lnTo>
                  <a:pt x="1367" y="0"/>
                </a:lnTo>
                <a:close/>
                <a:moveTo>
                  <a:pt x="1408" y="0"/>
                </a:moveTo>
                <a:lnTo>
                  <a:pt x="1431" y="0"/>
                </a:lnTo>
                <a:lnTo>
                  <a:pt x="1431" y="6"/>
                </a:lnTo>
                <a:lnTo>
                  <a:pt x="1408" y="6"/>
                </a:lnTo>
                <a:lnTo>
                  <a:pt x="1408" y="0"/>
                </a:lnTo>
                <a:close/>
                <a:moveTo>
                  <a:pt x="1448" y="0"/>
                </a:moveTo>
                <a:lnTo>
                  <a:pt x="1471" y="0"/>
                </a:lnTo>
                <a:lnTo>
                  <a:pt x="1471" y="6"/>
                </a:lnTo>
                <a:lnTo>
                  <a:pt x="1448" y="6"/>
                </a:lnTo>
                <a:lnTo>
                  <a:pt x="1448" y="0"/>
                </a:lnTo>
                <a:close/>
                <a:moveTo>
                  <a:pt x="1488" y="0"/>
                </a:moveTo>
                <a:lnTo>
                  <a:pt x="1511" y="0"/>
                </a:lnTo>
                <a:lnTo>
                  <a:pt x="1511" y="6"/>
                </a:lnTo>
                <a:lnTo>
                  <a:pt x="1488" y="6"/>
                </a:lnTo>
                <a:lnTo>
                  <a:pt x="1488" y="0"/>
                </a:lnTo>
                <a:close/>
                <a:moveTo>
                  <a:pt x="1528" y="0"/>
                </a:moveTo>
                <a:lnTo>
                  <a:pt x="1551" y="0"/>
                </a:lnTo>
                <a:lnTo>
                  <a:pt x="1551" y="6"/>
                </a:lnTo>
                <a:lnTo>
                  <a:pt x="1528" y="6"/>
                </a:lnTo>
                <a:lnTo>
                  <a:pt x="1528" y="0"/>
                </a:lnTo>
                <a:close/>
                <a:moveTo>
                  <a:pt x="1569" y="0"/>
                </a:moveTo>
                <a:lnTo>
                  <a:pt x="1592" y="0"/>
                </a:lnTo>
                <a:lnTo>
                  <a:pt x="1592" y="6"/>
                </a:lnTo>
                <a:lnTo>
                  <a:pt x="1569" y="6"/>
                </a:lnTo>
                <a:lnTo>
                  <a:pt x="1569" y="0"/>
                </a:lnTo>
                <a:close/>
                <a:moveTo>
                  <a:pt x="1609" y="0"/>
                </a:moveTo>
                <a:lnTo>
                  <a:pt x="1632" y="0"/>
                </a:lnTo>
                <a:lnTo>
                  <a:pt x="1632" y="6"/>
                </a:lnTo>
                <a:lnTo>
                  <a:pt x="1609" y="6"/>
                </a:lnTo>
                <a:lnTo>
                  <a:pt x="1609" y="0"/>
                </a:lnTo>
                <a:close/>
                <a:moveTo>
                  <a:pt x="1649" y="0"/>
                </a:moveTo>
                <a:lnTo>
                  <a:pt x="1672" y="0"/>
                </a:lnTo>
                <a:lnTo>
                  <a:pt x="1672" y="6"/>
                </a:lnTo>
                <a:lnTo>
                  <a:pt x="1649" y="6"/>
                </a:lnTo>
                <a:lnTo>
                  <a:pt x="1649" y="0"/>
                </a:lnTo>
                <a:close/>
                <a:moveTo>
                  <a:pt x="1689" y="0"/>
                </a:moveTo>
                <a:lnTo>
                  <a:pt x="1712" y="0"/>
                </a:lnTo>
                <a:lnTo>
                  <a:pt x="1712" y="6"/>
                </a:lnTo>
                <a:lnTo>
                  <a:pt x="1689" y="6"/>
                </a:lnTo>
                <a:lnTo>
                  <a:pt x="1689" y="0"/>
                </a:lnTo>
                <a:close/>
                <a:moveTo>
                  <a:pt x="1729" y="0"/>
                </a:moveTo>
                <a:lnTo>
                  <a:pt x="1752" y="0"/>
                </a:lnTo>
                <a:lnTo>
                  <a:pt x="1752" y="6"/>
                </a:lnTo>
                <a:lnTo>
                  <a:pt x="1729" y="6"/>
                </a:lnTo>
                <a:lnTo>
                  <a:pt x="1729" y="0"/>
                </a:lnTo>
                <a:close/>
                <a:moveTo>
                  <a:pt x="1770" y="0"/>
                </a:moveTo>
                <a:lnTo>
                  <a:pt x="1793" y="0"/>
                </a:lnTo>
                <a:lnTo>
                  <a:pt x="1793" y="6"/>
                </a:lnTo>
                <a:lnTo>
                  <a:pt x="1770" y="6"/>
                </a:lnTo>
                <a:lnTo>
                  <a:pt x="1770" y="0"/>
                </a:lnTo>
                <a:close/>
                <a:moveTo>
                  <a:pt x="1810" y="0"/>
                </a:moveTo>
                <a:lnTo>
                  <a:pt x="1833" y="0"/>
                </a:lnTo>
                <a:lnTo>
                  <a:pt x="1833" y="6"/>
                </a:lnTo>
                <a:lnTo>
                  <a:pt x="1810" y="6"/>
                </a:lnTo>
                <a:lnTo>
                  <a:pt x="1810" y="0"/>
                </a:lnTo>
                <a:close/>
                <a:moveTo>
                  <a:pt x="1850" y="0"/>
                </a:moveTo>
                <a:lnTo>
                  <a:pt x="1873" y="0"/>
                </a:lnTo>
                <a:lnTo>
                  <a:pt x="1873" y="6"/>
                </a:lnTo>
                <a:lnTo>
                  <a:pt x="1850" y="6"/>
                </a:lnTo>
                <a:lnTo>
                  <a:pt x="1850" y="0"/>
                </a:lnTo>
                <a:close/>
                <a:moveTo>
                  <a:pt x="1890" y="0"/>
                </a:moveTo>
                <a:lnTo>
                  <a:pt x="1913" y="0"/>
                </a:lnTo>
                <a:lnTo>
                  <a:pt x="1913" y="6"/>
                </a:lnTo>
                <a:lnTo>
                  <a:pt x="1890" y="6"/>
                </a:lnTo>
                <a:lnTo>
                  <a:pt x="1890" y="0"/>
                </a:lnTo>
                <a:close/>
                <a:moveTo>
                  <a:pt x="1931" y="0"/>
                </a:moveTo>
                <a:lnTo>
                  <a:pt x="1954" y="0"/>
                </a:lnTo>
                <a:lnTo>
                  <a:pt x="1954" y="6"/>
                </a:lnTo>
                <a:lnTo>
                  <a:pt x="1931" y="6"/>
                </a:lnTo>
                <a:lnTo>
                  <a:pt x="1931" y="0"/>
                </a:lnTo>
                <a:close/>
                <a:moveTo>
                  <a:pt x="1971" y="0"/>
                </a:moveTo>
                <a:lnTo>
                  <a:pt x="1994" y="0"/>
                </a:lnTo>
                <a:lnTo>
                  <a:pt x="1994" y="6"/>
                </a:lnTo>
                <a:lnTo>
                  <a:pt x="1971" y="6"/>
                </a:lnTo>
                <a:lnTo>
                  <a:pt x="1971" y="0"/>
                </a:lnTo>
                <a:close/>
                <a:moveTo>
                  <a:pt x="2011" y="0"/>
                </a:moveTo>
                <a:lnTo>
                  <a:pt x="2034" y="0"/>
                </a:lnTo>
                <a:lnTo>
                  <a:pt x="2034" y="6"/>
                </a:lnTo>
                <a:lnTo>
                  <a:pt x="2011" y="6"/>
                </a:lnTo>
                <a:lnTo>
                  <a:pt x="2011" y="0"/>
                </a:lnTo>
                <a:close/>
                <a:moveTo>
                  <a:pt x="2051" y="0"/>
                </a:moveTo>
                <a:lnTo>
                  <a:pt x="2074" y="0"/>
                </a:lnTo>
                <a:lnTo>
                  <a:pt x="2074" y="6"/>
                </a:lnTo>
                <a:lnTo>
                  <a:pt x="2051" y="6"/>
                </a:lnTo>
                <a:lnTo>
                  <a:pt x="2051" y="0"/>
                </a:lnTo>
                <a:close/>
                <a:moveTo>
                  <a:pt x="2092" y="0"/>
                </a:moveTo>
                <a:lnTo>
                  <a:pt x="2114" y="0"/>
                </a:lnTo>
                <a:lnTo>
                  <a:pt x="2114" y="6"/>
                </a:lnTo>
                <a:lnTo>
                  <a:pt x="2092" y="6"/>
                </a:lnTo>
                <a:lnTo>
                  <a:pt x="2092" y="0"/>
                </a:lnTo>
                <a:close/>
                <a:moveTo>
                  <a:pt x="2132" y="0"/>
                </a:moveTo>
                <a:lnTo>
                  <a:pt x="2155" y="0"/>
                </a:lnTo>
                <a:lnTo>
                  <a:pt x="2155" y="6"/>
                </a:lnTo>
                <a:lnTo>
                  <a:pt x="2132" y="6"/>
                </a:lnTo>
                <a:lnTo>
                  <a:pt x="2132" y="0"/>
                </a:lnTo>
                <a:close/>
                <a:moveTo>
                  <a:pt x="2172" y="0"/>
                </a:moveTo>
                <a:lnTo>
                  <a:pt x="2195" y="0"/>
                </a:lnTo>
                <a:lnTo>
                  <a:pt x="2195" y="6"/>
                </a:lnTo>
                <a:lnTo>
                  <a:pt x="2172" y="6"/>
                </a:lnTo>
                <a:lnTo>
                  <a:pt x="2172" y="0"/>
                </a:lnTo>
                <a:close/>
                <a:moveTo>
                  <a:pt x="2212" y="0"/>
                </a:moveTo>
                <a:lnTo>
                  <a:pt x="2235" y="0"/>
                </a:lnTo>
                <a:lnTo>
                  <a:pt x="2235" y="6"/>
                </a:lnTo>
                <a:lnTo>
                  <a:pt x="2212" y="6"/>
                </a:lnTo>
                <a:lnTo>
                  <a:pt x="2212" y="0"/>
                </a:lnTo>
                <a:close/>
                <a:moveTo>
                  <a:pt x="2252" y="0"/>
                </a:moveTo>
                <a:lnTo>
                  <a:pt x="2275" y="0"/>
                </a:lnTo>
                <a:lnTo>
                  <a:pt x="2275" y="6"/>
                </a:lnTo>
                <a:lnTo>
                  <a:pt x="2252" y="6"/>
                </a:lnTo>
                <a:lnTo>
                  <a:pt x="2252" y="0"/>
                </a:lnTo>
                <a:close/>
                <a:moveTo>
                  <a:pt x="2293" y="0"/>
                </a:moveTo>
                <a:lnTo>
                  <a:pt x="2316" y="0"/>
                </a:lnTo>
                <a:lnTo>
                  <a:pt x="2316" y="6"/>
                </a:lnTo>
                <a:lnTo>
                  <a:pt x="2293" y="6"/>
                </a:lnTo>
                <a:lnTo>
                  <a:pt x="2293" y="0"/>
                </a:lnTo>
                <a:close/>
                <a:moveTo>
                  <a:pt x="2333" y="0"/>
                </a:moveTo>
                <a:lnTo>
                  <a:pt x="2356" y="0"/>
                </a:lnTo>
                <a:lnTo>
                  <a:pt x="2356" y="6"/>
                </a:lnTo>
                <a:lnTo>
                  <a:pt x="2333" y="6"/>
                </a:lnTo>
                <a:lnTo>
                  <a:pt x="2333" y="0"/>
                </a:lnTo>
                <a:close/>
                <a:moveTo>
                  <a:pt x="2373" y="0"/>
                </a:moveTo>
                <a:lnTo>
                  <a:pt x="2396" y="0"/>
                </a:lnTo>
                <a:lnTo>
                  <a:pt x="2396" y="6"/>
                </a:lnTo>
                <a:lnTo>
                  <a:pt x="2373" y="6"/>
                </a:lnTo>
                <a:lnTo>
                  <a:pt x="2373" y="0"/>
                </a:lnTo>
                <a:close/>
                <a:moveTo>
                  <a:pt x="2413" y="0"/>
                </a:moveTo>
                <a:lnTo>
                  <a:pt x="2436" y="0"/>
                </a:lnTo>
                <a:lnTo>
                  <a:pt x="2436" y="6"/>
                </a:lnTo>
                <a:lnTo>
                  <a:pt x="2413" y="6"/>
                </a:lnTo>
                <a:lnTo>
                  <a:pt x="2413" y="0"/>
                </a:lnTo>
                <a:close/>
                <a:moveTo>
                  <a:pt x="2454" y="0"/>
                </a:moveTo>
                <a:lnTo>
                  <a:pt x="2477" y="0"/>
                </a:lnTo>
                <a:lnTo>
                  <a:pt x="2477" y="6"/>
                </a:lnTo>
                <a:lnTo>
                  <a:pt x="2454" y="6"/>
                </a:lnTo>
                <a:lnTo>
                  <a:pt x="2454" y="0"/>
                </a:lnTo>
                <a:close/>
                <a:moveTo>
                  <a:pt x="2494" y="0"/>
                </a:moveTo>
                <a:lnTo>
                  <a:pt x="2517" y="0"/>
                </a:lnTo>
                <a:lnTo>
                  <a:pt x="2517" y="6"/>
                </a:lnTo>
                <a:lnTo>
                  <a:pt x="2494" y="6"/>
                </a:lnTo>
                <a:lnTo>
                  <a:pt x="2494" y="0"/>
                </a:lnTo>
                <a:close/>
                <a:moveTo>
                  <a:pt x="2534" y="0"/>
                </a:moveTo>
                <a:lnTo>
                  <a:pt x="2557" y="0"/>
                </a:lnTo>
                <a:lnTo>
                  <a:pt x="2557" y="6"/>
                </a:lnTo>
                <a:lnTo>
                  <a:pt x="2534" y="6"/>
                </a:lnTo>
                <a:lnTo>
                  <a:pt x="2534" y="0"/>
                </a:lnTo>
                <a:close/>
                <a:moveTo>
                  <a:pt x="2574" y="0"/>
                </a:moveTo>
                <a:lnTo>
                  <a:pt x="2597" y="0"/>
                </a:lnTo>
                <a:lnTo>
                  <a:pt x="2597" y="6"/>
                </a:lnTo>
                <a:lnTo>
                  <a:pt x="2574" y="6"/>
                </a:lnTo>
                <a:lnTo>
                  <a:pt x="2574" y="0"/>
                </a:lnTo>
                <a:close/>
                <a:moveTo>
                  <a:pt x="2614" y="0"/>
                </a:moveTo>
                <a:lnTo>
                  <a:pt x="2637" y="0"/>
                </a:lnTo>
                <a:lnTo>
                  <a:pt x="2637" y="6"/>
                </a:lnTo>
                <a:lnTo>
                  <a:pt x="2614" y="6"/>
                </a:lnTo>
                <a:lnTo>
                  <a:pt x="2614" y="0"/>
                </a:lnTo>
                <a:close/>
                <a:moveTo>
                  <a:pt x="2655" y="0"/>
                </a:moveTo>
                <a:lnTo>
                  <a:pt x="2678" y="0"/>
                </a:lnTo>
                <a:lnTo>
                  <a:pt x="2678" y="6"/>
                </a:lnTo>
                <a:lnTo>
                  <a:pt x="2655" y="6"/>
                </a:lnTo>
                <a:lnTo>
                  <a:pt x="2655" y="0"/>
                </a:lnTo>
                <a:close/>
                <a:moveTo>
                  <a:pt x="2695" y="0"/>
                </a:moveTo>
                <a:lnTo>
                  <a:pt x="2715" y="0"/>
                </a:lnTo>
                <a:lnTo>
                  <a:pt x="2715" y="6"/>
                </a:lnTo>
                <a:lnTo>
                  <a:pt x="2695" y="6"/>
                </a:lnTo>
                <a:lnTo>
                  <a:pt x="2695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3876675" y="2011363"/>
            <a:ext cx="4319588" cy="3308350"/>
          </a:xfrm>
          <a:custGeom>
            <a:avLst/>
            <a:gdLst>
              <a:gd name="T0" fmla="*/ 0 w 22728"/>
              <a:gd name="T1" fmla="*/ 4555 h 17432"/>
              <a:gd name="T2" fmla="*/ 4561 w 22728"/>
              <a:gd name="T3" fmla="*/ 0 h 17432"/>
              <a:gd name="T4" fmla="*/ 4315027 w 22728"/>
              <a:gd name="T5" fmla="*/ 0 h 17432"/>
              <a:gd name="T6" fmla="*/ 4319588 w 22728"/>
              <a:gd name="T7" fmla="*/ 4555 h 17432"/>
              <a:gd name="T8" fmla="*/ 4319588 w 22728"/>
              <a:gd name="T9" fmla="*/ 3303795 h 17432"/>
              <a:gd name="T10" fmla="*/ 4315027 w 22728"/>
              <a:gd name="T11" fmla="*/ 3308350 h 17432"/>
              <a:gd name="T12" fmla="*/ 4561 w 22728"/>
              <a:gd name="T13" fmla="*/ 3308350 h 17432"/>
              <a:gd name="T14" fmla="*/ 0 w 22728"/>
              <a:gd name="T15" fmla="*/ 3303795 h 17432"/>
              <a:gd name="T16" fmla="*/ 0 w 22728"/>
              <a:gd name="T17" fmla="*/ 4555 h 17432"/>
              <a:gd name="T18" fmla="*/ 9123 w 22728"/>
              <a:gd name="T19" fmla="*/ 3303795 h 17432"/>
              <a:gd name="T20" fmla="*/ 4561 w 22728"/>
              <a:gd name="T21" fmla="*/ 3299240 h 17432"/>
              <a:gd name="T22" fmla="*/ 4315027 w 22728"/>
              <a:gd name="T23" fmla="*/ 3299240 h 17432"/>
              <a:gd name="T24" fmla="*/ 4310465 w 22728"/>
              <a:gd name="T25" fmla="*/ 3303795 h 17432"/>
              <a:gd name="T26" fmla="*/ 4310465 w 22728"/>
              <a:gd name="T27" fmla="*/ 4555 h 17432"/>
              <a:gd name="T28" fmla="*/ 4315027 w 22728"/>
              <a:gd name="T29" fmla="*/ 9110 h 17432"/>
              <a:gd name="T30" fmla="*/ 4561 w 22728"/>
              <a:gd name="T31" fmla="*/ 9110 h 17432"/>
              <a:gd name="T32" fmla="*/ 9123 w 22728"/>
              <a:gd name="T33" fmla="*/ 4555 h 17432"/>
              <a:gd name="T34" fmla="*/ 9123 w 22728"/>
              <a:gd name="T35" fmla="*/ 3303795 h 17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2728" h="17432">
                <a:moveTo>
                  <a:pt x="0" y="24"/>
                </a:moveTo>
                <a:cubicBezTo>
                  <a:pt x="0" y="11"/>
                  <a:pt x="11" y="0"/>
                  <a:pt x="24" y="0"/>
                </a:cubicBezTo>
                <a:lnTo>
                  <a:pt x="22704" y="0"/>
                </a:lnTo>
                <a:cubicBezTo>
                  <a:pt x="22718" y="0"/>
                  <a:pt x="22728" y="11"/>
                  <a:pt x="22728" y="24"/>
                </a:cubicBezTo>
                <a:lnTo>
                  <a:pt x="22728" y="17408"/>
                </a:lnTo>
                <a:cubicBezTo>
                  <a:pt x="22728" y="17422"/>
                  <a:pt x="22718" y="17432"/>
                  <a:pt x="22704" y="17432"/>
                </a:cubicBezTo>
                <a:lnTo>
                  <a:pt x="24" y="17432"/>
                </a:lnTo>
                <a:cubicBezTo>
                  <a:pt x="11" y="17432"/>
                  <a:pt x="0" y="17422"/>
                  <a:pt x="0" y="17408"/>
                </a:cubicBezTo>
                <a:lnTo>
                  <a:pt x="0" y="24"/>
                </a:lnTo>
                <a:close/>
                <a:moveTo>
                  <a:pt x="48" y="17408"/>
                </a:moveTo>
                <a:lnTo>
                  <a:pt x="24" y="17384"/>
                </a:lnTo>
                <a:lnTo>
                  <a:pt x="22704" y="17384"/>
                </a:lnTo>
                <a:lnTo>
                  <a:pt x="22680" y="17408"/>
                </a:lnTo>
                <a:lnTo>
                  <a:pt x="22680" y="24"/>
                </a:lnTo>
                <a:lnTo>
                  <a:pt x="22704" y="48"/>
                </a:lnTo>
                <a:lnTo>
                  <a:pt x="24" y="48"/>
                </a:lnTo>
                <a:lnTo>
                  <a:pt x="48" y="24"/>
                </a:lnTo>
                <a:lnTo>
                  <a:pt x="48" y="17408"/>
                </a:lnTo>
                <a:close/>
              </a:path>
            </a:pathLst>
          </a:custGeom>
          <a:solidFill>
            <a:srgbClr val="BFBFBF"/>
          </a:solidFill>
          <a:ln w="1" cap="flat">
            <a:solidFill>
              <a:srgbClr val="BFBFB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168901" y="2941638"/>
            <a:ext cx="1724025" cy="2379662"/>
          </a:xfrm>
          <a:prstGeom prst="rect">
            <a:avLst/>
          </a:prstGeom>
          <a:solidFill>
            <a:srgbClr val="8600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68901" y="2540000"/>
            <a:ext cx="1724025" cy="401638"/>
          </a:xfrm>
          <a:prstGeom prst="rect">
            <a:avLst/>
          </a:prstGeom>
          <a:pattFill prst="wdUp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25400">
            <a:solidFill>
              <a:srgbClr val="000000"/>
            </a:solidFill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168901" y="2274888"/>
            <a:ext cx="1724025" cy="265112"/>
          </a:xfrm>
          <a:prstGeom prst="rect">
            <a:avLst/>
          </a:prstGeom>
          <a:solidFill>
            <a:srgbClr val="FF9900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76675" y="2016126"/>
            <a:ext cx="7938" cy="3298825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" name="Freeform 15"/>
          <p:cNvSpPr>
            <a:spLocks noEditPoints="1"/>
          </p:cNvSpPr>
          <p:nvPr/>
        </p:nvSpPr>
        <p:spPr bwMode="auto">
          <a:xfrm>
            <a:off x="3805238" y="2011363"/>
            <a:ext cx="76200" cy="3308350"/>
          </a:xfrm>
          <a:custGeom>
            <a:avLst/>
            <a:gdLst>
              <a:gd name="T0" fmla="*/ 0 w 48"/>
              <a:gd name="T1" fmla="*/ 3298825 h 2084"/>
              <a:gd name="T2" fmla="*/ 76200 w 48"/>
              <a:gd name="T3" fmla="*/ 3298825 h 2084"/>
              <a:gd name="T4" fmla="*/ 76200 w 48"/>
              <a:gd name="T5" fmla="*/ 3308350 h 2084"/>
              <a:gd name="T6" fmla="*/ 0 w 48"/>
              <a:gd name="T7" fmla="*/ 3308350 h 2084"/>
              <a:gd name="T8" fmla="*/ 0 w 48"/>
              <a:gd name="T9" fmla="*/ 3298825 h 2084"/>
              <a:gd name="T10" fmla="*/ 0 w 48"/>
              <a:gd name="T11" fmla="*/ 2749550 h 2084"/>
              <a:gd name="T12" fmla="*/ 76200 w 48"/>
              <a:gd name="T13" fmla="*/ 2749550 h 2084"/>
              <a:gd name="T14" fmla="*/ 76200 w 48"/>
              <a:gd name="T15" fmla="*/ 2759075 h 2084"/>
              <a:gd name="T16" fmla="*/ 0 w 48"/>
              <a:gd name="T17" fmla="*/ 2759075 h 2084"/>
              <a:gd name="T18" fmla="*/ 0 w 48"/>
              <a:gd name="T19" fmla="*/ 2749550 h 2084"/>
              <a:gd name="T20" fmla="*/ 0 w 48"/>
              <a:gd name="T21" fmla="*/ 2200275 h 2084"/>
              <a:gd name="T22" fmla="*/ 76200 w 48"/>
              <a:gd name="T23" fmla="*/ 2200275 h 2084"/>
              <a:gd name="T24" fmla="*/ 76200 w 48"/>
              <a:gd name="T25" fmla="*/ 2209800 h 2084"/>
              <a:gd name="T26" fmla="*/ 0 w 48"/>
              <a:gd name="T27" fmla="*/ 2209800 h 2084"/>
              <a:gd name="T28" fmla="*/ 0 w 48"/>
              <a:gd name="T29" fmla="*/ 2200275 h 2084"/>
              <a:gd name="T30" fmla="*/ 0 w 48"/>
              <a:gd name="T31" fmla="*/ 1651000 h 2084"/>
              <a:gd name="T32" fmla="*/ 76200 w 48"/>
              <a:gd name="T33" fmla="*/ 1651000 h 2084"/>
              <a:gd name="T34" fmla="*/ 76200 w 48"/>
              <a:gd name="T35" fmla="*/ 1660525 h 2084"/>
              <a:gd name="T36" fmla="*/ 0 w 48"/>
              <a:gd name="T37" fmla="*/ 1660525 h 2084"/>
              <a:gd name="T38" fmla="*/ 0 w 48"/>
              <a:gd name="T39" fmla="*/ 1651000 h 2084"/>
              <a:gd name="T40" fmla="*/ 0 w 48"/>
              <a:gd name="T41" fmla="*/ 1100138 h 2084"/>
              <a:gd name="T42" fmla="*/ 76200 w 48"/>
              <a:gd name="T43" fmla="*/ 1100138 h 2084"/>
              <a:gd name="T44" fmla="*/ 76200 w 48"/>
              <a:gd name="T45" fmla="*/ 1109663 h 2084"/>
              <a:gd name="T46" fmla="*/ 0 w 48"/>
              <a:gd name="T47" fmla="*/ 1109663 h 2084"/>
              <a:gd name="T48" fmla="*/ 0 w 48"/>
              <a:gd name="T49" fmla="*/ 1100138 h 2084"/>
              <a:gd name="T50" fmla="*/ 0 w 48"/>
              <a:gd name="T51" fmla="*/ 550863 h 2084"/>
              <a:gd name="T52" fmla="*/ 76200 w 48"/>
              <a:gd name="T53" fmla="*/ 550863 h 2084"/>
              <a:gd name="T54" fmla="*/ 76200 w 48"/>
              <a:gd name="T55" fmla="*/ 558800 h 2084"/>
              <a:gd name="T56" fmla="*/ 0 w 48"/>
              <a:gd name="T57" fmla="*/ 558800 h 2084"/>
              <a:gd name="T58" fmla="*/ 0 w 48"/>
              <a:gd name="T59" fmla="*/ 550863 h 2084"/>
              <a:gd name="T60" fmla="*/ 0 w 48"/>
              <a:gd name="T61" fmla="*/ 0 h 2084"/>
              <a:gd name="T62" fmla="*/ 76200 w 48"/>
              <a:gd name="T63" fmla="*/ 0 h 2084"/>
              <a:gd name="T64" fmla="*/ 76200 w 48"/>
              <a:gd name="T65" fmla="*/ 9525 h 2084"/>
              <a:gd name="T66" fmla="*/ 0 w 48"/>
              <a:gd name="T67" fmla="*/ 9525 h 2084"/>
              <a:gd name="T68" fmla="*/ 0 w 48"/>
              <a:gd name="T69" fmla="*/ 0 h 208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48" h="2084">
                <a:moveTo>
                  <a:pt x="0" y="2078"/>
                </a:moveTo>
                <a:lnTo>
                  <a:pt x="48" y="2078"/>
                </a:lnTo>
                <a:lnTo>
                  <a:pt x="48" y="2084"/>
                </a:lnTo>
                <a:lnTo>
                  <a:pt x="0" y="2084"/>
                </a:lnTo>
                <a:lnTo>
                  <a:pt x="0" y="2078"/>
                </a:lnTo>
                <a:close/>
                <a:moveTo>
                  <a:pt x="0" y="1732"/>
                </a:moveTo>
                <a:lnTo>
                  <a:pt x="48" y="1732"/>
                </a:lnTo>
                <a:lnTo>
                  <a:pt x="48" y="1738"/>
                </a:lnTo>
                <a:lnTo>
                  <a:pt x="0" y="1738"/>
                </a:lnTo>
                <a:lnTo>
                  <a:pt x="0" y="1732"/>
                </a:lnTo>
                <a:close/>
                <a:moveTo>
                  <a:pt x="0" y="1386"/>
                </a:moveTo>
                <a:lnTo>
                  <a:pt x="48" y="1386"/>
                </a:lnTo>
                <a:lnTo>
                  <a:pt x="48" y="1392"/>
                </a:lnTo>
                <a:lnTo>
                  <a:pt x="0" y="1392"/>
                </a:lnTo>
                <a:lnTo>
                  <a:pt x="0" y="1386"/>
                </a:lnTo>
                <a:close/>
                <a:moveTo>
                  <a:pt x="0" y="1040"/>
                </a:moveTo>
                <a:lnTo>
                  <a:pt x="48" y="1040"/>
                </a:lnTo>
                <a:lnTo>
                  <a:pt x="48" y="1046"/>
                </a:lnTo>
                <a:lnTo>
                  <a:pt x="0" y="1046"/>
                </a:lnTo>
                <a:lnTo>
                  <a:pt x="0" y="1040"/>
                </a:lnTo>
                <a:close/>
                <a:moveTo>
                  <a:pt x="0" y="693"/>
                </a:moveTo>
                <a:lnTo>
                  <a:pt x="48" y="693"/>
                </a:lnTo>
                <a:lnTo>
                  <a:pt x="48" y="699"/>
                </a:lnTo>
                <a:lnTo>
                  <a:pt x="0" y="699"/>
                </a:lnTo>
                <a:lnTo>
                  <a:pt x="0" y="693"/>
                </a:lnTo>
                <a:close/>
                <a:moveTo>
                  <a:pt x="0" y="347"/>
                </a:moveTo>
                <a:lnTo>
                  <a:pt x="48" y="347"/>
                </a:lnTo>
                <a:lnTo>
                  <a:pt x="48" y="352"/>
                </a:lnTo>
                <a:lnTo>
                  <a:pt x="0" y="352"/>
                </a:lnTo>
                <a:lnTo>
                  <a:pt x="0" y="347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881438" y="5310189"/>
            <a:ext cx="4310062" cy="9525"/>
          </a:xfrm>
          <a:prstGeom prst="rect">
            <a:avLst/>
          </a:prstGeom>
          <a:solidFill>
            <a:srgbClr val="86888F"/>
          </a:solidFill>
          <a:ln w="1">
            <a:solidFill>
              <a:srgbClr val="86888F"/>
            </a:solidFill>
            <a:bevel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3876675" y="5314951"/>
            <a:ext cx="4319588" cy="73025"/>
          </a:xfrm>
          <a:custGeom>
            <a:avLst/>
            <a:gdLst>
              <a:gd name="T0" fmla="*/ 7938 w 2721"/>
              <a:gd name="T1" fmla="*/ 0 h 46"/>
              <a:gd name="T2" fmla="*/ 7938 w 2721"/>
              <a:gd name="T3" fmla="*/ 73025 h 46"/>
              <a:gd name="T4" fmla="*/ 0 w 2721"/>
              <a:gd name="T5" fmla="*/ 73025 h 46"/>
              <a:gd name="T6" fmla="*/ 0 w 2721"/>
              <a:gd name="T7" fmla="*/ 0 h 46"/>
              <a:gd name="T8" fmla="*/ 7938 w 2721"/>
              <a:gd name="T9" fmla="*/ 0 h 46"/>
              <a:gd name="T10" fmla="*/ 4319588 w 2721"/>
              <a:gd name="T11" fmla="*/ 0 h 46"/>
              <a:gd name="T12" fmla="*/ 4319588 w 2721"/>
              <a:gd name="T13" fmla="*/ 73025 h 46"/>
              <a:gd name="T14" fmla="*/ 4310063 w 2721"/>
              <a:gd name="T15" fmla="*/ 73025 h 46"/>
              <a:gd name="T16" fmla="*/ 4310063 w 2721"/>
              <a:gd name="T17" fmla="*/ 0 h 46"/>
              <a:gd name="T18" fmla="*/ 4319588 w 2721"/>
              <a:gd name="T19" fmla="*/ 0 h 4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21" h="46">
                <a:moveTo>
                  <a:pt x="5" y="0"/>
                </a:moveTo>
                <a:lnTo>
                  <a:pt x="5" y="46"/>
                </a:lnTo>
                <a:lnTo>
                  <a:pt x="0" y="46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2721" y="0"/>
                </a:moveTo>
                <a:lnTo>
                  <a:pt x="2721" y="46"/>
                </a:lnTo>
                <a:lnTo>
                  <a:pt x="2715" y="46"/>
                </a:lnTo>
                <a:lnTo>
                  <a:pt x="2715" y="0"/>
                </a:lnTo>
                <a:lnTo>
                  <a:pt x="2721" y="0"/>
                </a:lnTo>
                <a:close/>
              </a:path>
            </a:pathLst>
          </a:custGeom>
          <a:solidFill>
            <a:srgbClr val="86888F"/>
          </a:solidFill>
          <a:ln w="1" cap="flat">
            <a:solidFill>
              <a:srgbClr val="86888F"/>
            </a:solidFill>
            <a:prstDash val="solid"/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3522663" y="5162551"/>
            <a:ext cx="142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0</a:t>
            </a:r>
            <a:endParaRPr lang="en-US" alt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382964" y="461327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20</a:t>
            </a:r>
            <a:endParaRPr lang="en-US" alt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3382964" y="4062414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40</a:t>
            </a:r>
            <a:endParaRPr lang="en-US" alt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382964" y="3511551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60</a:t>
            </a:r>
            <a:endParaRPr lang="en-US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82964" y="2962276"/>
            <a:ext cx="28533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80</a:t>
            </a:r>
            <a:endParaRPr lang="en-US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241675" y="2413001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100</a:t>
            </a:r>
            <a:endParaRPr lang="en-US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241675" y="1863726"/>
            <a:ext cx="4280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2040"/>
                </a:solidFill>
              </a:rPr>
              <a:t>120</a:t>
            </a:r>
            <a:endParaRPr lang="en-US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411664" y="5457825"/>
            <a:ext cx="32777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900" b="1">
                <a:solidFill>
                  <a:srgbClr val="002040"/>
                </a:solidFill>
              </a:rPr>
              <a:t>AVG-Highly Cache Sensitive</a:t>
            </a:r>
            <a:endParaRPr lang="en-US" alt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 rot="-5400000">
            <a:off x="2223294" y="3498057"/>
            <a:ext cx="17589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2040"/>
                </a:solidFill>
              </a:rPr>
              <a:t>(Hits/Miss) PKI</a:t>
            </a:r>
            <a:endParaRPr lang="en-US" altLang="en-US"/>
          </a:p>
        </p:txBody>
      </p:sp>
      <p:sp>
        <p:nvSpPr>
          <p:cNvPr id="1024" name="Rectangle 31"/>
          <p:cNvSpPr>
            <a:spLocks noChangeArrowheads="1"/>
          </p:cNvSpPr>
          <p:nvPr/>
        </p:nvSpPr>
        <p:spPr bwMode="auto">
          <a:xfrm>
            <a:off x="6989763" y="2219326"/>
            <a:ext cx="2792412" cy="2778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040"/>
                </a:solidFill>
              </a:rPr>
              <a:t>Misses PKI</a:t>
            </a:r>
            <a:endParaRPr lang="en-US" altLang="en-US"/>
          </a:p>
        </p:txBody>
      </p:sp>
      <p:sp>
        <p:nvSpPr>
          <p:cNvPr id="1028" name="Rectangle 34"/>
          <p:cNvSpPr>
            <a:spLocks noChangeArrowheads="1"/>
          </p:cNvSpPr>
          <p:nvPr/>
        </p:nvSpPr>
        <p:spPr bwMode="auto">
          <a:xfrm>
            <a:off x="6989763" y="2597151"/>
            <a:ext cx="2792412" cy="276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040"/>
                </a:solidFill>
              </a:rPr>
              <a:t>Inter-Wavefront Hits PKI</a:t>
            </a:r>
            <a:endParaRPr lang="en-US" altLang="en-US"/>
          </a:p>
        </p:txBody>
      </p:sp>
      <p:sp>
        <p:nvSpPr>
          <p:cNvPr id="1031" name="Rectangle 37"/>
          <p:cNvSpPr>
            <a:spLocks noChangeArrowheads="1"/>
          </p:cNvSpPr>
          <p:nvPr/>
        </p:nvSpPr>
        <p:spPr bwMode="auto">
          <a:xfrm>
            <a:off x="6973889" y="3987801"/>
            <a:ext cx="2808287" cy="27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2040"/>
                </a:solidFill>
              </a:rPr>
              <a:t>Intra-Wavefront Hits PKI</a:t>
            </a:r>
            <a:endParaRPr lang="en-US" altLang="en-US"/>
          </a:p>
        </p:txBody>
      </p:sp>
      <p:sp>
        <p:nvSpPr>
          <p:cNvPr id="26648" name="Text Placeholder 1"/>
          <p:cNvSpPr>
            <a:spLocks noGrp="1"/>
          </p:cNvSpPr>
          <p:nvPr>
            <p:ph type="body" sz="quarter" idx="10"/>
          </p:nvPr>
        </p:nvSpPr>
        <p:spPr bwMode="auto">
          <a:xfrm>
            <a:off x="2338388" y="1089026"/>
            <a:ext cx="7562850" cy="542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en-CA" altLang="en-US">
                <a:latin typeface="Verdana" charset="0"/>
              </a:rPr>
              <a:t>Quantifying intra-/inter-wavefront locality</a:t>
            </a: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4805363" y="2663826"/>
            <a:ext cx="2449512" cy="3097213"/>
          </a:xfrm>
          <a:prstGeom prst="ellipse">
            <a:avLst/>
          </a:prstGeom>
          <a:noFill/>
          <a:ln w="25400">
            <a:solidFill>
              <a:srgbClr val="001F4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8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1024" grpId="0" animBg="1"/>
      <p:bldP spid="1028" grpId="0" animBg="1"/>
      <p:bldP spid="1031" grpId="0" animBg="1"/>
      <p:bldP spid="4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ViterbiTemplat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0000FF"/>
      </a:accent1>
      <a:accent2>
        <a:srgbClr val="FF0000"/>
      </a:accent2>
      <a:accent3>
        <a:srgbClr val="00FF00"/>
      </a:accent3>
      <a:accent4>
        <a:srgbClr val="800080"/>
      </a:accent4>
      <a:accent5>
        <a:srgbClr val="00FFFF"/>
      </a:accent5>
      <a:accent6>
        <a:srgbClr val="FF8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 marL="0" marR="0" indent="0" algn="ctr" defTabSz="4572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3200" b="1" u="none" strike="noStrike" kern="1200" cap="none" spc="0" normalizeH="0" baseline="0" noProof="0" dirty="0" smtClean="0">
            <a:ln>
              <a:noFill/>
            </a:ln>
            <a:solidFill>
              <a:srgbClr val="990000"/>
            </a:solidFill>
            <a:effectLst/>
            <a:uLnTx/>
            <a:uFillTx/>
            <a:latin typeface="Arial"/>
            <a:ea typeface="+mj-ea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UBC Brand 1">
    <a:dk1>
      <a:srgbClr val="002040"/>
    </a:dk1>
    <a:lt1>
      <a:sysClr val="window" lastClr="FFFFFF"/>
    </a:lt1>
    <a:dk2>
      <a:srgbClr val="486B7F"/>
    </a:dk2>
    <a:lt2>
      <a:srgbClr val="EEECE1"/>
    </a:lt2>
    <a:accent1>
      <a:srgbClr val="002040"/>
    </a:accent1>
    <a:accent2>
      <a:srgbClr val="2E526B"/>
    </a:accent2>
    <a:accent3>
      <a:srgbClr val="6A8999"/>
    </a:accent3>
    <a:accent4>
      <a:srgbClr val="A7B9C1"/>
    </a:accent4>
    <a:accent5>
      <a:srgbClr val="BECBD0"/>
    </a:accent5>
    <a:accent6>
      <a:srgbClr val="D0DCDF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UBC Brand 1">
    <a:dk1>
      <a:srgbClr val="002040"/>
    </a:dk1>
    <a:lt1>
      <a:sysClr val="window" lastClr="FFFFFF"/>
    </a:lt1>
    <a:dk2>
      <a:srgbClr val="486B7F"/>
    </a:dk2>
    <a:lt2>
      <a:srgbClr val="EEECE1"/>
    </a:lt2>
    <a:accent1>
      <a:srgbClr val="002040"/>
    </a:accent1>
    <a:accent2>
      <a:srgbClr val="2E526B"/>
    </a:accent2>
    <a:accent3>
      <a:srgbClr val="6A8999"/>
    </a:accent3>
    <a:accent4>
      <a:srgbClr val="A7B9C1"/>
    </a:accent4>
    <a:accent5>
      <a:srgbClr val="BECBD0"/>
    </a:accent5>
    <a:accent6>
      <a:srgbClr val="D0DCDF"/>
    </a:accent6>
    <a:hlink>
      <a:srgbClr val="0000FF"/>
    </a:hlink>
    <a:folHlink>
      <a:srgbClr val="80008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1168</Words>
  <Application>Microsoft Macintosh PowerPoint</Application>
  <PresentationFormat>Custom</PresentationFormat>
  <Paragraphs>432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CustomViterbiTemplate</vt:lpstr>
      <vt:lpstr>Warp Scheduling Basics</vt:lpstr>
      <vt:lpstr>Loose Round Robin (LRR)</vt:lpstr>
      <vt:lpstr>Two-level (TL) </vt:lpstr>
      <vt:lpstr>Greedy-then-oldest (GTO)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Warp Scheduling</dc:title>
  <dc:creator>ENGR\dwong</dc:creator>
  <cp:lastModifiedBy>Nael Abu-Ghazaleh</cp:lastModifiedBy>
  <cp:revision>6</cp:revision>
  <dcterms:created xsi:type="dcterms:W3CDTF">2016-11-17T15:50:22Z</dcterms:created>
  <dcterms:modified xsi:type="dcterms:W3CDTF">2019-11-20T21:35:15Z</dcterms:modified>
</cp:coreProperties>
</file>