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280" r:id="rId4"/>
    <p:sldId id="278" r:id="rId5"/>
    <p:sldId id="281" r:id="rId6"/>
    <p:sldId id="301" r:id="rId7"/>
    <p:sldId id="277" r:id="rId8"/>
    <p:sldId id="282" r:id="rId9"/>
    <p:sldId id="283" r:id="rId10"/>
    <p:sldId id="302" r:id="rId11"/>
    <p:sldId id="303" r:id="rId12"/>
    <p:sldId id="304" r:id="rId13"/>
    <p:sldId id="268" r:id="rId14"/>
    <p:sldId id="269" r:id="rId15"/>
    <p:sldId id="285" r:id="rId16"/>
    <p:sldId id="286" r:id="rId17"/>
    <p:sldId id="270" r:id="rId18"/>
    <p:sldId id="265" r:id="rId19"/>
    <p:sldId id="275" r:id="rId20"/>
    <p:sldId id="276" r:id="rId21"/>
    <p:sldId id="291" r:id="rId22"/>
    <p:sldId id="288" r:id="rId23"/>
    <p:sldId id="287" r:id="rId24"/>
    <p:sldId id="271" r:id="rId25"/>
    <p:sldId id="298" r:id="rId26"/>
    <p:sldId id="299" r:id="rId27"/>
    <p:sldId id="300" r:id="rId28"/>
    <p:sldId id="292" r:id="rId29"/>
    <p:sldId id="289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90" autoAdjust="0"/>
  </p:normalViewPr>
  <p:slideViewPr>
    <p:cSldViewPr>
      <p:cViewPr varScale="1">
        <p:scale>
          <a:sx n="71" d="100"/>
          <a:sy n="71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OPT-DTW\writing\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hilip:Desktop: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'Application Analysis'!$B$3</c:f>
              <c:strCache>
                <c:ptCount val="1"/>
                <c:pt idx="0">
                  <c:v>Normalization</c:v>
                </c:pt>
              </c:strCache>
            </c:strRef>
          </c:tx>
          <c:invertIfNegative val="0"/>
          <c:cat>
            <c:strRef>
              <c:f>'Application Analysis'!$C$2:$G$2</c:f>
              <c:strCache>
                <c:ptCount val="5"/>
                <c:pt idx="0">
                  <c:v>Baseline</c:v>
                </c:pt>
                <c:pt idx="1">
                  <c:v>ISE-Norm</c:v>
                </c:pt>
                <c:pt idx="2">
                  <c:v>ISE-Norm
ISE-DTW</c:v>
                </c:pt>
                <c:pt idx="3">
                  <c:v>ISE-Norm
ISE-DTW
ISE-Accum</c:v>
                </c:pt>
                <c:pt idx="4">
                  <c:v>ISE-Norm
ISE-DTW
ISE-Accum
ISE-ED</c:v>
                </c:pt>
              </c:strCache>
            </c:strRef>
          </c:cat>
          <c:val>
            <c:numRef>
              <c:f>'Application Analysis'!$C$3:$G$3</c:f>
              <c:numCache>
                <c:formatCode>General</c:formatCode>
                <c:ptCount val="5"/>
                <c:pt idx="0">
                  <c:v>81.3</c:v>
                </c:pt>
                <c:pt idx="1">
                  <c:v>0.41</c:v>
                </c:pt>
                <c:pt idx="2">
                  <c:v>1.23</c:v>
                </c:pt>
                <c:pt idx="3">
                  <c:v>9.1199999999999992</c:v>
                </c:pt>
                <c:pt idx="4">
                  <c:v>53.17</c:v>
                </c:pt>
              </c:numCache>
            </c:numRef>
          </c:val>
        </c:ser>
        <c:ser>
          <c:idx val="1"/>
          <c:order val="1"/>
          <c:tx>
            <c:strRef>
              <c:f>'Application Analysis'!$B$4</c:f>
              <c:strCache>
                <c:ptCount val="1"/>
                <c:pt idx="0">
                  <c:v>DTW</c:v>
                </c:pt>
              </c:strCache>
            </c:strRef>
          </c:tx>
          <c:invertIfNegative val="0"/>
          <c:cat>
            <c:strRef>
              <c:f>'Application Analysis'!$C$2:$G$2</c:f>
              <c:strCache>
                <c:ptCount val="5"/>
                <c:pt idx="0">
                  <c:v>Baseline</c:v>
                </c:pt>
                <c:pt idx="1">
                  <c:v>ISE-Norm</c:v>
                </c:pt>
                <c:pt idx="2">
                  <c:v>ISE-Norm
ISE-DTW</c:v>
                </c:pt>
                <c:pt idx="3">
                  <c:v>ISE-Norm
ISE-DTW
ISE-Accum</c:v>
                </c:pt>
                <c:pt idx="4">
                  <c:v>ISE-Norm
ISE-DTW
ISE-Accum
ISE-ED</c:v>
                </c:pt>
              </c:strCache>
            </c:strRef>
          </c:cat>
          <c:val>
            <c:numRef>
              <c:f>'Application Analysis'!$C$4:$G$4</c:f>
              <c:numCache>
                <c:formatCode>General</c:formatCode>
                <c:ptCount val="5"/>
                <c:pt idx="0">
                  <c:v>12.45</c:v>
                </c:pt>
                <c:pt idx="1">
                  <c:v>66.150000000000006</c:v>
                </c:pt>
                <c:pt idx="2">
                  <c:v>0.12</c:v>
                </c:pt>
                <c:pt idx="3">
                  <c:v>0.93</c:v>
                </c:pt>
                <c:pt idx="4">
                  <c:v>5.41</c:v>
                </c:pt>
              </c:numCache>
            </c:numRef>
          </c:val>
        </c:ser>
        <c:ser>
          <c:idx val="2"/>
          <c:order val="2"/>
          <c:tx>
            <c:strRef>
              <c:f>'Application Analysis'!$B$5</c:f>
              <c:strCache>
                <c:ptCount val="1"/>
                <c:pt idx="0">
                  <c:v>ED</c:v>
                </c:pt>
              </c:strCache>
            </c:strRef>
          </c:tx>
          <c:invertIfNegative val="0"/>
          <c:cat>
            <c:strRef>
              <c:f>'Application Analysis'!$C$2:$G$2</c:f>
              <c:strCache>
                <c:ptCount val="5"/>
                <c:pt idx="0">
                  <c:v>Baseline</c:v>
                </c:pt>
                <c:pt idx="1">
                  <c:v>ISE-Norm</c:v>
                </c:pt>
                <c:pt idx="2">
                  <c:v>ISE-Norm
ISE-DTW</c:v>
                </c:pt>
                <c:pt idx="3">
                  <c:v>ISE-Norm
ISE-DTW
ISE-Accum</c:v>
                </c:pt>
                <c:pt idx="4">
                  <c:v>ISE-Norm
ISE-DTW
ISE-Accum
ISE-ED</c:v>
                </c:pt>
              </c:strCache>
            </c:strRef>
          </c:cat>
          <c:val>
            <c:numRef>
              <c:f>'Application Analysis'!$C$5:$G$5</c:f>
              <c:numCache>
                <c:formatCode>General</c:formatCode>
                <c:ptCount val="5"/>
                <c:pt idx="0">
                  <c:v>0.72</c:v>
                </c:pt>
                <c:pt idx="1">
                  <c:v>3.82</c:v>
                </c:pt>
                <c:pt idx="2">
                  <c:v>11.28</c:v>
                </c:pt>
                <c:pt idx="3">
                  <c:v>84.46</c:v>
                </c:pt>
                <c:pt idx="4">
                  <c:v>9.42</c:v>
                </c:pt>
              </c:numCache>
            </c:numRef>
          </c:val>
        </c:ser>
        <c:ser>
          <c:idx val="3"/>
          <c:order val="3"/>
          <c:tx>
            <c:strRef>
              <c:f>'Application Analysis'!$B$6</c:f>
              <c:strCache>
                <c:ptCount val="1"/>
                <c:pt idx="0">
                  <c:v>FP Accumulation</c:v>
                </c:pt>
              </c:strCache>
            </c:strRef>
          </c:tx>
          <c:invertIfNegative val="0"/>
          <c:cat>
            <c:strRef>
              <c:f>'Application Analysis'!$C$2:$G$2</c:f>
              <c:strCache>
                <c:ptCount val="5"/>
                <c:pt idx="0">
                  <c:v>Baseline</c:v>
                </c:pt>
                <c:pt idx="1">
                  <c:v>ISE-Norm</c:v>
                </c:pt>
                <c:pt idx="2">
                  <c:v>ISE-Norm
ISE-DTW</c:v>
                </c:pt>
                <c:pt idx="3">
                  <c:v>ISE-Norm
ISE-DTW
ISE-Accum</c:v>
                </c:pt>
                <c:pt idx="4">
                  <c:v>ISE-Norm
ISE-DTW
ISE-Accum
ISE-ED</c:v>
                </c:pt>
              </c:strCache>
            </c:strRef>
          </c:cat>
          <c:val>
            <c:numRef>
              <c:f>'Application Analysis'!$C$6:$G$6</c:f>
              <c:numCache>
                <c:formatCode>General</c:formatCode>
                <c:ptCount val="5"/>
                <c:pt idx="0">
                  <c:v>5.52</c:v>
                </c:pt>
                <c:pt idx="1">
                  <c:v>29.37</c:v>
                </c:pt>
                <c:pt idx="2">
                  <c:v>86.65</c:v>
                </c:pt>
                <c:pt idx="3">
                  <c:v>0.02</c:v>
                </c:pt>
                <c:pt idx="4">
                  <c:v>0.11</c:v>
                </c:pt>
              </c:numCache>
            </c:numRef>
          </c:val>
        </c:ser>
        <c:ser>
          <c:idx val="4"/>
          <c:order val="4"/>
          <c:tx>
            <c:v>Control Flow</c:v>
          </c:tx>
          <c:invertIfNegative val="0"/>
          <c:val>
            <c:numRef>
              <c:f>'Application Analysis'!$C$7:$G$7</c:f>
              <c:numCache>
                <c:formatCode>General</c:formatCode>
                <c:ptCount val="5"/>
                <c:pt idx="0">
                  <c:v>1.0000000000005116E-2</c:v>
                </c:pt>
                <c:pt idx="1">
                  <c:v>0.25</c:v>
                </c:pt>
                <c:pt idx="2">
                  <c:v>0.71999999999999886</c:v>
                </c:pt>
                <c:pt idx="3">
                  <c:v>5.4700000000000131</c:v>
                </c:pt>
                <c:pt idx="4">
                  <c:v>31.89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548152"/>
        <c:axId val="147547760"/>
      </c:barChart>
      <c:catAx>
        <c:axId val="147548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7547760"/>
        <c:crosses val="autoZero"/>
        <c:auto val="1"/>
        <c:lblAlgn val="ctr"/>
        <c:lblOffset val="100"/>
        <c:noMultiLvlLbl val="0"/>
      </c:catAx>
      <c:valAx>
        <c:axId val="1475477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7548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cat>
            <c:multiLvlStrRef>
              <c:f>'Main Results'!$C$4:$D$27</c:f>
              <c:multiLvlStrCache>
                <c:ptCount val="24"/>
                <c:lvl>
                  <c:pt idx="0">
                    <c:v>Baseline</c:v>
                  </c:pt>
                  <c:pt idx="1">
                    <c:v>FPU</c:v>
                  </c:pt>
                  <c:pt idx="2">
                    <c:v>1 ISE</c:v>
                  </c:pt>
                  <c:pt idx="3">
                    <c:v>2 ISEs</c:v>
                  </c:pt>
                  <c:pt idx="4">
                    <c:v>3 ISEs</c:v>
                  </c:pt>
                  <c:pt idx="5">
                    <c:v>4 ISEs</c:v>
                  </c:pt>
                  <c:pt idx="6">
                    <c:v>Baseline</c:v>
                  </c:pt>
                  <c:pt idx="7">
                    <c:v>FPU</c:v>
                  </c:pt>
                  <c:pt idx="8">
                    <c:v>1 ISE</c:v>
                  </c:pt>
                  <c:pt idx="9">
                    <c:v>2 ISEs</c:v>
                  </c:pt>
                  <c:pt idx="10">
                    <c:v>3 ISEs</c:v>
                  </c:pt>
                  <c:pt idx="11">
                    <c:v>4 ISEs</c:v>
                  </c:pt>
                  <c:pt idx="12">
                    <c:v>Baseline</c:v>
                  </c:pt>
                  <c:pt idx="13">
                    <c:v>FPU</c:v>
                  </c:pt>
                  <c:pt idx="14">
                    <c:v>1 ISE</c:v>
                  </c:pt>
                  <c:pt idx="15">
                    <c:v>2 ISEs</c:v>
                  </c:pt>
                  <c:pt idx="16">
                    <c:v>3 ISEs</c:v>
                  </c:pt>
                  <c:pt idx="17">
                    <c:v>4 ISEs</c:v>
                  </c:pt>
                  <c:pt idx="18">
                    <c:v>Baseline</c:v>
                  </c:pt>
                  <c:pt idx="19">
                    <c:v>FPU</c:v>
                  </c:pt>
                  <c:pt idx="20">
                    <c:v>1 ISE</c:v>
                  </c:pt>
                  <c:pt idx="21">
                    <c:v>2 ISEs</c:v>
                  </c:pt>
                  <c:pt idx="22">
                    <c:v>3 ISEs</c:v>
                  </c:pt>
                  <c:pt idx="23">
                    <c:v>4 ISEs</c:v>
                  </c:pt>
                </c:lvl>
                <c:lvl>
                  <c:pt idx="0">
                    <c:v>O0</c:v>
                  </c:pt>
                  <c:pt idx="6">
                    <c:v>O1</c:v>
                  </c:pt>
                  <c:pt idx="12">
                    <c:v>O2</c:v>
                  </c:pt>
                  <c:pt idx="18">
                    <c:v>O3</c:v>
                  </c:pt>
                </c:lvl>
              </c:multiLvlStrCache>
            </c:multiLvlStrRef>
          </c:cat>
          <c:val>
            <c:numRef>
              <c:f>'Main Results'!$E$4:$E$27</c:f>
              <c:numCache>
                <c:formatCode>General</c:formatCode>
                <c:ptCount val="24"/>
                <c:pt idx="0">
                  <c:v>2090</c:v>
                </c:pt>
                <c:pt idx="1">
                  <c:v>1135</c:v>
                </c:pt>
                <c:pt idx="2">
                  <c:v>973</c:v>
                </c:pt>
                <c:pt idx="3">
                  <c:v>887</c:v>
                </c:pt>
                <c:pt idx="4">
                  <c:v>898</c:v>
                </c:pt>
                <c:pt idx="5">
                  <c:v>821</c:v>
                </c:pt>
                <c:pt idx="6">
                  <c:v>1879</c:v>
                </c:pt>
                <c:pt idx="7">
                  <c:v>756</c:v>
                </c:pt>
                <c:pt idx="8">
                  <c:v>779</c:v>
                </c:pt>
                <c:pt idx="9">
                  <c:v>670</c:v>
                </c:pt>
                <c:pt idx="10">
                  <c:v>635</c:v>
                </c:pt>
                <c:pt idx="11">
                  <c:v>537</c:v>
                </c:pt>
                <c:pt idx="12">
                  <c:v>1876</c:v>
                </c:pt>
                <c:pt idx="13">
                  <c:v>748</c:v>
                </c:pt>
                <c:pt idx="14">
                  <c:v>774</c:v>
                </c:pt>
                <c:pt idx="15">
                  <c:v>667</c:v>
                </c:pt>
                <c:pt idx="16">
                  <c:v>632</c:v>
                </c:pt>
                <c:pt idx="17">
                  <c:v>535</c:v>
                </c:pt>
                <c:pt idx="18">
                  <c:v>1883</c:v>
                </c:pt>
                <c:pt idx="19">
                  <c:v>544</c:v>
                </c:pt>
                <c:pt idx="20">
                  <c:v>689</c:v>
                </c:pt>
                <c:pt idx="21">
                  <c:v>568</c:v>
                </c:pt>
                <c:pt idx="22">
                  <c:v>500</c:v>
                </c:pt>
                <c:pt idx="23">
                  <c:v>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46192"/>
        <c:axId val="147549328"/>
      </c:barChart>
      <c:catAx>
        <c:axId val="14754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549328"/>
        <c:crosses val="autoZero"/>
        <c:auto val="1"/>
        <c:lblAlgn val="ctr"/>
        <c:lblOffset val="100"/>
        <c:noMultiLvlLbl val="0"/>
      </c:catAx>
      <c:valAx>
        <c:axId val="147549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7546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cat>
            <c:strRef>
              <c:f>'Main Results'!$Q$4:$Q$9</c:f>
              <c:strCache>
                <c:ptCount val="6"/>
                <c:pt idx="0">
                  <c:v>Baseline</c:v>
                </c:pt>
                <c:pt idx="1">
                  <c:v>FPU</c:v>
                </c:pt>
                <c:pt idx="2">
                  <c:v>1 ISE</c:v>
                </c:pt>
                <c:pt idx="3">
                  <c:v>2 ISEs</c:v>
                </c:pt>
                <c:pt idx="4">
                  <c:v>3 ISEs</c:v>
                </c:pt>
                <c:pt idx="5">
                  <c:v>4 ISEs</c:v>
                </c:pt>
              </c:strCache>
            </c:strRef>
          </c:cat>
          <c:val>
            <c:numRef>
              <c:f>'Main Results'!$R$4:$R$9</c:f>
              <c:numCache>
                <c:formatCode>General</c:formatCode>
                <c:ptCount val="6"/>
                <c:pt idx="0">
                  <c:v>8318</c:v>
                </c:pt>
                <c:pt idx="1">
                  <c:v>5111</c:v>
                </c:pt>
                <c:pt idx="2">
                  <c:v>3114</c:v>
                </c:pt>
                <c:pt idx="3">
                  <c:v>2585</c:v>
                </c:pt>
                <c:pt idx="4">
                  <c:v>2253</c:v>
                </c:pt>
                <c:pt idx="5">
                  <c:v>1767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53640"/>
        <c:axId val="147479344"/>
      </c:barChart>
      <c:catAx>
        <c:axId val="147553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479344"/>
        <c:crosses val="autoZero"/>
        <c:auto val="1"/>
        <c:lblAlgn val="ctr"/>
        <c:lblOffset val="100"/>
        <c:noMultiLvlLbl val="0"/>
      </c:catAx>
      <c:valAx>
        <c:axId val="147479344"/>
        <c:scaling>
          <c:orientation val="minMax"/>
          <c:max val="10000"/>
        </c:scaling>
        <c:delete val="0"/>
        <c:axPos val="l"/>
        <c:numFmt formatCode="General" sourceLinked="1"/>
        <c:majorTickMark val="out"/>
        <c:minorTickMark val="none"/>
        <c:tickLblPos val="nextTo"/>
        <c:crossAx val="147553640"/>
        <c:crosses val="autoZero"/>
        <c:crossBetween val="between"/>
        <c:majorUnit val="25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Area!$D$3</c:f>
              <c:strCache>
                <c:ptCount val="1"/>
                <c:pt idx="0">
                  <c:v>Slice Regs.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Area!$C$4:$C$9</c:f>
              <c:strCache>
                <c:ptCount val="6"/>
                <c:pt idx="0">
                  <c:v>Baseline</c:v>
                </c:pt>
                <c:pt idx="1">
                  <c:v>FPU</c:v>
                </c:pt>
                <c:pt idx="2">
                  <c:v>1 ISE</c:v>
                </c:pt>
                <c:pt idx="3">
                  <c:v>2 ISEs</c:v>
                </c:pt>
                <c:pt idx="4">
                  <c:v>3 ISEs</c:v>
                </c:pt>
                <c:pt idx="5">
                  <c:v>4 ISEs</c:v>
                </c:pt>
              </c:strCache>
            </c:strRef>
          </c:cat>
          <c:val>
            <c:numRef>
              <c:f>Area!$D$4:$D$9</c:f>
              <c:numCache>
                <c:formatCode>0</c:formatCode>
                <c:ptCount val="6"/>
                <c:pt idx="0">
                  <c:v>7000</c:v>
                </c:pt>
                <c:pt idx="1">
                  <c:v>12252</c:v>
                </c:pt>
                <c:pt idx="2">
                  <c:v>10899</c:v>
                </c:pt>
                <c:pt idx="3">
                  <c:v>13767</c:v>
                </c:pt>
                <c:pt idx="4">
                  <c:v>14766</c:v>
                </c:pt>
                <c:pt idx="5">
                  <c:v>16030</c:v>
                </c:pt>
              </c:numCache>
            </c:numRef>
          </c:val>
        </c:ser>
        <c:ser>
          <c:idx val="1"/>
          <c:order val="1"/>
          <c:tx>
            <c:strRef>
              <c:f>Area!$E$3</c:f>
              <c:strCache>
                <c:ptCount val="1"/>
                <c:pt idx="0">
                  <c:v>Slice LUTs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Area!$C$4:$C$9</c:f>
              <c:strCache>
                <c:ptCount val="6"/>
                <c:pt idx="0">
                  <c:v>Baseline</c:v>
                </c:pt>
                <c:pt idx="1">
                  <c:v>FPU</c:v>
                </c:pt>
                <c:pt idx="2">
                  <c:v>1 ISE</c:v>
                </c:pt>
                <c:pt idx="3">
                  <c:v>2 ISEs</c:v>
                </c:pt>
                <c:pt idx="4">
                  <c:v>3 ISEs</c:v>
                </c:pt>
                <c:pt idx="5">
                  <c:v>4 ISEs</c:v>
                </c:pt>
              </c:strCache>
            </c:strRef>
          </c:cat>
          <c:val>
            <c:numRef>
              <c:f>Area!$E$4:$E$9</c:f>
              <c:numCache>
                <c:formatCode>0</c:formatCode>
                <c:ptCount val="6"/>
                <c:pt idx="0">
                  <c:v>6483</c:v>
                </c:pt>
                <c:pt idx="1">
                  <c:v>14251</c:v>
                </c:pt>
                <c:pt idx="2">
                  <c:v>12514</c:v>
                </c:pt>
                <c:pt idx="3">
                  <c:v>15588</c:v>
                </c:pt>
                <c:pt idx="4">
                  <c:v>16994</c:v>
                </c:pt>
                <c:pt idx="5">
                  <c:v>18278</c:v>
                </c:pt>
              </c:numCache>
            </c:numRef>
          </c:val>
        </c:ser>
        <c:ser>
          <c:idx val="2"/>
          <c:order val="2"/>
          <c:tx>
            <c:strRef>
              <c:f>Area!$F$3</c:f>
              <c:strCache>
                <c:ptCount val="1"/>
                <c:pt idx="0">
                  <c:v>Block RAMs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Area!$C$4:$C$9</c:f>
              <c:strCache>
                <c:ptCount val="6"/>
                <c:pt idx="0">
                  <c:v>Baseline</c:v>
                </c:pt>
                <c:pt idx="1">
                  <c:v>FPU</c:v>
                </c:pt>
                <c:pt idx="2">
                  <c:v>1 ISE</c:v>
                </c:pt>
                <c:pt idx="3">
                  <c:v>2 ISEs</c:v>
                </c:pt>
                <c:pt idx="4">
                  <c:v>3 ISEs</c:v>
                </c:pt>
                <c:pt idx="5">
                  <c:v>4 ISEs</c:v>
                </c:pt>
              </c:strCache>
            </c:strRef>
          </c:cat>
          <c:val>
            <c:numRef>
              <c:f>Area!$F$4:$F$9</c:f>
              <c:numCache>
                <c:formatCode>0</c:formatCode>
                <c:ptCount val="6"/>
                <c:pt idx="0">
                  <c:v>696</c:v>
                </c:pt>
                <c:pt idx="1">
                  <c:v>1013</c:v>
                </c:pt>
                <c:pt idx="2">
                  <c:v>909</c:v>
                </c:pt>
                <c:pt idx="3">
                  <c:v>1053</c:v>
                </c:pt>
                <c:pt idx="4">
                  <c:v>1118</c:v>
                </c:pt>
                <c:pt idx="5">
                  <c:v>1178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80912"/>
        <c:axId val="147479736"/>
      </c:barChart>
      <c:catAx>
        <c:axId val="14748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479736"/>
        <c:crosses val="autoZero"/>
        <c:auto val="1"/>
        <c:lblAlgn val="ctr"/>
        <c:lblOffset val="100"/>
        <c:noMultiLvlLbl val="0"/>
      </c:catAx>
      <c:valAx>
        <c:axId val="1474797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47480912"/>
        <c:crosses val="autoZero"/>
        <c:crossBetween val="between"/>
        <c:majorUnit val="5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0.69247</cdr:x>
      <cdr:y>0.65287</cdr:y>
    </cdr:from>
    <cdr:to>
      <cdr:x>0.80743</cdr:x>
      <cdr:y>0.72446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88751" y="2526125"/>
          <a:ext cx="778425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latin typeface="Helvetica"/>
              <a:cs typeface="Helvetica"/>
            </a:rPr>
            <a:t>4.56W</a:t>
          </a:r>
          <a:endParaRPr lang="en-US" sz="1200" dirty="0">
            <a:latin typeface="Helvetica"/>
            <a:cs typeface="Helvetic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EF17-192E-4E59-AB0A-3F00F21B1AC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9F481-4DC4-4B0C-B83A-7C82BEFEC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5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13526-6827-4ED9-B454-16A206976B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9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226-80DB-40F4-9FDF-20AA324A55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4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909BD-0007-4DDC-99CF-02534ACC84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2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2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226-80DB-40F4-9FDF-20AA324A55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226-80DB-40F4-9FDF-20AA324A55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41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226-80DB-40F4-9FDF-20AA324A55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75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6226-80DB-40F4-9FDF-20AA324A55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9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09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3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6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6C45-DD2E-4F6F-A93C-C8A80AA922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0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8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6C45-DD2E-4F6F-A93C-C8A80AA922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3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3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6C45-DD2E-4F6F-A93C-C8A80AA922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1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9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9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13526-6827-4ED9-B454-16A206976B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6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2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87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7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B26C-F9B5-4BCB-B3B2-B2F76541DA58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CAB9-9290-4F75-A584-9E03B6FAFE2B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BCB-EA37-49F9-820E-95D382E20C90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1764-85E6-4D43-9044-4CC300108742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EA18-3430-45E5-81E1-2711C06D19AC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83CC-C75A-4CB6-B78A-FC50AE17A822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5273-DB32-4435-8E9B-FBD81028217D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921-6EFE-41C6-9D40-753D38EA0320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1E16-7923-4952-A1F4-AF8671029E33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A249-5A06-48D8-8FE6-B6DC9B4D4531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EFB-A67A-4916-A4AE-F6C4DE701AB3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923FA-BB40-425E-AAE3-65F8D1C59836}" type="datetime1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 Set Extension for Dynamic Time Warping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Joseph Tarango, </a:t>
            </a:r>
            <a:r>
              <a:rPr lang="en-US" sz="2400" b="1" dirty="0" err="1" smtClean="0"/>
              <a:t>Eammon</a:t>
            </a:r>
            <a:r>
              <a:rPr lang="en-US" sz="2400" b="1" dirty="0" smtClean="0"/>
              <a:t> Keogh, Philip Brisk</a:t>
            </a:r>
          </a:p>
          <a:p>
            <a:r>
              <a:rPr lang="en-US" sz="2400" dirty="0"/>
              <a:t>{</a:t>
            </a:r>
            <a:r>
              <a:rPr lang="en-US" sz="2400" smtClean="0"/>
              <a:t>jtarango,eamonn,philip</a:t>
            </a:r>
            <a:r>
              <a:rPr lang="en-US" sz="2400" dirty="0" smtClean="0"/>
              <a:t>}@cs.ucr.edu</a:t>
            </a:r>
          </a:p>
          <a:p>
            <a:r>
              <a:rPr lang="en-US" sz="2400" dirty="0" smtClean="0"/>
              <a:t>http://www.cs.ucr.edu/~{jtarango,eamonn,philip}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4" name="Picture 8" descr="http://www1.cs.ucr.edu/images/overl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00475" cy="118110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Picture 10" descr="http://msprecruitment.ucr.edu/_borders/ucr_logo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3427" y="773887"/>
            <a:ext cx="5285573" cy="1131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Optimizations 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Early Abandoning Z-Normalization</a:t>
            </a:r>
            <a:r>
              <a:rPr lang="en-US" sz="3000" i="1" dirty="0" smtClean="0"/>
              <a:t> </a:t>
            </a:r>
          </a:p>
          <a:p>
            <a:pPr lvl="1"/>
            <a:r>
              <a:rPr lang="en-US" sz="2400" dirty="0" smtClean="0"/>
              <a:t>Do normalization </a:t>
            </a:r>
            <a:r>
              <a:rPr lang="en-US" sz="2400" i="1" dirty="0" smtClean="0"/>
              <a:t>only</a:t>
            </a:r>
            <a:r>
              <a:rPr lang="en-US" sz="2400" dirty="0" smtClean="0"/>
              <a:t> when needed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(just in time).</a:t>
            </a:r>
          </a:p>
          <a:p>
            <a:pPr lvl="1"/>
            <a:r>
              <a:rPr lang="en-US" sz="2400" dirty="0" smtClean="0"/>
              <a:t>Small but non-trivial. </a:t>
            </a:r>
          </a:p>
          <a:p>
            <a:pPr lvl="1"/>
            <a:r>
              <a:rPr lang="en-US" sz="2400" dirty="0" smtClean="0"/>
              <a:t>This step can break </a:t>
            </a:r>
            <a:r>
              <a:rPr lang="en-US" sz="2400" i="1" dirty="0" smtClean="0"/>
              <a:t>O</a:t>
            </a:r>
            <a:r>
              <a:rPr lang="en-US" sz="2400" dirty="0" smtClean="0"/>
              <a:t>(n) time complexity for ED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(and, as we shall see, DTW).</a:t>
            </a:r>
          </a:p>
          <a:p>
            <a:pPr lvl="1"/>
            <a:r>
              <a:rPr lang="en-US" sz="2400" dirty="0" smtClean="0"/>
              <a:t>Online mean and std calculation is needed.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8E2B-BAAD-42EA-B6B8-6B66F056E9BE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89447"/>
              </p:ext>
            </p:extLst>
          </p:nvPr>
        </p:nvGraphicFramePr>
        <p:xfrm>
          <a:off x="3505200" y="4883727"/>
          <a:ext cx="2057400" cy="1059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838080" imgH="431640" progId="Equation.3">
                  <p:embed/>
                </p:oleObj>
              </mc:Choice>
              <mc:Fallback>
                <p:oleObj name="Equation" r:id="rId3" imgW="83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83727"/>
                        <a:ext cx="2057400" cy="10598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6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Optimizations (2)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54563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sz="3000" dirty="0" smtClean="0"/>
              <a:t>Reordering Early Abandoning </a:t>
            </a:r>
          </a:p>
          <a:p>
            <a:pPr lvl="1"/>
            <a:r>
              <a:rPr lang="en-US" sz="2400" dirty="0" smtClean="0"/>
              <a:t>Do not blindly compute ED or LB from left to right.</a:t>
            </a:r>
          </a:p>
          <a:p>
            <a:pPr lvl="1"/>
            <a:r>
              <a:rPr lang="en-US" sz="2400" dirty="0" smtClean="0"/>
              <a:t>Order points by expected contribution.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632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8E2B-BAAD-42EA-B6B8-6B66F056E9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5638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000" dirty="0" smtClean="0"/>
              <a:t>Order by the absolute height of the query point.</a:t>
            </a:r>
          </a:p>
          <a:p>
            <a:r>
              <a:rPr lang="en-US" sz="2000" dirty="0" smtClean="0"/>
              <a:t>- This step only can save about 30%-50% of calculations.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7200" y="4572000"/>
            <a:ext cx="8153400" cy="1155700"/>
            <a:chOff x="1866900" y="806450"/>
            <a:chExt cx="5667375" cy="1612900"/>
          </a:xfrm>
        </p:grpSpPr>
        <p:sp>
          <p:nvSpPr>
            <p:cNvPr id="19" name="Freeform 72"/>
            <p:cNvSpPr>
              <a:spLocks/>
            </p:cNvSpPr>
            <p:nvPr/>
          </p:nvSpPr>
          <p:spPr bwMode="auto">
            <a:xfrm>
              <a:off x="1866900" y="868363"/>
              <a:ext cx="723900" cy="1141413"/>
            </a:xfrm>
            <a:custGeom>
              <a:avLst/>
              <a:gdLst/>
              <a:ahLst/>
              <a:cxnLst>
                <a:cxn ang="0">
                  <a:pos x="6" y="126"/>
                </a:cxn>
                <a:cxn ang="0">
                  <a:pos x="18" y="131"/>
                </a:cxn>
                <a:cxn ang="0">
                  <a:pos x="30" y="203"/>
                </a:cxn>
                <a:cxn ang="0">
                  <a:pos x="42" y="216"/>
                </a:cxn>
                <a:cxn ang="0">
                  <a:pos x="48" y="183"/>
                </a:cxn>
                <a:cxn ang="0">
                  <a:pos x="60" y="100"/>
                </a:cxn>
                <a:cxn ang="0">
                  <a:pos x="72" y="54"/>
                </a:cxn>
                <a:cxn ang="0">
                  <a:pos x="84" y="72"/>
                </a:cxn>
                <a:cxn ang="0">
                  <a:pos x="96" y="121"/>
                </a:cxn>
                <a:cxn ang="0">
                  <a:pos x="102" y="64"/>
                </a:cxn>
                <a:cxn ang="0">
                  <a:pos x="114" y="113"/>
                </a:cxn>
                <a:cxn ang="0">
                  <a:pos x="126" y="157"/>
                </a:cxn>
                <a:cxn ang="0">
                  <a:pos x="138" y="201"/>
                </a:cxn>
                <a:cxn ang="0">
                  <a:pos x="144" y="20"/>
                </a:cxn>
                <a:cxn ang="0">
                  <a:pos x="156" y="100"/>
                </a:cxn>
                <a:cxn ang="0">
                  <a:pos x="168" y="51"/>
                </a:cxn>
                <a:cxn ang="0">
                  <a:pos x="180" y="154"/>
                </a:cxn>
                <a:cxn ang="0">
                  <a:pos x="192" y="77"/>
                </a:cxn>
                <a:cxn ang="0">
                  <a:pos x="198" y="108"/>
                </a:cxn>
                <a:cxn ang="0">
                  <a:pos x="210" y="69"/>
                </a:cxn>
                <a:cxn ang="0">
                  <a:pos x="222" y="77"/>
                </a:cxn>
                <a:cxn ang="0">
                  <a:pos x="234" y="82"/>
                </a:cxn>
                <a:cxn ang="0">
                  <a:pos x="246" y="126"/>
                </a:cxn>
                <a:cxn ang="0">
                  <a:pos x="252" y="216"/>
                </a:cxn>
                <a:cxn ang="0">
                  <a:pos x="264" y="185"/>
                </a:cxn>
                <a:cxn ang="0">
                  <a:pos x="276" y="209"/>
                </a:cxn>
                <a:cxn ang="0">
                  <a:pos x="288" y="198"/>
                </a:cxn>
                <a:cxn ang="0">
                  <a:pos x="294" y="250"/>
                </a:cxn>
                <a:cxn ang="0">
                  <a:pos x="306" y="250"/>
                </a:cxn>
                <a:cxn ang="0">
                  <a:pos x="318" y="317"/>
                </a:cxn>
                <a:cxn ang="0">
                  <a:pos x="330" y="394"/>
                </a:cxn>
                <a:cxn ang="0">
                  <a:pos x="342" y="459"/>
                </a:cxn>
                <a:cxn ang="0">
                  <a:pos x="348" y="394"/>
                </a:cxn>
                <a:cxn ang="0">
                  <a:pos x="360" y="479"/>
                </a:cxn>
                <a:cxn ang="0">
                  <a:pos x="372" y="461"/>
                </a:cxn>
                <a:cxn ang="0">
                  <a:pos x="384" y="456"/>
                </a:cxn>
                <a:cxn ang="0">
                  <a:pos x="396" y="508"/>
                </a:cxn>
                <a:cxn ang="0">
                  <a:pos x="402" y="500"/>
                </a:cxn>
                <a:cxn ang="0">
                  <a:pos x="414" y="595"/>
                </a:cxn>
                <a:cxn ang="0">
                  <a:pos x="426" y="603"/>
                </a:cxn>
                <a:cxn ang="0">
                  <a:pos x="438" y="675"/>
                </a:cxn>
                <a:cxn ang="0">
                  <a:pos x="444" y="624"/>
                </a:cxn>
              </a:cxnLst>
              <a:rect l="0" t="0" r="r" b="b"/>
              <a:pathLst>
                <a:path w="456" h="719">
                  <a:moveTo>
                    <a:pt x="0" y="113"/>
                  </a:moveTo>
                  <a:lnTo>
                    <a:pt x="6" y="134"/>
                  </a:lnTo>
                  <a:lnTo>
                    <a:pt x="6" y="126"/>
                  </a:lnTo>
                  <a:lnTo>
                    <a:pt x="12" y="105"/>
                  </a:lnTo>
                  <a:lnTo>
                    <a:pt x="12" y="95"/>
                  </a:lnTo>
                  <a:lnTo>
                    <a:pt x="18" y="131"/>
                  </a:lnTo>
                  <a:lnTo>
                    <a:pt x="24" y="159"/>
                  </a:lnTo>
                  <a:lnTo>
                    <a:pt x="24" y="175"/>
                  </a:lnTo>
                  <a:lnTo>
                    <a:pt x="30" y="203"/>
                  </a:lnTo>
                  <a:lnTo>
                    <a:pt x="30" y="268"/>
                  </a:lnTo>
                  <a:lnTo>
                    <a:pt x="36" y="237"/>
                  </a:lnTo>
                  <a:lnTo>
                    <a:pt x="42" y="216"/>
                  </a:lnTo>
                  <a:lnTo>
                    <a:pt x="42" y="239"/>
                  </a:lnTo>
                  <a:lnTo>
                    <a:pt x="48" y="180"/>
                  </a:lnTo>
                  <a:lnTo>
                    <a:pt x="48" y="183"/>
                  </a:lnTo>
                  <a:lnTo>
                    <a:pt x="54" y="129"/>
                  </a:lnTo>
                  <a:lnTo>
                    <a:pt x="60" y="87"/>
                  </a:lnTo>
                  <a:lnTo>
                    <a:pt x="60" y="100"/>
                  </a:lnTo>
                  <a:lnTo>
                    <a:pt x="66" y="121"/>
                  </a:lnTo>
                  <a:lnTo>
                    <a:pt x="66" y="80"/>
                  </a:lnTo>
                  <a:lnTo>
                    <a:pt x="72" y="54"/>
                  </a:lnTo>
                  <a:lnTo>
                    <a:pt x="78" y="85"/>
                  </a:lnTo>
                  <a:lnTo>
                    <a:pt x="78" y="116"/>
                  </a:lnTo>
                  <a:lnTo>
                    <a:pt x="84" y="72"/>
                  </a:lnTo>
                  <a:lnTo>
                    <a:pt x="84" y="92"/>
                  </a:lnTo>
                  <a:lnTo>
                    <a:pt x="90" y="118"/>
                  </a:lnTo>
                  <a:lnTo>
                    <a:pt x="96" y="121"/>
                  </a:lnTo>
                  <a:lnTo>
                    <a:pt x="96" y="90"/>
                  </a:lnTo>
                  <a:lnTo>
                    <a:pt x="102" y="100"/>
                  </a:lnTo>
                  <a:lnTo>
                    <a:pt x="102" y="64"/>
                  </a:lnTo>
                  <a:lnTo>
                    <a:pt x="108" y="77"/>
                  </a:lnTo>
                  <a:lnTo>
                    <a:pt x="114" y="95"/>
                  </a:lnTo>
                  <a:lnTo>
                    <a:pt x="114" y="113"/>
                  </a:lnTo>
                  <a:lnTo>
                    <a:pt x="120" y="193"/>
                  </a:lnTo>
                  <a:lnTo>
                    <a:pt x="120" y="154"/>
                  </a:lnTo>
                  <a:lnTo>
                    <a:pt x="126" y="157"/>
                  </a:lnTo>
                  <a:lnTo>
                    <a:pt x="132" y="162"/>
                  </a:lnTo>
                  <a:lnTo>
                    <a:pt x="132" y="198"/>
                  </a:lnTo>
                  <a:lnTo>
                    <a:pt x="138" y="201"/>
                  </a:lnTo>
                  <a:lnTo>
                    <a:pt x="138" y="185"/>
                  </a:lnTo>
                  <a:lnTo>
                    <a:pt x="144" y="72"/>
                  </a:lnTo>
                  <a:lnTo>
                    <a:pt x="144" y="20"/>
                  </a:lnTo>
                  <a:lnTo>
                    <a:pt x="150" y="0"/>
                  </a:lnTo>
                  <a:lnTo>
                    <a:pt x="156" y="12"/>
                  </a:lnTo>
                  <a:lnTo>
                    <a:pt x="156" y="100"/>
                  </a:lnTo>
                  <a:lnTo>
                    <a:pt x="162" y="25"/>
                  </a:lnTo>
                  <a:lnTo>
                    <a:pt x="162" y="72"/>
                  </a:lnTo>
                  <a:lnTo>
                    <a:pt x="168" y="51"/>
                  </a:lnTo>
                  <a:lnTo>
                    <a:pt x="174" y="20"/>
                  </a:lnTo>
                  <a:lnTo>
                    <a:pt x="174" y="72"/>
                  </a:lnTo>
                  <a:lnTo>
                    <a:pt x="180" y="154"/>
                  </a:lnTo>
                  <a:lnTo>
                    <a:pt x="180" y="110"/>
                  </a:lnTo>
                  <a:lnTo>
                    <a:pt x="186" y="118"/>
                  </a:lnTo>
                  <a:lnTo>
                    <a:pt x="192" y="77"/>
                  </a:lnTo>
                  <a:lnTo>
                    <a:pt x="192" y="110"/>
                  </a:lnTo>
                  <a:lnTo>
                    <a:pt x="198" y="95"/>
                  </a:lnTo>
                  <a:lnTo>
                    <a:pt x="198" y="108"/>
                  </a:lnTo>
                  <a:lnTo>
                    <a:pt x="204" y="105"/>
                  </a:lnTo>
                  <a:lnTo>
                    <a:pt x="210" y="74"/>
                  </a:lnTo>
                  <a:lnTo>
                    <a:pt x="210" y="69"/>
                  </a:lnTo>
                  <a:lnTo>
                    <a:pt x="216" y="123"/>
                  </a:lnTo>
                  <a:lnTo>
                    <a:pt x="216" y="149"/>
                  </a:lnTo>
                  <a:lnTo>
                    <a:pt x="222" y="77"/>
                  </a:lnTo>
                  <a:lnTo>
                    <a:pt x="228" y="82"/>
                  </a:lnTo>
                  <a:lnTo>
                    <a:pt x="228" y="90"/>
                  </a:lnTo>
                  <a:lnTo>
                    <a:pt x="234" y="82"/>
                  </a:lnTo>
                  <a:lnTo>
                    <a:pt x="234" y="7"/>
                  </a:lnTo>
                  <a:lnTo>
                    <a:pt x="240" y="100"/>
                  </a:lnTo>
                  <a:lnTo>
                    <a:pt x="246" y="126"/>
                  </a:lnTo>
                  <a:lnTo>
                    <a:pt x="246" y="198"/>
                  </a:lnTo>
                  <a:lnTo>
                    <a:pt x="252" y="196"/>
                  </a:lnTo>
                  <a:lnTo>
                    <a:pt x="252" y="216"/>
                  </a:lnTo>
                  <a:lnTo>
                    <a:pt x="258" y="178"/>
                  </a:lnTo>
                  <a:lnTo>
                    <a:pt x="264" y="198"/>
                  </a:lnTo>
                  <a:lnTo>
                    <a:pt x="264" y="185"/>
                  </a:lnTo>
                  <a:lnTo>
                    <a:pt x="270" y="198"/>
                  </a:lnTo>
                  <a:lnTo>
                    <a:pt x="270" y="224"/>
                  </a:lnTo>
                  <a:lnTo>
                    <a:pt x="276" y="209"/>
                  </a:lnTo>
                  <a:lnTo>
                    <a:pt x="282" y="116"/>
                  </a:lnTo>
                  <a:lnTo>
                    <a:pt x="282" y="98"/>
                  </a:lnTo>
                  <a:lnTo>
                    <a:pt x="288" y="198"/>
                  </a:lnTo>
                  <a:lnTo>
                    <a:pt x="288" y="252"/>
                  </a:lnTo>
                  <a:lnTo>
                    <a:pt x="294" y="317"/>
                  </a:lnTo>
                  <a:lnTo>
                    <a:pt x="294" y="250"/>
                  </a:lnTo>
                  <a:lnTo>
                    <a:pt x="300" y="245"/>
                  </a:lnTo>
                  <a:lnTo>
                    <a:pt x="306" y="214"/>
                  </a:lnTo>
                  <a:lnTo>
                    <a:pt x="306" y="250"/>
                  </a:lnTo>
                  <a:lnTo>
                    <a:pt x="312" y="255"/>
                  </a:lnTo>
                  <a:lnTo>
                    <a:pt x="312" y="273"/>
                  </a:lnTo>
                  <a:lnTo>
                    <a:pt x="318" y="317"/>
                  </a:lnTo>
                  <a:lnTo>
                    <a:pt x="324" y="381"/>
                  </a:lnTo>
                  <a:lnTo>
                    <a:pt x="324" y="405"/>
                  </a:lnTo>
                  <a:lnTo>
                    <a:pt x="330" y="394"/>
                  </a:lnTo>
                  <a:lnTo>
                    <a:pt x="330" y="363"/>
                  </a:lnTo>
                  <a:lnTo>
                    <a:pt x="336" y="387"/>
                  </a:lnTo>
                  <a:lnTo>
                    <a:pt x="342" y="459"/>
                  </a:lnTo>
                  <a:lnTo>
                    <a:pt x="342" y="482"/>
                  </a:lnTo>
                  <a:lnTo>
                    <a:pt x="348" y="433"/>
                  </a:lnTo>
                  <a:lnTo>
                    <a:pt x="348" y="394"/>
                  </a:lnTo>
                  <a:lnTo>
                    <a:pt x="354" y="441"/>
                  </a:lnTo>
                  <a:lnTo>
                    <a:pt x="360" y="446"/>
                  </a:lnTo>
                  <a:lnTo>
                    <a:pt x="360" y="479"/>
                  </a:lnTo>
                  <a:lnTo>
                    <a:pt x="366" y="456"/>
                  </a:lnTo>
                  <a:lnTo>
                    <a:pt x="366" y="466"/>
                  </a:lnTo>
                  <a:lnTo>
                    <a:pt x="372" y="461"/>
                  </a:lnTo>
                  <a:lnTo>
                    <a:pt x="378" y="472"/>
                  </a:lnTo>
                  <a:lnTo>
                    <a:pt x="378" y="438"/>
                  </a:lnTo>
                  <a:lnTo>
                    <a:pt x="384" y="456"/>
                  </a:lnTo>
                  <a:lnTo>
                    <a:pt x="384" y="459"/>
                  </a:lnTo>
                  <a:lnTo>
                    <a:pt x="390" y="497"/>
                  </a:lnTo>
                  <a:lnTo>
                    <a:pt x="396" y="508"/>
                  </a:lnTo>
                  <a:lnTo>
                    <a:pt x="396" y="516"/>
                  </a:lnTo>
                  <a:lnTo>
                    <a:pt x="402" y="570"/>
                  </a:lnTo>
                  <a:lnTo>
                    <a:pt x="402" y="500"/>
                  </a:lnTo>
                  <a:lnTo>
                    <a:pt x="408" y="580"/>
                  </a:lnTo>
                  <a:lnTo>
                    <a:pt x="414" y="626"/>
                  </a:lnTo>
                  <a:lnTo>
                    <a:pt x="414" y="595"/>
                  </a:lnTo>
                  <a:lnTo>
                    <a:pt x="420" y="632"/>
                  </a:lnTo>
                  <a:lnTo>
                    <a:pt x="420" y="595"/>
                  </a:lnTo>
                  <a:lnTo>
                    <a:pt x="426" y="603"/>
                  </a:lnTo>
                  <a:lnTo>
                    <a:pt x="426" y="655"/>
                  </a:lnTo>
                  <a:lnTo>
                    <a:pt x="432" y="719"/>
                  </a:lnTo>
                  <a:lnTo>
                    <a:pt x="438" y="675"/>
                  </a:lnTo>
                  <a:lnTo>
                    <a:pt x="438" y="650"/>
                  </a:lnTo>
                  <a:lnTo>
                    <a:pt x="444" y="632"/>
                  </a:lnTo>
                  <a:lnTo>
                    <a:pt x="444" y="624"/>
                  </a:lnTo>
                  <a:lnTo>
                    <a:pt x="450" y="681"/>
                  </a:lnTo>
                  <a:lnTo>
                    <a:pt x="456" y="63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>
              <a:off x="2590800" y="1247775"/>
              <a:ext cx="723900" cy="1171575"/>
            </a:xfrm>
            <a:custGeom>
              <a:avLst/>
              <a:gdLst/>
              <a:ahLst/>
              <a:cxnLst>
                <a:cxn ang="0">
                  <a:pos x="6" y="413"/>
                </a:cxn>
                <a:cxn ang="0">
                  <a:pos x="18" y="478"/>
                </a:cxn>
                <a:cxn ang="0">
                  <a:pos x="24" y="656"/>
                </a:cxn>
                <a:cxn ang="0">
                  <a:pos x="36" y="653"/>
                </a:cxn>
                <a:cxn ang="0">
                  <a:pos x="48" y="609"/>
                </a:cxn>
                <a:cxn ang="0">
                  <a:pos x="60" y="581"/>
                </a:cxn>
                <a:cxn ang="0">
                  <a:pos x="72" y="385"/>
                </a:cxn>
                <a:cxn ang="0">
                  <a:pos x="84" y="377"/>
                </a:cxn>
                <a:cxn ang="0">
                  <a:pos x="96" y="359"/>
                </a:cxn>
                <a:cxn ang="0">
                  <a:pos x="108" y="248"/>
                </a:cxn>
                <a:cxn ang="0">
                  <a:pos x="114" y="258"/>
                </a:cxn>
                <a:cxn ang="0">
                  <a:pos x="126" y="225"/>
                </a:cxn>
                <a:cxn ang="0">
                  <a:pos x="138" y="93"/>
                </a:cxn>
                <a:cxn ang="0">
                  <a:pos x="150" y="114"/>
                </a:cxn>
                <a:cxn ang="0">
                  <a:pos x="156" y="217"/>
                </a:cxn>
                <a:cxn ang="0">
                  <a:pos x="168" y="204"/>
                </a:cxn>
                <a:cxn ang="0">
                  <a:pos x="180" y="86"/>
                </a:cxn>
                <a:cxn ang="0">
                  <a:pos x="192" y="129"/>
                </a:cxn>
                <a:cxn ang="0">
                  <a:pos x="204" y="135"/>
                </a:cxn>
                <a:cxn ang="0">
                  <a:pos x="210" y="166"/>
                </a:cxn>
                <a:cxn ang="0">
                  <a:pos x="222" y="91"/>
                </a:cxn>
                <a:cxn ang="0">
                  <a:pos x="234" y="230"/>
                </a:cxn>
                <a:cxn ang="0">
                  <a:pos x="246" y="248"/>
                </a:cxn>
                <a:cxn ang="0">
                  <a:pos x="258" y="227"/>
                </a:cxn>
                <a:cxn ang="0">
                  <a:pos x="264" y="160"/>
                </a:cxn>
                <a:cxn ang="0">
                  <a:pos x="276" y="171"/>
                </a:cxn>
                <a:cxn ang="0">
                  <a:pos x="288" y="279"/>
                </a:cxn>
                <a:cxn ang="0">
                  <a:pos x="300" y="375"/>
                </a:cxn>
                <a:cxn ang="0">
                  <a:pos x="306" y="271"/>
                </a:cxn>
                <a:cxn ang="0">
                  <a:pos x="318" y="264"/>
                </a:cxn>
                <a:cxn ang="0">
                  <a:pos x="330" y="258"/>
                </a:cxn>
                <a:cxn ang="0">
                  <a:pos x="342" y="248"/>
                </a:cxn>
                <a:cxn ang="0">
                  <a:pos x="354" y="202"/>
                </a:cxn>
                <a:cxn ang="0">
                  <a:pos x="360" y="204"/>
                </a:cxn>
                <a:cxn ang="0">
                  <a:pos x="372" y="80"/>
                </a:cxn>
                <a:cxn ang="0">
                  <a:pos x="384" y="55"/>
                </a:cxn>
                <a:cxn ang="0">
                  <a:pos x="396" y="98"/>
                </a:cxn>
                <a:cxn ang="0">
                  <a:pos x="402" y="13"/>
                </a:cxn>
                <a:cxn ang="0">
                  <a:pos x="414" y="34"/>
                </a:cxn>
                <a:cxn ang="0">
                  <a:pos x="426" y="132"/>
                </a:cxn>
                <a:cxn ang="0">
                  <a:pos x="438" y="227"/>
                </a:cxn>
                <a:cxn ang="0">
                  <a:pos x="450" y="362"/>
                </a:cxn>
              </a:cxnLst>
              <a:rect l="0" t="0" r="r" b="b"/>
              <a:pathLst>
                <a:path w="456" h="738">
                  <a:moveTo>
                    <a:pt x="0" y="393"/>
                  </a:moveTo>
                  <a:lnTo>
                    <a:pt x="0" y="367"/>
                  </a:lnTo>
                  <a:lnTo>
                    <a:pt x="6" y="413"/>
                  </a:lnTo>
                  <a:lnTo>
                    <a:pt x="6" y="439"/>
                  </a:lnTo>
                  <a:lnTo>
                    <a:pt x="12" y="455"/>
                  </a:lnTo>
                  <a:lnTo>
                    <a:pt x="18" y="478"/>
                  </a:lnTo>
                  <a:lnTo>
                    <a:pt x="18" y="545"/>
                  </a:lnTo>
                  <a:lnTo>
                    <a:pt x="24" y="640"/>
                  </a:lnTo>
                  <a:lnTo>
                    <a:pt x="24" y="656"/>
                  </a:lnTo>
                  <a:lnTo>
                    <a:pt x="30" y="728"/>
                  </a:lnTo>
                  <a:lnTo>
                    <a:pt x="36" y="738"/>
                  </a:lnTo>
                  <a:lnTo>
                    <a:pt x="36" y="653"/>
                  </a:lnTo>
                  <a:lnTo>
                    <a:pt x="42" y="674"/>
                  </a:lnTo>
                  <a:lnTo>
                    <a:pt x="42" y="633"/>
                  </a:lnTo>
                  <a:lnTo>
                    <a:pt x="48" y="609"/>
                  </a:lnTo>
                  <a:lnTo>
                    <a:pt x="54" y="633"/>
                  </a:lnTo>
                  <a:lnTo>
                    <a:pt x="54" y="596"/>
                  </a:lnTo>
                  <a:lnTo>
                    <a:pt x="60" y="581"/>
                  </a:lnTo>
                  <a:lnTo>
                    <a:pt x="66" y="529"/>
                  </a:lnTo>
                  <a:lnTo>
                    <a:pt x="72" y="506"/>
                  </a:lnTo>
                  <a:lnTo>
                    <a:pt x="72" y="385"/>
                  </a:lnTo>
                  <a:lnTo>
                    <a:pt x="78" y="400"/>
                  </a:lnTo>
                  <a:lnTo>
                    <a:pt x="78" y="411"/>
                  </a:lnTo>
                  <a:lnTo>
                    <a:pt x="84" y="377"/>
                  </a:lnTo>
                  <a:lnTo>
                    <a:pt x="90" y="418"/>
                  </a:lnTo>
                  <a:lnTo>
                    <a:pt x="90" y="398"/>
                  </a:lnTo>
                  <a:lnTo>
                    <a:pt x="96" y="359"/>
                  </a:lnTo>
                  <a:lnTo>
                    <a:pt x="96" y="375"/>
                  </a:lnTo>
                  <a:lnTo>
                    <a:pt x="102" y="328"/>
                  </a:lnTo>
                  <a:lnTo>
                    <a:pt x="108" y="248"/>
                  </a:lnTo>
                  <a:lnTo>
                    <a:pt x="108" y="300"/>
                  </a:lnTo>
                  <a:lnTo>
                    <a:pt x="114" y="282"/>
                  </a:lnTo>
                  <a:lnTo>
                    <a:pt x="114" y="258"/>
                  </a:lnTo>
                  <a:lnTo>
                    <a:pt x="120" y="256"/>
                  </a:lnTo>
                  <a:lnTo>
                    <a:pt x="120" y="295"/>
                  </a:lnTo>
                  <a:lnTo>
                    <a:pt x="126" y="225"/>
                  </a:lnTo>
                  <a:lnTo>
                    <a:pt x="132" y="178"/>
                  </a:lnTo>
                  <a:lnTo>
                    <a:pt x="132" y="145"/>
                  </a:lnTo>
                  <a:lnTo>
                    <a:pt x="138" y="93"/>
                  </a:lnTo>
                  <a:lnTo>
                    <a:pt x="138" y="26"/>
                  </a:lnTo>
                  <a:lnTo>
                    <a:pt x="144" y="88"/>
                  </a:lnTo>
                  <a:lnTo>
                    <a:pt x="150" y="114"/>
                  </a:lnTo>
                  <a:lnTo>
                    <a:pt x="150" y="142"/>
                  </a:lnTo>
                  <a:lnTo>
                    <a:pt x="156" y="173"/>
                  </a:lnTo>
                  <a:lnTo>
                    <a:pt x="156" y="217"/>
                  </a:lnTo>
                  <a:lnTo>
                    <a:pt x="162" y="230"/>
                  </a:lnTo>
                  <a:lnTo>
                    <a:pt x="168" y="256"/>
                  </a:lnTo>
                  <a:lnTo>
                    <a:pt x="168" y="204"/>
                  </a:lnTo>
                  <a:lnTo>
                    <a:pt x="174" y="199"/>
                  </a:lnTo>
                  <a:lnTo>
                    <a:pt x="174" y="171"/>
                  </a:lnTo>
                  <a:lnTo>
                    <a:pt x="180" y="86"/>
                  </a:lnTo>
                  <a:lnTo>
                    <a:pt x="186" y="127"/>
                  </a:lnTo>
                  <a:lnTo>
                    <a:pt x="186" y="109"/>
                  </a:lnTo>
                  <a:lnTo>
                    <a:pt x="192" y="129"/>
                  </a:lnTo>
                  <a:lnTo>
                    <a:pt x="192" y="96"/>
                  </a:lnTo>
                  <a:lnTo>
                    <a:pt x="198" y="158"/>
                  </a:lnTo>
                  <a:lnTo>
                    <a:pt x="204" y="135"/>
                  </a:lnTo>
                  <a:lnTo>
                    <a:pt x="204" y="171"/>
                  </a:lnTo>
                  <a:lnTo>
                    <a:pt x="210" y="184"/>
                  </a:lnTo>
                  <a:lnTo>
                    <a:pt x="210" y="166"/>
                  </a:lnTo>
                  <a:lnTo>
                    <a:pt x="216" y="101"/>
                  </a:lnTo>
                  <a:lnTo>
                    <a:pt x="222" y="106"/>
                  </a:lnTo>
                  <a:lnTo>
                    <a:pt x="222" y="91"/>
                  </a:lnTo>
                  <a:lnTo>
                    <a:pt x="228" y="62"/>
                  </a:lnTo>
                  <a:lnTo>
                    <a:pt x="228" y="129"/>
                  </a:lnTo>
                  <a:lnTo>
                    <a:pt x="234" y="230"/>
                  </a:lnTo>
                  <a:lnTo>
                    <a:pt x="240" y="266"/>
                  </a:lnTo>
                  <a:lnTo>
                    <a:pt x="240" y="238"/>
                  </a:lnTo>
                  <a:lnTo>
                    <a:pt x="246" y="248"/>
                  </a:lnTo>
                  <a:lnTo>
                    <a:pt x="246" y="181"/>
                  </a:lnTo>
                  <a:lnTo>
                    <a:pt x="252" y="212"/>
                  </a:lnTo>
                  <a:lnTo>
                    <a:pt x="258" y="227"/>
                  </a:lnTo>
                  <a:lnTo>
                    <a:pt x="258" y="173"/>
                  </a:lnTo>
                  <a:lnTo>
                    <a:pt x="264" y="140"/>
                  </a:lnTo>
                  <a:lnTo>
                    <a:pt x="264" y="160"/>
                  </a:lnTo>
                  <a:lnTo>
                    <a:pt x="270" y="181"/>
                  </a:lnTo>
                  <a:lnTo>
                    <a:pt x="270" y="168"/>
                  </a:lnTo>
                  <a:lnTo>
                    <a:pt x="276" y="171"/>
                  </a:lnTo>
                  <a:lnTo>
                    <a:pt x="282" y="197"/>
                  </a:lnTo>
                  <a:lnTo>
                    <a:pt x="282" y="243"/>
                  </a:lnTo>
                  <a:lnTo>
                    <a:pt x="288" y="279"/>
                  </a:lnTo>
                  <a:lnTo>
                    <a:pt x="288" y="336"/>
                  </a:lnTo>
                  <a:lnTo>
                    <a:pt x="294" y="320"/>
                  </a:lnTo>
                  <a:lnTo>
                    <a:pt x="300" y="375"/>
                  </a:lnTo>
                  <a:lnTo>
                    <a:pt x="300" y="424"/>
                  </a:lnTo>
                  <a:lnTo>
                    <a:pt x="306" y="359"/>
                  </a:lnTo>
                  <a:lnTo>
                    <a:pt x="306" y="271"/>
                  </a:lnTo>
                  <a:lnTo>
                    <a:pt x="312" y="178"/>
                  </a:lnTo>
                  <a:lnTo>
                    <a:pt x="318" y="207"/>
                  </a:lnTo>
                  <a:lnTo>
                    <a:pt x="318" y="264"/>
                  </a:lnTo>
                  <a:lnTo>
                    <a:pt x="324" y="209"/>
                  </a:lnTo>
                  <a:lnTo>
                    <a:pt x="324" y="269"/>
                  </a:lnTo>
                  <a:lnTo>
                    <a:pt x="330" y="258"/>
                  </a:lnTo>
                  <a:lnTo>
                    <a:pt x="336" y="215"/>
                  </a:lnTo>
                  <a:lnTo>
                    <a:pt x="336" y="197"/>
                  </a:lnTo>
                  <a:lnTo>
                    <a:pt x="342" y="248"/>
                  </a:lnTo>
                  <a:lnTo>
                    <a:pt x="342" y="258"/>
                  </a:lnTo>
                  <a:lnTo>
                    <a:pt x="348" y="215"/>
                  </a:lnTo>
                  <a:lnTo>
                    <a:pt x="354" y="202"/>
                  </a:lnTo>
                  <a:lnTo>
                    <a:pt x="354" y="197"/>
                  </a:lnTo>
                  <a:lnTo>
                    <a:pt x="360" y="212"/>
                  </a:lnTo>
                  <a:lnTo>
                    <a:pt x="360" y="204"/>
                  </a:lnTo>
                  <a:lnTo>
                    <a:pt x="366" y="145"/>
                  </a:lnTo>
                  <a:lnTo>
                    <a:pt x="372" y="142"/>
                  </a:lnTo>
                  <a:lnTo>
                    <a:pt x="372" y="80"/>
                  </a:lnTo>
                  <a:lnTo>
                    <a:pt x="378" y="55"/>
                  </a:lnTo>
                  <a:lnTo>
                    <a:pt x="378" y="34"/>
                  </a:lnTo>
                  <a:lnTo>
                    <a:pt x="384" y="55"/>
                  </a:lnTo>
                  <a:lnTo>
                    <a:pt x="390" y="88"/>
                  </a:lnTo>
                  <a:lnTo>
                    <a:pt x="390" y="98"/>
                  </a:lnTo>
                  <a:lnTo>
                    <a:pt x="396" y="98"/>
                  </a:lnTo>
                  <a:lnTo>
                    <a:pt x="396" y="60"/>
                  </a:lnTo>
                  <a:lnTo>
                    <a:pt x="402" y="0"/>
                  </a:lnTo>
                  <a:lnTo>
                    <a:pt x="402" y="13"/>
                  </a:lnTo>
                  <a:lnTo>
                    <a:pt x="408" y="70"/>
                  </a:lnTo>
                  <a:lnTo>
                    <a:pt x="414" y="114"/>
                  </a:lnTo>
                  <a:lnTo>
                    <a:pt x="414" y="34"/>
                  </a:lnTo>
                  <a:lnTo>
                    <a:pt x="420" y="62"/>
                  </a:lnTo>
                  <a:lnTo>
                    <a:pt x="420" y="122"/>
                  </a:lnTo>
                  <a:lnTo>
                    <a:pt x="426" y="132"/>
                  </a:lnTo>
                  <a:lnTo>
                    <a:pt x="432" y="129"/>
                  </a:lnTo>
                  <a:lnTo>
                    <a:pt x="432" y="132"/>
                  </a:lnTo>
                  <a:lnTo>
                    <a:pt x="438" y="227"/>
                  </a:lnTo>
                  <a:lnTo>
                    <a:pt x="438" y="269"/>
                  </a:lnTo>
                  <a:lnTo>
                    <a:pt x="444" y="277"/>
                  </a:lnTo>
                  <a:lnTo>
                    <a:pt x="450" y="362"/>
                  </a:lnTo>
                  <a:lnTo>
                    <a:pt x="450" y="297"/>
                  </a:lnTo>
                  <a:lnTo>
                    <a:pt x="456" y="3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4"/>
            <p:cNvSpPr>
              <a:spLocks/>
            </p:cNvSpPr>
            <p:nvPr/>
          </p:nvSpPr>
          <p:spPr bwMode="auto">
            <a:xfrm>
              <a:off x="3314700" y="1104900"/>
              <a:ext cx="733425" cy="795338"/>
            </a:xfrm>
            <a:custGeom>
              <a:avLst/>
              <a:gdLst/>
              <a:ahLst/>
              <a:cxnLst>
                <a:cxn ang="0">
                  <a:pos x="6" y="498"/>
                </a:cxn>
                <a:cxn ang="0">
                  <a:pos x="18" y="441"/>
                </a:cxn>
                <a:cxn ang="0">
                  <a:pos x="30" y="403"/>
                </a:cxn>
                <a:cxn ang="0">
                  <a:pos x="36" y="364"/>
                </a:cxn>
                <a:cxn ang="0">
                  <a:pos x="54" y="297"/>
                </a:cxn>
                <a:cxn ang="0">
                  <a:pos x="72" y="145"/>
                </a:cxn>
                <a:cxn ang="0">
                  <a:pos x="78" y="212"/>
                </a:cxn>
                <a:cxn ang="0">
                  <a:pos x="90" y="305"/>
                </a:cxn>
                <a:cxn ang="0">
                  <a:pos x="96" y="287"/>
                </a:cxn>
                <a:cxn ang="0">
                  <a:pos x="108" y="307"/>
                </a:cxn>
                <a:cxn ang="0">
                  <a:pos x="120" y="336"/>
                </a:cxn>
                <a:cxn ang="0">
                  <a:pos x="132" y="261"/>
                </a:cxn>
                <a:cxn ang="0">
                  <a:pos x="144" y="356"/>
                </a:cxn>
                <a:cxn ang="0">
                  <a:pos x="150" y="305"/>
                </a:cxn>
                <a:cxn ang="0">
                  <a:pos x="162" y="395"/>
                </a:cxn>
                <a:cxn ang="0">
                  <a:pos x="174" y="276"/>
                </a:cxn>
                <a:cxn ang="0">
                  <a:pos x="186" y="271"/>
                </a:cxn>
                <a:cxn ang="0">
                  <a:pos x="198" y="276"/>
                </a:cxn>
                <a:cxn ang="0">
                  <a:pos x="210" y="343"/>
                </a:cxn>
                <a:cxn ang="0">
                  <a:pos x="222" y="305"/>
                </a:cxn>
                <a:cxn ang="0">
                  <a:pos x="228" y="348"/>
                </a:cxn>
                <a:cxn ang="0">
                  <a:pos x="240" y="302"/>
                </a:cxn>
                <a:cxn ang="0">
                  <a:pos x="252" y="263"/>
                </a:cxn>
                <a:cxn ang="0">
                  <a:pos x="264" y="238"/>
                </a:cxn>
                <a:cxn ang="0">
                  <a:pos x="276" y="305"/>
                </a:cxn>
                <a:cxn ang="0">
                  <a:pos x="282" y="199"/>
                </a:cxn>
                <a:cxn ang="0">
                  <a:pos x="294" y="124"/>
                </a:cxn>
                <a:cxn ang="0">
                  <a:pos x="306" y="139"/>
                </a:cxn>
                <a:cxn ang="0">
                  <a:pos x="318" y="137"/>
                </a:cxn>
                <a:cxn ang="0">
                  <a:pos x="330" y="52"/>
                </a:cxn>
                <a:cxn ang="0">
                  <a:pos x="336" y="52"/>
                </a:cxn>
                <a:cxn ang="0">
                  <a:pos x="348" y="181"/>
                </a:cxn>
                <a:cxn ang="0">
                  <a:pos x="360" y="109"/>
                </a:cxn>
                <a:cxn ang="0">
                  <a:pos x="372" y="137"/>
                </a:cxn>
                <a:cxn ang="0">
                  <a:pos x="378" y="212"/>
                </a:cxn>
                <a:cxn ang="0">
                  <a:pos x="390" y="222"/>
                </a:cxn>
                <a:cxn ang="0">
                  <a:pos x="402" y="359"/>
                </a:cxn>
                <a:cxn ang="0">
                  <a:pos x="414" y="454"/>
                </a:cxn>
                <a:cxn ang="0">
                  <a:pos x="426" y="416"/>
                </a:cxn>
                <a:cxn ang="0">
                  <a:pos x="432" y="444"/>
                </a:cxn>
                <a:cxn ang="0">
                  <a:pos x="444" y="462"/>
                </a:cxn>
                <a:cxn ang="0">
                  <a:pos x="456" y="462"/>
                </a:cxn>
              </a:cxnLst>
              <a:rect l="0" t="0" r="r" b="b"/>
              <a:pathLst>
                <a:path w="462" h="501">
                  <a:moveTo>
                    <a:pt x="0" y="444"/>
                  </a:moveTo>
                  <a:lnTo>
                    <a:pt x="0" y="470"/>
                  </a:lnTo>
                  <a:lnTo>
                    <a:pt x="6" y="498"/>
                  </a:lnTo>
                  <a:lnTo>
                    <a:pt x="12" y="459"/>
                  </a:lnTo>
                  <a:lnTo>
                    <a:pt x="12" y="436"/>
                  </a:lnTo>
                  <a:lnTo>
                    <a:pt x="18" y="441"/>
                  </a:lnTo>
                  <a:lnTo>
                    <a:pt x="18" y="459"/>
                  </a:lnTo>
                  <a:lnTo>
                    <a:pt x="24" y="457"/>
                  </a:lnTo>
                  <a:lnTo>
                    <a:pt x="30" y="403"/>
                  </a:lnTo>
                  <a:lnTo>
                    <a:pt x="30" y="390"/>
                  </a:lnTo>
                  <a:lnTo>
                    <a:pt x="36" y="410"/>
                  </a:lnTo>
                  <a:lnTo>
                    <a:pt x="36" y="364"/>
                  </a:lnTo>
                  <a:lnTo>
                    <a:pt x="42" y="382"/>
                  </a:lnTo>
                  <a:lnTo>
                    <a:pt x="48" y="403"/>
                  </a:lnTo>
                  <a:lnTo>
                    <a:pt x="54" y="297"/>
                  </a:lnTo>
                  <a:lnTo>
                    <a:pt x="54" y="188"/>
                  </a:lnTo>
                  <a:lnTo>
                    <a:pt x="60" y="183"/>
                  </a:lnTo>
                  <a:lnTo>
                    <a:pt x="72" y="145"/>
                  </a:lnTo>
                  <a:lnTo>
                    <a:pt x="66" y="145"/>
                  </a:lnTo>
                  <a:lnTo>
                    <a:pt x="72" y="158"/>
                  </a:lnTo>
                  <a:lnTo>
                    <a:pt x="78" y="212"/>
                  </a:lnTo>
                  <a:lnTo>
                    <a:pt x="84" y="284"/>
                  </a:lnTo>
                  <a:lnTo>
                    <a:pt x="84" y="328"/>
                  </a:lnTo>
                  <a:lnTo>
                    <a:pt x="90" y="305"/>
                  </a:lnTo>
                  <a:lnTo>
                    <a:pt x="90" y="240"/>
                  </a:lnTo>
                  <a:lnTo>
                    <a:pt x="96" y="217"/>
                  </a:lnTo>
                  <a:lnTo>
                    <a:pt x="96" y="287"/>
                  </a:lnTo>
                  <a:lnTo>
                    <a:pt x="102" y="299"/>
                  </a:lnTo>
                  <a:lnTo>
                    <a:pt x="108" y="364"/>
                  </a:lnTo>
                  <a:lnTo>
                    <a:pt x="108" y="307"/>
                  </a:lnTo>
                  <a:lnTo>
                    <a:pt x="114" y="317"/>
                  </a:lnTo>
                  <a:lnTo>
                    <a:pt x="114" y="367"/>
                  </a:lnTo>
                  <a:lnTo>
                    <a:pt x="120" y="336"/>
                  </a:lnTo>
                  <a:lnTo>
                    <a:pt x="126" y="330"/>
                  </a:lnTo>
                  <a:lnTo>
                    <a:pt x="126" y="287"/>
                  </a:lnTo>
                  <a:lnTo>
                    <a:pt x="132" y="261"/>
                  </a:lnTo>
                  <a:lnTo>
                    <a:pt x="132" y="292"/>
                  </a:lnTo>
                  <a:lnTo>
                    <a:pt x="138" y="312"/>
                  </a:lnTo>
                  <a:lnTo>
                    <a:pt x="144" y="356"/>
                  </a:lnTo>
                  <a:lnTo>
                    <a:pt x="144" y="317"/>
                  </a:lnTo>
                  <a:lnTo>
                    <a:pt x="150" y="263"/>
                  </a:lnTo>
                  <a:lnTo>
                    <a:pt x="150" y="305"/>
                  </a:lnTo>
                  <a:lnTo>
                    <a:pt x="156" y="307"/>
                  </a:lnTo>
                  <a:lnTo>
                    <a:pt x="162" y="341"/>
                  </a:lnTo>
                  <a:lnTo>
                    <a:pt x="162" y="395"/>
                  </a:lnTo>
                  <a:lnTo>
                    <a:pt x="168" y="416"/>
                  </a:lnTo>
                  <a:lnTo>
                    <a:pt x="168" y="364"/>
                  </a:lnTo>
                  <a:lnTo>
                    <a:pt x="174" y="276"/>
                  </a:lnTo>
                  <a:lnTo>
                    <a:pt x="180" y="235"/>
                  </a:lnTo>
                  <a:lnTo>
                    <a:pt x="180" y="250"/>
                  </a:lnTo>
                  <a:lnTo>
                    <a:pt x="186" y="271"/>
                  </a:lnTo>
                  <a:lnTo>
                    <a:pt x="192" y="289"/>
                  </a:lnTo>
                  <a:lnTo>
                    <a:pt x="198" y="240"/>
                  </a:lnTo>
                  <a:lnTo>
                    <a:pt x="198" y="276"/>
                  </a:lnTo>
                  <a:lnTo>
                    <a:pt x="204" y="250"/>
                  </a:lnTo>
                  <a:lnTo>
                    <a:pt x="204" y="330"/>
                  </a:lnTo>
                  <a:lnTo>
                    <a:pt x="210" y="343"/>
                  </a:lnTo>
                  <a:lnTo>
                    <a:pt x="216" y="279"/>
                  </a:lnTo>
                  <a:lnTo>
                    <a:pt x="216" y="297"/>
                  </a:lnTo>
                  <a:lnTo>
                    <a:pt x="222" y="305"/>
                  </a:lnTo>
                  <a:lnTo>
                    <a:pt x="222" y="323"/>
                  </a:lnTo>
                  <a:lnTo>
                    <a:pt x="228" y="377"/>
                  </a:lnTo>
                  <a:lnTo>
                    <a:pt x="228" y="348"/>
                  </a:lnTo>
                  <a:lnTo>
                    <a:pt x="234" y="356"/>
                  </a:lnTo>
                  <a:lnTo>
                    <a:pt x="240" y="372"/>
                  </a:lnTo>
                  <a:lnTo>
                    <a:pt x="240" y="302"/>
                  </a:lnTo>
                  <a:lnTo>
                    <a:pt x="246" y="372"/>
                  </a:lnTo>
                  <a:lnTo>
                    <a:pt x="246" y="330"/>
                  </a:lnTo>
                  <a:lnTo>
                    <a:pt x="252" y="263"/>
                  </a:lnTo>
                  <a:lnTo>
                    <a:pt x="258" y="271"/>
                  </a:lnTo>
                  <a:lnTo>
                    <a:pt x="258" y="305"/>
                  </a:lnTo>
                  <a:lnTo>
                    <a:pt x="264" y="238"/>
                  </a:lnTo>
                  <a:lnTo>
                    <a:pt x="264" y="276"/>
                  </a:lnTo>
                  <a:lnTo>
                    <a:pt x="270" y="266"/>
                  </a:lnTo>
                  <a:lnTo>
                    <a:pt x="276" y="305"/>
                  </a:lnTo>
                  <a:lnTo>
                    <a:pt x="276" y="230"/>
                  </a:lnTo>
                  <a:lnTo>
                    <a:pt x="282" y="225"/>
                  </a:lnTo>
                  <a:lnTo>
                    <a:pt x="282" y="199"/>
                  </a:lnTo>
                  <a:lnTo>
                    <a:pt x="288" y="212"/>
                  </a:lnTo>
                  <a:lnTo>
                    <a:pt x="294" y="142"/>
                  </a:lnTo>
                  <a:lnTo>
                    <a:pt x="294" y="124"/>
                  </a:lnTo>
                  <a:lnTo>
                    <a:pt x="300" y="124"/>
                  </a:lnTo>
                  <a:lnTo>
                    <a:pt x="300" y="119"/>
                  </a:lnTo>
                  <a:lnTo>
                    <a:pt x="306" y="139"/>
                  </a:lnTo>
                  <a:lnTo>
                    <a:pt x="312" y="129"/>
                  </a:lnTo>
                  <a:lnTo>
                    <a:pt x="312" y="142"/>
                  </a:lnTo>
                  <a:lnTo>
                    <a:pt x="318" y="137"/>
                  </a:lnTo>
                  <a:lnTo>
                    <a:pt x="318" y="0"/>
                  </a:lnTo>
                  <a:lnTo>
                    <a:pt x="324" y="23"/>
                  </a:lnTo>
                  <a:lnTo>
                    <a:pt x="330" y="52"/>
                  </a:lnTo>
                  <a:lnTo>
                    <a:pt x="330" y="16"/>
                  </a:lnTo>
                  <a:lnTo>
                    <a:pt x="336" y="36"/>
                  </a:lnTo>
                  <a:lnTo>
                    <a:pt x="336" y="52"/>
                  </a:lnTo>
                  <a:lnTo>
                    <a:pt x="342" y="152"/>
                  </a:lnTo>
                  <a:lnTo>
                    <a:pt x="348" y="127"/>
                  </a:lnTo>
                  <a:lnTo>
                    <a:pt x="348" y="181"/>
                  </a:lnTo>
                  <a:lnTo>
                    <a:pt x="354" y="163"/>
                  </a:lnTo>
                  <a:lnTo>
                    <a:pt x="354" y="137"/>
                  </a:lnTo>
                  <a:lnTo>
                    <a:pt x="360" y="109"/>
                  </a:lnTo>
                  <a:lnTo>
                    <a:pt x="366" y="116"/>
                  </a:lnTo>
                  <a:lnTo>
                    <a:pt x="366" y="155"/>
                  </a:lnTo>
                  <a:lnTo>
                    <a:pt x="372" y="137"/>
                  </a:lnTo>
                  <a:lnTo>
                    <a:pt x="372" y="90"/>
                  </a:lnTo>
                  <a:lnTo>
                    <a:pt x="378" y="139"/>
                  </a:lnTo>
                  <a:lnTo>
                    <a:pt x="378" y="212"/>
                  </a:lnTo>
                  <a:lnTo>
                    <a:pt x="384" y="258"/>
                  </a:lnTo>
                  <a:lnTo>
                    <a:pt x="390" y="287"/>
                  </a:lnTo>
                  <a:lnTo>
                    <a:pt x="390" y="222"/>
                  </a:lnTo>
                  <a:lnTo>
                    <a:pt x="396" y="338"/>
                  </a:lnTo>
                  <a:lnTo>
                    <a:pt x="396" y="346"/>
                  </a:lnTo>
                  <a:lnTo>
                    <a:pt x="402" y="359"/>
                  </a:lnTo>
                  <a:lnTo>
                    <a:pt x="408" y="382"/>
                  </a:lnTo>
                  <a:lnTo>
                    <a:pt x="408" y="413"/>
                  </a:lnTo>
                  <a:lnTo>
                    <a:pt x="414" y="454"/>
                  </a:lnTo>
                  <a:lnTo>
                    <a:pt x="414" y="403"/>
                  </a:lnTo>
                  <a:lnTo>
                    <a:pt x="420" y="385"/>
                  </a:lnTo>
                  <a:lnTo>
                    <a:pt x="426" y="416"/>
                  </a:lnTo>
                  <a:lnTo>
                    <a:pt x="426" y="444"/>
                  </a:lnTo>
                  <a:lnTo>
                    <a:pt x="432" y="472"/>
                  </a:lnTo>
                  <a:lnTo>
                    <a:pt x="432" y="444"/>
                  </a:lnTo>
                  <a:lnTo>
                    <a:pt x="438" y="446"/>
                  </a:lnTo>
                  <a:lnTo>
                    <a:pt x="444" y="436"/>
                  </a:lnTo>
                  <a:lnTo>
                    <a:pt x="444" y="462"/>
                  </a:lnTo>
                  <a:lnTo>
                    <a:pt x="450" y="501"/>
                  </a:lnTo>
                  <a:lnTo>
                    <a:pt x="450" y="454"/>
                  </a:lnTo>
                  <a:lnTo>
                    <a:pt x="456" y="462"/>
                  </a:lnTo>
                  <a:lnTo>
                    <a:pt x="462" y="421"/>
                  </a:lnTo>
                  <a:lnTo>
                    <a:pt x="462" y="40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5"/>
            <p:cNvSpPr>
              <a:spLocks/>
            </p:cNvSpPr>
            <p:nvPr/>
          </p:nvSpPr>
          <p:spPr bwMode="auto">
            <a:xfrm>
              <a:off x="4048125" y="990600"/>
              <a:ext cx="723900" cy="933450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18" y="454"/>
                </a:cxn>
                <a:cxn ang="0">
                  <a:pos x="30" y="439"/>
                </a:cxn>
                <a:cxn ang="0">
                  <a:pos x="42" y="446"/>
                </a:cxn>
                <a:cxn ang="0">
                  <a:pos x="54" y="513"/>
                </a:cxn>
                <a:cxn ang="0">
                  <a:pos x="60" y="472"/>
                </a:cxn>
                <a:cxn ang="0">
                  <a:pos x="72" y="529"/>
                </a:cxn>
                <a:cxn ang="0">
                  <a:pos x="84" y="495"/>
                </a:cxn>
                <a:cxn ang="0">
                  <a:pos x="96" y="498"/>
                </a:cxn>
                <a:cxn ang="0">
                  <a:pos x="108" y="539"/>
                </a:cxn>
                <a:cxn ang="0">
                  <a:pos x="120" y="570"/>
                </a:cxn>
                <a:cxn ang="0">
                  <a:pos x="132" y="500"/>
                </a:cxn>
                <a:cxn ang="0">
                  <a:pos x="138" y="529"/>
                </a:cxn>
                <a:cxn ang="0">
                  <a:pos x="150" y="428"/>
                </a:cxn>
                <a:cxn ang="0">
                  <a:pos x="162" y="408"/>
                </a:cxn>
                <a:cxn ang="0">
                  <a:pos x="174" y="320"/>
                </a:cxn>
                <a:cxn ang="0">
                  <a:pos x="186" y="255"/>
                </a:cxn>
                <a:cxn ang="0">
                  <a:pos x="192" y="260"/>
                </a:cxn>
                <a:cxn ang="0">
                  <a:pos x="204" y="209"/>
                </a:cxn>
                <a:cxn ang="0">
                  <a:pos x="216" y="299"/>
                </a:cxn>
                <a:cxn ang="0">
                  <a:pos x="228" y="273"/>
                </a:cxn>
                <a:cxn ang="0">
                  <a:pos x="234" y="181"/>
                </a:cxn>
                <a:cxn ang="0">
                  <a:pos x="246" y="124"/>
                </a:cxn>
                <a:cxn ang="0">
                  <a:pos x="258" y="227"/>
                </a:cxn>
                <a:cxn ang="0">
                  <a:pos x="270" y="160"/>
                </a:cxn>
                <a:cxn ang="0">
                  <a:pos x="282" y="144"/>
                </a:cxn>
                <a:cxn ang="0">
                  <a:pos x="288" y="142"/>
                </a:cxn>
                <a:cxn ang="0">
                  <a:pos x="300" y="134"/>
                </a:cxn>
                <a:cxn ang="0">
                  <a:pos x="312" y="139"/>
                </a:cxn>
                <a:cxn ang="0">
                  <a:pos x="324" y="144"/>
                </a:cxn>
                <a:cxn ang="0">
                  <a:pos x="336" y="82"/>
                </a:cxn>
                <a:cxn ang="0">
                  <a:pos x="342" y="173"/>
                </a:cxn>
                <a:cxn ang="0">
                  <a:pos x="354" y="142"/>
                </a:cxn>
                <a:cxn ang="0">
                  <a:pos x="366" y="121"/>
                </a:cxn>
                <a:cxn ang="0">
                  <a:pos x="378" y="28"/>
                </a:cxn>
                <a:cxn ang="0">
                  <a:pos x="384" y="0"/>
                </a:cxn>
                <a:cxn ang="0">
                  <a:pos x="396" y="144"/>
                </a:cxn>
                <a:cxn ang="0">
                  <a:pos x="408" y="139"/>
                </a:cxn>
                <a:cxn ang="0">
                  <a:pos x="420" y="196"/>
                </a:cxn>
                <a:cxn ang="0">
                  <a:pos x="432" y="101"/>
                </a:cxn>
                <a:cxn ang="0">
                  <a:pos x="438" y="160"/>
                </a:cxn>
                <a:cxn ang="0">
                  <a:pos x="450" y="237"/>
                </a:cxn>
              </a:cxnLst>
              <a:rect l="0" t="0" r="r" b="b"/>
              <a:pathLst>
                <a:path w="456" h="588">
                  <a:moveTo>
                    <a:pt x="0" y="475"/>
                  </a:moveTo>
                  <a:lnTo>
                    <a:pt x="6" y="508"/>
                  </a:lnTo>
                  <a:lnTo>
                    <a:pt x="6" y="454"/>
                  </a:lnTo>
                  <a:lnTo>
                    <a:pt x="12" y="446"/>
                  </a:lnTo>
                  <a:lnTo>
                    <a:pt x="18" y="418"/>
                  </a:lnTo>
                  <a:lnTo>
                    <a:pt x="18" y="454"/>
                  </a:lnTo>
                  <a:lnTo>
                    <a:pt x="24" y="459"/>
                  </a:lnTo>
                  <a:lnTo>
                    <a:pt x="24" y="446"/>
                  </a:lnTo>
                  <a:lnTo>
                    <a:pt x="30" y="439"/>
                  </a:lnTo>
                  <a:lnTo>
                    <a:pt x="36" y="441"/>
                  </a:lnTo>
                  <a:lnTo>
                    <a:pt x="36" y="480"/>
                  </a:lnTo>
                  <a:lnTo>
                    <a:pt x="42" y="446"/>
                  </a:lnTo>
                  <a:lnTo>
                    <a:pt x="42" y="472"/>
                  </a:lnTo>
                  <a:lnTo>
                    <a:pt x="48" y="500"/>
                  </a:lnTo>
                  <a:lnTo>
                    <a:pt x="54" y="513"/>
                  </a:lnTo>
                  <a:lnTo>
                    <a:pt x="54" y="480"/>
                  </a:lnTo>
                  <a:lnTo>
                    <a:pt x="60" y="449"/>
                  </a:lnTo>
                  <a:lnTo>
                    <a:pt x="60" y="472"/>
                  </a:lnTo>
                  <a:lnTo>
                    <a:pt x="66" y="464"/>
                  </a:lnTo>
                  <a:lnTo>
                    <a:pt x="66" y="485"/>
                  </a:lnTo>
                  <a:lnTo>
                    <a:pt x="72" y="529"/>
                  </a:lnTo>
                  <a:lnTo>
                    <a:pt x="78" y="539"/>
                  </a:lnTo>
                  <a:lnTo>
                    <a:pt x="78" y="506"/>
                  </a:lnTo>
                  <a:lnTo>
                    <a:pt x="84" y="495"/>
                  </a:lnTo>
                  <a:lnTo>
                    <a:pt x="90" y="420"/>
                  </a:lnTo>
                  <a:lnTo>
                    <a:pt x="96" y="475"/>
                  </a:lnTo>
                  <a:lnTo>
                    <a:pt x="96" y="498"/>
                  </a:lnTo>
                  <a:lnTo>
                    <a:pt x="102" y="531"/>
                  </a:lnTo>
                  <a:lnTo>
                    <a:pt x="102" y="588"/>
                  </a:lnTo>
                  <a:lnTo>
                    <a:pt x="108" y="539"/>
                  </a:lnTo>
                  <a:lnTo>
                    <a:pt x="114" y="480"/>
                  </a:lnTo>
                  <a:lnTo>
                    <a:pt x="114" y="498"/>
                  </a:lnTo>
                  <a:lnTo>
                    <a:pt x="120" y="570"/>
                  </a:lnTo>
                  <a:lnTo>
                    <a:pt x="120" y="513"/>
                  </a:lnTo>
                  <a:lnTo>
                    <a:pt x="126" y="544"/>
                  </a:lnTo>
                  <a:lnTo>
                    <a:pt x="132" y="500"/>
                  </a:lnTo>
                  <a:lnTo>
                    <a:pt x="132" y="454"/>
                  </a:lnTo>
                  <a:lnTo>
                    <a:pt x="138" y="454"/>
                  </a:lnTo>
                  <a:lnTo>
                    <a:pt x="138" y="529"/>
                  </a:lnTo>
                  <a:lnTo>
                    <a:pt x="144" y="524"/>
                  </a:lnTo>
                  <a:lnTo>
                    <a:pt x="150" y="503"/>
                  </a:lnTo>
                  <a:lnTo>
                    <a:pt x="150" y="428"/>
                  </a:lnTo>
                  <a:lnTo>
                    <a:pt x="156" y="441"/>
                  </a:lnTo>
                  <a:lnTo>
                    <a:pt x="156" y="444"/>
                  </a:lnTo>
                  <a:lnTo>
                    <a:pt x="162" y="408"/>
                  </a:lnTo>
                  <a:lnTo>
                    <a:pt x="168" y="408"/>
                  </a:lnTo>
                  <a:lnTo>
                    <a:pt x="168" y="379"/>
                  </a:lnTo>
                  <a:lnTo>
                    <a:pt x="174" y="320"/>
                  </a:lnTo>
                  <a:lnTo>
                    <a:pt x="174" y="315"/>
                  </a:lnTo>
                  <a:lnTo>
                    <a:pt x="180" y="268"/>
                  </a:lnTo>
                  <a:lnTo>
                    <a:pt x="186" y="255"/>
                  </a:lnTo>
                  <a:lnTo>
                    <a:pt x="186" y="263"/>
                  </a:lnTo>
                  <a:lnTo>
                    <a:pt x="192" y="240"/>
                  </a:lnTo>
                  <a:lnTo>
                    <a:pt x="192" y="260"/>
                  </a:lnTo>
                  <a:lnTo>
                    <a:pt x="198" y="222"/>
                  </a:lnTo>
                  <a:lnTo>
                    <a:pt x="198" y="227"/>
                  </a:lnTo>
                  <a:lnTo>
                    <a:pt x="204" y="209"/>
                  </a:lnTo>
                  <a:lnTo>
                    <a:pt x="210" y="291"/>
                  </a:lnTo>
                  <a:lnTo>
                    <a:pt x="210" y="258"/>
                  </a:lnTo>
                  <a:lnTo>
                    <a:pt x="216" y="299"/>
                  </a:lnTo>
                  <a:lnTo>
                    <a:pt x="216" y="335"/>
                  </a:lnTo>
                  <a:lnTo>
                    <a:pt x="222" y="325"/>
                  </a:lnTo>
                  <a:lnTo>
                    <a:pt x="228" y="273"/>
                  </a:lnTo>
                  <a:lnTo>
                    <a:pt x="228" y="227"/>
                  </a:lnTo>
                  <a:lnTo>
                    <a:pt x="234" y="227"/>
                  </a:lnTo>
                  <a:lnTo>
                    <a:pt x="234" y="181"/>
                  </a:lnTo>
                  <a:lnTo>
                    <a:pt x="240" y="90"/>
                  </a:lnTo>
                  <a:lnTo>
                    <a:pt x="246" y="116"/>
                  </a:lnTo>
                  <a:lnTo>
                    <a:pt x="246" y="124"/>
                  </a:lnTo>
                  <a:lnTo>
                    <a:pt x="252" y="170"/>
                  </a:lnTo>
                  <a:lnTo>
                    <a:pt x="252" y="191"/>
                  </a:lnTo>
                  <a:lnTo>
                    <a:pt x="258" y="227"/>
                  </a:lnTo>
                  <a:lnTo>
                    <a:pt x="264" y="266"/>
                  </a:lnTo>
                  <a:lnTo>
                    <a:pt x="264" y="201"/>
                  </a:lnTo>
                  <a:lnTo>
                    <a:pt x="270" y="160"/>
                  </a:lnTo>
                  <a:lnTo>
                    <a:pt x="270" y="199"/>
                  </a:lnTo>
                  <a:lnTo>
                    <a:pt x="276" y="204"/>
                  </a:lnTo>
                  <a:lnTo>
                    <a:pt x="282" y="144"/>
                  </a:lnTo>
                  <a:lnTo>
                    <a:pt x="282" y="132"/>
                  </a:lnTo>
                  <a:lnTo>
                    <a:pt x="288" y="77"/>
                  </a:lnTo>
                  <a:lnTo>
                    <a:pt x="288" y="142"/>
                  </a:lnTo>
                  <a:lnTo>
                    <a:pt x="294" y="126"/>
                  </a:lnTo>
                  <a:lnTo>
                    <a:pt x="300" y="103"/>
                  </a:lnTo>
                  <a:lnTo>
                    <a:pt x="300" y="134"/>
                  </a:lnTo>
                  <a:lnTo>
                    <a:pt x="306" y="70"/>
                  </a:lnTo>
                  <a:lnTo>
                    <a:pt x="306" y="49"/>
                  </a:lnTo>
                  <a:lnTo>
                    <a:pt x="312" y="139"/>
                  </a:lnTo>
                  <a:lnTo>
                    <a:pt x="318" y="196"/>
                  </a:lnTo>
                  <a:lnTo>
                    <a:pt x="318" y="147"/>
                  </a:lnTo>
                  <a:lnTo>
                    <a:pt x="324" y="144"/>
                  </a:lnTo>
                  <a:lnTo>
                    <a:pt x="324" y="95"/>
                  </a:lnTo>
                  <a:lnTo>
                    <a:pt x="330" y="101"/>
                  </a:lnTo>
                  <a:lnTo>
                    <a:pt x="336" y="82"/>
                  </a:lnTo>
                  <a:lnTo>
                    <a:pt x="336" y="139"/>
                  </a:lnTo>
                  <a:lnTo>
                    <a:pt x="342" y="160"/>
                  </a:lnTo>
                  <a:lnTo>
                    <a:pt x="342" y="173"/>
                  </a:lnTo>
                  <a:lnTo>
                    <a:pt x="348" y="129"/>
                  </a:lnTo>
                  <a:lnTo>
                    <a:pt x="348" y="147"/>
                  </a:lnTo>
                  <a:lnTo>
                    <a:pt x="354" y="142"/>
                  </a:lnTo>
                  <a:lnTo>
                    <a:pt x="360" y="142"/>
                  </a:lnTo>
                  <a:lnTo>
                    <a:pt x="360" y="168"/>
                  </a:lnTo>
                  <a:lnTo>
                    <a:pt x="366" y="121"/>
                  </a:lnTo>
                  <a:lnTo>
                    <a:pt x="366" y="64"/>
                  </a:lnTo>
                  <a:lnTo>
                    <a:pt x="372" y="52"/>
                  </a:lnTo>
                  <a:lnTo>
                    <a:pt x="378" y="28"/>
                  </a:lnTo>
                  <a:lnTo>
                    <a:pt x="378" y="0"/>
                  </a:lnTo>
                  <a:lnTo>
                    <a:pt x="384" y="52"/>
                  </a:lnTo>
                  <a:lnTo>
                    <a:pt x="384" y="0"/>
                  </a:lnTo>
                  <a:lnTo>
                    <a:pt x="390" y="80"/>
                  </a:lnTo>
                  <a:lnTo>
                    <a:pt x="396" y="121"/>
                  </a:lnTo>
                  <a:lnTo>
                    <a:pt x="396" y="144"/>
                  </a:lnTo>
                  <a:lnTo>
                    <a:pt x="402" y="129"/>
                  </a:lnTo>
                  <a:lnTo>
                    <a:pt x="402" y="116"/>
                  </a:lnTo>
                  <a:lnTo>
                    <a:pt x="408" y="139"/>
                  </a:lnTo>
                  <a:lnTo>
                    <a:pt x="414" y="193"/>
                  </a:lnTo>
                  <a:lnTo>
                    <a:pt x="414" y="170"/>
                  </a:lnTo>
                  <a:lnTo>
                    <a:pt x="420" y="196"/>
                  </a:lnTo>
                  <a:lnTo>
                    <a:pt x="420" y="173"/>
                  </a:lnTo>
                  <a:lnTo>
                    <a:pt x="426" y="150"/>
                  </a:lnTo>
                  <a:lnTo>
                    <a:pt x="432" y="101"/>
                  </a:lnTo>
                  <a:lnTo>
                    <a:pt x="432" y="144"/>
                  </a:lnTo>
                  <a:lnTo>
                    <a:pt x="438" y="175"/>
                  </a:lnTo>
                  <a:lnTo>
                    <a:pt x="438" y="160"/>
                  </a:lnTo>
                  <a:lnTo>
                    <a:pt x="444" y="206"/>
                  </a:lnTo>
                  <a:lnTo>
                    <a:pt x="450" y="232"/>
                  </a:lnTo>
                  <a:lnTo>
                    <a:pt x="450" y="237"/>
                  </a:lnTo>
                  <a:lnTo>
                    <a:pt x="456" y="248"/>
                  </a:lnTo>
                  <a:lnTo>
                    <a:pt x="456" y="2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6"/>
            <p:cNvSpPr>
              <a:spLocks/>
            </p:cNvSpPr>
            <p:nvPr/>
          </p:nvSpPr>
          <p:spPr bwMode="auto">
            <a:xfrm>
              <a:off x="4772025" y="1104900"/>
              <a:ext cx="723900" cy="795338"/>
            </a:xfrm>
            <a:custGeom>
              <a:avLst/>
              <a:gdLst/>
              <a:ahLst/>
              <a:cxnLst>
                <a:cxn ang="0">
                  <a:pos x="12" y="152"/>
                </a:cxn>
                <a:cxn ang="0">
                  <a:pos x="18" y="150"/>
                </a:cxn>
                <a:cxn ang="0">
                  <a:pos x="30" y="186"/>
                </a:cxn>
                <a:cxn ang="0">
                  <a:pos x="42" y="188"/>
                </a:cxn>
                <a:cxn ang="0">
                  <a:pos x="54" y="305"/>
                </a:cxn>
                <a:cxn ang="0">
                  <a:pos x="60" y="230"/>
                </a:cxn>
                <a:cxn ang="0">
                  <a:pos x="72" y="158"/>
                </a:cxn>
                <a:cxn ang="0">
                  <a:pos x="84" y="212"/>
                </a:cxn>
                <a:cxn ang="0">
                  <a:pos x="96" y="173"/>
                </a:cxn>
                <a:cxn ang="0">
                  <a:pos x="108" y="214"/>
                </a:cxn>
                <a:cxn ang="0">
                  <a:pos x="114" y="199"/>
                </a:cxn>
                <a:cxn ang="0">
                  <a:pos x="126" y="330"/>
                </a:cxn>
                <a:cxn ang="0">
                  <a:pos x="138" y="410"/>
                </a:cxn>
                <a:cxn ang="0">
                  <a:pos x="150" y="348"/>
                </a:cxn>
                <a:cxn ang="0">
                  <a:pos x="162" y="258"/>
                </a:cxn>
                <a:cxn ang="0">
                  <a:pos x="168" y="227"/>
                </a:cxn>
                <a:cxn ang="0">
                  <a:pos x="180" y="139"/>
                </a:cxn>
                <a:cxn ang="0">
                  <a:pos x="192" y="163"/>
                </a:cxn>
                <a:cxn ang="0">
                  <a:pos x="204" y="90"/>
                </a:cxn>
                <a:cxn ang="0">
                  <a:pos x="210" y="54"/>
                </a:cxn>
                <a:cxn ang="0">
                  <a:pos x="222" y="132"/>
                </a:cxn>
                <a:cxn ang="0">
                  <a:pos x="234" y="88"/>
                </a:cxn>
                <a:cxn ang="0">
                  <a:pos x="246" y="103"/>
                </a:cxn>
                <a:cxn ang="0">
                  <a:pos x="258" y="60"/>
                </a:cxn>
                <a:cxn ang="0">
                  <a:pos x="264" y="49"/>
                </a:cxn>
                <a:cxn ang="0">
                  <a:pos x="276" y="178"/>
                </a:cxn>
                <a:cxn ang="0">
                  <a:pos x="288" y="152"/>
                </a:cxn>
                <a:cxn ang="0">
                  <a:pos x="300" y="227"/>
                </a:cxn>
                <a:cxn ang="0">
                  <a:pos x="312" y="204"/>
                </a:cxn>
                <a:cxn ang="0">
                  <a:pos x="318" y="276"/>
                </a:cxn>
                <a:cxn ang="0">
                  <a:pos x="330" y="284"/>
                </a:cxn>
                <a:cxn ang="0">
                  <a:pos x="342" y="227"/>
                </a:cxn>
                <a:cxn ang="0">
                  <a:pos x="354" y="170"/>
                </a:cxn>
                <a:cxn ang="0">
                  <a:pos x="366" y="191"/>
                </a:cxn>
                <a:cxn ang="0">
                  <a:pos x="378" y="188"/>
                </a:cxn>
                <a:cxn ang="0">
                  <a:pos x="390" y="261"/>
                </a:cxn>
                <a:cxn ang="0">
                  <a:pos x="396" y="359"/>
                </a:cxn>
                <a:cxn ang="0">
                  <a:pos x="408" y="397"/>
                </a:cxn>
                <a:cxn ang="0">
                  <a:pos x="420" y="467"/>
                </a:cxn>
                <a:cxn ang="0">
                  <a:pos x="432" y="459"/>
                </a:cxn>
                <a:cxn ang="0">
                  <a:pos x="444" y="444"/>
                </a:cxn>
                <a:cxn ang="0">
                  <a:pos x="450" y="359"/>
                </a:cxn>
              </a:cxnLst>
              <a:rect l="0" t="0" r="r" b="b"/>
              <a:pathLst>
                <a:path w="456" h="501">
                  <a:moveTo>
                    <a:pt x="0" y="145"/>
                  </a:moveTo>
                  <a:lnTo>
                    <a:pt x="6" y="173"/>
                  </a:lnTo>
                  <a:lnTo>
                    <a:pt x="12" y="152"/>
                  </a:lnTo>
                  <a:lnTo>
                    <a:pt x="12" y="178"/>
                  </a:lnTo>
                  <a:lnTo>
                    <a:pt x="18" y="217"/>
                  </a:lnTo>
                  <a:lnTo>
                    <a:pt x="18" y="150"/>
                  </a:lnTo>
                  <a:lnTo>
                    <a:pt x="24" y="152"/>
                  </a:lnTo>
                  <a:lnTo>
                    <a:pt x="24" y="160"/>
                  </a:lnTo>
                  <a:lnTo>
                    <a:pt x="30" y="186"/>
                  </a:lnTo>
                  <a:lnTo>
                    <a:pt x="36" y="201"/>
                  </a:lnTo>
                  <a:lnTo>
                    <a:pt x="36" y="160"/>
                  </a:lnTo>
                  <a:lnTo>
                    <a:pt x="42" y="188"/>
                  </a:lnTo>
                  <a:lnTo>
                    <a:pt x="42" y="225"/>
                  </a:lnTo>
                  <a:lnTo>
                    <a:pt x="48" y="240"/>
                  </a:lnTo>
                  <a:lnTo>
                    <a:pt x="54" y="305"/>
                  </a:lnTo>
                  <a:lnTo>
                    <a:pt x="54" y="292"/>
                  </a:lnTo>
                  <a:lnTo>
                    <a:pt x="60" y="320"/>
                  </a:lnTo>
                  <a:lnTo>
                    <a:pt x="60" y="230"/>
                  </a:lnTo>
                  <a:lnTo>
                    <a:pt x="66" y="196"/>
                  </a:lnTo>
                  <a:lnTo>
                    <a:pt x="72" y="238"/>
                  </a:lnTo>
                  <a:lnTo>
                    <a:pt x="72" y="158"/>
                  </a:lnTo>
                  <a:lnTo>
                    <a:pt x="78" y="155"/>
                  </a:lnTo>
                  <a:lnTo>
                    <a:pt x="78" y="181"/>
                  </a:lnTo>
                  <a:lnTo>
                    <a:pt x="84" y="212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96" y="173"/>
                  </a:lnTo>
                  <a:lnTo>
                    <a:pt x="96" y="170"/>
                  </a:lnTo>
                  <a:lnTo>
                    <a:pt x="102" y="165"/>
                  </a:lnTo>
                  <a:lnTo>
                    <a:pt x="108" y="214"/>
                  </a:lnTo>
                  <a:lnTo>
                    <a:pt x="108" y="248"/>
                  </a:lnTo>
                  <a:lnTo>
                    <a:pt x="114" y="266"/>
                  </a:lnTo>
                  <a:lnTo>
                    <a:pt x="114" y="199"/>
                  </a:lnTo>
                  <a:lnTo>
                    <a:pt x="120" y="271"/>
                  </a:lnTo>
                  <a:lnTo>
                    <a:pt x="126" y="312"/>
                  </a:lnTo>
                  <a:lnTo>
                    <a:pt x="126" y="330"/>
                  </a:lnTo>
                  <a:lnTo>
                    <a:pt x="132" y="341"/>
                  </a:lnTo>
                  <a:lnTo>
                    <a:pt x="132" y="354"/>
                  </a:lnTo>
                  <a:lnTo>
                    <a:pt x="138" y="410"/>
                  </a:lnTo>
                  <a:lnTo>
                    <a:pt x="144" y="310"/>
                  </a:lnTo>
                  <a:lnTo>
                    <a:pt x="144" y="268"/>
                  </a:lnTo>
                  <a:lnTo>
                    <a:pt x="150" y="348"/>
                  </a:lnTo>
                  <a:lnTo>
                    <a:pt x="150" y="351"/>
                  </a:lnTo>
                  <a:lnTo>
                    <a:pt x="156" y="279"/>
                  </a:lnTo>
                  <a:lnTo>
                    <a:pt x="162" y="258"/>
                  </a:lnTo>
                  <a:lnTo>
                    <a:pt x="162" y="245"/>
                  </a:lnTo>
                  <a:lnTo>
                    <a:pt x="168" y="222"/>
                  </a:lnTo>
                  <a:lnTo>
                    <a:pt x="168" y="227"/>
                  </a:lnTo>
                  <a:lnTo>
                    <a:pt x="174" y="266"/>
                  </a:lnTo>
                  <a:lnTo>
                    <a:pt x="174" y="235"/>
                  </a:lnTo>
                  <a:lnTo>
                    <a:pt x="180" y="139"/>
                  </a:lnTo>
                  <a:lnTo>
                    <a:pt x="186" y="199"/>
                  </a:lnTo>
                  <a:lnTo>
                    <a:pt x="186" y="186"/>
                  </a:lnTo>
                  <a:lnTo>
                    <a:pt x="192" y="163"/>
                  </a:lnTo>
                  <a:lnTo>
                    <a:pt x="192" y="121"/>
                  </a:lnTo>
                  <a:lnTo>
                    <a:pt x="198" y="119"/>
                  </a:lnTo>
                  <a:lnTo>
                    <a:pt x="204" y="90"/>
                  </a:lnTo>
                  <a:lnTo>
                    <a:pt x="204" y="5"/>
                  </a:lnTo>
                  <a:lnTo>
                    <a:pt x="210" y="0"/>
                  </a:lnTo>
                  <a:lnTo>
                    <a:pt x="210" y="54"/>
                  </a:lnTo>
                  <a:lnTo>
                    <a:pt x="216" y="124"/>
                  </a:lnTo>
                  <a:lnTo>
                    <a:pt x="222" y="158"/>
                  </a:lnTo>
                  <a:lnTo>
                    <a:pt x="222" y="132"/>
                  </a:lnTo>
                  <a:lnTo>
                    <a:pt x="228" y="106"/>
                  </a:lnTo>
                  <a:lnTo>
                    <a:pt x="228" y="72"/>
                  </a:lnTo>
                  <a:lnTo>
                    <a:pt x="234" y="88"/>
                  </a:lnTo>
                  <a:lnTo>
                    <a:pt x="240" y="155"/>
                  </a:lnTo>
                  <a:lnTo>
                    <a:pt x="240" y="114"/>
                  </a:lnTo>
                  <a:lnTo>
                    <a:pt x="246" y="103"/>
                  </a:lnTo>
                  <a:lnTo>
                    <a:pt x="246" y="124"/>
                  </a:lnTo>
                  <a:lnTo>
                    <a:pt x="252" y="88"/>
                  </a:lnTo>
                  <a:lnTo>
                    <a:pt x="258" y="60"/>
                  </a:lnTo>
                  <a:lnTo>
                    <a:pt x="258" y="83"/>
                  </a:lnTo>
                  <a:lnTo>
                    <a:pt x="264" y="60"/>
                  </a:lnTo>
                  <a:lnTo>
                    <a:pt x="264" y="49"/>
                  </a:lnTo>
                  <a:lnTo>
                    <a:pt x="270" y="49"/>
                  </a:lnTo>
                  <a:lnTo>
                    <a:pt x="276" y="137"/>
                  </a:lnTo>
                  <a:lnTo>
                    <a:pt x="276" y="178"/>
                  </a:lnTo>
                  <a:lnTo>
                    <a:pt x="282" y="201"/>
                  </a:lnTo>
                  <a:lnTo>
                    <a:pt x="282" y="158"/>
                  </a:lnTo>
                  <a:lnTo>
                    <a:pt x="288" y="152"/>
                  </a:lnTo>
                  <a:lnTo>
                    <a:pt x="294" y="145"/>
                  </a:lnTo>
                  <a:lnTo>
                    <a:pt x="294" y="176"/>
                  </a:lnTo>
                  <a:lnTo>
                    <a:pt x="300" y="227"/>
                  </a:lnTo>
                  <a:lnTo>
                    <a:pt x="300" y="201"/>
                  </a:lnTo>
                  <a:lnTo>
                    <a:pt x="306" y="176"/>
                  </a:lnTo>
                  <a:lnTo>
                    <a:pt x="312" y="204"/>
                  </a:lnTo>
                  <a:lnTo>
                    <a:pt x="312" y="235"/>
                  </a:lnTo>
                  <a:lnTo>
                    <a:pt x="318" y="266"/>
                  </a:lnTo>
                  <a:lnTo>
                    <a:pt x="318" y="276"/>
                  </a:lnTo>
                  <a:lnTo>
                    <a:pt x="324" y="238"/>
                  </a:lnTo>
                  <a:lnTo>
                    <a:pt x="324" y="230"/>
                  </a:lnTo>
                  <a:lnTo>
                    <a:pt x="330" y="284"/>
                  </a:lnTo>
                  <a:lnTo>
                    <a:pt x="336" y="281"/>
                  </a:lnTo>
                  <a:lnTo>
                    <a:pt x="336" y="238"/>
                  </a:lnTo>
                  <a:lnTo>
                    <a:pt x="342" y="227"/>
                  </a:lnTo>
                  <a:lnTo>
                    <a:pt x="342" y="204"/>
                  </a:lnTo>
                  <a:lnTo>
                    <a:pt x="348" y="155"/>
                  </a:lnTo>
                  <a:lnTo>
                    <a:pt x="354" y="170"/>
                  </a:lnTo>
                  <a:lnTo>
                    <a:pt x="354" y="178"/>
                  </a:lnTo>
                  <a:lnTo>
                    <a:pt x="360" y="186"/>
                  </a:lnTo>
                  <a:lnTo>
                    <a:pt x="366" y="191"/>
                  </a:lnTo>
                  <a:lnTo>
                    <a:pt x="372" y="186"/>
                  </a:lnTo>
                  <a:lnTo>
                    <a:pt x="372" y="139"/>
                  </a:lnTo>
                  <a:lnTo>
                    <a:pt x="378" y="188"/>
                  </a:lnTo>
                  <a:lnTo>
                    <a:pt x="378" y="222"/>
                  </a:lnTo>
                  <a:lnTo>
                    <a:pt x="384" y="245"/>
                  </a:lnTo>
                  <a:lnTo>
                    <a:pt x="390" y="261"/>
                  </a:lnTo>
                  <a:lnTo>
                    <a:pt x="390" y="294"/>
                  </a:lnTo>
                  <a:lnTo>
                    <a:pt x="396" y="351"/>
                  </a:lnTo>
                  <a:lnTo>
                    <a:pt x="396" y="359"/>
                  </a:lnTo>
                  <a:lnTo>
                    <a:pt x="402" y="379"/>
                  </a:lnTo>
                  <a:lnTo>
                    <a:pt x="408" y="377"/>
                  </a:lnTo>
                  <a:lnTo>
                    <a:pt x="408" y="397"/>
                  </a:lnTo>
                  <a:lnTo>
                    <a:pt x="414" y="385"/>
                  </a:lnTo>
                  <a:lnTo>
                    <a:pt x="414" y="418"/>
                  </a:lnTo>
                  <a:lnTo>
                    <a:pt x="420" y="467"/>
                  </a:lnTo>
                  <a:lnTo>
                    <a:pt x="426" y="470"/>
                  </a:lnTo>
                  <a:lnTo>
                    <a:pt x="426" y="421"/>
                  </a:lnTo>
                  <a:lnTo>
                    <a:pt x="432" y="459"/>
                  </a:lnTo>
                  <a:lnTo>
                    <a:pt x="432" y="462"/>
                  </a:lnTo>
                  <a:lnTo>
                    <a:pt x="438" y="431"/>
                  </a:lnTo>
                  <a:lnTo>
                    <a:pt x="444" y="444"/>
                  </a:lnTo>
                  <a:lnTo>
                    <a:pt x="444" y="408"/>
                  </a:lnTo>
                  <a:lnTo>
                    <a:pt x="450" y="416"/>
                  </a:lnTo>
                  <a:lnTo>
                    <a:pt x="450" y="359"/>
                  </a:lnTo>
                  <a:lnTo>
                    <a:pt x="456" y="446"/>
                  </a:lnTo>
                  <a:lnTo>
                    <a:pt x="456" y="50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7"/>
            <p:cNvSpPr>
              <a:spLocks/>
            </p:cNvSpPr>
            <p:nvPr/>
          </p:nvSpPr>
          <p:spPr bwMode="auto">
            <a:xfrm>
              <a:off x="5495925" y="847725"/>
              <a:ext cx="733425" cy="1073150"/>
            </a:xfrm>
            <a:custGeom>
              <a:avLst/>
              <a:gdLst/>
              <a:ahLst/>
              <a:cxnLst>
                <a:cxn ang="0">
                  <a:pos x="12" y="655"/>
                </a:cxn>
                <a:cxn ang="0">
                  <a:pos x="18" y="523"/>
                </a:cxn>
                <a:cxn ang="0">
                  <a:pos x="30" y="423"/>
                </a:cxn>
                <a:cxn ang="0">
                  <a:pos x="42" y="397"/>
                </a:cxn>
                <a:cxn ang="0">
                  <a:pos x="54" y="451"/>
                </a:cxn>
                <a:cxn ang="0">
                  <a:pos x="66" y="498"/>
                </a:cxn>
                <a:cxn ang="0">
                  <a:pos x="72" y="472"/>
                </a:cxn>
                <a:cxn ang="0">
                  <a:pos x="84" y="552"/>
                </a:cxn>
                <a:cxn ang="0">
                  <a:pos x="96" y="567"/>
                </a:cxn>
                <a:cxn ang="0">
                  <a:pos x="108" y="554"/>
                </a:cxn>
                <a:cxn ang="0">
                  <a:pos x="120" y="552"/>
                </a:cxn>
                <a:cxn ang="0">
                  <a:pos x="132" y="469"/>
                </a:cxn>
                <a:cxn ang="0">
                  <a:pos x="144" y="418"/>
                </a:cxn>
                <a:cxn ang="0">
                  <a:pos x="150" y="397"/>
                </a:cxn>
                <a:cxn ang="0">
                  <a:pos x="162" y="304"/>
                </a:cxn>
                <a:cxn ang="0">
                  <a:pos x="174" y="320"/>
                </a:cxn>
                <a:cxn ang="0">
                  <a:pos x="186" y="389"/>
                </a:cxn>
                <a:cxn ang="0">
                  <a:pos x="198" y="335"/>
                </a:cxn>
                <a:cxn ang="0">
                  <a:pos x="210" y="423"/>
                </a:cxn>
                <a:cxn ang="0">
                  <a:pos x="222" y="477"/>
                </a:cxn>
                <a:cxn ang="0">
                  <a:pos x="234" y="456"/>
                </a:cxn>
                <a:cxn ang="0">
                  <a:pos x="240" y="500"/>
                </a:cxn>
                <a:cxn ang="0">
                  <a:pos x="252" y="482"/>
                </a:cxn>
                <a:cxn ang="0">
                  <a:pos x="264" y="348"/>
                </a:cxn>
                <a:cxn ang="0">
                  <a:pos x="276" y="232"/>
                </a:cxn>
                <a:cxn ang="0">
                  <a:pos x="282" y="201"/>
                </a:cxn>
                <a:cxn ang="0">
                  <a:pos x="294" y="82"/>
                </a:cxn>
                <a:cxn ang="0">
                  <a:pos x="306" y="136"/>
                </a:cxn>
                <a:cxn ang="0">
                  <a:pos x="318" y="170"/>
                </a:cxn>
                <a:cxn ang="0">
                  <a:pos x="330" y="154"/>
                </a:cxn>
                <a:cxn ang="0">
                  <a:pos x="336" y="191"/>
                </a:cxn>
                <a:cxn ang="0">
                  <a:pos x="348" y="157"/>
                </a:cxn>
                <a:cxn ang="0">
                  <a:pos x="360" y="216"/>
                </a:cxn>
                <a:cxn ang="0">
                  <a:pos x="372" y="100"/>
                </a:cxn>
                <a:cxn ang="0">
                  <a:pos x="384" y="134"/>
                </a:cxn>
                <a:cxn ang="0">
                  <a:pos x="390" y="54"/>
                </a:cxn>
                <a:cxn ang="0">
                  <a:pos x="402" y="23"/>
                </a:cxn>
                <a:cxn ang="0">
                  <a:pos x="414" y="198"/>
                </a:cxn>
                <a:cxn ang="0">
                  <a:pos x="426" y="299"/>
                </a:cxn>
                <a:cxn ang="0">
                  <a:pos x="432" y="193"/>
                </a:cxn>
                <a:cxn ang="0">
                  <a:pos x="444" y="214"/>
                </a:cxn>
                <a:cxn ang="0">
                  <a:pos x="456" y="157"/>
                </a:cxn>
              </a:cxnLst>
              <a:rect l="0" t="0" r="r" b="b"/>
              <a:pathLst>
                <a:path w="462" h="676">
                  <a:moveTo>
                    <a:pt x="0" y="663"/>
                  </a:moveTo>
                  <a:lnTo>
                    <a:pt x="6" y="676"/>
                  </a:lnTo>
                  <a:lnTo>
                    <a:pt x="12" y="655"/>
                  </a:lnTo>
                  <a:lnTo>
                    <a:pt x="12" y="616"/>
                  </a:lnTo>
                  <a:lnTo>
                    <a:pt x="18" y="575"/>
                  </a:lnTo>
                  <a:lnTo>
                    <a:pt x="18" y="523"/>
                  </a:lnTo>
                  <a:lnTo>
                    <a:pt x="24" y="469"/>
                  </a:lnTo>
                  <a:lnTo>
                    <a:pt x="30" y="436"/>
                  </a:lnTo>
                  <a:lnTo>
                    <a:pt x="30" y="423"/>
                  </a:lnTo>
                  <a:lnTo>
                    <a:pt x="36" y="454"/>
                  </a:lnTo>
                  <a:lnTo>
                    <a:pt x="36" y="425"/>
                  </a:lnTo>
                  <a:lnTo>
                    <a:pt x="42" y="397"/>
                  </a:lnTo>
                  <a:lnTo>
                    <a:pt x="48" y="464"/>
                  </a:lnTo>
                  <a:lnTo>
                    <a:pt x="48" y="467"/>
                  </a:lnTo>
                  <a:lnTo>
                    <a:pt x="54" y="451"/>
                  </a:lnTo>
                  <a:lnTo>
                    <a:pt x="54" y="433"/>
                  </a:lnTo>
                  <a:lnTo>
                    <a:pt x="60" y="477"/>
                  </a:lnTo>
                  <a:lnTo>
                    <a:pt x="66" y="498"/>
                  </a:lnTo>
                  <a:lnTo>
                    <a:pt x="66" y="472"/>
                  </a:lnTo>
                  <a:lnTo>
                    <a:pt x="72" y="461"/>
                  </a:lnTo>
                  <a:lnTo>
                    <a:pt x="72" y="472"/>
                  </a:lnTo>
                  <a:lnTo>
                    <a:pt x="78" y="477"/>
                  </a:lnTo>
                  <a:lnTo>
                    <a:pt x="84" y="477"/>
                  </a:lnTo>
                  <a:lnTo>
                    <a:pt x="84" y="552"/>
                  </a:lnTo>
                  <a:lnTo>
                    <a:pt x="90" y="536"/>
                  </a:lnTo>
                  <a:lnTo>
                    <a:pt x="90" y="482"/>
                  </a:lnTo>
                  <a:lnTo>
                    <a:pt x="96" y="567"/>
                  </a:lnTo>
                  <a:lnTo>
                    <a:pt x="102" y="562"/>
                  </a:lnTo>
                  <a:lnTo>
                    <a:pt x="108" y="531"/>
                  </a:lnTo>
                  <a:lnTo>
                    <a:pt x="108" y="554"/>
                  </a:lnTo>
                  <a:lnTo>
                    <a:pt x="114" y="565"/>
                  </a:lnTo>
                  <a:lnTo>
                    <a:pt x="120" y="549"/>
                  </a:lnTo>
                  <a:lnTo>
                    <a:pt x="120" y="552"/>
                  </a:lnTo>
                  <a:lnTo>
                    <a:pt x="126" y="505"/>
                  </a:lnTo>
                  <a:lnTo>
                    <a:pt x="126" y="451"/>
                  </a:lnTo>
                  <a:lnTo>
                    <a:pt x="132" y="469"/>
                  </a:lnTo>
                  <a:lnTo>
                    <a:pt x="138" y="449"/>
                  </a:lnTo>
                  <a:lnTo>
                    <a:pt x="138" y="469"/>
                  </a:lnTo>
                  <a:lnTo>
                    <a:pt x="144" y="418"/>
                  </a:lnTo>
                  <a:lnTo>
                    <a:pt x="144" y="492"/>
                  </a:lnTo>
                  <a:lnTo>
                    <a:pt x="150" y="521"/>
                  </a:lnTo>
                  <a:lnTo>
                    <a:pt x="150" y="397"/>
                  </a:lnTo>
                  <a:lnTo>
                    <a:pt x="156" y="374"/>
                  </a:lnTo>
                  <a:lnTo>
                    <a:pt x="162" y="340"/>
                  </a:lnTo>
                  <a:lnTo>
                    <a:pt x="162" y="304"/>
                  </a:lnTo>
                  <a:lnTo>
                    <a:pt x="168" y="314"/>
                  </a:lnTo>
                  <a:lnTo>
                    <a:pt x="168" y="330"/>
                  </a:lnTo>
                  <a:lnTo>
                    <a:pt x="174" y="320"/>
                  </a:lnTo>
                  <a:lnTo>
                    <a:pt x="180" y="304"/>
                  </a:lnTo>
                  <a:lnTo>
                    <a:pt x="180" y="309"/>
                  </a:lnTo>
                  <a:lnTo>
                    <a:pt x="186" y="389"/>
                  </a:lnTo>
                  <a:lnTo>
                    <a:pt x="186" y="348"/>
                  </a:lnTo>
                  <a:lnTo>
                    <a:pt x="192" y="371"/>
                  </a:lnTo>
                  <a:lnTo>
                    <a:pt x="198" y="335"/>
                  </a:lnTo>
                  <a:lnTo>
                    <a:pt x="204" y="335"/>
                  </a:lnTo>
                  <a:lnTo>
                    <a:pt x="204" y="358"/>
                  </a:lnTo>
                  <a:lnTo>
                    <a:pt x="210" y="423"/>
                  </a:lnTo>
                  <a:lnTo>
                    <a:pt x="216" y="441"/>
                  </a:lnTo>
                  <a:lnTo>
                    <a:pt x="216" y="402"/>
                  </a:lnTo>
                  <a:lnTo>
                    <a:pt x="222" y="477"/>
                  </a:lnTo>
                  <a:lnTo>
                    <a:pt x="222" y="443"/>
                  </a:lnTo>
                  <a:lnTo>
                    <a:pt x="228" y="436"/>
                  </a:lnTo>
                  <a:lnTo>
                    <a:pt x="234" y="456"/>
                  </a:lnTo>
                  <a:lnTo>
                    <a:pt x="234" y="433"/>
                  </a:lnTo>
                  <a:lnTo>
                    <a:pt x="240" y="461"/>
                  </a:lnTo>
                  <a:lnTo>
                    <a:pt x="240" y="500"/>
                  </a:lnTo>
                  <a:lnTo>
                    <a:pt x="246" y="508"/>
                  </a:lnTo>
                  <a:lnTo>
                    <a:pt x="252" y="490"/>
                  </a:lnTo>
                  <a:lnTo>
                    <a:pt x="252" y="482"/>
                  </a:lnTo>
                  <a:lnTo>
                    <a:pt x="258" y="464"/>
                  </a:lnTo>
                  <a:lnTo>
                    <a:pt x="258" y="394"/>
                  </a:lnTo>
                  <a:lnTo>
                    <a:pt x="264" y="348"/>
                  </a:lnTo>
                  <a:lnTo>
                    <a:pt x="270" y="271"/>
                  </a:lnTo>
                  <a:lnTo>
                    <a:pt x="270" y="165"/>
                  </a:lnTo>
                  <a:lnTo>
                    <a:pt x="276" y="232"/>
                  </a:lnTo>
                  <a:lnTo>
                    <a:pt x="276" y="260"/>
                  </a:lnTo>
                  <a:lnTo>
                    <a:pt x="282" y="260"/>
                  </a:lnTo>
                  <a:lnTo>
                    <a:pt x="282" y="201"/>
                  </a:lnTo>
                  <a:lnTo>
                    <a:pt x="288" y="167"/>
                  </a:lnTo>
                  <a:lnTo>
                    <a:pt x="294" y="103"/>
                  </a:lnTo>
                  <a:lnTo>
                    <a:pt x="294" y="82"/>
                  </a:lnTo>
                  <a:lnTo>
                    <a:pt x="300" y="111"/>
                  </a:lnTo>
                  <a:lnTo>
                    <a:pt x="300" y="126"/>
                  </a:lnTo>
                  <a:lnTo>
                    <a:pt x="306" y="136"/>
                  </a:lnTo>
                  <a:lnTo>
                    <a:pt x="312" y="157"/>
                  </a:lnTo>
                  <a:lnTo>
                    <a:pt x="312" y="170"/>
                  </a:lnTo>
                  <a:lnTo>
                    <a:pt x="318" y="170"/>
                  </a:lnTo>
                  <a:lnTo>
                    <a:pt x="318" y="214"/>
                  </a:lnTo>
                  <a:lnTo>
                    <a:pt x="324" y="170"/>
                  </a:lnTo>
                  <a:lnTo>
                    <a:pt x="330" y="154"/>
                  </a:lnTo>
                  <a:lnTo>
                    <a:pt x="330" y="167"/>
                  </a:lnTo>
                  <a:lnTo>
                    <a:pt x="336" y="180"/>
                  </a:lnTo>
                  <a:lnTo>
                    <a:pt x="336" y="191"/>
                  </a:lnTo>
                  <a:lnTo>
                    <a:pt x="342" y="183"/>
                  </a:lnTo>
                  <a:lnTo>
                    <a:pt x="348" y="154"/>
                  </a:lnTo>
                  <a:lnTo>
                    <a:pt x="348" y="157"/>
                  </a:lnTo>
                  <a:lnTo>
                    <a:pt x="354" y="170"/>
                  </a:lnTo>
                  <a:lnTo>
                    <a:pt x="354" y="196"/>
                  </a:lnTo>
                  <a:lnTo>
                    <a:pt x="360" y="216"/>
                  </a:lnTo>
                  <a:lnTo>
                    <a:pt x="366" y="196"/>
                  </a:lnTo>
                  <a:lnTo>
                    <a:pt x="366" y="149"/>
                  </a:lnTo>
                  <a:lnTo>
                    <a:pt x="372" y="100"/>
                  </a:lnTo>
                  <a:lnTo>
                    <a:pt x="372" y="126"/>
                  </a:lnTo>
                  <a:lnTo>
                    <a:pt x="378" y="185"/>
                  </a:lnTo>
                  <a:lnTo>
                    <a:pt x="384" y="134"/>
                  </a:lnTo>
                  <a:lnTo>
                    <a:pt x="384" y="131"/>
                  </a:lnTo>
                  <a:lnTo>
                    <a:pt x="390" y="82"/>
                  </a:lnTo>
                  <a:lnTo>
                    <a:pt x="390" y="54"/>
                  </a:lnTo>
                  <a:lnTo>
                    <a:pt x="396" y="10"/>
                  </a:lnTo>
                  <a:lnTo>
                    <a:pt x="402" y="0"/>
                  </a:lnTo>
                  <a:lnTo>
                    <a:pt x="402" y="23"/>
                  </a:lnTo>
                  <a:lnTo>
                    <a:pt x="408" y="167"/>
                  </a:lnTo>
                  <a:lnTo>
                    <a:pt x="408" y="193"/>
                  </a:lnTo>
                  <a:lnTo>
                    <a:pt x="414" y="198"/>
                  </a:lnTo>
                  <a:lnTo>
                    <a:pt x="420" y="252"/>
                  </a:lnTo>
                  <a:lnTo>
                    <a:pt x="420" y="276"/>
                  </a:lnTo>
                  <a:lnTo>
                    <a:pt x="426" y="299"/>
                  </a:lnTo>
                  <a:lnTo>
                    <a:pt x="426" y="281"/>
                  </a:lnTo>
                  <a:lnTo>
                    <a:pt x="432" y="283"/>
                  </a:lnTo>
                  <a:lnTo>
                    <a:pt x="432" y="193"/>
                  </a:lnTo>
                  <a:lnTo>
                    <a:pt x="438" y="160"/>
                  </a:lnTo>
                  <a:lnTo>
                    <a:pt x="444" y="185"/>
                  </a:lnTo>
                  <a:lnTo>
                    <a:pt x="444" y="214"/>
                  </a:lnTo>
                  <a:lnTo>
                    <a:pt x="450" y="191"/>
                  </a:lnTo>
                  <a:lnTo>
                    <a:pt x="450" y="188"/>
                  </a:lnTo>
                  <a:lnTo>
                    <a:pt x="456" y="157"/>
                  </a:lnTo>
                  <a:lnTo>
                    <a:pt x="462" y="129"/>
                  </a:lnTo>
                  <a:lnTo>
                    <a:pt x="462" y="16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/>
            <p:cNvSpPr>
              <a:spLocks/>
            </p:cNvSpPr>
            <p:nvPr/>
          </p:nvSpPr>
          <p:spPr bwMode="auto">
            <a:xfrm>
              <a:off x="6229350" y="868363"/>
              <a:ext cx="723900" cy="850900"/>
            </a:xfrm>
            <a:custGeom>
              <a:avLst/>
              <a:gdLst/>
              <a:ahLst/>
              <a:cxnLst>
                <a:cxn ang="0">
                  <a:pos x="6" y="110"/>
                </a:cxn>
                <a:cxn ang="0">
                  <a:pos x="18" y="165"/>
                </a:cxn>
                <a:cxn ang="0">
                  <a:pos x="30" y="268"/>
                </a:cxn>
                <a:cxn ang="0">
                  <a:pos x="42" y="353"/>
                </a:cxn>
                <a:cxn ang="0">
                  <a:pos x="54" y="430"/>
                </a:cxn>
                <a:cxn ang="0">
                  <a:pos x="60" y="376"/>
                </a:cxn>
                <a:cxn ang="0">
                  <a:pos x="72" y="332"/>
                </a:cxn>
                <a:cxn ang="0">
                  <a:pos x="84" y="278"/>
                </a:cxn>
                <a:cxn ang="0">
                  <a:pos x="96" y="270"/>
                </a:cxn>
                <a:cxn ang="0">
                  <a:pos x="108" y="281"/>
                </a:cxn>
                <a:cxn ang="0">
                  <a:pos x="114" y="175"/>
                </a:cxn>
                <a:cxn ang="0">
                  <a:pos x="126" y="33"/>
                </a:cxn>
                <a:cxn ang="0">
                  <a:pos x="138" y="10"/>
                </a:cxn>
                <a:cxn ang="0">
                  <a:pos x="150" y="49"/>
                </a:cxn>
                <a:cxn ang="0">
                  <a:pos x="156" y="157"/>
                </a:cxn>
                <a:cxn ang="0">
                  <a:pos x="168" y="80"/>
                </a:cxn>
                <a:cxn ang="0">
                  <a:pos x="180" y="67"/>
                </a:cxn>
                <a:cxn ang="0">
                  <a:pos x="192" y="82"/>
                </a:cxn>
                <a:cxn ang="0">
                  <a:pos x="204" y="136"/>
                </a:cxn>
                <a:cxn ang="0">
                  <a:pos x="210" y="229"/>
                </a:cxn>
                <a:cxn ang="0">
                  <a:pos x="222" y="144"/>
                </a:cxn>
                <a:cxn ang="0">
                  <a:pos x="234" y="116"/>
                </a:cxn>
                <a:cxn ang="0">
                  <a:pos x="246" y="159"/>
                </a:cxn>
                <a:cxn ang="0">
                  <a:pos x="258" y="136"/>
                </a:cxn>
                <a:cxn ang="0">
                  <a:pos x="270" y="80"/>
                </a:cxn>
                <a:cxn ang="0">
                  <a:pos x="282" y="159"/>
                </a:cxn>
                <a:cxn ang="0">
                  <a:pos x="288" y="152"/>
                </a:cxn>
                <a:cxn ang="0">
                  <a:pos x="300" y="211"/>
                </a:cxn>
                <a:cxn ang="0">
                  <a:pos x="312" y="296"/>
                </a:cxn>
                <a:cxn ang="0">
                  <a:pos x="324" y="330"/>
                </a:cxn>
                <a:cxn ang="0">
                  <a:pos x="336" y="314"/>
                </a:cxn>
                <a:cxn ang="0">
                  <a:pos x="342" y="322"/>
                </a:cxn>
                <a:cxn ang="0">
                  <a:pos x="354" y="472"/>
                </a:cxn>
                <a:cxn ang="0">
                  <a:pos x="366" y="459"/>
                </a:cxn>
                <a:cxn ang="0">
                  <a:pos x="378" y="503"/>
                </a:cxn>
                <a:cxn ang="0">
                  <a:pos x="390" y="423"/>
                </a:cxn>
                <a:cxn ang="0">
                  <a:pos x="396" y="317"/>
                </a:cxn>
                <a:cxn ang="0">
                  <a:pos x="408" y="87"/>
                </a:cxn>
                <a:cxn ang="0">
                  <a:pos x="420" y="170"/>
                </a:cxn>
                <a:cxn ang="0">
                  <a:pos x="432" y="245"/>
                </a:cxn>
                <a:cxn ang="0">
                  <a:pos x="438" y="214"/>
                </a:cxn>
                <a:cxn ang="0">
                  <a:pos x="450" y="134"/>
                </a:cxn>
              </a:cxnLst>
              <a:rect l="0" t="0" r="r" b="b"/>
              <a:pathLst>
                <a:path w="456" h="536">
                  <a:moveTo>
                    <a:pt x="0" y="152"/>
                  </a:moveTo>
                  <a:lnTo>
                    <a:pt x="6" y="134"/>
                  </a:lnTo>
                  <a:lnTo>
                    <a:pt x="6" y="110"/>
                  </a:lnTo>
                  <a:lnTo>
                    <a:pt x="12" y="157"/>
                  </a:lnTo>
                  <a:lnTo>
                    <a:pt x="18" y="159"/>
                  </a:lnTo>
                  <a:lnTo>
                    <a:pt x="18" y="165"/>
                  </a:lnTo>
                  <a:lnTo>
                    <a:pt x="24" y="283"/>
                  </a:lnTo>
                  <a:lnTo>
                    <a:pt x="24" y="307"/>
                  </a:lnTo>
                  <a:lnTo>
                    <a:pt x="30" y="268"/>
                  </a:lnTo>
                  <a:lnTo>
                    <a:pt x="36" y="337"/>
                  </a:lnTo>
                  <a:lnTo>
                    <a:pt x="36" y="340"/>
                  </a:lnTo>
                  <a:lnTo>
                    <a:pt x="42" y="353"/>
                  </a:lnTo>
                  <a:lnTo>
                    <a:pt x="42" y="374"/>
                  </a:lnTo>
                  <a:lnTo>
                    <a:pt x="48" y="441"/>
                  </a:lnTo>
                  <a:lnTo>
                    <a:pt x="54" y="430"/>
                  </a:lnTo>
                  <a:lnTo>
                    <a:pt x="54" y="405"/>
                  </a:lnTo>
                  <a:lnTo>
                    <a:pt x="60" y="363"/>
                  </a:lnTo>
                  <a:lnTo>
                    <a:pt x="60" y="376"/>
                  </a:lnTo>
                  <a:lnTo>
                    <a:pt x="66" y="343"/>
                  </a:lnTo>
                  <a:lnTo>
                    <a:pt x="72" y="325"/>
                  </a:lnTo>
                  <a:lnTo>
                    <a:pt x="72" y="332"/>
                  </a:lnTo>
                  <a:lnTo>
                    <a:pt x="78" y="299"/>
                  </a:lnTo>
                  <a:lnTo>
                    <a:pt x="78" y="273"/>
                  </a:lnTo>
                  <a:lnTo>
                    <a:pt x="84" y="278"/>
                  </a:lnTo>
                  <a:lnTo>
                    <a:pt x="90" y="374"/>
                  </a:lnTo>
                  <a:lnTo>
                    <a:pt x="90" y="309"/>
                  </a:lnTo>
                  <a:lnTo>
                    <a:pt x="96" y="270"/>
                  </a:lnTo>
                  <a:lnTo>
                    <a:pt x="96" y="242"/>
                  </a:lnTo>
                  <a:lnTo>
                    <a:pt x="102" y="263"/>
                  </a:lnTo>
                  <a:lnTo>
                    <a:pt x="108" y="281"/>
                  </a:lnTo>
                  <a:lnTo>
                    <a:pt x="108" y="239"/>
                  </a:lnTo>
                  <a:lnTo>
                    <a:pt x="114" y="180"/>
                  </a:lnTo>
                  <a:lnTo>
                    <a:pt x="114" y="175"/>
                  </a:lnTo>
                  <a:lnTo>
                    <a:pt x="120" y="136"/>
                  </a:lnTo>
                  <a:lnTo>
                    <a:pt x="120" y="74"/>
                  </a:lnTo>
                  <a:lnTo>
                    <a:pt x="126" y="33"/>
                  </a:lnTo>
                  <a:lnTo>
                    <a:pt x="132" y="0"/>
                  </a:lnTo>
                  <a:lnTo>
                    <a:pt x="132" y="67"/>
                  </a:lnTo>
                  <a:lnTo>
                    <a:pt x="138" y="10"/>
                  </a:lnTo>
                  <a:lnTo>
                    <a:pt x="138" y="38"/>
                  </a:lnTo>
                  <a:lnTo>
                    <a:pt x="144" y="33"/>
                  </a:lnTo>
                  <a:lnTo>
                    <a:pt x="150" y="49"/>
                  </a:lnTo>
                  <a:lnTo>
                    <a:pt x="150" y="51"/>
                  </a:lnTo>
                  <a:lnTo>
                    <a:pt x="156" y="118"/>
                  </a:lnTo>
                  <a:lnTo>
                    <a:pt x="156" y="157"/>
                  </a:lnTo>
                  <a:lnTo>
                    <a:pt x="162" y="159"/>
                  </a:lnTo>
                  <a:lnTo>
                    <a:pt x="168" y="129"/>
                  </a:lnTo>
                  <a:lnTo>
                    <a:pt x="168" y="80"/>
                  </a:lnTo>
                  <a:lnTo>
                    <a:pt x="174" y="116"/>
                  </a:lnTo>
                  <a:lnTo>
                    <a:pt x="174" y="108"/>
                  </a:lnTo>
                  <a:lnTo>
                    <a:pt x="180" y="67"/>
                  </a:lnTo>
                  <a:lnTo>
                    <a:pt x="186" y="69"/>
                  </a:lnTo>
                  <a:lnTo>
                    <a:pt x="186" y="41"/>
                  </a:lnTo>
                  <a:lnTo>
                    <a:pt x="192" y="82"/>
                  </a:lnTo>
                  <a:lnTo>
                    <a:pt x="192" y="105"/>
                  </a:lnTo>
                  <a:lnTo>
                    <a:pt x="198" y="56"/>
                  </a:lnTo>
                  <a:lnTo>
                    <a:pt x="204" y="136"/>
                  </a:lnTo>
                  <a:lnTo>
                    <a:pt x="204" y="152"/>
                  </a:lnTo>
                  <a:lnTo>
                    <a:pt x="210" y="149"/>
                  </a:lnTo>
                  <a:lnTo>
                    <a:pt x="210" y="229"/>
                  </a:lnTo>
                  <a:lnTo>
                    <a:pt x="216" y="190"/>
                  </a:lnTo>
                  <a:lnTo>
                    <a:pt x="222" y="180"/>
                  </a:lnTo>
                  <a:lnTo>
                    <a:pt x="222" y="144"/>
                  </a:lnTo>
                  <a:lnTo>
                    <a:pt x="228" y="154"/>
                  </a:lnTo>
                  <a:lnTo>
                    <a:pt x="228" y="118"/>
                  </a:lnTo>
                  <a:lnTo>
                    <a:pt x="234" y="116"/>
                  </a:lnTo>
                  <a:lnTo>
                    <a:pt x="240" y="159"/>
                  </a:lnTo>
                  <a:lnTo>
                    <a:pt x="240" y="196"/>
                  </a:lnTo>
                  <a:lnTo>
                    <a:pt x="246" y="159"/>
                  </a:lnTo>
                  <a:lnTo>
                    <a:pt x="246" y="134"/>
                  </a:lnTo>
                  <a:lnTo>
                    <a:pt x="252" y="129"/>
                  </a:lnTo>
                  <a:lnTo>
                    <a:pt x="258" y="136"/>
                  </a:lnTo>
                  <a:lnTo>
                    <a:pt x="264" y="162"/>
                  </a:lnTo>
                  <a:lnTo>
                    <a:pt x="264" y="105"/>
                  </a:lnTo>
                  <a:lnTo>
                    <a:pt x="270" y="80"/>
                  </a:lnTo>
                  <a:lnTo>
                    <a:pt x="270" y="134"/>
                  </a:lnTo>
                  <a:lnTo>
                    <a:pt x="276" y="198"/>
                  </a:lnTo>
                  <a:lnTo>
                    <a:pt x="282" y="159"/>
                  </a:lnTo>
                  <a:lnTo>
                    <a:pt x="282" y="157"/>
                  </a:lnTo>
                  <a:lnTo>
                    <a:pt x="288" y="172"/>
                  </a:lnTo>
                  <a:lnTo>
                    <a:pt x="288" y="152"/>
                  </a:lnTo>
                  <a:lnTo>
                    <a:pt x="294" y="227"/>
                  </a:lnTo>
                  <a:lnTo>
                    <a:pt x="300" y="237"/>
                  </a:lnTo>
                  <a:lnTo>
                    <a:pt x="300" y="211"/>
                  </a:lnTo>
                  <a:lnTo>
                    <a:pt x="306" y="296"/>
                  </a:lnTo>
                  <a:lnTo>
                    <a:pt x="306" y="288"/>
                  </a:lnTo>
                  <a:lnTo>
                    <a:pt x="312" y="296"/>
                  </a:lnTo>
                  <a:lnTo>
                    <a:pt x="318" y="350"/>
                  </a:lnTo>
                  <a:lnTo>
                    <a:pt x="318" y="402"/>
                  </a:lnTo>
                  <a:lnTo>
                    <a:pt x="324" y="330"/>
                  </a:lnTo>
                  <a:lnTo>
                    <a:pt x="324" y="371"/>
                  </a:lnTo>
                  <a:lnTo>
                    <a:pt x="330" y="345"/>
                  </a:lnTo>
                  <a:lnTo>
                    <a:pt x="336" y="314"/>
                  </a:lnTo>
                  <a:lnTo>
                    <a:pt x="336" y="252"/>
                  </a:lnTo>
                  <a:lnTo>
                    <a:pt x="342" y="288"/>
                  </a:lnTo>
                  <a:lnTo>
                    <a:pt x="342" y="322"/>
                  </a:lnTo>
                  <a:lnTo>
                    <a:pt x="348" y="402"/>
                  </a:lnTo>
                  <a:lnTo>
                    <a:pt x="354" y="454"/>
                  </a:lnTo>
                  <a:lnTo>
                    <a:pt x="354" y="472"/>
                  </a:lnTo>
                  <a:lnTo>
                    <a:pt x="360" y="456"/>
                  </a:lnTo>
                  <a:lnTo>
                    <a:pt x="360" y="436"/>
                  </a:lnTo>
                  <a:lnTo>
                    <a:pt x="366" y="459"/>
                  </a:lnTo>
                  <a:lnTo>
                    <a:pt x="372" y="479"/>
                  </a:lnTo>
                  <a:lnTo>
                    <a:pt x="372" y="536"/>
                  </a:lnTo>
                  <a:lnTo>
                    <a:pt x="378" y="503"/>
                  </a:lnTo>
                  <a:lnTo>
                    <a:pt x="378" y="474"/>
                  </a:lnTo>
                  <a:lnTo>
                    <a:pt x="384" y="466"/>
                  </a:lnTo>
                  <a:lnTo>
                    <a:pt x="390" y="423"/>
                  </a:lnTo>
                  <a:lnTo>
                    <a:pt x="390" y="415"/>
                  </a:lnTo>
                  <a:lnTo>
                    <a:pt x="396" y="330"/>
                  </a:lnTo>
                  <a:lnTo>
                    <a:pt x="396" y="317"/>
                  </a:lnTo>
                  <a:lnTo>
                    <a:pt x="402" y="255"/>
                  </a:lnTo>
                  <a:lnTo>
                    <a:pt x="402" y="203"/>
                  </a:lnTo>
                  <a:lnTo>
                    <a:pt x="408" y="87"/>
                  </a:lnTo>
                  <a:lnTo>
                    <a:pt x="414" y="190"/>
                  </a:lnTo>
                  <a:lnTo>
                    <a:pt x="414" y="232"/>
                  </a:lnTo>
                  <a:lnTo>
                    <a:pt x="420" y="170"/>
                  </a:lnTo>
                  <a:lnTo>
                    <a:pt x="420" y="100"/>
                  </a:lnTo>
                  <a:lnTo>
                    <a:pt x="426" y="110"/>
                  </a:lnTo>
                  <a:lnTo>
                    <a:pt x="432" y="245"/>
                  </a:lnTo>
                  <a:lnTo>
                    <a:pt x="432" y="260"/>
                  </a:lnTo>
                  <a:lnTo>
                    <a:pt x="438" y="203"/>
                  </a:lnTo>
                  <a:lnTo>
                    <a:pt x="438" y="214"/>
                  </a:lnTo>
                  <a:lnTo>
                    <a:pt x="444" y="144"/>
                  </a:lnTo>
                  <a:lnTo>
                    <a:pt x="450" y="98"/>
                  </a:lnTo>
                  <a:lnTo>
                    <a:pt x="450" y="134"/>
                  </a:lnTo>
                  <a:lnTo>
                    <a:pt x="456" y="198"/>
                  </a:lnTo>
                  <a:lnTo>
                    <a:pt x="456" y="15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/>
            <p:cNvSpPr>
              <a:spLocks/>
            </p:cNvSpPr>
            <p:nvPr/>
          </p:nvSpPr>
          <p:spPr bwMode="auto">
            <a:xfrm>
              <a:off x="6953250" y="806450"/>
              <a:ext cx="581025" cy="617538"/>
            </a:xfrm>
            <a:custGeom>
              <a:avLst/>
              <a:gdLst/>
              <a:ahLst/>
              <a:cxnLst>
                <a:cxn ang="0">
                  <a:pos x="6" y="155"/>
                </a:cxn>
                <a:cxn ang="0">
                  <a:pos x="12" y="245"/>
                </a:cxn>
                <a:cxn ang="0">
                  <a:pos x="18" y="196"/>
                </a:cxn>
                <a:cxn ang="0">
                  <a:pos x="30" y="232"/>
                </a:cxn>
                <a:cxn ang="0">
                  <a:pos x="36" y="160"/>
                </a:cxn>
                <a:cxn ang="0">
                  <a:pos x="42" y="90"/>
                </a:cxn>
                <a:cxn ang="0">
                  <a:pos x="48" y="144"/>
                </a:cxn>
                <a:cxn ang="0">
                  <a:pos x="54" y="204"/>
                </a:cxn>
                <a:cxn ang="0">
                  <a:pos x="66" y="227"/>
                </a:cxn>
                <a:cxn ang="0">
                  <a:pos x="72" y="211"/>
                </a:cxn>
                <a:cxn ang="0">
                  <a:pos x="78" y="250"/>
                </a:cxn>
                <a:cxn ang="0">
                  <a:pos x="84" y="268"/>
                </a:cxn>
                <a:cxn ang="0">
                  <a:pos x="90" y="237"/>
                </a:cxn>
                <a:cxn ang="0">
                  <a:pos x="96" y="240"/>
                </a:cxn>
                <a:cxn ang="0">
                  <a:pos x="108" y="237"/>
                </a:cxn>
                <a:cxn ang="0">
                  <a:pos x="114" y="188"/>
                </a:cxn>
                <a:cxn ang="0">
                  <a:pos x="120" y="188"/>
                </a:cxn>
                <a:cxn ang="0">
                  <a:pos x="126" y="260"/>
                </a:cxn>
                <a:cxn ang="0">
                  <a:pos x="132" y="387"/>
                </a:cxn>
                <a:cxn ang="0">
                  <a:pos x="144" y="361"/>
                </a:cxn>
                <a:cxn ang="0">
                  <a:pos x="150" y="389"/>
                </a:cxn>
                <a:cxn ang="0">
                  <a:pos x="156" y="248"/>
                </a:cxn>
                <a:cxn ang="0">
                  <a:pos x="162" y="242"/>
                </a:cxn>
                <a:cxn ang="0">
                  <a:pos x="168" y="201"/>
                </a:cxn>
                <a:cxn ang="0">
                  <a:pos x="180" y="217"/>
                </a:cxn>
                <a:cxn ang="0">
                  <a:pos x="186" y="317"/>
                </a:cxn>
                <a:cxn ang="0">
                  <a:pos x="192" y="325"/>
                </a:cxn>
                <a:cxn ang="0">
                  <a:pos x="198" y="335"/>
                </a:cxn>
                <a:cxn ang="0">
                  <a:pos x="204" y="366"/>
                </a:cxn>
                <a:cxn ang="0">
                  <a:pos x="216" y="284"/>
                </a:cxn>
                <a:cxn ang="0">
                  <a:pos x="222" y="263"/>
                </a:cxn>
                <a:cxn ang="0">
                  <a:pos x="228" y="304"/>
                </a:cxn>
                <a:cxn ang="0">
                  <a:pos x="234" y="253"/>
                </a:cxn>
                <a:cxn ang="0">
                  <a:pos x="240" y="307"/>
                </a:cxn>
                <a:cxn ang="0">
                  <a:pos x="246" y="232"/>
                </a:cxn>
                <a:cxn ang="0">
                  <a:pos x="258" y="162"/>
                </a:cxn>
                <a:cxn ang="0">
                  <a:pos x="264" y="129"/>
                </a:cxn>
                <a:cxn ang="0">
                  <a:pos x="270" y="69"/>
                </a:cxn>
                <a:cxn ang="0">
                  <a:pos x="276" y="51"/>
                </a:cxn>
                <a:cxn ang="0">
                  <a:pos x="282" y="20"/>
                </a:cxn>
                <a:cxn ang="0">
                  <a:pos x="294" y="116"/>
                </a:cxn>
                <a:cxn ang="0">
                  <a:pos x="300" y="134"/>
                </a:cxn>
                <a:cxn ang="0">
                  <a:pos x="306" y="129"/>
                </a:cxn>
                <a:cxn ang="0">
                  <a:pos x="312" y="124"/>
                </a:cxn>
                <a:cxn ang="0">
                  <a:pos x="318" y="149"/>
                </a:cxn>
                <a:cxn ang="0">
                  <a:pos x="330" y="162"/>
                </a:cxn>
                <a:cxn ang="0">
                  <a:pos x="336" y="44"/>
                </a:cxn>
                <a:cxn ang="0">
                  <a:pos x="342" y="26"/>
                </a:cxn>
                <a:cxn ang="0">
                  <a:pos x="348" y="0"/>
                </a:cxn>
                <a:cxn ang="0">
                  <a:pos x="354" y="41"/>
                </a:cxn>
                <a:cxn ang="0">
                  <a:pos x="366" y="67"/>
                </a:cxn>
              </a:cxnLst>
              <a:rect l="0" t="0" r="r" b="b"/>
              <a:pathLst>
                <a:path w="366" h="389">
                  <a:moveTo>
                    <a:pt x="0" y="198"/>
                  </a:moveTo>
                  <a:lnTo>
                    <a:pt x="6" y="155"/>
                  </a:lnTo>
                  <a:lnTo>
                    <a:pt x="12" y="168"/>
                  </a:lnTo>
                  <a:lnTo>
                    <a:pt x="12" y="245"/>
                  </a:lnTo>
                  <a:lnTo>
                    <a:pt x="18" y="224"/>
                  </a:lnTo>
                  <a:lnTo>
                    <a:pt x="18" y="196"/>
                  </a:lnTo>
                  <a:lnTo>
                    <a:pt x="24" y="209"/>
                  </a:lnTo>
                  <a:lnTo>
                    <a:pt x="30" y="232"/>
                  </a:lnTo>
                  <a:lnTo>
                    <a:pt x="30" y="281"/>
                  </a:lnTo>
                  <a:lnTo>
                    <a:pt x="36" y="160"/>
                  </a:lnTo>
                  <a:lnTo>
                    <a:pt x="36" y="95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48" y="144"/>
                  </a:lnTo>
                  <a:lnTo>
                    <a:pt x="54" y="165"/>
                  </a:lnTo>
                  <a:lnTo>
                    <a:pt x="54" y="204"/>
                  </a:lnTo>
                  <a:lnTo>
                    <a:pt x="60" y="258"/>
                  </a:lnTo>
                  <a:lnTo>
                    <a:pt x="66" y="227"/>
                  </a:lnTo>
                  <a:lnTo>
                    <a:pt x="66" y="201"/>
                  </a:lnTo>
                  <a:lnTo>
                    <a:pt x="72" y="211"/>
                  </a:lnTo>
                  <a:lnTo>
                    <a:pt x="72" y="235"/>
                  </a:lnTo>
                  <a:lnTo>
                    <a:pt x="78" y="250"/>
                  </a:lnTo>
                  <a:lnTo>
                    <a:pt x="78" y="276"/>
                  </a:lnTo>
                  <a:lnTo>
                    <a:pt x="84" y="268"/>
                  </a:lnTo>
                  <a:lnTo>
                    <a:pt x="90" y="229"/>
                  </a:lnTo>
                  <a:lnTo>
                    <a:pt x="90" y="237"/>
                  </a:lnTo>
                  <a:lnTo>
                    <a:pt x="96" y="229"/>
                  </a:lnTo>
                  <a:lnTo>
                    <a:pt x="96" y="240"/>
                  </a:lnTo>
                  <a:lnTo>
                    <a:pt x="102" y="235"/>
                  </a:lnTo>
                  <a:lnTo>
                    <a:pt x="108" y="237"/>
                  </a:lnTo>
                  <a:lnTo>
                    <a:pt x="108" y="178"/>
                  </a:lnTo>
                  <a:lnTo>
                    <a:pt x="114" y="188"/>
                  </a:lnTo>
                  <a:lnTo>
                    <a:pt x="114" y="191"/>
                  </a:lnTo>
                  <a:lnTo>
                    <a:pt x="120" y="188"/>
                  </a:lnTo>
                  <a:lnTo>
                    <a:pt x="126" y="211"/>
                  </a:lnTo>
                  <a:lnTo>
                    <a:pt x="126" y="260"/>
                  </a:lnTo>
                  <a:lnTo>
                    <a:pt x="132" y="340"/>
                  </a:lnTo>
                  <a:lnTo>
                    <a:pt x="132" y="387"/>
                  </a:lnTo>
                  <a:lnTo>
                    <a:pt x="138" y="376"/>
                  </a:lnTo>
                  <a:lnTo>
                    <a:pt x="144" y="361"/>
                  </a:lnTo>
                  <a:lnTo>
                    <a:pt x="144" y="384"/>
                  </a:lnTo>
                  <a:lnTo>
                    <a:pt x="150" y="389"/>
                  </a:lnTo>
                  <a:lnTo>
                    <a:pt x="150" y="281"/>
                  </a:lnTo>
                  <a:lnTo>
                    <a:pt x="156" y="248"/>
                  </a:lnTo>
                  <a:lnTo>
                    <a:pt x="162" y="309"/>
                  </a:lnTo>
                  <a:lnTo>
                    <a:pt x="162" y="242"/>
                  </a:lnTo>
                  <a:lnTo>
                    <a:pt x="168" y="155"/>
                  </a:lnTo>
                  <a:lnTo>
                    <a:pt x="168" y="201"/>
                  </a:lnTo>
                  <a:lnTo>
                    <a:pt x="174" y="201"/>
                  </a:lnTo>
                  <a:lnTo>
                    <a:pt x="180" y="217"/>
                  </a:lnTo>
                  <a:lnTo>
                    <a:pt x="180" y="294"/>
                  </a:lnTo>
                  <a:lnTo>
                    <a:pt x="186" y="317"/>
                  </a:lnTo>
                  <a:lnTo>
                    <a:pt x="186" y="304"/>
                  </a:lnTo>
                  <a:lnTo>
                    <a:pt x="192" y="325"/>
                  </a:lnTo>
                  <a:lnTo>
                    <a:pt x="198" y="343"/>
                  </a:lnTo>
                  <a:lnTo>
                    <a:pt x="198" y="335"/>
                  </a:lnTo>
                  <a:lnTo>
                    <a:pt x="204" y="327"/>
                  </a:lnTo>
                  <a:lnTo>
                    <a:pt x="204" y="366"/>
                  </a:lnTo>
                  <a:lnTo>
                    <a:pt x="210" y="338"/>
                  </a:lnTo>
                  <a:lnTo>
                    <a:pt x="216" y="284"/>
                  </a:lnTo>
                  <a:lnTo>
                    <a:pt x="216" y="255"/>
                  </a:lnTo>
                  <a:lnTo>
                    <a:pt x="222" y="263"/>
                  </a:lnTo>
                  <a:lnTo>
                    <a:pt x="222" y="250"/>
                  </a:lnTo>
                  <a:lnTo>
                    <a:pt x="228" y="304"/>
                  </a:lnTo>
                  <a:lnTo>
                    <a:pt x="228" y="229"/>
                  </a:lnTo>
                  <a:lnTo>
                    <a:pt x="234" y="253"/>
                  </a:lnTo>
                  <a:lnTo>
                    <a:pt x="240" y="253"/>
                  </a:lnTo>
                  <a:lnTo>
                    <a:pt x="240" y="307"/>
                  </a:lnTo>
                  <a:lnTo>
                    <a:pt x="246" y="255"/>
                  </a:lnTo>
                  <a:lnTo>
                    <a:pt x="246" y="232"/>
                  </a:lnTo>
                  <a:lnTo>
                    <a:pt x="252" y="260"/>
                  </a:lnTo>
                  <a:lnTo>
                    <a:pt x="258" y="162"/>
                  </a:lnTo>
                  <a:lnTo>
                    <a:pt x="258" y="204"/>
                  </a:lnTo>
                  <a:lnTo>
                    <a:pt x="264" y="129"/>
                  </a:lnTo>
                  <a:lnTo>
                    <a:pt x="264" y="119"/>
                  </a:lnTo>
                  <a:lnTo>
                    <a:pt x="270" y="69"/>
                  </a:lnTo>
                  <a:lnTo>
                    <a:pt x="276" y="33"/>
                  </a:lnTo>
                  <a:lnTo>
                    <a:pt x="276" y="51"/>
                  </a:lnTo>
                  <a:lnTo>
                    <a:pt x="282" y="33"/>
                  </a:lnTo>
                  <a:lnTo>
                    <a:pt x="282" y="20"/>
                  </a:lnTo>
                  <a:lnTo>
                    <a:pt x="288" y="57"/>
                  </a:lnTo>
                  <a:lnTo>
                    <a:pt x="294" y="116"/>
                  </a:lnTo>
                  <a:lnTo>
                    <a:pt x="294" y="100"/>
                  </a:lnTo>
                  <a:lnTo>
                    <a:pt x="300" y="134"/>
                  </a:lnTo>
                  <a:lnTo>
                    <a:pt x="300" y="111"/>
                  </a:lnTo>
                  <a:lnTo>
                    <a:pt x="306" y="129"/>
                  </a:lnTo>
                  <a:lnTo>
                    <a:pt x="312" y="139"/>
                  </a:lnTo>
                  <a:lnTo>
                    <a:pt x="312" y="124"/>
                  </a:lnTo>
                  <a:lnTo>
                    <a:pt x="318" y="85"/>
                  </a:lnTo>
                  <a:lnTo>
                    <a:pt x="318" y="149"/>
                  </a:lnTo>
                  <a:lnTo>
                    <a:pt x="324" y="175"/>
                  </a:lnTo>
                  <a:lnTo>
                    <a:pt x="330" y="162"/>
                  </a:lnTo>
                  <a:lnTo>
                    <a:pt x="330" y="90"/>
                  </a:lnTo>
                  <a:lnTo>
                    <a:pt x="336" y="44"/>
                  </a:lnTo>
                  <a:lnTo>
                    <a:pt x="336" y="36"/>
                  </a:lnTo>
                  <a:lnTo>
                    <a:pt x="342" y="26"/>
                  </a:lnTo>
                  <a:lnTo>
                    <a:pt x="348" y="31"/>
                  </a:lnTo>
                  <a:lnTo>
                    <a:pt x="348" y="0"/>
                  </a:lnTo>
                  <a:lnTo>
                    <a:pt x="354" y="2"/>
                  </a:lnTo>
                  <a:lnTo>
                    <a:pt x="354" y="41"/>
                  </a:lnTo>
                  <a:lnTo>
                    <a:pt x="360" y="64"/>
                  </a:lnTo>
                  <a:lnTo>
                    <a:pt x="366" y="6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8200" y="4648200"/>
            <a:ext cx="5200403" cy="802574"/>
            <a:chOff x="666997" y="4760026"/>
            <a:chExt cx="5200403" cy="878774"/>
          </a:xfrm>
        </p:grpSpPr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3657600" y="4800600"/>
              <a:ext cx="2209800" cy="838200"/>
            </a:xfrm>
            <a:custGeom>
              <a:avLst/>
              <a:gdLst/>
              <a:ahLst/>
              <a:cxnLst>
                <a:cxn ang="0">
                  <a:pos x="86" y="504"/>
                </a:cxn>
                <a:cxn ang="0">
                  <a:pos x="186" y="518"/>
                </a:cxn>
                <a:cxn ang="0">
                  <a:pos x="257" y="489"/>
                </a:cxn>
                <a:cxn ang="0">
                  <a:pos x="356" y="446"/>
                </a:cxn>
                <a:cxn ang="0">
                  <a:pos x="442" y="360"/>
                </a:cxn>
                <a:cxn ang="0">
                  <a:pos x="613" y="173"/>
                </a:cxn>
                <a:cxn ang="0">
                  <a:pos x="712" y="115"/>
                </a:cxn>
                <a:cxn ang="0">
                  <a:pos x="798" y="29"/>
                </a:cxn>
                <a:cxn ang="0">
                  <a:pos x="883" y="0"/>
                </a:cxn>
                <a:cxn ang="0">
                  <a:pos x="983" y="0"/>
                </a:cxn>
                <a:cxn ang="0">
                  <a:pos x="1068" y="29"/>
                </a:cxn>
                <a:cxn ang="0">
                  <a:pos x="1154" y="57"/>
                </a:cxn>
                <a:cxn ang="0">
                  <a:pos x="1253" y="129"/>
                </a:cxn>
                <a:cxn ang="0">
                  <a:pos x="1424" y="331"/>
                </a:cxn>
                <a:cxn ang="0">
                  <a:pos x="1609" y="533"/>
                </a:cxn>
                <a:cxn ang="0">
                  <a:pos x="1695" y="605"/>
                </a:cxn>
                <a:cxn ang="0">
                  <a:pos x="1780" y="590"/>
                </a:cxn>
                <a:cxn ang="0">
                  <a:pos x="1866" y="576"/>
                </a:cxn>
                <a:cxn ang="0">
                  <a:pos x="2036" y="605"/>
                </a:cxn>
                <a:cxn ang="0">
                  <a:pos x="2136" y="619"/>
                </a:cxn>
                <a:cxn ang="0">
                  <a:pos x="2221" y="590"/>
                </a:cxn>
                <a:cxn ang="0">
                  <a:pos x="2392" y="561"/>
                </a:cxn>
                <a:cxn ang="0">
                  <a:pos x="2478" y="533"/>
                </a:cxn>
                <a:cxn ang="0">
                  <a:pos x="2663" y="576"/>
                </a:cxn>
                <a:cxn ang="0">
                  <a:pos x="2748" y="576"/>
                </a:cxn>
                <a:cxn ang="0">
                  <a:pos x="2663" y="590"/>
                </a:cxn>
                <a:cxn ang="0">
                  <a:pos x="2577" y="576"/>
                </a:cxn>
                <a:cxn ang="0">
                  <a:pos x="2478" y="547"/>
                </a:cxn>
                <a:cxn ang="0">
                  <a:pos x="2307" y="590"/>
                </a:cxn>
                <a:cxn ang="0">
                  <a:pos x="2136" y="633"/>
                </a:cxn>
                <a:cxn ang="0">
                  <a:pos x="2036" y="619"/>
                </a:cxn>
                <a:cxn ang="0">
                  <a:pos x="1951" y="605"/>
                </a:cxn>
                <a:cxn ang="0">
                  <a:pos x="1866" y="590"/>
                </a:cxn>
                <a:cxn ang="0">
                  <a:pos x="1695" y="619"/>
                </a:cxn>
                <a:cxn ang="0">
                  <a:pos x="1595" y="547"/>
                </a:cxn>
                <a:cxn ang="0">
                  <a:pos x="1510" y="446"/>
                </a:cxn>
                <a:cxn ang="0">
                  <a:pos x="1325" y="230"/>
                </a:cxn>
                <a:cxn ang="0">
                  <a:pos x="1239" y="144"/>
                </a:cxn>
                <a:cxn ang="0">
                  <a:pos x="1154" y="72"/>
                </a:cxn>
                <a:cxn ang="0">
                  <a:pos x="1068" y="43"/>
                </a:cxn>
                <a:cxn ang="0">
                  <a:pos x="969" y="14"/>
                </a:cxn>
                <a:cxn ang="0">
                  <a:pos x="897" y="14"/>
                </a:cxn>
                <a:cxn ang="0">
                  <a:pos x="812" y="43"/>
                </a:cxn>
                <a:cxn ang="0">
                  <a:pos x="627" y="187"/>
                </a:cxn>
                <a:cxn ang="0">
                  <a:pos x="541" y="273"/>
                </a:cxn>
                <a:cxn ang="0">
                  <a:pos x="371" y="461"/>
                </a:cxn>
                <a:cxn ang="0">
                  <a:pos x="271" y="504"/>
                </a:cxn>
                <a:cxn ang="0">
                  <a:pos x="186" y="533"/>
                </a:cxn>
                <a:cxn ang="0">
                  <a:pos x="86" y="518"/>
                </a:cxn>
                <a:cxn ang="0">
                  <a:pos x="0" y="533"/>
                </a:cxn>
              </a:cxnLst>
              <a:rect l="0" t="0" r="r" b="b"/>
              <a:pathLst>
                <a:path w="2748" h="633">
                  <a:moveTo>
                    <a:pt x="0" y="518"/>
                  </a:moveTo>
                  <a:lnTo>
                    <a:pt x="86" y="504"/>
                  </a:lnTo>
                  <a:lnTo>
                    <a:pt x="86" y="504"/>
                  </a:lnTo>
                  <a:lnTo>
                    <a:pt x="186" y="518"/>
                  </a:lnTo>
                  <a:lnTo>
                    <a:pt x="186" y="518"/>
                  </a:lnTo>
                  <a:lnTo>
                    <a:pt x="257" y="489"/>
                  </a:lnTo>
                  <a:lnTo>
                    <a:pt x="257" y="489"/>
                  </a:lnTo>
                  <a:lnTo>
                    <a:pt x="356" y="446"/>
                  </a:lnTo>
                  <a:lnTo>
                    <a:pt x="356" y="446"/>
                  </a:lnTo>
                  <a:lnTo>
                    <a:pt x="442" y="360"/>
                  </a:lnTo>
                  <a:lnTo>
                    <a:pt x="527" y="259"/>
                  </a:lnTo>
                  <a:lnTo>
                    <a:pt x="613" y="173"/>
                  </a:lnTo>
                  <a:lnTo>
                    <a:pt x="613" y="173"/>
                  </a:lnTo>
                  <a:lnTo>
                    <a:pt x="712" y="115"/>
                  </a:lnTo>
                  <a:lnTo>
                    <a:pt x="798" y="29"/>
                  </a:lnTo>
                  <a:lnTo>
                    <a:pt x="798" y="29"/>
                  </a:lnTo>
                  <a:lnTo>
                    <a:pt x="883" y="0"/>
                  </a:lnTo>
                  <a:lnTo>
                    <a:pt x="883" y="0"/>
                  </a:lnTo>
                  <a:lnTo>
                    <a:pt x="969" y="0"/>
                  </a:lnTo>
                  <a:lnTo>
                    <a:pt x="983" y="0"/>
                  </a:lnTo>
                  <a:lnTo>
                    <a:pt x="1068" y="29"/>
                  </a:lnTo>
                  <a:lnTo>
                    <a:pt x="1068" y="29"/>
                  </a:lnTo>
                  <a:lnTo>
                    <a:pt x="1154" y="57"/>
                  </a:lnTo>
                  <a:lnTo>
                    <a:pt x="1154" y="57"/>
                  </a:lnTo>
                  <a:lnTo>
                    <a:pt x="1253" y="129"/>
                  </a:lnTo>
                  <a:lnTo>
                    <a:pt x="1253" y="129"/>
                  </a:lnTo>
                  <a:lnTo>
                    <a:pt x="1339" y="230"/>
                  </a:lnTo>
                  <a:lnTo>
                    <a:pt x="1424" y="331"/>
                  </a:lnTo>
                  <a:lnTo>
                    <a:pt x="1510" y="446"/>
                  </a:lnTo>
                  <a:lnTo>
                    <a:pt x="1609" y="533"/>
                  </a:lnTo>
                  <a:lnTo>
                    <a:pt x="1595" y="533"/>
                  </a:lnTo>
                  <a:lnTo>
                    <a:pt x="1695" y="605"/>
                  </a:lnTo>
                  <a:lnTo>
                    <a:pt x="1695" y="605"/>
                  </a:lnTo>
                  <a:lnTo>
                    <a:pt x="1780" y="590"/>
                  </a:lnTo>
                  <a:lnTo>
                    <a:pt x="1866" y="576"/>
                  </a:lnTo>
                  <a:lnTo>
                    <a:pt x="1866" y="576"/>
                  </a:lnTo>
                  <a:lnTo>
                    <a:pt x="1951" y="590"/>
                  </a:lnTo>
                  <a:lnTo>
                    <a:pt x="2036" y="605"/>
                  </a:lnTo>
                  <a:lnTo>
                    <a:pt x="2036" y="605"/>
                  </a:lnTo>
                  <a:lnTo>
                    <a:pt x="2136" y="619"/>
                  </a:lnTo>
                  <a:lnTo>
                    <a:pt x="2136" y="619"/>
                  </a:lnTo>
                  <a:lnTo>
                    <a:pt x="2221" y="590"/>
                  </a:lnTo>
                  <a:lnTo>
                    <a:pt x="2307" y="576"/>
                  </a:lnTo>
                  <a:lnTo>
                    <a:pt x="2392" y="561"/>
                  </a:lnTo>
                  <a:lnTo>
                    <a:pt x="2478" y="533"/>
                  </a:lnTo>
                  <a:lnTo>
                    <a:pt x="2478" y="533"/>
                  </a:lnTo>
                  <a:lnTo>
                    <a:pt x="2577" y="561"/>
                  </a:lnTo>
                  <a:lnTo>
                    <a:pt x="2663" y="576"/>
                  </a:lnTo>
                  <a:lnTo>
                    <a:pt x="2663" y="576"/>
                  </a:lnTo>
                  <a:lnTo>
                    <a:pt x="2748" y="576"/>
                  </a:lnTo>
                  <a:lnTo>
                    <a:pt x="2748" y="590"/>
                  </a:lnTo>
                  <a:lnTo>
                    <a:pt x="2663" y="590"/>
                  </a:lnTo>
                  <a:lnTo>
                    <a:pt x="2663" y="590"/>
                  </a:lnTo>
                  <a:lnTo>
                    <a:pt x="2577" y="576"/>
                  </a:lnTo>
                  <a:lnTo>
                    <a:pt x="2478" y="547"/>
                  </a:lnTo>
                  <a:lnTo>
                    <a:pt x="2478" y="547"/>
                  </a:lnTo>
                  <a:lnTo>
                    <a:pt x="2392" y="576"/>
                  </a:lnTo>
                  <a:lnTo>
                    <a:pt x="2307" y="590"/>
                  </a:lnTo>
                  <a:lnTo>
                    <a:pt x="2221" y="605"/>
                  </a:lnTo>
                  <a:lnTo>
                    <a:pt x="2136" y="633"/>
                  </a:lnTo>
                  <a:lnTo>
                    <a:pt x="2136" y="633"/>
                  </a:lnTo>
                  <a:lnTo>
                    <a:pt x="2036" y="619"/>
                  </a:lnTo>
                  <a:lnTo>
                    <a:pt x="2036" y="619"/>
                  </a:lnTo>
                  <a:lnTo>
                    <a:pt x="1951" y="605"/>
                  </a:lnTo>
                  <a:lnTo>
                    <a:pt x="1866" y="590"/>
                  </a:lnTo>
                  <a:lnTo>
                    <a:pt x="1866" y="590"/>
                  </a:lnTo>
                  <a:lnTo>
                    <a:pt x="1780" y="605"/>
                  </a:lnTo>
                  <a:lnTo>
                    <a:pt x="1695" y="619"/>
                  </a:lnTo>
                  <a:lnTo>
                    <a:pt x="1680" y="619"/>
                  </a:lnTo>
                  <a:lnTo>
                    <a:pt x="1595" y="547"/>
                  </a:lnTo>
                  <a:lnTo>
                    <a:pt x="1595" y="547"/>
                  </a:lnTo>
                  <a:lnTo>
                    <a:pt x="1510" y="446"/>
                  </a:lnTo>
                  <a:lnTo>
                    <a:pt x="1410" y="331"/>
                  </a:lnTo>
                  <a:lnTo>
                    <a:pt x="1325" y="230"/>
                  </a:lnTo>
                  <a:lnTo>
                    <a:pt x="1239" y="144"/>
                  </a:lnTo>
                  <a:lnTo>
                    <a:pt x="1239" y="144"/>
                  </a:lnTo>
                  <a:lnTo>
                    <a:pt x="1154" y="72"/>
                  </a:lnTo>
                  <a:lnTo>
                    <a:pt x="1154" y="72"/>
                  </a:lnTo>
                  <a:lnTo>
                    <a:pt x="1068" y="29"/>
                  </a:lnTo>
                  <a:lnTo>
                    <a:pt x="1068" y="43"/>
                  </a:lnTo>
                  <a:lnTo>
                    <a:pt x="969" y="14"/>
                  </a:lnTo>
                  <a:lnTo>
                    <a:pt x="969" y="14"/>
                  </a:lnTo>
                  <a:lnTo>
                    <a:pt x="883" y="14"/>
                  </a:lnTo>
                  <a:lnTo>
                    <a:pt x="897" y="14"/>
                  </a:lnTo>
                  <a:lnTo>
                    <a:pt x="798" y="43"/>
                  </a:lnTo>
                  <a:lnTo>
                    <a:pt x="812" y="43"/>
                  </a:lnTo>
                  <a:lnTo>
                    <a:pt x="712" y="115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541" y="273"/>
                  </a:lnTo>
                  <a:lnTo>
                    <a:pt x="456" y="374"/>
                  </a:lnTo>
                  <a:lnTo>
                    <a:pt x="371" y="461"/>
                  </a:lnTo>
                  <a:lnTo>
                    <a:pt x="356" y="461"/>
                  </a:lnTo>
                  <a:lnTo>
                    <a:pt x="271" y="504"/>
                  </a:lnTo>
                  <a:lnTo>
                    <a:pt x="271" y="504"/>
                  </a:lnTo>
                  <a:lnTo>
                    <a:pt x="186" y="533"/>
                  </a:lnTo>
                  <a:lnTo>
                    <a:pt x="186" y="533"/>
                  </a:lnTo>
                  <a:lnTo>
                    <a:pt x="86" y="518"/>
                  </a:lnTo>
                  <a:lnTo>
                    <a:pt x="86" y="518"/>
                  </a:lnTo>
                  <a:lnTo>
                    <a:pt x="0" y="533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FF0066"/>
            </a:solidFill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666997" y="4760026"/>
              <a:ext cx="2209800" cy="838200"/>
            </a:xfrm>
            <a:custGeom>
              <a:avLst/>
              <a:gdLst/>
              <a:ahLst/>
              <a:cxnLst>
                <a:cxn ang="0">
                  <a:pos x="86" y="504"/>
                </a:cxn>
                <a:cxn ang="0">
                  <a:pos x="186" y="518"/>
                </a:cxn>
                <a:cxn ang="0">
                  <a:pos x="257" y="489"/>
                </a:cxn>
                <a:cxn ang="0">
                  <a:pos x="356" y="446"/>
                </a:cxn>
                <a:cxn ang="0">
                  <a:pos x="442" y="360"/>
                </a:cxn>
                <a:cxn ang="0">
                  <a:pos x="613" y="173"/>
                </a:cxn>
                <a:cxn ang="0">
                  <a:pos x="712" y="115"/>
                </a:cxn>
                <a:cxn ang="0">
                  <a:pos x="798" y="29"/>
                </a:cxn>
                <a:cxn ang="0">
                  <a:pos x="883" y="0"/>
                </a:cxn>
                <a:cxn ang="0">
                  <a:pos x="983" y="0"/>
                </a:cxn>
                <a:cxn ang="0">
                  <a:pos x="1068" y="29"/>
                </a:cxn>
                <a:cxn ang="0">
                  <a:pos x="1154" y="57"/>
                </a:cxn>
                <a:cxn ang="0">
                  <a:pos x="1253" y="129"/>
                </a:cxn>
                <a:cxn ang="0">
                  <a:pos x="1424" y="331"/>
                </a:cxn>
                <a:cxn ang="0">
                  <a:pos x="1609" y="533"/>
                </a:cxn>
                <a:cxn ang="0">
                  <a:pos x="1695" y="605"/>
                </a:cxn>
                <a:cxn ang="0">
                  <a:pos x="1780" y="590"/>
                </a:cxn>
                <a:cxn ang="0">
                  <a:pos x="1866" y="576"/>
                </a:cxn>
                <a:cxn ang="0">
                  <a:pos x="2036" y="605"/>
                </a:cxn>
                <a:cxn ang="0">
                  <a:pos x="2136" y="619"/>
                </a:cxn>
                <a:cxn ang="0">
                  <a:pos x="2221" y="590"/>
                </a:cxn>
                <a:cxn ang="0">
                  <a:pos x="2392" y="561"/>
                </a:cxn>
                <a:cxn ang="0">
                  <a:pos x="2478" y="533"/>
                </a:cxn>
                <a:cxn ang="0">
                  <a:pos x="2663" y="576"/>
                </a:cxn>
                <a:cxn ang="0">
                  <a:pos x="2748" y="576"/>
                </a:cxn>
                <a:cxn ang="0">
                  <a:pos x="2663" y="590"/>
                </a:cxn>
                <a:cxn ang="0">
                  <a:pos x="2577" y="576"/>
                </a:cxn>
                <a:cxn ang="0">
                  <a:pos x="2478" y="547"/>
                </a:cxn>
                <a:cxn ang="0">
                  <a:pos x="2307" y="590"/>
                </a:cxn>
                <a:cxn ang="0">
                  <a:pos x="2136" y="633"/>
                </a:cxn>
                <a:cxn ang="0">
                  <a:pos x="2036" y="619"/>
                </a:cxn>
                <a:cxn ang="0">
                  <a:pos x="1951" y="605"/>
                </a:cxn>
                <a:cxn ang="0">
                  <a:pos x="1866" y="590"/>
                </a:cxn>
                <a:cxn ang="0">
                  <a:pos x="1695" y="619"/>
                </a:cxn>
                <a:cxn ang="0">
                  <a:pos x="1595" y="547"/>
                </a:cxn>
                <a:cxn ang="0">
                  <a:pos x="1510" y="446"/>
                </a:cxn>
                <a:cxn ang="0">
                  <a:pos x="1325" y="230"/>
                </a:cxn>
                <a:cxn ang="0">
                  <a:pos x="1239" y="144"/>
                </a:cxn>
                <a:cxn ang="0">
                  <a:pos x="1154" y="72"/>
                </a:cxn>
                <a:cxn ang="0">
                  <a:pos x="1068" y="43"/>
                </a:cxn>
                <a:cxn ang="0">
                  <a:pos x="969" y="14"/>
                </a:cxn>
                <a:cxn ang="0">
                  <a:pos x="897" y="14"/>
                </a:cxn>
                <a:cxn ang="0">
                  <a:pos x="812" y="43"/>
                </a:cxn>
                <a:cxn ang="0">
                  <a:pos x="627" y="187"/>
                </a:cxn>
                <a:cxn ang="0">
                  <a:pos x="541" y="273"/>
                </a:cxn>
                <a:cxn ang="0">
                  <a:pos x="371" y="461"/>
                </a:cxn>
                <a:cxn ang="0">
                  <a:pos x="271" y="504"/>
                </a:cxn>
                <a:cxn ang="0">
                  <a:pos x="186" y="533"/>
                </a:cxn>
                <a:cxn ang="0">
                  <a:pos x="86" y="518"/>
                </a:cxn>
                <a:cxn ang="0">
                  <a:pos x="0" y="533"/>
                </a:cxn>
              </a:cxnLst>
              <a:rect l="0" t="0" r="r" b="b"/>
              <a:pathLst>
                <a:path w="2748" h="633">
                  <a:moveTo>
                    <a:pt x="0" y="518"/>
                  </a:moveTo>
                  <a:lnTo>
                    <a:pt x="86" y="504"/>
                  </a:lnTo>
                  <a:lnTo>
                    <a:pt x="86" y="504"/>
                  </a:lnTo>
                  <a:lnTo>
                    <a:pt x="186" y="518"/>
                  </a:lnTo>
                  <a:lnTo>
                    <a:pt x="186" y="518"/>
                  </a:lnTo>
                  <a:lnTo>
                    <a:pt x="257" y="489"/>
                  </a:lnTo>
                  <a:lnTo>
                    <a:pt x="257" y="489"/>
                  </a:lnTo>
                  <a:lnTo>
                    <a:pt x="356" y="446"/>
                  </a:lnTo>
                  <a:lnTo>
                    <a:pt x="356" y="446"/>
                  </a:lnTo>
                  <a:lnTo>
                    <a:pt x="442" y="360"/>
                  </a:lnTo>
                  <a:lnTo>
                    <a:pt x="527" y="259"/>
                  </a:lnTo>
                  <a:lnTo>
                    <a:pt x="613" y="173"/>
                  </a:lnTo>
                  <a:lnTo>
                    <a:pt x="613" y="173"/>
                  </a:lnTo>
                  <a:lnTo>
                    <a:pt x="712" y="115"/>
                  </a:lnTo>
                  <a:lnTo>
                    <a:pt x="798" y="29"/>
                  </a:lnTo>
                  <a:lnTo>
                    <a:pt x="798" y="29"/>
                  </a:lnTo>
                  <a:lnTo>
                    <a:pt x="883" y="0"/>
                  </a:lnTo>
                  <a:lnTo>
                    <a:pt x="883" y="0"/>
                  </a:lnTo>
                  <a:lnTo>
                    <a:pt x="969" y="0"/>
                  </a:lnTo>
                  <a:lnTo>
                    <a:pt x="983" y="0"/>
                  </a:lnTo>
                  <a:lnTo>
                    <a:pt x="1068" y="29"/>
                  </a:lnTo>
                  <a:lnTo>
                    <a:pt x="1068" y="29"/>
                  </a:lnTo>
                  <a:lnTo>
                    <a:pt x="1154" y="57"/>
                  </a:lnTo>
                  <a:lnTo>
                    <a:pt x="1154" y="57"/>
                  </a:lnTo>
                  <a:lnTo>
                    <a:pt x="1253" y="129"/>
                  </a:lnTo>
                  <a:lnTo>
                    <a:pt x="1253" y="129"/>
                  </a:lnTo>
                  <a:lnTo>
                    <a:pt x="1339" y="230"/>
                  </a:lnTo>
                  <a:lnTo>
                    <a:pt x="1424" y="331"/>
                  </a:lnTo>
                  <a:lnTo>
                    <a:pt x="1510" y="446"/>
                  </a:lnTo>
                  <a:lnTo>
                    <a:pt x="1609" y="533"/>
                  </a:lnTo>
                  <a:lnTo>
                    <a:pt x="1595" y="533"/>
                  </a:lnTo>
                  <a:lnTo>
                    <a:pt x="1695" y="605"/>
                  </a:lnTo>
                  <a:lnTo>
                    <a:pt x="1695" y="605"/>
                  </a:lnTo>
                  <a:lnTo>
                    <a:pt x="1780" y="590"/>
                  </a:lnTo>
                  <a:lnTo>
                    <a:pt x="1866" y="576"/>
                  </a:lnTo>
                  <a:lnTo>
                    <a:pt x="1866" y="576"/>
                  </a:lnTo>
                  <a:lnTo>
                    <a:pt x="1951" y="590"/>
                  </a:lnTo>
                  <a:lnTo>
                    <a:pt x="2036" y="605"/>
                  </a:lnTo>
                  <a:lnTo>
                    <a:pt x="2036" y="605"/>
                  </a:lnTo>
                  <a:lnTo>
                    <a:pt x="2136" y="619"/>
                  </a:lnTo>
                  <a:lnTo>
                    <a:pt x="2136" y="619"/>
                  </a:lnTo>
                  <a:lnTo>
                    <a:pt x="2221" y="590"/>
                  </a:lnTo>
                  <a:lnTo>
                    <a:pt x="2307" y="576"/>
                  </a:lnTo>
                  <a:lnTo>
                    <a:pt x="2392" y="561"/>
                  </a:lnTo>
                  <a:lnTo>
                    <a:pt x="2478" y="533"/>
                  </a:lnTo>
                  <a:lnTo>
                    <a:pt x="2478" y="533"/>
                  </a:lnTo>
                  <a:lnTo>
                    <a:pt x="2577" y="561"/>
                  </a:lnTo>
                  <a:lnTo>
                    <a:pt x="2663" y="576"/>
                  </a:lnTo>
                  <a:lnTo>
                    <a:pt x="2663" y="576"/>
                  </a:lnTo>
                  <a:lnTo>
                    <a:pt x="2748" y="576"/>
                  </a:lnTo>
                  <a:lnTo>
                    <a:pt x="2748" y="590"/>
                  </a:lnTo>
                  <a:lnTo>
                    <a:pt x="2663" y="590"/>
                  </a:lnTo>
                  <a:lnTo>
                    <a:pt x="2663" y="590"/>
                  </a:lnTo>
                  <a:lnTo>
                    <a:pt x="2577" y="576"/>
                  </a:lnTo>
                  <a:lnTo>
                    <a:pt x="2478" y="547"/>
                  </a:lnTo>
                  <a:lnTo>
                    <a:pt x="2478" y="547"/>
                  </a:lnTo>
                  <a:lnTo>
                    <a:pt x="2392" y="576"/>
                  </a:lnTo>
                  <a:lnTo>
                    <a:pt x="2307" y="590"/>
                  </a:lnTo>
                  <a:lnTo>
                    <a:pt x="2221" y="605"/>
                  </a:lnTo>
                  <a:lnTo>
                    <a:pt x="2136" y="633"/>
                  </a:lnTo>
                  <a:lnTo>
                    <a:pt x="2136" y="633"/>
                  </a:lnTo>
                  <a:lnTo>
                    <a:pt x="2036" y="619"/>
                  </a:lnTo>
                  <a:lnTo>
                    <a:pt x="2036" y="619"/>
                  </a:lnTo>
                  <a:lnTo>
                    <a:pt x="1951" y="605"/>
                  </a:lnTo>
                  <a:lnTo>
                    <a:pt x="1866" y="590"/>
                  </a:lnTo>
                  <a:lnTo>
                    <a:pt x="1866" y="590"/>
                  </a:lnTo>
                  <a:lnTo>
                    <a:pt x="1780" y="605"/>
                  </a:lnTo>
                  <a:lnTo>
                    <a:pt x="1695" y="619"/>
                  </a:lnTo>
                  <a:lnTo>
                    <a:pt x="1680" y="619"/>
                  </a:lnTo>
                  <a:lnTo>
                    <a:pt x="1595" y="547"/>
                  </a:lnTo>
                  <a:lnTo>
                    <a:pt x="1595" y="547"/>
                  </a:lnTo>
                  <a:lnTo>
                    <a:pt x="1510" y="446"/>
                  </a:lnTo>
                  <a:lnTo>
                    <a:pt x="1410" y="331"/>
                  </a:lnTo>
                  <a:lnTo>
                    <a:pt x="1325" y="230"/>
                  </a:lnTo>
                  <a:lnTo>
                    <a:pt x="1239" y="144"/>
                  </a:lnTo>
                  <a:lnTo>
                    <a:pt x="1239" y="144"/>
                  </a:lnTo>
                  <a:lnTo>
                    <a:pt x="1154" y="72"/>
                  </a:lnTo>
                  <a:lnTo>
                    <a:pt x="1154" y="72"/>
                  </a:lnTo>
                  <a:lnTo>
                    <a:pt x="1068" y="29"/>
                  </a:lnTo>
                  <a:lnTo>
                    <a:pt x="1068" y="43"/>
                  </a:lnTo>
                  <a:lnTo>
                    <a:pt x="969" y="14"/>
                  </a:lnTo>
                  <a:lnTo>
                    <a:pt x="969" y="14"/>
                  </a:lnTo>
                  <a:lnTo>
                    <a:pt x="883" y="14"/>
                  </a:lnTo>
                  <a:lnTo>
                    <a:pt x="897" y="14"/>
                  </a:lnTo>
                  <a:lnTo>
                    <a:pt x="798" y="43"/>
                  </a:lnTo>
                  <a:lnTo>
                    <a:pt x="812" y="43"/>
                  </a:lnTo>
                  <a:lnTo>
                    <a:pt x="712" y="115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541" y="273"/>
                  </a:lnTo>
                  <a:lnTo>
                    <a:pt x="456" y="374"/>
                  </a:lnTo>
                  <a:lnTo>
                    <a:pt x="371" y="461"/>
                  </a:lnTo>
                  <a:lnTo>
                    <a:pt x="356" y="461"/>
                  </a:lnTo>
                  <a:lnTo>
                    <a:pt x="271" y="504"/>
                  </a:lnTo>
                  <a:lnTo>
                    <a:pt x="271" y="504"/>
                  </a:lnTo>
                  <a:lnTo>
                    <a:pt x="186" y="533"/>
                  </a:lnTo>
                  <a:lnTo>
                    <a:pt x="186" y="533"/>
                  </a:lnTo>
                  <a:lnTo>
                    <a:pt x="86" y="518"/>
                  </a:lnTo>
                  <a:lnTo>
                    <a:pt x="86" y="518"/>
                  </a:lnTo>
                  <a:lnTo>
                    <a:pt x="0" y="533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FF0066"/>
            </a:solidFill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Freeform 15"/>
          <p:cNvSpPr>
            <a:spLocks/>
          </p:cNvSpPr>
          <p:nvPr/>
        </p:nvSpPr>
        <p:spPr bwMode="auto">
          <a:xfrm>
            <a:off x="693716" y="4648199"/>
            <a:ext cx="2209800" cy="768927"/>
          </a:xfrm>
          <a:custGeom>
            <a:avLst/>
            <a:gdLst/>
            <a:ahLst/>
            <a:cxnLst>
              <a:cxn ang="0">
                <a:pos x="86" y="504"/>
              </a:cxn>
              <a:cxn ang="0">
                <a:pos x="186" y="518"/>
              </a:cxn>
              <a:cxn ang="0">
                <a:pos x="257" y="489"/>
              </a:cxn>
              <a:cxn ang="0">
                <a:pos x="356" y="446"/>
              </a:cxn>
              <a:cxn ang="0">
                <a:pos x="442" y="360"/>
              </a:cxn>
              <a:cxn ang="0">
                <a:pos x="613" y="173"/>
              </a:cxn>
              <a:cxn ang="0">
                <a:pos x="712" y="115"/>
              </a:cxn>
              <a:cxn ang="0">
                <a:pos x="798" y="29"/>
              </a:cxn>
              <a:cxn ang="0">
                <a:pos x="883" y="0"/>
              </a:cxn>
              <a:cxn ang="0">
                <a:pos x="983" y="0"/>
              </a:cxn>
              <a:cxn ang="0">
                <a:pos x="1068" y="29"/>
              </a:cxn>
              <a:cxn ang="0">
                <a:pos x="1154" y="57"/>
              </a:cxn>
              <a:cxn ang="0">
                <a:pos x="1253" y="129"/>
              </a:cxn>
              <a:cxn ang="0">
                <a:pos x="1424" y="331"/>
              </a:cxn>
              <a:cxn ang="0">
                <a:pos x="1609" y="533"/>
              </a:cxn>
              <a:cxn ang="0">
                <a:pos x="1695" y="605"/>
              </a:cxn>
              <a:cxn ang="0">
                <a:pos x="1780" y="590"/>
              </a:cxn>
              <a:cxn ang="0">
                <a:pos x="1866" y="576"/>
              </a:cxn>
              <a:cxn ang="0">
                <a:pos x="2036" y="605"/>
              </a:cxn>
              <a:cxn ang="0">
                <a:pos x="2136" y="619"/>
              </a:cxn>
              <a:cxn ang="0">
                <a:pos x="2221" y="590"/>
              </a:cxn>
              <a:cxn ang="0">
                <a:pos x="2392" y="561"/>
              </a:cxn>
              <a:cxn ang="0">
                <a:pos x="2478" y="533"/>
              </a:cxn>
              <a:cxn ang="0">
                <a:pos x="2663" y="576"/>
              </a:cxn>
              <a:cxn ang="0">
                <a:pos x="2748" y="576"/>
              </a:cxn>
              <a:cxn ang="0">
                <a:pos x="2663" y="590"/>
              </a:cxn>
              <a:cxn ang="0">
                <a:pos x="2577" y="576"/>
              </a:cxn>
              <a:cxn ang="0">
                <a:pos x="2478" y="547"/>
              </a:cxn>
              <a:cxn ang="0">
                <a:pos x="2307" y="590"/>
              </a:cxn>
              <a:cxn ang="0">
                <a:pos x="2136" y="633"/>
              </a:cxn>
              <a:cxn ang="0">
                <a:pos x="2036" y="619"/>
              </a:cxn>
              <a:cxn ang="0">
                <a:pos x="1951" y="605"/>
              </a:cxn>
              <a:cxn ang="0">
                <a:pos x="1866" y="590"/>
              </a:cxn>
              <a:cxn ang="0">
                <a:pos x="1695" y="619"/>
              </a:cxn>
              <a:cxn ang="0">
                <a:pos x="1595" y="547"/>
              </a:cxn>
              <a:cxn ang="0">
                <a:pos x="1510" y="446"/>
              </a:cxn>
              <a:cxn ang="0">
                <a:pos x="1325" y="230"/>
              </a:cxn>
              <a:cxn ang="0">
                <a:pos x="1239" y="144"/>
              </a:cxn>
              <a:cxn ang="0">
                <a:pos x="1154" y="72"/>
              </a:cxn>
              <a:cxn ang="0">
                <a:pos x="1068" y="43"/>
              </a:cxn>
              <a:cxn ang="0">
                <a:pos x="969" y="14"/>
              </a:cxn>
              <a:cxn ang="0">
                <a:pos x="897" y="14"/>
              </a:cxn>
              <a:cxn ang="0">
                <a:pos x="812" y="43"/>
              </a:cxn>
              <a:cxn ang="0">
                <a:pos x="627" y="187"/>
              </a:cxn>
              <a:cxn ang="0">
                <a:pos x="541" y="273"/>
              </a:cxn>
              <a:cxn ang="0">
                <a:pos x="371" y="461"/>
              </a:cxn>
              <a:cxn ang="0">
                <a:pos x="271" y="504"/>
              </a:cxn>
              <a:cxn ang="0">
                <a:pos x="186" y="533"/>
              </a:cxn>
              <a:cxn ang="0">
                <a:pos x="86" y="518"/>
              </a:cxn>
              <a:cxn ang="0">
                <a:pos x="0" y="533"/>
              </a:cxn>
            </a:cxnLst>
            <a:rect l="0" t="0" r="r" b="b"/>
            <a:pathLst>
              <a:path w="2748" h="633">
                <a:moveTo>
                  <a:pt x="0" y="518"/>
                </a:moveTo>
                <a:lnTo>
                  <a:pt x="86" y="504"/>
                </a:lnTo>
                <a:lnTo>
                  <a:pt x="86" y="504"/>
                </a:lnTo>
                <a:lnTo>
                  <a:pt x="186" y="518"/>
                </a:lnTo>
                <a:lnTo>
                  <a:pt x="186" y="518"/>
                </a:lnTo>
                <a:lnTo>
                  <a:pt x="257" y="489"/>
                </a:lnTo>
                <a:lnTo>
                  <a:pt x="257" y="489"/>
                </a:lnTo>
                <a:lnTo>
                  <a:pt x="356" y="446"/>
                </a:lnTo>
                <a:lnTo>
                  <a:pt x="356" y="446"/>
                </a:lnTo>
                <a:lnTo>
                  <a:pt x="442" y="360"/>
                </a:lnTo>
                <a:lnTo>
                  <a:pt x="527" y="259"/>
                </a:lnTo>
                <a:lnTo>
                  <a:pt x="613" y="173"/>
                </a:lnTo>
                <a:lnTo>
                  <a:pt x="613" y="173"/>
                </a:lnTo>
                <a:lnTo>
                  <a:pt x="712" y="115"/>
                </a:lnTo>
                <a:lnTo>
                  <a:pt x="798" y="29"/>
                </a:lnTo>
                <a:lnTo>
                  <a:pt x="798" y="29"/>
                </a:lnTo>
                <a:lnTo>
                  <a:pt x="883" y="0"/>
                </a:lnTo>
                <a:lnTo>
                  <a:pt x="883" y="0"/>
                </a:lnTo>
                <a:lnTo>
                  <a:pt x="969" y="0"/>
                </a:lnTo>
                <a:lnTo>
                  <a:pt x="983" y="0"/>
                </a:lnTo>
                <a:lnTo>
                  <a:pt x="1068" y="29"/>
                </a:lnTo>
                <a:lnTo>
                  <a:pt x="1068" y="29"/>
                </a:lnTo>
                <a:lnTo>
                  <a:pt x="1154" y="57"/>
                </a:lnTo>
                <a:lnTo>
                  <a:pt x="1154" y="57"/>
                </a:lnTo>
                <a:lnTo>
                  <a:pt x="1253" y="129"/>
                </a:lnTo>
                <a:lnTo>
                  <a:pt x="1253" y="129"/>
                </a:lnTo>
                <a:lnTo>
                  <a:pt x="1339" y="230"/>
                </a:lnTo>
                <a:lnTo>
                  <a:pt x="1424" y="331"/>
                </a:lnTo>
                <a:lnTo>
                  <a:pt x="1510" y="446"/>
                </a:lnTo>
                <a:lnTo>
                  <a:pt x="1609" y="533"/>
                </a:lnTo>
                <a:lnTo>
                  <a:pt x="1595" y="533"/>
                </a:lnTo>
                <a:lnTo>
                  <a:pt x="1695" y="605"/>
                </a:lnTo>
                <a:lnTo>
                  <a:pt x="1695" y="605"/>
                </a:lnTo>
                <a:lnTo>
                  <a:pt x="1780" y="590"/>
                </a:lnTo>
                <a:lnTo>
                  <a:pt x="1866" y="576"/>
                </a:lnTo>
                <a:lnTo>
                  <a:pt x="1866" y="576"/>
                </a:lnTo>
                <a:lnTo>
                  <a:pt x="1951" y="590"/>
                </a:lnTo>
                <a:lnTo>
                  <a:pt x="2036" y="605"/>
                </a:lnTo>
                <a:lnTo>
                  <a:pt x="2036" y="605"/>
                </a:lnTo>
                <a:lnTo>
                  <a:pt x="2136" y="619"/>
                </a:lnTo>
                <a:lnTo>
                  <a:pt x="2136" y="619"/>
                </a:lnTo>
                <a:lnTo>
                  <a:pt x="2221" y="590"/>
                </a:lnTo>
                <a:lnTo>
                  <a:pt x="2307" y="576"/>
                </a:lnTo>
                <a:lnTo>
                  <a:pt x="2392" y="561"/>
                </a:lnTo>
                <a:lnTo>
                  <a:pt x="2478" y="533"/>
                </a:lnTo>
                <a:lnTo>
                  <a:pt x="2478" y="533"/>
                </a:lnTo>
                <a:lnTo>
                  <a:pt x="2577" y="561"/>
                </a:lnTo>
                <a:lnTo>
                  <a:pt x="2663" y="576"/>
                </a:lnTo>
                <a:lnTo>
                  <a:pt x="2663" y="576"/>
                </a:lnTo>
                <a:lnTo>
                  <a:pt x="2748" y="576"/>
                </a:lnTo>
                <a:lnTo>
                  <a:pt x="2748" y="590"/>
                </a:lnTo>
                <a:lnTo>
                  <a:pt x="2663" y="590"/>
                </a:lnTo>
                <a:lnTo>
                  <a:pt x="2663" y="590"/>
                </a:lnTo>
                <a:lnTo>
                  <a:pt x="2577" y="576"/>
                </a:lnTo>
                <a:lnTo>
                  <a:pt x="2478" y="547"/>
                </a:lnTo>
                <a:lnTo>
                  <a:pt x="2478" y="547"/>
                </a:lnTo>
                <a:lnTo>
                  <a:pt x="2392" y="576"/>
                </a:lnTo>
                <a:lnTo>
                  <a:pt x="2307" y="590"/>
                </a:lnTo>
                <a:lnTo>
                  <a:pt x="2221" y="605"/>
                </a:lnTo>
                <a:lnTo>
                  <a:pt x="2136" y="633"/>
                </a:lnTo>
                <a:lnTo>
                  <a:pt x="2136" y="633"/>
                </a:lnTo>
                <a:lnTo>
                  <a:pt x="2036" y="619"/>
                </a:lnTo>
                <a:lnTo>
                  <a:pt x="2036" y="619"/>
                </a:lnTo>
                <a:lnTo>
                  <a:pt x="1951" y="605"/>
                </a:lnTo>
                <a:lnTo>
                  <a:pt x="1866" y="590"/>
                </a:lnTo>
                <a:lnTo>
                  <a:pt x="1866" y="590"/>
                </a:lnTo>
                <a:lnTo>
                  <a:pt x="1780" y="605"/>
                </a:lnTo>
                <a:lnTo>
                  <a:pt x="1695" y="619"/>
                </a:lnTo>
                <a:lnTo>
                  <a:pt x="1680" y="619"/>
                </a:lnTo>
                <a:lnTo>
                  <a:pt x="1595" y="547"/>
                </a:lnTo>
                <a:lnTo>
                  <a:pt x="1595" y="547"/>
                </a:lnTo>
                <a:lnTo>
                  <a:pt x="1510" y="446"/>
                </a:lnTo>
                <a:lnTo>
                  <a:pt x="1410" y="331"/>
                </a:lnTo>
                <a:lnTo>
                  <a:pt x="1325" y="230"/>
                </a:lnTo>
                <a:lnTo>
                  <a:pt x="1239" y="144"/>
                </a:lnTo>
                <a:lnTo>
                  <a:pt x="1239" y="144"/>
                </a:lnTo>
                <a:lnTo>
                  <a:pt x="1154" y="72"/>
                </a:lnTo>
                <a:lnTo>
                  <a:pt x="1154" y="72"/>
                </a:lnTo>
                <a:lnTo>
                  <a:pt x="1068" y="29"/>
                </a:lnTo>
                <a:lnTo>
                  <a:pt x="1068" y="43"/>
                </a:lnTo>
                <a:lnTo>
                  <a:pt x="969" y="14"/>
                </a:lnTo>
                <a:lnTo>
                  <a:pt x="969" y="14"/>
                </a:lnTo>
                <a:lnTo>
                  <a:pt x="883" y="14"/>
                </a:lnTo>
                <a:lnTo>
                  <a:pt x="897" y="14"/>
                </a:lnTo>
                <a:lnTo>
                  <a:pt x="798" y="43"/>
                </a:lnTo>
                <a:lnTo>
                  <a:pt x="812" y="43"/>
                </a:lnTo>
                <a:lnTo>
                  <a:pt x="712" y="115"/>
                </a:lnTo>
                <a:lnTo>
                  <a:pt x="627" y="187"/>
                </a:lnTo>
                <a:lnTo>
                  <a:pt x="627" y="187"/>
                </a:lnTo>
                <a:lnTo>
                  <a:pt x="541" y="273"/>
                </a:lnTo>
                <a:lnTo>
                  <a:pt x="456" y="374"/>
                </a:lnTo>
                <a:lnTo>
                  <a:pt x="371" y="461"/>
                </a:lnTo>
                <a:lnTo>
                  <a:pt x="356" y="461"/>
                </a:lnTo>
                <a:lnTo>
                  <a:pt x="271" y="504"/>
                </a:lnTo>
                <a:lnTo>
                  <a:pt x="271" y="504"/>
                </a:lnTo>
                <a:lnTo>
                  <a:pt x="186" y="533"/>
                </a:lnTo>
                <a:lnTo>
                  <a:pt x="186" y="533"/>
                </a:lnTo>
                <a:lnTo>
                  <a:pt x="86" y="518"/>
                </a:lnTo>
                <a:lnTo>
                  <a:pt x="86" y="518"/>
                </a:lnTo>
                <a:lnTo>
                  <a:pt x="0" y="533"/>
                </a:lnTo>
                <a:lnTo>
                  <a:pt x="0" y="518"/>
                </a:lnTo>
                <a:close/>
              </a:path>
            </a:pathLst>
          </a:custGeom>
          <a:solidFill>
            <a:srgbClr val="FF0066"/>
          </a:solidFill>
          <a:ln w="0">
            <a:solidFill>
              <a:srgbClr val="FF00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381000" y="4114800"/>
            <a:ext cx="85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Idea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58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778E-7 L 0.6033 -0.0175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Optimizations (3)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62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Reversing the Query/Data Role in LB_Keogh</a:t>
            </a:r>
            <a:endParaRPr lang="en-US" sz="2800" baseline="-25000" dirty="0" smtClean="0"/>
          </a:p>
          <a:p>
            <a:pPr lvl="1"/>
            <a:r>
              <a:rPr lang="en-US" sz="2400" dirty="0" smtClean="0"/>
              <a:t>Make LB_Keogh tighter.</a:t>
            </a:r>
          </a:p>
          <a:p>
            <a:pPr lvl="1"/>
            <a:r>
              <a:rPr lang="en-US" sz="2400" dirty="0" smtClean="0"/>
              <a:t>Much cheaper than DTW.</a:t>
            </a:r>
          </a:p>
          <a:p>
            <a:pPr lvl="1"/>
            <a:r>
              <a:rPr lang="en-US" sz="2400" dirty="0" smtClean="0"/>
              <a:t>Triple the data.</a:t>
            </a:r>
          </a:p>
          <a:p>
            <a:pPr lvl="1"/>
            <a:r>
              <a:rPr lang="en-US" sz="2400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endParaRPr lang="en-US" sz="1500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8E2B-BAAD-42EA-B6B8-6B66F056E9B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19200" y="3998026"/>
            <a:ext cx="6553200" cy="1259774"/>
            <a:chOff x="1143000" y="2931226"/>
            <a:chExt cx="6553200" cy="1259774"/>
          </a:xfrm>
        </p:grpSpPr>
        <p:pic>
          <p:nvPicPr>
            <p:cNvPr id="4" name="Picture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3200400"/>
              <a:ext cx="6553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695202" y="2931226"/>
              <a:ext cx="1433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Envelop on Q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15197" y="2931226"/>
              <a:ext cx="1433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Envelop on C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62000" y="2819400"/>
            <a:ext cx="4572000" cy="93358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strike="sngStrike" dirty="0" smtClean="0"/>
              <a:t>-------------------</a:t>
            </a:r>
          </a:p>
          <a:p>
            <a:pPr lvl="1">
              <a:spcBef>
                <a:spcPts val="800"/>
              </a:spcBef>
            </a:pPr>
            <a:r>
              <a:rPr lang="en-US" sz="2400" dirty="0" smtClean="0"/>
              <a:t>Online envelope calculation.</a:t>
            </a:r>
            <a:endParaRPr lang="en-US" sz="2400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15209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What is a Customizable Processor?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438399"/>
          </a:xfrm>
        </p:spPr>
        <p:txBody>
          <a:bodyPr>
            <a:noAutofit/>
          </a:bodyPr>
          <a:lstStyle/>
          <a:p>
            <a:r>
              <a:rPr lang="en-US" sz="2400" dirty="0" smtClean="0"/>
              <a:t>Applications-Specific Instruction-Set Processor (ASIP)</a:t>
            </a:r>
          </a:p>
          <a:p>
            <a:pPr lvl="1"/>
            <a:r>
              <a:rPr lang="en-US" sz="2000" dirty="0" smtClean="0"/>
              <a:t>Extends the arithmetic logic unit to support more complex instructions using Instruction-Set Extension (ISE)</a:t>
            </a:r>
          </a:p>
          <a:p>
            <a:pPr lvl="1"/>
            <a:r>
              <a:rPr lang="en-US" sz="2000" dirty="0" smtClean="0"/>
              <a:t>Complex multi-cycle ISEs</a:t>
            </a:r>
          </a:p>
          <a:p>
            <a:pPr lvl="1"/>
            <a:r>
              <a:rPr lang="en-US" sz="2000" dirty="0" smtClean="0"/>
              <a:t>Additional data movement instructions for extended logic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C44-9564-488E-9C45-FD4572AD851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0" y="46482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Logical Unit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5638800"/>
            <a:ext cx="2209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 </a:t>
            </a:r>
          </a:p>
          <a:p>
            <a:pPr algn="ctr"/>
            <a:r>
              <a:rPr lang="en-US" dirty="0" smtClean="0"/>
              <a:t>Arithmetic Local Unit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90800" y="48006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19800" y="48768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5" idx="3"/>
            <a:endCxn id="6" idx="3"/>
          </p:cNvCxnSpPr>
          <p:nvPr/>
        </p:nvCxnSpPr>
        <p:spPr>
          <a:xfrm>
            <a:off x="6019800" y="5029200"/>
            <a:ext cx="1588" cy="102870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1"/>
            <a:endCxn id="5" idx="1"/>
          </p:cNvCxnSpPr>
          <p:nvPr/>
        </p:nvCxnSpPr>
        <p:spPr>
          <a:xfrm rot="10800000">
            <a:off x="3810000" y="5029200"/>
            <a:ext cx="1588" cy="102870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46177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  &amp; Data in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39000" y="466748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Supporting Instructions-Set Extension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00900" y="4761502"/>
            <a:ext cx="800100" cy="121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52500" y="4761502"/>
            <a:ext cx="800100" cy="121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952500" y="5066302"/>
            <a:ext cx="800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/>
              <a:t>I$</a:t>
            </a:r>
          </a:p>
        </p:txBody>
      </p:sp>
      <p:sp>
        <p:nvSpPr>
          <p:cNvPr id="12" name="Line 74"/>
          <p:cNvSpPr>
            <a:spLocks noChangeShapeType="1"/>
          </p:cNvSpPr>
          <p:nvPr/>
        </p:nvSpPr>
        <p:spPr bwMode="auto">
          <a:xfrm>
            <a:off x="2133600" y="4761502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75"/>
          <p:cNvSpPr>
            <a:spLocks noChangeShapeType="1"/>
          </p:cNvSpPr>
          <p:nvPr/>
        </p:nvSpPr>
        <p:spPr bwMode="auto">
          <a:xfrm>
            <a:off x="1752600" y="5371102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14600" y="4761502"/>
            <a:ext cx="762000" cy="121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2514600" y="5066302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/>
              <a:t>RF</a:t>
            </a:r>
          </a:p>
        </p:txBody>
      </p:sp>
      <p:sp>
        <p:nvSpPr>
          <p:cNvPr id="16" name="Line 78"/>
          <p:cNvSpPr>
            <a:spLocks noChangeShapeType="1"/>
          </p:cNvSpPr>
          <p:nvPr/>
        </p:nvSpPr>
        <p:spPr bwMode="auto">
          <a:xfrm>
            <a:off x="3657600" y="4761502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79"/>
          <p:cNvSpPr>
            <a:spLocks noChangeShapeType="1"/>
          </p:cNvSpPr>
          <p:nvPr/>
        </p:nvSpPr>
        <p:spPr bwMode="auto">
          <a:xfrm>
            <a:off x="3276600" y="4990102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80"/>
          <p:cNvSpPr>
            <a:spLocks noChangeShapeType="1"/>
          </p:cNvSpPr>
          <p:nvPr/>
        </p:nvSpPr>
        <p:spPr bwMode="auto">
          <a:xfrm>
            <a:off x="2133600" y="5371102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81"/>
          <p:cNvSpPr>
            <a:spLocks noChangeShapeType="1"/>
          </p:cNvSpPr>
          <p:nvPr/>
        </p:nvSpPr>
        <p:spPr bwMode="auto">
          <a:xfrm>
            <a:off x="3276600" y="57531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82"/>
          <p:cNvSpPr>
            <a:spLocks noChangeShapeType="1"/>
          </p:cNvSpPr>
          <p:nvPr/>
        </p:nvSpPr>
        <p:spPr bwMode="auto">
          <a:xfrm>
            <a:off x="3657600" y="4990102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83"/>
          <p:cNvSpPr>
            <a:spLocks noChangeShapeType="1"/>
          </p:cNvSpPr>
          <p:nvPr/>
        </p:nvSpPr>
        <p:spPr bwMode="auto">
          <a:xfrm>
            <a:off x="3657600" y="57531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109"/>
          <p:cNvSpPr>
            <a:spLocks noChangeShapeType="1"/>
          </p:cNvSpPr>
          <p:nvPr/>
        </p:nvSpPr>
        <p:spPr bwMode="auto">
          <a:xfrm>
            <a:off x="4800600" y="5371102"/>
            <a:ext cx="3657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110"/>
          <p:cNvSpPr>
            <a:spLocks noChangeShapeType="1"/>
          </p:cNvSpPr>
          <p:nvPr/>
        </p:nvSpPr>
        <p:spPr bwMode="auto">
          <a:xfrm>
            <a:off x="5181600" y="4761502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562600" y="4761502"/>
            <a:ext cx="876300" cy="121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Text Box 113"/>
          <p:cNvSpPr txBox="1">
            <a:spLocks noChangeArrowheads="1"/>
          </p:cNvSpPr>
          <p:nvPr/>
        </p:nvSpPr>
        <p:spPr bwMode="auto">
          <a:xfrm>
            <a:off x="5638800" y="5066302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/>
              <a:t>D$</a:t>
            </a:r>
          </a:p>
        </p:txBody>
      </p:sp>
      <p:sp>
        <p:nvSpPr>
          <p:cNvPr id="36" name="Line 114"/>
          <p:cNvSpPr>
            <a:spLocks noChangeShapeType="1"/>
          </p:cNvSpPr>
          <p:nvPr/>
        </p:nvSpPr>
        <p:spPr bwMode="auto">
          <a:xfrm>
            <a:off x="6819900" y="4761502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115"/>
          <p:cNvSpPr>
            <a:spLocks noChangeShapeType="1"/>
          </p:cNvSpPr>
          <p:nvPr/>
        </p:nvSpPr>
        <p:spPr bwMode="auto">
          <a:xfrm>
            <a:off x="6438900" y="5371102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Text Box 117"/>
          <p:cNvSpPr txBox="1">
            <a:spLocks noChangeArrowheads="1"/>
          </p:cNvSpPr>
          <p:nvPr/>
        </p:nvSpPr>
        <p:spPr bwMode="auto">
          <a:xfrm>
            <a:off x="7239000" y="5066302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/>
              <a:t>RF</a:t>
            </a:r>
          </a:p>
        </p:txBody>
      </p:sp>
      <p:sp>
        <p:nvSpPr>
          <p:cNvPr id="39" name="Line 118"/>
          <p:cNvSpPr>
            <a:spLocks noChangeShapeType="1"/>
          </p:cNvSpPr>
          <p:nvPr/>
        </p:nvSpPr>
        <p:spPr bwMode="auto">
          <a:xfrm>
            <a:off x="6819900" y="5371102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Text Box 119"/>
          <p:cNvSpPr txBox="1">
            <a:spLocks noChangeArrowheads="1"/>
          </p:cNvSpPr>
          <p:nvPr/>
        </p:nvSpPr>
        <p:spPr bwMode="auto">
          <a:xfrm>
            <a:off x="952500" y="6025152"/>
            <a:ext cx="800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/>
              <a:t>Fetch</a:t>
            </a:r>
          </a:p>
        </p:txBody>
      </p:sp>
      <p:sp>
        <p:nvSpPr>
          <p:cNvPr id="41" name="Text Box 120"/>
          <p:cNvSpPr txBox="1">
            <a:spLocks noChangeArrowheads="1"/>
          </p:cNvSpPr>
          <p:nvPr/>
        </p:nvSpPr>
        <p:spPr bwMode="auto">
          <a:xfrm>
            <a:off x="2362200" y="6019800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/>
              <a:t>Decode</a:t>
            </a:r>
          </a:p>
        </p:txBody>
      </p:sp>
      <p:sp>
        <p:nvSpPr>
          <p:cNvPr id="42" name="Text Box 121"/>
          <p:cNvSpPr txBox="1">
            <a:spLocks noChangeArrowheads="1"/>
          </p:cNvSpPr>
          <p:nvPr/>
        </p:nvSpPr>
        <p:spPr bwMode="auto">
          <a:xfrm>
            <a:off x="3771900" y="6056902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/>
              <a:t>Execute</a:t>
            </a:r>
          </a:p>
        </p:txBody>
      </p:sp>
      <p:sp>
        <p:nvSpPr>
          <p:cNvPr id="43" name="Text Box 122"/>
          <p:cNvSpPr txBox="1">
            <a:spLocks noChangeArrowheads="1"/>
          </p:cNvSpPr>
          <p:nvPr/>
        </p:nvSpPr>
        <p:spPr bwMode="auto">
          <a:xfrm>
            <a:off x="5410200" y="6056902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/>
              <a:t>Memory</a:t>
            </a:r>
          </a:p>
        </p:txBody>
      </p:sp>
      <p:sp>
        <p:nvSpPr>
          <p:cNvPr id="44" name="Text Box 123"/>
          <p:cNvSpPr txBox="1">
            <a:spLocks noChangeArrowheads="1"/>
          </p:cNvSpPr>
          <p:nvPr/>
        </p:nvSpPr>
        <p:spPr bwMode="auto">
          <a:xfrm>
            <a:off x="6972300" y="6056902"/>
            <a:ext cx="1333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/>
              <a:t>Write-back</a:t>
            </a:r>
          </a:p>
        </p:txBody>
      </p:sp>
      <p:sp>
        <p:nvSpPr>
          <p:cNvPr id="50" name="AutoShape 129"/>
          <p:cNvSpPr>
            <a:spLocks noChangeArrowheads="1"/>
          </p:cNvSpPr>
          <p:nvPr/>
        </p:nvSpPr>
        <p:spPr bwMode="auto">
          <a:xfrm>
            <a:off x="3200400" y="1136152"/>
            <a:ext cx="2667000" cy="44579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Line 130"/>
          <p:cNvSpPr>
            <a:spLocks noChangeShapeType="1"/>
          </p:cNvSpPr>
          <p:nvPr/>
        </p:nvSpPr>
        <p:spPr bwMode="auto">
          <a:xfrm flipV="1">
            <a:off x="1828801" y="1371600"/>
            <a:ext cx="1371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Text Box 135"/>
          <p:cNvSpPr txBox="1">
            <a:spLocks noChangeArrowheads="1"/>
          </p:cNvSpPr>
          <p:nvPr/>
        </p:nvSpPr>
        <p:spPr bwMode="auto">
          <a:xfrm>
            <a:off x="3200400" y="11430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/>
              <a:t>Compile</a:t>
            </a:r>
            <a:endParaRPr lang="en-US" sz="2400" dirty="0"/>
          </a:p>
        </p:txBody>
      </p:sp>
      <p:sp>
        <p:nvSpPr>
          <p:cNvPr id="53" name="Line 138"/>
          <p:cNvSpPr>
            <a:spLocks noChangeShapeType="1"/>
          </p:cNvSpPr>
          <p:nvPr/>
        </p:nvSpPr>
        <p:spPr bwMode="auto">
          <a:xfrm flipV="1">
            <a:off x="4495800" y="2987040"/>
            <a:ext cx="0" cy="67502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Line 141"/>
          <p:cNvSpPr>
            <a:spLocks noChangeShapeType="1"/>
          </p:cNvSpPr>
          <p:nvPr/>
        </p:nvSpPr>
        <p:spPr bwMode="auto">
          <a:xfrm flipV="1">
            <a:off x="5867400" y="2286000"/>
            <a:ext cx="1295400" cy="4571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AutoShape 129"/>
          <p:cNvSpPr>
            <a:spLocks noChangeArrowheads="1"/>
          </p:cNvSpPr>
          <p:nvPr/>
        </p:nvSpPr>
        <p:spPr bwMode="auto">
          <a:xfrm>
            <a:off x="3200400" y="1581942"/>
            <a:ext cx="2667000" cy="44579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Text Box 135"/>
          <p:cNvSpPr txBox="1">
            <a:spLocks noChangeArrowheads="1"/>
          </p:cNvSpPr>
          <p:nvPr/>
        </p:nvSpPr>
        <p:spPr bwMode="auto">
          <a:xfrm>
            <a:off x="3200400" y="1592379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/>
              <a:t>Profile</a:t>
            </a:r>
            <a:endParaRPr lang="en-US" sz="2400" dirty="0"/>
          </a:p>
        </p:txBody>
      </p:sp>
      <p:sp>
        <p:nvSpPr>
          <p:cNvPr id="57" name="AutoShape 124"/>
          <p:cNvSpPr>
            <a:spLocks noChangeArrowheads="1"/>
          </p:cNvSpPr>
          <p:nvPr/>
        </p:nvSpPr>
        <p:spPr bwMode="auto">
          <a:xfrm>
            <a:off x="990600" y="1752600"/>
            <a:ext cx="762000" cy="914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AutoShape 126"/>
          <p:cNvSpPr>
            <a:spLocks noChangeArrowheads="1"/>
          </p:cNvSpPr>
          <p:nvPr/>
        </p:nvSpPr>
        <p:spPr bwMode="auto">
          <a:xfrm>
            <a:off x="1066800" y="1828800"/>
            <a:ext cx="762000" cy="914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AutoShape 127"/>
          <p:cNvSpPr>
            <a:spLocks noChangeArrowheads="1"/>
          </p:cNvSpPr>
          <p:nvPr/>
        </p:nvSpPr>
        <p:spPr bwMode="auto">
          <a:xfrm>
            <a:off x="1143000" y="1905000"/>
            <a:ext cx="762000" cy="914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AutoShape 128"/>
          <p:cNvSpPr>
            <a:spLocks noChangeArrowheads="1"/>
          </p:cNvSpPr>
          <p:nvPr/>
        </p:nvSpPr>
        <p:spPr bwMode="auto">
          <a:xfrm>
            <a:off x="1219200" y="1981200"/>
            <a:ext cx="762000" cy="914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Text Box 139"/>
          <p:cNvSpPr txBox="1">
            <a:spLocks noChangeArrowheads="1"/>
          </p:cNvSpPr>
          <p:nvPr/>
        </p:nvSpPr>
        <p:spPr bwMode="auto">
          <a:xfrm>
            <a:off x="533400" y="1263988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/>
              <a:t>Application</a:t>
            </a:r>
            <a:endParaRPr lang="en-US" sz="2000" dirty="0"/>
          </a:p>
        </p:txBody>
      </p:sp>
      <p:sp>
        <p:nvSpPr>
          <p:cNvPr id="62" name="AutoShape 142"/>
          <p:cNvSpPr>
            <a:spLocks noChangeArrowheads="1"/>
          </p:cNvSpPr>
          <p:nvPr/>
        </p:nvSpPr>
        <p:spPr bwMode="auto">
          <a:xfrm>
            <a:off x="7204416" y="1792142"/>
            <a:ext cx="762000" cy="914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AutoShape 143"/>
          <p:cNvSpPr>
            <a:spLocks noChangeArrowheads="1"/>
          </p:cNvSpPr>
          <p:nvPr/>
        </p:nvSpPr>
        <p:spPr bwMode="auto">
          <a:xfrm>
            <a:off x="7280616" y="1868342"/>
            <a:ext cx="762000" cy="914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AutoShape 144"/>
          <p:cNvSpPr>
            <a:spLocks noChangeArrowheads="1"/>
          </p:cNvSpPr>
          <p:nvPr/>
        </p:nvSpPr>
        <p:spPr bwMode="auto">
          <a:xfrm>
            <a:off x="7356816" y="1944542"/>
            <a:ext cx="762000" cy="914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AutoShape 145"/>
          <p:cNvSpPr>
            <a:spLocks noChangeArrowheads="1"/>
          </p:cNvSpPr>
          <p:nvPr/>
        </p:nvSpPr>
        <p:spPr bwMode="auto">
          <a:xfrm>
            <a:off x="7433016" y="2020742"/>
            <a:ext cx="762000" cy="914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Text Box 146"/>
          <p:cNvSpPr txBox="1">
            <a:spLocks noChangeArrowheads="1"/>
          </p:cNvSpPr>
          <p:nvPr/>
        </p:nvSpPr>
        <p:spPr bwMode="auto">
          <a:xfrm>
            <a:off x="6324600" y="1295400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/>
              <a:t>Binary </a:t>
            </a:r>
            <a:r>
              <a:rPr lang="en-US" sz="2000" dirty="0"/>
              <a:t>with </a:t>
            </a:r>
            <a:r>
              <a:rPr lang="en-US" sz="2000" dirty="0" smtClean="0"/>
              <a:t>CISEs</a:t>
            </a:r>
            <a:endParaRPr lang="en-US" sz="2000" dirty="0"/>
          </a:p>
        </p:txBody>
      </p:sp>
      <p:sp>
        <p:nvSpPr>
          <p:cNvPr id="93" name="Line 79"/>
          <p:cNvSpPr>
            <a:spLocks noChangeShapeType="1"/>
          </p:cNvSpPr>
          <p:nvPr/>
        </p:nvSpPr>
        <p:spPr bwMode="auto">
          <a:xfrm>
            <a:off x="6934200" y="4114800"/>
            <a:ext cx="704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" name="Line 111"/>
          <p:cNvSpPr>
            <a:spLocks noChangeShapeType="1"/>
          </p:cNvSpPr>
          <p:nvPr/>
        </p:nvSpPr>
        <p:spPr bwMode="auto">
          <a:xfrm>
            <a:off x="5181600" y="5181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" name="Line 111"/>
          <p:cNvSpPr>
            <a:spLocks noChangeShapeType="1"/>
          </p:cNvSpPr>
          <p:nvPr/>
        </p:nvSpPr>
        <p:spPr bwMode="auto">
          <a:xfrm>
            <a:off x="51816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4" name="AutoShape 129"/>
          <p:cNvSpPr>
            <a:spLocks noChangeArrowheads="1"/>
          </p:cNvSpPr>
          <p:nvPr/>
        </p:nvSpPr>
        <p:spPr bwMode="auto">
          <a:xfrm>
            <a:off x="3200400" y="2057400"/>
            <a:ext cx="2667000" cy="44579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5" name="AutoShape 129"/>
          <p:cNvSpPr>
            <a:spLocks noChangeArrowheads="1"/>
          </p:cNvSpPr>
          <p:nvPr/>
        </p:nvSpPr>
        <p:spPr bwMode="auto">
          <a:xfrm>
            <a:off x="3200400" y="2514600"/>
            <a:ext cx="2667000" cy="44579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7" name="Text Box 135"/>
          <p:cNvSpPr txBox="1">
            <a:spLocks noChangeArrowheads="1"/>
          </p:cNvSpPr>
          <p:nvPr/>
        </p:nvSpPr>
        <p:spPr bwMode="auto">
          <a:xfrm>
            <a:off x="3200400" y="20574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/>
              <a:t>Identification</a:t>
            </a:r>
            <a:endParaRPr lang="en-US" sz="2400" dirty="0"/>
          </a:p>
        </p:txBody>
      </p:sp>
      <p:sp>
        <p:nvSpPr>
          <p:cNvPr id="118" name="Text Box 135"/>
          <p:cNvSpPr txBox="1">
            <a:spLocks noChangeArrowheads="1"/>
          </p:cNvSpPr>
          <p:nvPr/>
        </p:nvSpPr>
        <p:spPr bwMode="auto">
          <a:xfrm>
            <a:off x="3200400" y="25146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/>
              <a:t>ISE Select &amp; Map</a:t>
            </a:r>
            <a:endParaRPr lang="en-US" sz="2400" dirty="0"/>
          </a:p>
        </p:txBody>
      </p:sp>
      <p:grpSp>
        <p:nvGrpSpPr>
          <p:cNvPr id="2" name="Group 185"/>
          <p:cNvGrpSpPr/>
          <p:nvPr/>
        </p:nvGrpSpPr>
        <p:grpSpPr>
          <a:xfrm>
            <a:off x="4114800" y="4724400"/>
            <a:ext cx="685800" cy="1219200"/>
            <a:chOff x="2895600" y="3821668"/>
            <a:chExt cx="685800" cy="1219200"/>
          </a:xfrm>
        </p:grpSpPr>
        <p:sp>
          <p:nvSpPr>
            <p:cNvPr id="85" name="Line 94"/>
            <p:cNvSpPr>
              <a:spLocks noChangeShapeType="1"/>
            </p:cNvSpPr>
            <p:nvPr/>
          </p:nvSpPr>
          <p:spPr bwMode="auto">
            <a:xfrm>
              <a:off x="2895600" y="4583668"/>
              <a:ext cx="0" cy="45720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86" name="Line 96"/>
            <p:cNvSpPr>
              <a:spLocks noChangeShapeType="1"/>
            </p:cNvSpPr>
            <p:nvPr/>
          </p:nvSpPr>
          <p:spPr bwMode="auto">
            <a:xfrm flipH="1" flipV="1">
              <a:off x="2895600" y="4278868"/>
              <a:ext cx="304800" cy="15240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88" name="Line 102"/>
            <p:cNvSpPr>
              <a:spLocks noChangeShapeType="1"/>
            </p:cNvSpPr>
            <p:nvPr/>
          </p:nvSpPr>
          <p:spPr bwMode="auto">
            <a:xfrm flipH="1">
              <a:off x="2895600" y="4431268"/>
              <a:ext cx="304800" cy="15240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89" name="Line 103"/>
            <p:cNvSpPr>
              <a:spLocks noChangeShapeType="1"/>
            </p:cNvSpPr>
            <p:nvPr/>
          </p:nvSpPr>
          <p:spPr bwMode="auto">
            <a:xfrm>
              <a:off x="2895600" y="3821668"/>
              <a:ext cx="0" cy="45720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90" name="Line 104"/>
            <p:cNvSpPr>
              <a:spLocks noChangeShapeType="1"/>
            </p:cNvSpPr>
            <p:nvPr/>
          </p:nvSpPr>
          <p:spPr bwMode="auto">
            <a:xfrm>
              <a:off x="2895600" y="5040868"/>
              <a:ext cx="381000" cy="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91" name="Line 105"/>
            <p:cNvSpPr>
              <a:spLocks noChangeShapeType="1"/>
            </p:cNvSpPr>
            <p:nvPr/>
          </p:nvSpPr>
          <p:spPr bwMode="auto">
            <a:xfrm>
              <a:off x="2895600" y="3821668"/>
              <a:ext cx="381000" cy="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92" name="Line 106"/>
            <p:cNvSpPr>
              <a:spLocks noChangeShapeType="1"/>
            </p:cNvSpPr>
            <p:nvPr/>
          </p:nvSpPr>
          <p:spPr bwMode="auto">
            <a:xfrm>
              <a:off x="3276600" y="3821668"/>
              <a:ext cx="304800" cy="45720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95" name="Line 107"/>
            <p:cNvSpPr>
              <a:spLocks noChangeShapeType="1"/>
            </p:cNvSpPr>
            <p:nvPr/>
          </p:nvSpPr>
          <p:spPr bwMode="auto">
            <a:xfrm flipV="1">
              <a:off x="3276600" y="4583668"/>
              <a:ext cx="304800" cy="45720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98" name="Line 108"/>
            <p:cNvSpPr>
              <a:spLocks noChangeShapeType="1"/>
            </p:cNvSpPr>
            <p:nvPr/>
          </p:nvSpPr>
          <p:spPr bwMode="auto">
            <a:xfrm flipV="1">
              <a:off x="3581400" y="4278868"/>
              <a:ext cx="0" cy="30480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</p:grp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2F09-53FA-46BC-8957-40EE439A7AD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2" name="Line 138"/>
          <p:cNvSpPr>
            <a:spLocks noChangeShapeType="1"/>
          </p:cNvSpPr>
          <p:nvPr/>
        </p:nvSpPr>
        <p:spPr bwMode="auto">
          <a:xfrm flipV="1">
            <a:off x="5715000" y="13716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4" name="Line 79"/>
          <p:cNvSpPr>
            <a:spLocks noChangeShapeType="1"/>
          </p:cNvSpPr>
          <p:nvPr/>
        </p:nvSpPr>
        <p:spPr bwMode="auto">
          <a:xfrm>
            <a:off x="2883568" y="4114800"/>
            <a:ext cx="46923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9" name="Line 79"/>
          <p:cNvSpPr>
            <a:spLocks noChangeShapeType="1"/>
          </p:cNvSpPr>
          <p:nvPr/>
        </p:nvSpPr>
        <p:spPr bwMode="auto">
          <a:xfrm rot="5400000">
            <a:off x="7315733" y="4420133"/>
            <a:ext cx="6085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AutoShape 137"/>
          <p:cNvSpPr>
            <a:spLocks noChangeArrowheads="1"/>
          </p:cNvSpPr>
          <p:nvPr/>
        </p:nvSpPr>
        <p:spPr bwMode="auto">
          <a:xfrm>
            <a:off x="3352800" y="3662064"/>
            <a:ext cx="3886200" cy="9099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Line 79"/>
          <p:cNvSpPr>
            <a:spLocks noChangeShapeType="1"/>
          </p:cNvSpPr>
          <p:nvPr/>
        </p:nvSpPr>
        <p:spPr bwMode="auto">
          <a:xfrm rot="5400000">
            <a:off x="2590800" y="4419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Text Box 132"/>
          <p:cNvSpPr txBox="1">
            <a:spLocks noChangeArrowheads="1"/>
          </p:cNvSpPr>
          <p:nvPr/>
        </p:nvSpPr>
        <p:spPr bwMode="auto">
          <a:xfrm>
            <a:off x="3352800" y="3881735"/>
            <a:ext cx="3848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/>
              <a:t>Double Precision ISE Cores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Time-Series Application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Using ISE detection techniques, we were able to generate this call graph. </a:t>
            </a:r>
          </a:p>
          <a:p>
            <a:endParaRPr lang="en-US" dirty="0" smtClean="0"/>
          </a:p>
          <a:p>
            <a:r>
              <a:rPr lang="en-US" dirty="0" smtClean="0"/>
              <a:t>Since Floating-Point has never been evaluated for ISEs, we had to </a:t>
            </a:r>
            <a:r>
              <a:rPr lang="en-US" i="1" dirty="0" smtClean="0"/>
              <a:t>manually</a:t>
            </a:r>
            <a:r>
              <a:rPr lang="en-US" dirty="0" smtClean="0"/>
              <a:t> analyze the data for code acceleration.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67333"/>
            <a:ext cx="7162800" cy="303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Control 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3" y="1293237"/>
            <a:ext cx="2211213" cy="5412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7999" y="1348160"/>
                <a:ext cx="5638801" cy="5482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tabLst>
                    <a:tab pos="228600" algn="l"/>
                  </a:tabLst>
                </a:pPr>
                <a:r>
                  <a:rPr lang="en-US" b="1" i="1" dirty="0" smtClean="0"/>
                  <a:t>Keogh Bounding</a:t>
                </a:r>
              </a:p>
              <a:p>
                <a:pPr algn="ctr">
                  <a:spcAft>
                    <a:spcPts val="600"/>
                  </a:spcAft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𝐾𝑒𝑜𝑔h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0     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tabLst>
                    <a:tab pos="228600" algn="l"/>
                  </a:tabLst>
                </a:pPr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tabLst>
                    <a:tab pos="228600" algn="l"/>
                  </a:tabLst>
                </a:pP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Normalization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tabLst>
                    <a:tab pos="228600" algn="l"/>
                  </a:tabLst>
                </a:pPr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tabLst>
                    <a:tab pos="228600" algn="l"/>
                  </a:tabLs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600"/>
                  </a:spcAft>
                  <a:tabLst>
                    <a:tab pos="228600" algn="l"/>
                  </a:tabLst>
                </a:pP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Optimized Dynamic Time Warp</a:t>
                </a:r>
                <a:endParaRPr lang="en-US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𝐷𝑇𝑊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𝐾𝑒𝑜𝑔h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	</a:t>
                </a:r>
                <a:endParaRPr lang="en-US" dirty="0"/>
              </a:p>
              <a:p>
                <a:pPr algn="ctr"/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𝐷𝑇𝑊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just">
                  <a:spcAft>
                    <a:spcPts val="600"/>
                  </a:spcAft>
                  <a:tabLst>
                    <a:tab pos="228600" algn="l"/>
                  </a:tabLst>
                </a:pP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1348160"/>
                <a:ext cx="5638801" cy="5482783"/>
              </a:xfrm>
              <a:prstGeom prst="rect">
                <a:avLst/>
              </a:prstGeom>
              <a:blipFill rotWithShape="0">
                <a:blip r:embed="rId4"/>
                <a:stretch>
                  <a:fillRect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C44-9564-488E-9C45-FD4572AD851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7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ISE Profiling</a:t>
            </a:r>
            <a:endParaRPr lang="en-US" dirty="0"/>
          </a:p>
        </p:txBody>
      </p:sp>
      <p:sp>
        <p:nvSpPr>
          <p:cNvPr id="280" name="Rectangle 279"/>
          <p:cNvSpPr/>
          <p:nvPr/>
        </p:nvSpPr>
        <p:spPr>
          <a:xfrm>
            <a:off x="304800" y="2067790"/>
            <a:ext cx="27432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Column &amp; Row Initiation</a:t>
            </a:r>
            <a:endParaRPr lang="en-US" dirty="0"/>
          </a:p>
        </p:txBody>
      </p:sp>
      <p:sp>
        <p:nvSpPr>
          <p:cNvPr id="281" name="Rectangle 280"/>
          <p:cNvSpPr/>
          <p:nvPr/>
        </p:nvSpPr>
        <p:spPr>
          <a:xfrm>
            <a:off x="304800" y="1624445"/>
            <a:ext cx="2743200" cy="266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Cost Matrix </a:t>
            </a:r>
            <a:endParaRPr lang="en-US" dirty="0"/>
          </a:p>
        </p:txBody>
      </p:sp>
      <p:sp>
        <p:nvSpPr>
          <p:cNvPr id="282" name="Rectangle 281"/>
          <p:cNvSpPr/>
          <p:nvPr/>
        </p:nvSpPr>
        <p:spPr>
          <a:xfrm>
            <a:off x="304800" y="5881250"/>
            <a:ext cx="27432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sp>
        <p:nvSpPr>
          <p:cNvPr id="283" name="Rectangle 282"/>
          <p:cNvSpPr/>
          <p:nvPr/>
        </p:nvSpPr>
        <p:spPr>
          <a:xfrm>
            <a:off x="304800" y="5399805"/>
            <a:ext cx="27432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Early Abandon Check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304800" y="4956460"/>
            <a:ext cx="2743200" cy="266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cxnSp>
        <p:nvCxnSpPr>
          <p:cNvPr id="285" name="Straight Arrow Connector 284"/>
          <p:cNvCxnSpPr>
            <a:stCxn id="281" idx="2"/>
            <a:endCxn id="280" idx="0"/>
          </p:cNvCxnSpPr>
          <p:nvPr/>
        </p:nvCxnSpPr>
        <p:spPr>
          <a:xfrm>
            <a:off x="1676400" y="189114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stCxn id="390" idx="2"/>
            <a:endCxn id="284" idx="0"/>
          </p:cNvCxnSpPr>
          <p:nvPr/>
        </p:nvCxnSpPr>
        <p:spPr>
          <a:xfrm>
            <a:off x="1676400" y="477981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84" idx="2"/>
            <a:endCxn id="283" idx="0"/>
          </p:cNvCxnSpPr>
          <p:nvPr/>
        </p:nvCxnSpPr>
        <p:spPr>
          <a:xfrm>
            <a:off x="1676400" y="522316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283" idx="2"/>
            <a:endCxn id="282" idx="0"/>
          </p:cNvCxnSpPr>
          <p:nvPr/>
        </p:nvCxnSpPr>
        <p:spPr>
          <a:xfrm>
            <a:off x="1676400" y="570460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9" name="Elbow Connector 288"/>
          <p:cNvCxnSpPr>
            <a:stCxn id="282" idx="1"/>
            <a:endCxn id="280" idx="1"/>
          </p:cNvCxnSpPr>
          <p:nvPr/>
        </p:nvCxnSpPr>
        <p:spPr>
          <a:xfrm rot="10800000">
            <a:off x="304800" y="2220190"/>
            <a:ext cx="12700" cy="383251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304800" y="1219200"/>
            <a:ext cx="27432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Dynamic Time Warp</a:t>
            </a:r>
            <a:endParaRPr lang="en-US" dirty="0"/>
          </a:p>
        </p:txBody>
      </p:sp>
      <p:sp>
        <p:nvSpPr>
          <p:cNvPr id="291" name="Rectangle 290"/>
          <p:cNvSpPr/>
          <p:nvPr/>
        </p:nvSpPr>
        <p:spPr>
          <a:xfrm>
            <a:off x="304800" y="6400800"/>
            <a:ext cx="2743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Warp Path</a:t>
            </a:r>
            <a:endParaRPr lang="en-US" dirty="0"/>
          </a:p>
        </p:txBody>
      </p:sp>
      <p:cxnSp>
        <p:nvCxnSpPr>
          <p:cNvPr id="292" name="Straight Arrow Connector 291"/>
          <p:cNvCxnSpPr>
            <a:stCxn id="282" idx="2"/>
            <a:endCxn id="291" idx="0"/>
          </p:cNvCxnSpPr>
          <p:nvPr/>
        </p:nvCxnSpPr>
        <p:spPr>
          <a:xfrm>
            <a:off x="1676400" y="6224150"/>
            <a:ext cx="0" cy="17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>
            <a:stCxn id="290" idx="2"/>
            <a:endCxn id="281" idx="0"/>
          </p:cNvCxnSpPr>
          <p:nvPr/>
        </p:nvCxnSpPr>
        <p:spPr>
          <a:xfrm>
            <a:off x="1676400" y="144780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4" name="Rectangle 293"/>
          <p:cNvSpPr/>
          <p:nvPr/>
        </p:nvSpPr>
        <p:spPr>
          <a:xfrm>
            <a:off x="304800" y="2549235"/>
            <a:ext cx="27432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295" name="Rectangle 294"/>
          <p:cNvSpPr/>
          <p:nvPr/>
        </p:nvSpPr>
        <p:spPr>
          <a:xfrm>
            <a:off x="304800" y="3030680"/>
            <a:ext cx="27432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296" name="Rectangle 295"/>
          <p:cNvSpPr/>
          <p:nvPr/>
        </p:nvSpPr>
        <p:spPr>
          <a:xfrm>
            <a:off x="304800" y="3512125"/>
            <a:ext cx="2743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Subtract</a:t>
            </a:r>
            <a:endParaRPr lang="en-US" dirty="0"/>
          </a:p>
        </p:txBody>
      </p:sp>
      <p:sp>
        <p:nvSpPr>
          <p:cNvPr id="297" name="Rectangle 296"/>
          <p:cNvSpPr/>
          <p:nvPr/>
        </p:nvSpPr>
        <p:spPr>
          <a:xfrm>
            <a:off x="304800" y="3993570"/>
            <a:ext cx="2743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Multiply</a:t>
            </a:r>
            <a:endParaRPr lang="en-US" dirty="0"/>
          </a:p>
        </p:txBody>
      </p:sp>
      <p:cxnSp>
        <p:nvCxnSpPr>
          <p:cNvPr id="298" name="Straight Arrow Connector 297"/>
          <p:cNvCxnSpPr>
            <a:stCxn id="280" idx="2"/>
            <a:endCxn id="294" idx="0"/>
          </p:cNvCxnSpPr>
          <p:nvPr/>
        </p:nvCxnSpPr>
        <p:spPr>
          <a:xfrm>
            <a:off x="1676400" y="237259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stCxn id="294" idx="2"/>
            <a:endCxn id="295" idx="0"/>
          </p:cNvCxnSpPr>
          <p:nvPr/>
        </p:nvCxnSpPr>
        <p:spPr>
          <a:xfrm>
            <a:off x="1676400" y="285403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>
            <a:stCxn id="295" idx="2"/>
            <a:endCxn id="296" idx="0"/>
          </p:cNvCxnSpPr>
          <p:nvPr/>
        </p:nvCxnSpPr>
        <p:spPr>
          <a:xfrm>
            <a:off x="1676400" y="333548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stCxn id="296" idx="2"/>
            <a:endCxn id="297" idx="0"/>
          </p:cNvCxnSpPr>
          <p:nvPr/>
        </p:nvCxnSpPr>
        <p:spPr>
          <a:xfrm>
            <a:off x="1676400" y="381692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0" name="Rectangle 389"/>
          <p:cNvSpPr/>
          <p:nvPr/>
        </p:nvSpPr>
        <p:spPr>
          <a:xfrm>
            <a:off x="304800" y="4475015"/>
            <a:ext cx="2743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cxnSp>
        <p:nvCxnSpPr>
          <p:cNvPr id="425" name="Straight Arrow Connector 424"/>
          <p:cNvCxnSpPr>
            <a:stCxn id="297" idx="2"/>
            <a:endCxn id="390" idx="0"/>
          </p:cNvCxnSpPr>
          <p:nvPr/>
        </p:nvCxnSpPr>
        <p:spPr>
          <a:xfrm>
            <a:off x="1676400" y="429837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3276600" y="1219200"/>
            <a:ext cx="5410200" cy="4180605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Generate Control and Data Flow Directed Acyclic Graphs (CDFG) for Basic Blocks</a:t>
            </a:r>
          </a:p>
          <a:p>
            <a:r>
              <a:rPr lang="en-US" sz="2400" dirty="0" smtClean="0"/>
              <a:t>Apply Basic Block optimizations</a:t>
            </a:r>
          </a:p>
          <a:p>
            <a:pPr lvl="1"/>
            <a:r>
              <a:rPr lang="en-US" sz="2000" dirty="0" smtClean="0"/>
              <a:t>Loop unrolling, instruction reordering, memory optimizations, etc.</a:t>
            </a:r>
          </a:p>
          <a:p>
            <a:r>
              <a:rPr lang="en-US" sz="2400" dirty="0" smtClean="0"/>
              <a:t>Insert cycle delay times for operations</a:t>
            </a:r>
          </a:p>
          <a:p>
            <a:r>
              <a:rPr lang="en-US" sz="2400" dirty="0" smtClean="0"/>
              <a:t>Ball-</a:t>
            </a:r>
            <a:r>
              <a:rPr lang="en-US" sz="2400" dirty="0" err="1" smtClean="0"/>
              <a:t>Larus</a:t>
            </a:r>
            <a:r>
              <a:rPr lang="en-US" sz="2400" dirty="0" smtClean="0"/>
              <a:t> profiling</a:t>
            </a:r>
          </a:p>
          <a:p>
            <a:r>
              <a:rPr lang="en-US" sz="2400" dirty="0" smtClean="0"/>
              <a:t>Execute code</a:t>
            </a:r>
          </a:p>
          <a:p>
            <a:r>
              <a:rPr lang="en-US" sz="2400" dirty="0" smtClean="0"/>
              <a:t>Evaluate CDFG Hotspots</a:t>
            </a:r>
          </a:p>
        </p:txBody>
      </p:sp>
      <p:cxnSp>
        <p:nvCxnSpPr>
          <p:cNvPr id="66" name="Elbow Connector 65"/>
          <p:cNvCxnSpPr>
            <a:stCxn id="284" idx="3"/>
            <a:endCxn id="294" idx="3"/>
          </p:cNvCxnSpPr>
          <p:nvPr/>
        </p:nvCxnSpPr>
        <p:spPr>
          <a:xfrm flipV="1">
            <a:off x="3048000" y="2701635"/>
            <a:ext cx="12700" cy="238817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428999" y="5334000"/>
                <a:ext cx="5710825" cy="744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DTW Example Code Fragment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−1,  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nary>
                                        <m:naryPr>
                                          <m:chr m:val="⨁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nary>
                                    </m:e>
                                  </m:d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−1,  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nary>
                                        <m:naryPr>
                                          <m:chr m:val="⨁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nary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5334000"/>
                <a:ext cx="5710825" cy="744627"/>
              </a:xfrm>
              <a:prstGeom prst="rect">
                <a:avLst/>
              </a:prstGeom>
              <a:blipFill rotWithShape="0">
                <a:blip r:embed="rId3"/>
                <a:stretch>
                  <a:fillRect t="-4098" b="-5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lbow Connector 39"/>
          <p:cNvCxnSpPr>
            <a:stCxn id="283" idx="3"/>
            <a:endCxn id="291" idx="3"/>
          </p:cNvCxnSpPr>
          <p:nvPr/>
        </p:nvCxnSpPr>
        <p:spPr>
          <a:xfrm>
            <a:off x="3048000" y="5552205"/>
            <a:ext cx="12700" cy="96289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>
          <a:xfrm>
            <a:off x="3657600" y="2502932"/>
            <a:ext cx="5029200" cy="116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3657600" y="5791200"/>
            <a:ext cx="5029200" cy="38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137123" y="3014319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29000" y="1969532"/>
            <a:ext cx="9144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72000" y="1981200"/>
            <a:ext cx="9144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15000" y="1981200"/>
            <a:ext cx="9144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3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58000" y="1981200"/>
            <a:ext cx="9144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4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3" idx="2"/>
            <a:endCxn id="6" idx="7"/>
          </p:cNvCxnSpPr>
          <p:nvPr/>
        </p:nvCxnSpPr>
        <p:spPr>
          <a:xfrm flipH="1">
            <a:off x="4657449" y="2286000"/>
            <a:ext cx="371751" cy="806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5" idx="2"/>
            <a:endCxn id="265" idx="1"/>
          </p:cNvCxnSpPr>
          <p:nvPr/>
        </p:nvCxnSpPr>
        <p:spPr>
          <a:xfrm>
            <a:off x="7315200" y="2286000"/>
            <a:ext cx="260860" cy="559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4"/>
            <a:endCxn id="117" idx="1"/>
          </p:cNvCxnSpPr>
          <p:nvPr/>
        </p:nvCxnSpPr>
        <p:spPr>
          <a:xfrm>
            <a:off x="4441923" y="3547719"/>
            <a:ext cx="828951" cy="340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562600" y="6046331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1</a:t>
            </a:r>
            <a:endParaRPr lang="en-US" dirty="0"/>
          </a:p>
        </p:txBody>
      </p:sp>
      <p:cxnSp>
        <p:nvCxnSpPr>
          <p:cNvPr id="88" name="Straight Arrow Connector 87"/>
          <p:cNvCxnSpPr>
            <a:stCxn id="134" idx="4"/>
            <a:endCxn id="68" idx="0"/>
          </p:cNvCxnSpPr>
          <p:nvPr/>
        </p:nvCxnSpPr>
        <p:spPr>
          <a:xfrm>
            <a:off x="6172200" y="5634437"/>
            <a:ext cx="0" cy="411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C44-9564-488E-9C45-FD4572AD851A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262" name="Straight Arrow Connector 261"/>
          <p:cNvCxnSpPr>
            <a:stCxn id="22" idx="2"/>
            <a:endCxn id="6" idx="1"/>
          </p:cNvCxnSpPr>
          <p:nvPr/>
        </p:nvCxnSpPr>
        <p:spPr>
          <a:xfrm>
            <a:off x="3886200" y="2274332"/>
            <a:ext cx="340197" cy="818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5" name="Oval 264"/>
          <p:cNvSpPr/>
          <p:nvPr/>
        </p:nvSpPr>
        <p:spPr>
          <a:xfrm>
            <a:off x="7464468" y="2743200"/>
            <a:ext cx="762000" cy="697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-</a:t>
            </a:r>
            <a:endParaRPr lang="en-US" sz="5400" dirty="0"/>
          </a:p>
        </p:txBody>
      </p:sp>
      <p:cxnSp>
        <p:nvCxnSpPr>
          <p:cNvPr id="304" name="Straight Connector 303"/>
          <p:cNvCxnSpPr/>
          <p:nvPr/>
        </p:nvCxnSpPr>
        <p:spPr>
          <a:xfrm>
            <a:off x="3124200" y="1981200"/>
            <a:ext cx="609600" cy="5334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3124200" y="4876800"/>
            <a:ext cx="533400" cy="9144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657600" y="1371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DFG</a:t>
            </a:r>
            <a:endParaRPr lang="en-US" dirty="0"/>
          </a:p>
        </p:txBody>
      </p:sp>
      <p:cxnSp>
        <p:nvCxnSpPr>
          <p:cNvPr id="82" name="Straight Arrow Connector 81"/>
          <p:cNvCxnSpPr>
            <a:stCxn id="24" idx="2"/>
            <a:endCxn id="117" idx="7"/>
          </p:cNvCxnSpPr>
          <p:nvPr/>
        </p:nvCxnSpPr>
        <p:spPr>
          <a:xfrm flipH="1">
            <a:off x="5701926" y="2286000"/>
            <a:ext cx="470274" cy="1602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 Identification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4800" y="2067790"/>
            <a:ext cx="27432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Column &amp; Row Initiation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04800" y="1624445"/>
            <a:ext cx="2743200" cy="266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Cost Matrix 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04800" y="5881250"/>
            <a:ext cx="27432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04800" y="5399805"/>
            <a:ext cx="27432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Early Abandon Check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04800" y="4956460"/>
            <a:ext cx="2743200" cy="266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cxnSp>
        <p:nvCxnSpPr>
          <p:cNvPr id="79" name="Straight Arrow Connector 78"/>
          <p:cNvCxnSpPr>
            <a:stCxn id="71" idx="2"/>
            <a:endCxn id="69" idx="0"/>
          </p:cNvCxnSpPr>
          <p:nvPr/>
        </p:nvCxnSpPr>
        <p:spPr>
          <a:xfrm>
            <a:off x="1676400" y="189114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0" idx="2"/>
            <a:endCxn id="78" idx="0"/>
          </p:cNvCxnSpPr>
          <p:nvPr/>
        </p:nvCxnSpPr>
        <p:spPr>
          <a:xfrm>
            <a:off x="1676400" y="477981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8" idx="2"/>
            <a:endCxn id="75" idx="0"/>
          </p:cNvCxnSpPr>
          <p:nvPr/>
        </p:nvCxnSpPr>
        <p:spPr>
          <a:xfrm>
            <a:off x="1676400" y="522316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5" idx="2"/>
            <a:endCxn id="73" idx="0"/>
          </p:cNvCxnSpPr>
          <p:nvPr/>
        </p:nvCxnSpPr>
        <p:spPr>
          <a:xfrm>
            <a:off x="1676400" y="570460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73" idx="1"/>
            <a:endCxn id="69" idx="1"/>
          </p:cNvCxnSpPr>
          <p:nvPr/>
        </p:nvCxnSpPr>
        <p:spPr>
          <a:xfrm rot="10800000">
            <a:off x="304800" y="2220190"/>
            <a:ext cx="12700" cy="383251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04800" y="1219200"/>
            <a:ext cx="27432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Dynamic Time Warp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04800" y="6400800"/>
            <a:ext cx="2743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Warp Path</a:t>
            </a:r>
            <a:endParaRPr lang="en-US" dirty="0"/>
          </a:p>
        </p:txBody>
      </p:sp>
      <p:cxnSp>
        <p:nvCxnSpPr>
          <p:cNvPr id="89" name="Straight Arrow Connector 88"/>
          <p:cNvCxnSpPr>
            <a:stCxn id="73" idx="2"/>
            <a:endCxn id="86" idx="0"/>
          </p:cNvCxnSpPr>
          <p:nvPr/>
        </p:nvCxnSpPr>
        <p:spPr>
          <a:xfrm>
            <a:off x="1676400" y="6224150"/>
            <a:ext cx="0" cy="17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5" idx="2"/>
            <a:endCxn id="71" idx="0"/>
          </p:cNvCxnSpPr>
          <p:nvPr/>
        </p:nvCxnSpPr>
        <p:spPr>
          <a:xfrm>
            <a:off x="1676400" y="144780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304800" y="2549235"/>
            <a:ext cx="27432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304800" y="3030680"/>
            <a:ext cx="27432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04800" y="3512125"/>
            <a:ext cx="2743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Subtract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304800" y="3993570"/>
            <a:ext cx="2743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Multiply</a:t>
            </a:r>
            <a:endParaRPr lang="en-US" dirty="0"/>
          </a:p>
        </p:txBody>
      </p:sp>
      <p:cxnSp>
        <p:nvCxnSpPr>
          <p:cNvPr id="96" name="Straight Arrow Connector 95"/>
          <p:cNvCxnSpPr>
            <a:stCxn id="69" idx="2"/>
            <a:endCxn id="92" idx="0"/>
          </p:cNvCxnSpPr>
          <p:nvPr/>
        </p:nvCxnSpPr>
        <p:spPr>
          <a:xfrm>
            <a:off x="1676400" y="237259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2" idx="2"/>
            <a:endCxn id="93" idx="0"/>
          </p:cNvCxnSpPr>
          <p:nvPr/>
        </p:nvCxnSpPr>
        <p:spPr>
          <a:xfrm>
            <a:off x="1676400" y="285403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3" idx="2"/>
            <a:endCxn id="94" idx="0"/>
          </p:cNvCxnSpPr>
          <p:nvPr/>
        </p:nvCxnSpPr>
        <p:spPr>
          <a:xfrm>
            <a:off x="1676400" y="333548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4" idx="2"/>
            <a:endCxn id="95" idx="0"/>
          </p:cNvCxnSpPr>
          <p:nvPr/>
        </p:nvCxnSpPr>
        <p:spPr>
          <a:xfrm>
            <a:off x="1676400" y="381692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04800" y="4475015"/>
            <a:ext cx="2743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cxnSp>
        <p:nvCxnSpPr>
          <p:cNvPr id="101" name="Straight Arrow Connector 100"/>
          <p:cNvCxnSpPr>
            <a:stCxn id="95" idx="2"/>
            <a:endCxn id="100" idx="0"/>
          </p:cNvCxnSpPr>
          <p:nvPr/>
        </p:nvCxnSpPr>
        <p:spPr>
          <a:xfrm>
            <a:off x="1676400" y="429837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78" idx="3"/>
            <a:endCxn id="92" idx="3"/>
          </p:cNvCxnSpPr>
          <p:nvPr/>
        </p:nvCxnSpPr>
        <p:spPr>
          <a:xfrm flipV="1">
            <a:off x="3048000" y="2701635"/>
            <a:ext cx="12700" cy="238817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75" idx="3"/>
            <a:endCxn id="86" idx="3"/>
          </p:cNvCxnSpPr>
          <p:nvPr/>
        </p:nvCxnSpPr>
        <p:spPr>
          <a:xfrm>
            <a:off x="3048000" y="5552205"/>
            <a:ext cx="12700" cy="96289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7972816" y="1981200"/>
            <a:ext cx="9144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5</a:t>
            </a:r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5181600" y="38100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chemeClr val="tx1"/>
                </a:solidFill>
              </a:rPr>
              <a:t>&gt;</a:t>
            </a:r>
          </a:p>
        </p:txBody>
      </p:sp>
      <p:cxnSp>
        <p:nvCxnSpPr>
          <p:cNvPr id="121" name="Straight Arrow Connector 120"/>
          <p:cNvCxnSpPr>
            <a:stCxn id="107" idx="2"/>
            <a:endCxn id="265" idx="7"/>
          </p:cNvCxnSpPr>
          <p:nvPr/>
        </p:nvCxnSpPr>
        <p:spPr>
          <a:xfrm flipH="1">
            <a:off x="8114876" y="2286000"/>
            <a:ext cx="315140" cy="559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6629400" y="38100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dirty="0" smtClean="0"/>
              <a:t>*</a:t>
            </a:r>
            <a:endParaRPr lang="en-US" sz="4800" dirty="0"/>
          </a:p>
        </p:txBody>
      </p:sp>
      <p:sp>
        <p:nvSpPr>
          <p:cNvPr id="134" name="Oval 133"/>
          <p:cNvSpPr/>
          <p:nvPr/>
        </p:nvSpPr>
        <p:spPr>
          <a:xfrm>
            <a:off x="5791200" y="4948637"/>
            <a:ext cx="762000" cy="685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+</a:t>
            </a:r>
          </a:p>
        </p:txBody>
      </p:sp>
      <p:cxnSp>
        <p:nvCxnSpPr>
          <p:cNvPr id="144" name="Straight Arrow Connector 143"/>
          <p:cNvCxnSpPr>
            <a:stCxn id="130" idx="4"/>
            <a:endCxn id="134" idx="7"/>
          </p:cNvCxnSpPr>
          <p:nvPr/>
        </p:nvCxnSpPr>
        <p:spPr>
          <a:xfrm flipH="1">
            <a:off x="6441608" y="4724400"/>
            <a:ext cx="644992" cy="324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17" idx="4"/>
            <a:endCxn id="134" idx="1"/>
          </p:cNvCxnSpPr>
          <p:nvPr/>
        </p:nvCxnSpPr>
        <p:spPr>
          <a:xfrm>
            <a:off x="5486400" y="4343400"/>
            <a:ext cx="416392" cy="70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265" idx="4"/>
            <a:endCxn id="130" idx="0"/>
          </p:cNvCxnSpPr>
          <p:nvPr/>
        </p:nvCxnSpPr>
        <p:spPr>
          <a:xfrm flipH="1">
            <a:off x="7086600" y="3440704"/>
            <a:ext cx="758868" cy="369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631825" y="4532293"/>
            <a:ext cx="19307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Constrain critical path through operator chaining and hardware optimizations.</a:t>
            </a:r>
            <a:endParaRPr lang="en-US" sz="14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4937360" y="3028130"/>
            <a:ext cx="22032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Inter-operation Parallelism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C44-9564-488E-9C45-FD4572AD851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7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ISE Mapping</a:t>
            </a:r>
            <a:endParaRPr lang="en-US" dirty="0"/>
          </a:p>
        </p:txBody>
      </p:sp>
      <p:sp>
        <p:nvSpPr>
          <p:cNvPr id="97" name="Content Placeholder 2"/>
          <p:cNvSpPr>
            <a:spLocks noGrp="1"/>
          </p:cNvSpPr>
          <p:nvPr>
            <p:ph idx="1"/>
          </p:nvPr>
        </p:nvSpPr>
        <p:spPr>
          <a:xfrm>
            <a:off x="3352800" y="5295900"/>
            <a:ext cx="5562600" cy="1409700"/>
          </a:xfrm>
        </p:spPr>
        <p:txBody>
          <a:bodyPr>
            <a:noAutofit/>
          </a:bodyPr>
          <a:lstStyle/>
          <a:p>
            <a:r>
              <a:rPr lang="en-US" sz="1600" dirty="0" smtClean="0"/>
              <a:t>Replace highest impact hot basic blocks with ISEs</a:t>
            </a:r>
          </a:p>
          <a:p>
            <a:r>
              <a:rPr lang="en-US" sz="1600" dirty="0" smtClean="0"/>
              <a:t>Generate ISE hardware path and software operations</a:t>
            </a:r>
          </a:p>
          <a:p>
            <a:r>
              <a:rPr lang="en-US" sz="1600" dirty="0" smtClean="0"/>
              <a:t>Unroll Loop, for hardware pipelining</a:t>
            </a:r>
          </a:p>
          <a:p>
            <a:r>
              <a:rPr lang="en-US" sz="1600" dirty="0" smtClean="0"/>
              <a:t>Re-order memory accesses for pipelined ISEs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3060700" y="2543170"/>
            <a:ext cx="1866899" cy="6065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060700" y="2866590"/>
            <a:ext cx="1905000" cy="192102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04800" y="2067790"/>
            <a:ext cx="27432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Column &amp; Row Initiation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04800" y="1624445"/>
            <a:ext cx="2743200" cy="266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Cost Matrix 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04800" y="5881250"/>
            <a:ext cx="27432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04800" y="5399805"/>
            <a:ext cx="27432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Early Abandon Check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4800" y="4956460"/>
            <a:ext cx="2743200" cy="266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63" idx="2"/>
            <a:endCxn id="62" idx="0"/>
          </p:cNvCxnSpPr>
          <p:nvPr/>
        </p:nvCxnSpPr>
        <p:spPr>
          <a:xfrm>
            <a:off x="1676400" y="189114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07" idx="2"/>
            <a:endCxn id="72" idx="0"/>
          </p:cNvCxnSpPr>
          <p:nvPr/>
        </p:nvCxnSpPr>
        <p:spPr>
          <a:xfrm>
            <a:off x="1676400" y="477981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2" idx="2"/>
            <a:endCxn id="68" idx="0"/>
          </p:cNvCxnSpPr>
          <p:nvPr/>
        </p:nvCxnSpPr>
        <p:spPr>
          <a:xfrm>
            <a:off x="1676400" y="522316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8" idx="2"/>
            <a:endCxn id="67" idx="0"/>
          </p:cNvCxnSpPr>
          <p:nvPr/>
        </p:nvCxnSpPr>
        <p:spPr>
          <a:xfrm>
            <a:off x="1676400" y="570460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67" idx="1"/>
            <a:endCxn id="62" idx="1"/>
          </p:cNvCxnSpPr>
          <p:nvPr/>
        </p:nvCxnSpPr>
        <p:spPr>
          <a:xfrm rot="10800000">
            <a:off x="304800" y="2220190"/>
            <a:ext cx="12700" cy="383251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04800" y="1219200"/>
            <a:ext cx="27432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Dynamic Time Warp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04800" y="6400800"/>
            <a:ext cx="2743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Warp Path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67" idx="2"/>
            <a:endCxn id="89" idx="0"/>
          </p:cNvCxnSpPr>
          <p:nvPr/>
        </p:nvCxnSpPr>
        <p:spPr>
          <a:xfrm>
            <a:off x="1676400" y="6224150"/>
            <a:ext cx="0" cy="17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8" idx="2"/>
            <a:endCxn id="63" idx="0"/>
          </p:cNvCxnSpPr>
          <p:nvPr/>
        </p:nvCxnSpPr>
        <p:spPr>
          <a:xfrm>
            <a:off x="1676400" y="144780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304800" y="2549235"/>
            <a:ext cx="27432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304800" y="3030680"/>
            <a:ext cx="27432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304800" y="3512125"/>
            <a:ext cx="2743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Subtract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304800" y="3993570"/>
            <a:ext cx="2743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Multiply</a:t>
            </a:r>
            <a:endParaRPr lang="en-US" dirty="0"/>
          </a:p>
        </p:txBody>
      </p:sp>
      <p:cxnSp>
        <p:nvCxnSpPr>
          <p:cNvPr id="101" name="Straight Arrow Connector 100"/>
          <p:cNvCxnSpPr>
            <a:stCxn id="62" idx="2"/>
            <a:endCxn id="95" idx="0"/>
          </p:cNvCxnSpPr>
          <p:nvPr/>
        </p:nvCxnSpPr>
        <p:spPr>
          <a:xfrm>
            <a:off x="1676400" y="237259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5" idx="2"/>
            <a:endCxn id="96" idx="0"/>
          </p:cNvCxnSpPr>
          <p:nvPr/>
        </p:nvCxnSpPr>
        <p:spPr>
          <a:xfrm>
            <a:off x="1676400" y="285403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6" idx="2"/>
            <a:endCxn id="98" idx="0"/>
          </p:cNvCxnSpPr>
          <p:nvPr/>
        </p:nvCxnSpPr>
        <p:spPr>
          <a:xfrm>
            <a:off x="1676400" y="333548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8" idx="2"/>
            <a:endCxn id="99" idx="0"/>
          </p:cNvCxnSpPr>
          <p:nvPr/>
        </p:nvCxnSpPr>
        <p:spPr>
          <a:xfrm>
            <a:off x="1676400" y="381692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304800" y="4475015"/>
            <a:ext cx="2743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99" idx="2"/>
            <a:endCxn id="107" idx="0"/>
          </p:cNvCxnSpPr>
          <p:nvPr/>
        </p:nvCxnSpPr>
        <p:spPr>
          <a:xfrm>
            <a:off x="1676400" y="429837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72" idx="3"/>
            <a:endCxn id="95" idx="3"/>
          </p:cNvCxnSpPr>
          <p:nvPr/>
        </p:nvCxnSpPr>
        <p:spPr>
          <a:xfrm flipV="1">
            <a:off x="3048000" y="2701635"/>
            <a:ext cx="12700" cy="238817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68" idx="3"/>
            <a:endCxn id="89" idx="3"/>
          </p:cNvCxnSpPr>
          <p:nvPr/>
        </p:nvCxnSpPr>
        <p:spPr>
          <a:xfrm>
            <a:off x="3048000" y="5552205"/>
            <a:ext cx="12700" cy="96289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4940300" y="2061725"/>
            <a:ext cx="27432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Column &amp; Row Initiation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4940300" y="1618380"/>
            <a:ext cx="2743200" cy="266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Cost Matrix 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4940300" y="4433450"/>
            <a:ext cx="27432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4940300" y="3952005"/>
            <a:ext cx="27432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Early Abandon Check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940300" y="3508660"/>
            <a:ext cx="2743200" cy="266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cxnSp>
        <p:nvCxnSpPr>
          <p:cNvPr id="116" name="Straight Arrow Connector 115"/>
          <p:cNvCxnSpPr>
            <a:stCxn id="112" idx="2"/>
            <a:endCxn id="111" idx="0"/>
          </p:cNvCxnSpPr>
          <p:nvPr/>
        </p:nvCxnSpPr>
        <p:spPr>
          <a:xfrm>
            <a:off x="6311900" y="188508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15" idx="2"/>
            <a:endCxn id="114" idx="0"/>
          </p:cNvCxnSpPr>
          <p:nvPr/>
        </p:nvCxnSpPr>
        <p:spPr>
          <a:xfrm>
            <a:off x="6311900" y="377536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4" idx="2"/>
            <a:endCxn id="113" idx="0"/>
          </p:cNvCxnSpPr>
          <p:nvPr/>
        </p:nvCxnSpPr>
        <p:spPr>
          <a:xfrm>
            <a:off x="6311900" y="425680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113" idx="1"/>
            <a:endCxn id="111" idx="1"/>
          </p:cNvCxnSpPr>
          <p:nvPr/>
        </p:nvCxnSpPr>
        <p:spPr>
          <a:xfrm rot="10800000">
            <a:off x="4940300" y="2214126"/>
            <a:ext cx="12700" cy="239077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4940300" y="1213135"/>
            <a:ext cx="27432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Dynamic Time Warp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4940300" y="4953000"/>
            <a:ext cx="2743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Warp Path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3" idx="2"/>
            <a:endCxn id="122" idx="0"/>
          </p:cNvCxnSpPr>
          <p:nvPr/>
        </p:nvCxnSpPr>
        <p:spPr>
          <a:xfrm>
            <a:off x="6311900" y="4776350"/>
            <a:ext cx="0" cy="17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21" idx="2"/>
            <a:endCxn id="112" idx="0"/>
          </p:cNvCxnSpPr>
          <p:nvPr/>
        </p:nvCxnSpPr>
        <p:spPr>
          <a:xfrm>
            <a:off x="6311900" y="144173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4940300" y="2543170"/>
            <a:ext cx="2743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DTW ISE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4940300" y="3024615"/>
            <a:ext cx="2743200" cy="30480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129" name="Straight Arrow Connector 128"/>
          <p:cNvCxnSpPr>
            <a:stCxn id="111" idx="2"/>
            <a:endCxn id="125" idx="0"/>
          </p:cNvCxnSpPr>
          <p:nvPr/>
        </p:nvCxnSpPr>
        <p:spPr>
          <a:xfrm>
            <a:off x="6311900" y="236652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5" idx="2"/>
            <a:endCxn id="126" idx="0"/>
          </p:cNvCxnSpPr>
          <p:nvPr/>
        </p:nvCxnSpPr>
        <p:spPr>
          <a:xfrm>
            <a:off x="6311900" y="284797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6" idx="2"/>
          </p:cNvCxnSpPr>
          <p:nvPr/>
        </p:nvCxnSpPr>
        <p:spPr>
          <a:xfrm>
            <a:off x="6311900" y="332941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15" idx="3"/>
            <a:endCxn id="125" idx="3"/>
          </p:cNvCxnSpPr>
          <p:nvPr/>
        </p:nvCxnSpPr>
        <p:spPr>
          <a:xfrm flipV="1">
            <a:off x="7683500" y="2695570"/>
            <a:ext cx="12700" cy="94644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14" idx="3"/>
            <a:endCxn id="122" idx="3"/>
          </p:cNvCxnSpPr>
          <p:nvPr/>
        </p:nvCxnSpPr>
        <p:spPr>
          <a:xfrm>
            <a:off x="7683500" y="4104405"/>
            <a:ext cx="12700" cy="96289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95" idx="3"/>
          </p:cNvCxnSpPr>
          <p:nvPr/>
        </p:nvCxnSpPr>
        <p:spPr>
          <a:xfrm>
            <a:off x="3048000" y="2701635"/>
            <a:ext cx="1879599" cy="33164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035300" y="3329415"/>
            <a:ext cx="1930400" cy="143834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Time-Series Background</a:t>
            </a:r>
          </a:p>
          <a:p>
            <a:r>
              <a:rPr lang="en-US" dirty="0" smtClean="0"/>
              <a:t>Custom </a:t>
            </a:r>
            <a:r>
              <a:rPr lang="en-US" dirty="0"/>
              <a:t>processor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Application Analysis</a:t>
            </a:r>
          </a:p>
          <a:p>
            <a:r>
              <a:rPr lang="en-US" dirty="0" smtClean="0"/>
              <a:t>Refining ISE to support Floating-Point</a:t>
            </a:r>
          </a:p>
          <a:p>
            <a:r>
              <a:rPr lang="en-US" dirty="0" smtClean="0"/>
              <a:t>Floating-Point Core Data paths</a:t>
            </a:r>
          </a:p>
          <a:p>
            <a:r>
              <a:rPr lang="en-US" dirty="0" smtClean="0"/>
              <a:t>Experimental Comparison</a:t>
            </a:r>
          </a:p>
          <a:p>
            <a:r>
              <a:rPr lang="en-US" dirty="0" smtClean="0"/>
              <a:t>Analysis of Results</a:t>
            </a:r>
          </a:p>
          <a:p>
            <a:r>
              <a:rPr lang="en-US" dirty="0" smtClean="0"/>
              <a:t>Conclusion &amp; Future work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8C44-9564-488E-9C45-FD4572AD851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7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Application Benefits</a:t>
            </a:r>
            <a:endParaRPr lang="en-US" dirty="0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4038600" y="1676400"/>
            <a:ext cx="48006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Decreased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Computation Cycles (energy &amp; time)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Memory accesses (energy &amp; time)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Instruction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fetch and decode (energy)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baseline="0" dirty="0" smtClean="0">
                <a:solidFill>
                  <a:srgbClr val="C00000"/>
                </a:solidFill>
              </a:rPr>
              <a:t>Increased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C00000"/>
                </a:solidFill>
              </a:rPr>
              <a:t>System power by introducing custom hardware (energy)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 Result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Reduced overall energy consumption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Reduced computation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Smaller code size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More room for compiler optimizations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E.G. Register coloring, code reordering,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1" y="2899925"/>
            <a:ext cx="27432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Column &amp; Row Initiation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9601" y="2456580"/>
            <a:ext cx="2743200" cy="266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Cost Matrix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9601" y="5271650"/>
            <a:ext cx="2743200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9601" y="4790205"/>
            <a:ext cx="27432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Early Abandon Check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9601" y="4346860"/>
            <a:ext cx="2743200" cy="266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Conditional Check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9" idx="2"/>
            <a:endCxn id="28" idx="0"/>
          </p:cNvCxnSpPr>
          <p:nvPr/>
        </p:nvCxnSpPr>
        <p:spPr>
          <a:xfrm>
            <a:off x="1981201" y="272328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2"/>
            <a:endCxn id="31" idx="0"/>
          </p:cNvCxnSpPr>
          <p:nvPr/>
        </p:nvCxnSpPr>
        <p:spPr>
          <a:xfrm>
            <a:off x="1981201" y="461356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  <a:endCxn id="30" idx="0"/>
          </p:cNvCxnSpPr>
          <p:nvPr/>
        </p:nvCxnSpPr>
        <p:spPr>
          <a:xfrm>
            <a:off x="1981201" y="509500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0" idx="1"/>
            <a:endCxn id="28" idx="1"/>
          </p:cNvCxnSpPr>
          <p:nvPr/>
        </p:nvCxnSpPr>
        <p:spPr>
          <a:xfrm rot="10800000">
            <a:off x="609601" y="3052326"/>
            <a:ext cx="12700" cy="239077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1" y="2051335"/>
            <a:ext cx="27432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Dynamic Time Warp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09601" y="5791200"/>
            <a:ext cx="2743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Warp Path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0" idx="2"/>
            <a:endCxn id="39" idx="0"/>
          </p:cNvCxnSpPr>
          <p:nvPr/>
        </p:nvCxnSpPr>
        <p:spPr>
          <a:xfrm>
            <a:off x="1981201" y="5614550"/>
            <a:ext cx="0" cy="17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2"/>
            <a:endCxn id="29" idx="0"/>
          </p:cNvCxnSpPr>
          <p:nvPr/>
        </p:nvCxnSpPr>
        <p:spPr>
          <a:xfrm>
            <a:off x="1981201" y="227993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09601" y="3381370"/>
            <a:ext cx="2743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DTW ISE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1" y="3862815"/>
            <a:ext cx="2743200" cy="30480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28" idx="2"/>
            <a:endCxn id="42" idx="0"/>
          </p:cNvCxnSpPr>
          <p:nvPr/>
        </p:nvCxnSpPr>
        <p:spPr>
          <a:xfrm>
            <a:off x="1981201" y="320472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2"/>
            <a:endCxn id="43" idx="0"/>
          </p:cNvCxnSpPr>
          <p:nvPr/>
        </p:nvCxnSpPr>
        <p:spPr>
          <a:xfrm>
            <a:off x="1981201" y="3686170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</p:cNvCxnSpPr>
          <p:nvPr/>
        </p:nvCxnSpPr>
        <p:spPr>
          <a:xfrm>
            <a:off x="1981201" y="4167615"/>
            <a:ext cx="0" cy="176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2" idx="3"/>
            <a:endCxn id="42" idx="3"/>
          </p:cNvCxnSpPr>
          <p:nvPr/>
        </p:nvCxnSpPr>
        <p:spPr>
          <a:xfrm flipV="1">
            <a:off x="3352801" y="3533770"/>
            <a:ext cx="12700" cy="94644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1" idx="3"/>
            <a:endCxn id="39" idx="3"/>
          </p:cNvCxnSpPr>
          <p:nvPr/>
        </p:nvCxnSpPr>
        <p:spPr>
          <a:xfrm>
            <a:off x="3352801" y="4942605"/>
            <a:ext cx="12700" cy="962895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ISE Insertion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1600200"/>
            <a:ext cx="3200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ISE cycle latencies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FPU (Blocking)</a:t>
            </a:r>
          </a:p>
          <a:p>
            <a:pPr lvl="1"/>
            <a:r>
              <a:rPr lang="en-US" dirty="0" smtClean="0"/>
              <a:t>ISEs (Pipelined)</a:t>
            </a:r>
          </a:p>
          <a:p>
            <a:endParaRPr lang="en-US" dirty="0" smtClean="0"/>
          </a:p>
          <a:p>
            <a:r>
              <a:rPr lang="en-US" dirty="0" smtClean="0"/>
              <a:t>Adding </a:t>
            </a:r>
            <a:r>
              <a:rPr lang="en-US" dirty="0"/>
              <a:t>all </a:t>
            </a:r>
            <a:r>
              <a:rPr lang="en-US" dirty="0" smtClean="0"/>
              <a:t>ISEs </a:t>
            </a:r>
            <a:r>
              <a:rPr lang="en-US" dirty="0"/>
              <a:t>reduce the computation cycles by 3.43 x 10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smtClean="0"/>
              <a:t>cycles</a:t>
            </a:r>
          </a:p>
          <a:p>
            <a:endParaRPr lang="en-US" dirty="0" smtClean="0"/>
          </a:p>
          <a:p>
            <a:r>
              <a:rPr lang="en-US" b="1" dirty="0"/>
              <a:t>6.86x </a:t>
            </a:r>
            <a:r>
              <a:rPr lang="en-US" dirty="0"/>
              <a:t>potential </a:t>
            </a:r>
            <a:r>
              <a:rPr lang="en-US" dirty="0" smtClean="0"/>
              <a:t>speedup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475786"/>
              </p:ext>
            </p:extLst>
          </p:nvPr>
        </p:nvGraphicFramePr>
        <p:xfrm>
          <a:off x="946673" y="3513268"/>
          <a:ext cx="4311127" cy="320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51426" b="11699"/>
          <a:stretch/>
        </p:blipFill>
        <p:spPr>
          <a:xfrm>
            <a:off x="762000" y="1981200"/>
            <a:ext cx="4495800" cy="13992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6078" y="1447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Latencies of ISEs in software (with and without pipelining), using floating-point operators, and specialized hardware ISE </a:t>
            </a:r>
            <a:r>
              <a:rPr lang="en-US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logic.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69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Core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3571" b="9425"/>
          <a:stretch/>
        </p:blipFill>
        <p:spPr>
          <a:xfrm>
            <a:off x="457200" y="2043096"/>
            <a:ext cx="3834577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4761" b="8154"/>
          <a:stretch/>
        </p:blipFill>
        <p:spPr>
          <a:xfrm>
            <a:off x="4596552" y="3870388"/>
            <a:ext cx="3913295" cy="24859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7200" y="1524000"/>
            <a:ext cx="3733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Synthesis summary of the double-precision floating-point arithmetic </a:t>
            </a:r>
            <a:r>
              <a:rPr lang="en-US" sz="10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operators</a:t>
            </a:r>
            <a:endParaRPr lang="en-US" sz="1050" dirty="0"/>
          </a:p>
        </p:txBody>
      </p:sp>
      <p:sp>
        <p:nvSpPr>
          <p:cNvPr id="23" name="Rectangle 22"/>
          <p:cNvSpPr/>
          <p:nvPr/>
        </p:nvSpPr>
        <p:spPr>
          <a:xfrm>
            <a:off x="4596552" y="3431433"/>
            <a:ext cx="39132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Synthesis summary of the four ISEs introduced to accelerate the DTW application.</a:t>
            </a:r>
            <a:endParaRPr lang="en-US" sz="110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96552" y="1417637"/>
            <a:ext cx="4090248" cy="2239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Evaluate Simple Operators</a:t>
            </a:r>
          </a:p>
          <a:p>
            <a:r>
              <a:rPr lang="en-US" sz="1800" dirty="0" smtClean="0"/>
              <a:t>Identify</a:t>
            </a:r>
          </a:p>
          <a:p>
            <a:pPr lvl="1"/>
            <a:r>
              <a:rPr lang="en-US" sz="1800" dirty="0" smtClean="0"/>
              <a:t>Critical path latency</a:t>
            </a:r>
          </a:p>
          <a:p>
            <a:pPr lvl="1"/>
            <a:r>
              <a:rPr lang="en-US" sz="1800" dirty="0" smtClean="0"/>
              <a:t>Area constraints</a:t>
            </a:r>
          </a:p>
          <a:p>
            <a:pPr lvl="1"/>
            <a:r>
              <a:rPr lang="en-US" sz="1800" dirty="0" smtClean="0"/>
              <a:t>Pipeline possibilities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05552" y="4419600"/>
            <a:ext cx="4395048" cy="223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Evaluate Complex ISE Operators</a:t>
            </a:r>
          </a:p>
          <a:p>
            <a:r>
              <a:rPr lang="en-US" sz="1800" dirty="0" smtClean="0"/>
              <a:t>Identify</a:t>
            </a:r>
          </a:p>
          <a:p>
            <a:pPr lvl="1"/>
            <a:r>
              <a:rPr lang="en-US" sz="1800" dirty="0" smtClean="0"/>
              <a:t>Critical path latency</a:t>
            </a:r>
          </a:p>
          <a:p>
            <a:pPr lvl="1"/>
            <a:r>
              <a:rPr lang="en-US" sz="1800" dirty="0" smtClean="0"/>
              <a:t>Remove redundant circuitry</a:t>
            </a:r>
          </a:p>
          <a:p>
            <a:pPr lvl="2"/>
            <a:r>
              <a:rPr lang="en-US" sz="1400" dirty="0" smtClean="0"/>
              <a:t>Floating-Point normalizations</a:t>
            </a:r>
          </a:p>
          <a:p>
            <a:pPr lvl="1"/>
            <a:r>
              <a:rPr lang="en-US" sz="1800" dirty="0" smtClean="0"/>
              <a:t>Pipeline to match processor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ISE Core Integration</a:t>
            </a:r>
            <a:endParaRPr lang="en-US" dirty="0"/>
          </a:p>
        </p:txBody>
      </p:sp>
      <p:pic>
        <p:nvPicPr>
          <p:cNvPr id="5" name="Content Placeholder 4" descr="uB_Arch_v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4827986" cy="2895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1554063"/>
            <a:ext cx="2819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Core interface featuring fast point-to-point interface for ISE cores.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cycle delay for interfacing to the cores is single cycle and does not add to the critical path of the overall architecture.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interface only requires two additional assembly instruction to support all 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When not in use, the custom Interface assigns low voltage to operator saving switching energy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8" y="5319353"/>
            <a:ext cx="5467542" cy="1386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3664" y="4810780"/>
            <a:ext cx="5223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ISE interface, with dual-clock FIFOs and finite state machine (FSM) control.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96064" y="1295400"/>
            <a:ext cx="5223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System Design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Setup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Emulation Platform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System Settings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2F09-53FA-46BC-8957-40EE439A7AD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4343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Virtex</a:t>
            </a:r>
            <a:r>
              <a:rPr lang="en-US" b="1" dirty="0" smtClean="0"/>
              <a:t> 6 ML605 FPGA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721225" y="2057400"/>
            <a:ext cx="4041775" cy="1863725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ingle core at 100MHz</a:t>
            </a:r>
          </a:p>
          <a:p>
            <a:r>
              <a:rPr lang="en-US" dirty="0" smtClean="0"/>
              <a:t>Integer division</a:t>
            </a:r>
          </a:p>
          <a:p>
            <a:r>
              <a:rPr lang="en-US" dirty="0" smtClean="0"/>
              <a:t>64-bit integer multiplier</a:t>
            </a:r>
          </a:p>
          <a:p>
            <a:r>
              <a:rPr lang="en-US" dirty="0" smtClean="0"/>
              <a:t>2048 branch target cache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038600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4584" r="6944" b="16667"/>
          <a:stretch/>
        </p:blipFill>
        <p:spPr>
          <a:xfrm>
            <a:off x="762000" y="4876800"/>
            <a:ext cx="3636818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8956" y="4246047"/>
            <a:ext cx="210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Cache Configuration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24400"/>
            <a:ext cx="4121901" cy="150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ISEs on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06048" y="1600200"/>
            <a:ext cx="7475952" cy="4909782"/>
            <a:chOff x="491180" y="1219003"/>
            <a:chExt cx="7475952" cy="4909782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/>
            </p:nvPr>
          </p:nvGraphicFramePr>
          <p:xfrm>
            <a:off x="931333" y="1355725"/>
            <a:ext cx="7035799" cy="38089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913468" y="4856890"/>
              <a:ext cx="558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-O0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2136" y="4855401"/>
              <a:ext cx="558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-O1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22331" y="4858379"/>
              <a:ext cx="558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-O2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0999" y="4856890"/>
              <a:ext cx="5588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-O3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9666" y="1358703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Helvetica"/>
                  <a:cs typeface="Helvetica"/>
                </a:rPr>
                <a:t>2500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9666" y="1920484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Helvetica"/>
                  <a:cs typeface="Helvetica"/>
                </a:rPr>
                <a:t>2000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666" y="2480814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Helvetica"/>
                  <a:cs typeface="Helvetica"/>
                </a:rPr>
                <a:t>1</a:t>
              </a:r>
              <a:r>
                <a:rPr lang="en-US" sz="1200" dirty="0" smtClean="0">
                  <a:latin typeface="Helvetica"/>
                  <a:cs typeface="Helvetica"/>
                </a:rPr>
                <a:t>500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666" y="3042595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Helvetica"/>
                  <a:cs typeface="Helvetica"/>
                </a:rPr>
                <a:t>1</a:t>
              </a:r>
              <a:r>
                <a:rPr lang="en-US" sz="1200" dirty="0" smtClean="0">
                  <a:latin typeface="Helvetica"/>
                  <a:cs typeface="Helvetica"/>
                </a:rPr>
                <a:t>000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9666" y="3619303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Helvetica"/>
                  <a:cs typeface="Helvetica"/>
                </a:rPr>
                <a:t>500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9666" y="4181084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Helvetica"/>
                  <a:cs typeface="Helvetica"/>
                </a:rPr>
                <a:t>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1180" y="1553527"/>
              <a:ext cx="400110" cy="240857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Execution Time (seconds)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01800" y="5297788"/>
              <a:ext cx="1371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Baseline CPU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0265" y="5574787"/>
              <a:ext cx="1642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Baseline CPU + FPU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0264" y="5851786"/>
              <a:ext cx="2125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Baseline CPU + ISE-Norm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90998" y="5297788"/>
              <a:ext cx="2878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Baseline CPU + ISE-(Norm, DTW)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9461" y="5562894"/>
              <a:ext cx="3090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Baseline CPU + ISE-(Norm, DTW, </a:t>
              </a:r>
              <a:r>
                <a:rPr lang="en-US" sz="1200" dirty="0" err="1" smtClean="0">
                  <a:latin typeface="Helvetica"/>
                  <a:cs typeface="Helvetica"/>
                </a:rPr>
                <a:t>Accum</a:t>
              </a:r>
              <a:r>
                <a:rPr lang="en-US" sz="1200" dirty="0" smtClean="0">
                  <a:latin typeface="Helvetica"/>
                  <a:cs typeface="Helvetica"/>
                </a:rPr>
                <a:t>)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07928" y="5827999"/>
              <a:ext cx="3369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Baseline CPU + ISE-(Norm, DTW, </a:t>
              </a:r>
              <a:r>
                <a:rPr lang="en-US" sz="1200" dirty="0" err="1" smtClean="0">
                  <a:latin typeface="Helvetica"/>
                  <a:cs typeface="Helvetica"/>
                </a:rPr>
                <a:t>Accum</a:t>
              </a:r>
              <a:r>
                <a:rPr lang="en-US" sz="1200" dirty="0" smtClean="0">
                  <a:latin typeface="Helvetica"/>
                  <a:cs typeface="Helvetica"/>
                </a:rPr>
                <a:t>, SD)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95967" y="5359695"/>
              <a:ext cx="164592" cy="1645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92242" y="5638073"/>
              <a:ext cx="164592" cy="1645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95967" y="5922518"/>
              <a:ext cx="164592" cy="1645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68737" y="5346422"/>
              <a:ext cx="164592" cy="1645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65012" y="5624800"/>
              <a:ext cx="164592" cy="1645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68737" y="5909245"/>
              <a:ext cx="164592" cy="1645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07066" y="1219003"/>
              <a:ext cx="63415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"/>
                  <a:cs typeface="Helvetica"/>
                </a:rPr>
                <a:t>Execution Time of Processor Configurations for DTW at Varying Compiler Optimization Levels</a:t>
              </a:r>
              <a:endParaRPr lang="en-US" sz="20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9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Power Analysis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1385" y="5722203"/>
            <a:ext cx="137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Baseline CPU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9850" y="5999202"/>
            <a:ext cx="164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Baseline CPU + FPU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849" y="6276201"/>
            <a:ext cx="212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Baseline CPU + ISE-Norm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0583" y="5722203"/>
            <a:ext cx="287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Baseline CPU + ISE-(Norm, DTW)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9046" y="5987309"/>
            <a:ext cx="309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Baseline CPU + ISE-(Norm, DTW, </a:t>
            </a:r>
            <a:r>
              <a:rPr lang="en-US" sz="1200" dirty="0" err="1" smtClean="0">
                <a:latin typeface="Helvetica"/>
                <a:cs typeface="Helvetica"/>
              </a:rPr>
              <a:t>Accum</a:t>
            </a:r>
            <a:r>
              <a:rPr lang="en-US" sz="1200" dirty="0" smtClean="0">
                <a:latin typeface="Helvetica"/>
                <a:cs typeface="Helvetica"/>
              </a:rPr>
              <a:t>)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3661" y="6236330"/>
            <a:ext cx="3369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Baseline CPU + ISE-(Norm, DTW, </a:t>
            </a:r>
            <a:r>
              <a:rPr lang="en-US" sz="1200" dirty="0" err="1" smtClean="0">
                <a:latin typeface="Helvetica"/>
                <a:cs typeface="Helvetica"/>
              </a:rPr>
              <a:t>Accum</a:t>
            </a:r>
            <a:r>
              <a:rPr lang="en-US" sz="1200" dirty="0" smtClean="0">
                <a:latin typeface="Helvetica"/>
                <a:cs typeface="Helvetica"/>
              </a:rPr>
              <a:t>, SD)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5552" y="5784110"/>
            <a:ext cx="164592" cy="1645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1827" y="6062488"/>
            <a:ext cx="164592" cy="164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5552" y="6346933"/>
            <a:ext cx="164592" cy="1645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98322" y="5770837"/>
            <a:ext cx="164592" cy="1645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4597" y="6049215"/>
            <a:ext cx="164592" cy="16459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8322" y="6333660"/>
            <a:ext cx="164592" cy="16459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472141"/>
              </p:ext>
            </p:extLst>
          </p:nvPr>
        </p:nvGraphicFramePr>
        <p:xfrm>
          <a:off x="1163638" y="1685949"/>
          <a:ext cx="6771043" cy="386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2014" y="1715382"/>
            <a:ext cx="6180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10000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2014" y="2539640"/>
            <a:ext cx="6180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7500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2014" y="3399274"/>
            <a:ext cx="6180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5000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2014" y="4233019"/>
            <a:ext cx="6180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2500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2014" y="5088102"/>
            <a:ext cx="6180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0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193" y="1872216"/>
            <a:ext cx="400110" cy="2531231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Energy Consumption (Joules)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3788" y="5260469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Baseline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29786" y="5262869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FPU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1407" y="5249602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1 ISE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7405" y="5252002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2 ISEs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2389" y="5251187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3 ISEs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8387" y="5253587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4 ISEs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5321" y="2146372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4.43W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29529" y="3252307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4.50W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5528" y="3895774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4.52W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4089" y="4073575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4.55W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3129" y="4350574"/>
            <a:ext cx="7784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4.57W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7814" y="1400386"/>
            <a:ext cx="6341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Peak Power and Energy Consumption of Processor Configurations for DTW at –O3 Compiler Optimization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3" y="2744463"/>
            <a:ext cx="1989667" cy="41132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852812" y="2362200"/>
            <a:ext cx="1462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b="1" dirty="0"/>
              <a:t>Power </a:t>
            </a:r>
            <a:r>
              <a:rPr lang="en-US" b="1" dirty="0" smtClean="0"/>
              <a:t>(Watt</a:t>
            </a:r>
            <a:r>
              <a:rPr lang="en-US" b="1" dirty="0"/>
              <a:t>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0" y="5742618"/>
            <a:ext cx="1410550" cy="7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4745" y="1457724"/>
            <a:ext cx="7793455" cy="4790676"/>
            <a:chOff x="347245" y="911624"/>
            <a:chExt cx="7793455" cy="479067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/>
            </p:nvPr>
          </p:nvGraphicFramePr>
          <p:xfrm>
            <a:off x="838200" y="1066800"/>
            <a:ext cx="7302500" cy="459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528740" y="5422901"/>
              <a:ext cx="7784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Baseline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08238" y="5425301"/>
              <a:ext cx="7784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FPU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9559" y="5412034"/>
              <a:ext cx="7784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1 ISE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1757" y="5414434"/>
              <a:ext cx="7784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2 ISEs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22941" y="5413619"/>
              <a:ext cx="7784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3 ISEs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27839" y="5416019"/>
              <a:ext cx="7784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4 ISEs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566" y="1100467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Helvetica"/>
                  <a:cs typeface="Helvetica"/>
                </a:rPr>
                <a:t>2</a:t>
              </a:r>
              <a:r>
                <a:rPr lang="en-US" sz="1200" dirty="0" smtClean="0">
                  <a:latin typeface="Helvetica"/>
                  <a:cs typeface="Helvetica"/>
                </a:rPr>
                <a:t>0000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666" y="2115225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Helvetica"/>
                  <a:cs typeface="Helvetica"/>
                </a:rPr>
                <a:t>15000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1566" y="4170706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Helvetica"/>
                  <a:cs typeface="Helvetica"/>
                </a:rPr>
                <a:t>5000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1566" y="5145902"/>
              <a:ext cx="6180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Helvetica"/>
                  <a:cs typeface="Helvetica"/>
                </a:rPr>
                <a:t>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" y="3127259"/>
              <a:ext cx="7281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Helvetica"/>
                  <a:cs typeface="Helvetica"/>
                </a:rPr>
                <a:t>10000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245" y="1765301"/>
              <a:ext cx="400110" cy="253123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Helvetica"/>
                  <a:cs typeface="Helvetica"/>
                </a:rPr>
                <a:t>Resource Count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42539" y="1613227"/>
              <a:ext cx="13715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Slice Registers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51004" y="1890226"/>
              <a:ext cx="1642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Slice LUTs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51003" y="2167225"/>
              <a:ext cx="114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Block RAMs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36706" y="1675134"/>
              <a:ext cx="164592" cy="1645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2981" y="1953512"/>
              <a:ext cx="164592" cy="1645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36706" y="2237957"/>
              <a:ext cx="164592" cy="1645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05466" y="911624"/>
              <a:ext cx="6341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Helvetica"/>
                  <a:cs typeface="Helvetica"/>
                </a:rPr>
                <a:t>Resource Usage of DTW Processor Configurations</a:t>
              </a: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7734" y="3635911"/>
              <a:ext cx="647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2.3%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66635" y="4945103"/>
              <a:ext cx="641088" cy="286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1.2%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27706" y="3775972"/>
              <a:ext cx="579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4.3%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29922" y="2570019"/>
              <a:ext cx="5286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4.1%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8081" y="2138576"/>
              <a:ext cx="6312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9.5%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1533" y="4894303"/>
              <a:ext cx="658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1.7%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67454" y="4919704"/>
              <a:ext cx="6500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1.6%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72352" y="4881603"/>
              <a:ext cx="65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1.8%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77770" y="4858605"/>
              <a:ext cx="6500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1.9%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82670" y="4858605"/>
              <a:ext cx="5818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2.</a:t>
              </a:r>
              <a:r>
                <a:rPr lang="en-US" sz="1200" dirty="0">
                  <a:latin typeface="Helvetica"/>
                  <a:cs typeface="Helvetica"/>
                </a:rPr>
                <a:t>0</a:t>
              </a:r>
              <a:r>
                <a:rPr lang="en-US" sz="1200" dirty="0" smtClean="0">
                  <a:latin typeface="Helvetica"/>
                  <a:cs typeface="Helvetica"/>
                </a:rPr>
                <a:t>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86663" y="2847018"/>
              <a:ext cx="670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3.6%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90424" y="2469441"/>
              <a:ext cx="617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8.3%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24918" y="2238974"/>
              <a:ext cx="666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Helvetica"/>
                  <a:cs typeface="Helvetica"/>
                </a:rPr>
                <a:t>4</a:t>
              </a:r>
              <a:r>
                <a:rPr lang="en-US" sz="1200" dirty="0" smtClean="0">
                  <a:latin typeface="Helvetica"/>
                  <a:cs typeface="Helvetica"/>
                </a:rPr>
                <a:t>.6%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93722" y="1853805"/>
              <a:ext cx="6942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10.3%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93835" y="2041426"/>
              <a:ext cx="569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4.9%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37241" y="1576806"/>
              <a:ext cx="6260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11.3%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69100" y="1765301"/>
              <a:ext cx="639741" cy="27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5.3%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07258" y="1311734"/>
              <a:ext cx="6482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12.1%</a:t>
              </a:r>
              <a:endParaRPr lang="en-US" sz="1200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Summary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2F09-53FA-46BC-8957-40EE439A7AD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5867" y="1619071"/>
            <a:ext cx="3471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Speedup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Best software to best ISEs gives 4.86x speedup.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Compared to </a:t>
            </a:r>
            <a:r>
              <a:rPr lang="en-US" b="1" i="1" dirty="0" smtClean="0"/>
              <a:t>pipelined</a:t>
            </a:r>
            <a:r>
              <a:rPr lang="en-US" dirty="0" smtClean="0"/>
              <a:t> FPU, we are 1.42x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2800" y="3219271"/>
            <a:ext cx="3090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Area Of Baseline to ISE version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Memory </a:t>
            </a:r>
            <a:r>
              <a:rPr lang="en-US" dirty="0"/>
              <a:t>increases 0.8%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LUTs </a:t>
            </a:r>
            <a:r>
              <a:rPr lang="en-US" dirty="0"/>
              <a:t>increase 7.8%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Slices </a:t>
            </a:r>
            <a:r>
              <a:rPr lang="en-US" dirty="0"/>
              <a:t>increase 3%</a:t>
            </a:r>
          </a:p>
        </p:txBody>
      </p:sp>
      <p:sp>
        <p:nvSpPr>
          <p:cNvPr id="9" name="Rectangle 8"/>
          <p:cNvSpPr/>
          <p:nvPr/>
        </p:nvSpPr>
        <p:spPr>
          <a:xfrm>
            <a:off x="795867" y="4572000"/>
            <a:ext cx="34713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Energy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ISEs </a:t>
            </a:r>
            <a:r>
              <a:rPr lang="en-US" dirty="0"/>
              <a:t>use 71% less energy of the pure software execution energy with twice area usage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ISEs use 35% less energy than FPU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2590800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6600"/>
            <a:ext cx="42005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have made a case for DTW in real world sensor networks. </a:t>
            </a:r>
          </a:p>
          <a:p>
            <a:endParaRPr lang="en-US" dirty="0" smtClean="0"/>
          </a:p>
          <a:p>
            <a:r>
              <a:rPr lang="en-US" dirty="0" smtClean="0"/>
              <a:t>With the benefits of DTW ASIPs we can expect to get 4.87 times faster results with 78% less energy.</a:t>
            </a:r>
          </a:p>
          <a:p>
            <a:endParaRPr lang="en-US" dirty="0" smtClean="0"/>
          </a:p>
          <a:p>
            <a:r>
              <a:rPr lang="en-US" dirty="0" smtClean="0"/>
              <a:t>Investigate root cause for loss of precision in fixed-point calculations.</a:t>
            </a:r>
          </a:p>
          <a:p>
            <a:endParaRPr lang="en-US" dirty="0"/>
          </a:p>
          <a:p>
            <a:r>
              <a:rPr lang="en-US" dirty="0" smtClean="0"/>
              <a:t>Determine best (numerical) strategy for embedded computation space.</a:t>
            </a:r>
          </a:p>
          <a:p>
            <a:endParaRPr lang="en-US" dirty="0" smtClean="0"/>
          </a:p>
          <a:p>
            <a:r>
              <a:rPr lang="en-US" dirty="0" smtClean="0"/>
              <a:t>Extend ISE identification to consider floating-point calculations as a practical candidate for ASIPs.</a:t>
            </a:r>
          </a:p>
          <a:p>
            <a:endParaRPr lang="en-US" dirty="0" smtClean="0"/>
          </a:p>
          <a:p>
            <a:r>
              <a:rPr lang="en-US" dirty="0" smtClean="0"/>
              <a:t>Build a lighter weight microcontroller to handle fixed and floating-point computations.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Processors to Time-Series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411"/>
            <a:ext cx="8229600" cy="2286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What is the link? </a:t>
            </a:r>
          </a:p>
          <a:p>
            <a:pPr>
              <a:buNone/>
            </a:pPr>
            <a:r>
              <a:rPr lang="en-US" sz="2000" dirty="0" smtClean="0"/>
              <a:t>		Cyber-physical systems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000" b="1" dirty="0" smtClean="0"/>
              <a:t>What is a Cyber-physical system? </a:t>
            </a:r>
          </a:p>
          <a:p>
            <a:pPr>
              <a:buNone/>
            </a:pPr>
            <a:r>
              <a:rPr lang="en-US" sz="2000" dirty="0" smtClean="0"/>
              <a:t>		The merger of data quantified from the physical world then 	processed on computational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dam_ecg.jpg"/>
          <p:cNvPicPr>
            <a:picLocks noChangeAspect="1"/>
          </p:cNvPicPr>
          <p:nvPr/>
        </p:nvPicPr>
        <p:blipFill>
          <a:blip r:embed="rId3"/>
          <a:srcRect b="9091"/>
          <a:stretch>
            <a:fillRect/>
          </a:stretch>
        </p:blipFill>
        <p:spPr>
          <a:xfrm>
            <a:off x="5257800" y="4267200"/>
            <a:ext cx="29337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6457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*Image take from: http://lungcancer.ucla.edu/adm_tests_electro.html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270171"/>
            <a:ext cx="4953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Motivation</a:t>
            </a:r>
            <a:r>
              <a:rPr lang="en-US" sz="1600" dirty="0" smtClean="0"/>
              <a:t> - Suppose you want to check the health of the heart. </a:t>
            </a:r>
          </a:p>
          <a:p>
            <a:endParaRPr lang="en-US" sz="800" dirty="0" smtClean="0"/>
          </a:p>
          <a:p>
            <a:r>
              <a:rPr lang="en-US" sz="1600" b="1" dirty="0" smtClean="0"/>
              <a:t>How would you do it?</a:t>
            </a:r>
          </a:p>
          <a:p>
            <a:r>
              <a:rPr lang="en-US" sz="1600" dirty="0" smtClean="0"/>
              <a:t>Sensors + Analog to Digital Converter +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Microprocessor</a:t>
            </a:r>
            <a:r>
              <a:rPr lang="en-US" sz="1600" dirty="0" smtClean="0"/>
              <a:t> + 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</a:rPr>
              <a:t>Intelligent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Similarity Classification Algorithm </a:t>
            </a:r>
            <a:r>
              <a:rPr lang="en-US" sz="1600" dirty="0" smtClean="0"/>
              <a:t>+ Database</a:t>
            </a:r>
          </a:p>
          <a:p>
            <a:endParaRPr lang="en-US" sz="800" dirty="0" smtClean="0"/>
          </a:p>
          <a:p>
            <a:r>
              <a:rPr lang="en-US" sz="1600" b="1" dirty="0" smtClean="0"/>
              <a:t>Sensor </a:t>
            </a:r>
            <a:r>
              <a:rPr lang="en-US" sz="1600" dirty="0" smtClean="0"/>
              <a:t>- To do this we would use an ECG, with measurements from 125Hz-500Hz.</a:t>
            </a:r>
          </a:p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Microprocessor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– an energy efficient and fast, custom processor!</a:t>
            </a:r>
          </a:p>
          <a:p>
            <a:endParaRPr lang="en-US" sz="800" dirty="0" smtClean="0"/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Algorithm</a:t>
            </a:r>
            <a:r>
              <a:rPr lang="en-US" sz="1600" dirty="0" smtClean="0"/>
              <a:t> – Accurate and fast, UCR Suite!</a:t>
            </a:r>
          </a:p>
          <a:p>
            <a:endParaRPr lang="en-US" sz="1600" dirty="0" smtClean="0"/>
          </a:p>
          <a:p>
            <a:pPr marL="0" lvl="1"/>
            <a:r>
              <a:rPr lang="en-US" sz="1400" b="1" dirty="0" smtClean="0"/>
              <a:t>*A </a:t>
            </a:r>
            <a:r>
              <a:rPr lang="en-US" sz="1400" b="1" dirty="0"/>
              <a:t>hospital charges $34,000 for a daylong EEG session to collect 0.3 trillion </a:t>
            </a:r>
            <a:r>
              <a:rPr lang="en-US" sz="1400" b="1" dirty="0" err="1" smtClean="0"/>
              <a:t>datapoints</a:t>
            </a:r>
            <a:r>
              <a:rPr lang="en-US" sz="1400" b="1" dirty="0" smtClean="0"/>
              <a:t>.</a:t>
            </a:r>
            <a:endParaRPr lang="en-US" sz="1400" b="1" dirty="0"/>
          </a:p>
          <a:p>
            <a:endParaRPr lang="en-US" sz="1400" dirty="0"/>
          </a:p>
        </p:txBody>
      </p:sp>
      <p:pic>
        <p:nvPicPr>
          <p:cNvPr id="9" name="Picture 2" descr="National Science Foundation - Where Discoveries Beg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352800" cy="6072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00600" y="2133600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http://www.nsf.gov/funding/pgm_summ.jsp?pims_id=503286</a:t>
            </a:r>
            <a:endParaRPr lang="en-US" sz="1000" b="1" dirty="0"/>
          </a:p>
        </p:txBody>
      </p:sp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124200"/>
            <a:ext cx="1828800" cy="106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146" name="Picture 2" descr="C:\Users\Joseph Tarango\Desktop\question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328119" cy="44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2F09-53FA-46BC-8957-40EE439A7AD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Time-Series?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257800"/>
            <a:ext cx="6705600" cy="106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200" b="1" dirty="0" smtClean="0"/>
              <a:t>Formal Definition:</a:t>
            </a:r>
          </a:p>
          <a:p>
            <a:r>
              <a:rPr lang="en-US" sz="1200" dirty="0" smtClean="0"/>
              <a:t>Ordered List of a particular data type, T = 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t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…, t</a:t>
            </a:r>
            <a:r>
              <a:rPr lang="en-US" sz="1200" baseline="-25000" dirty="0" smtClean="0"/>
              <a:t>m</a:t>
            </a:r>
          </a:p>
          <a:p>
            <a:r>
              <a:rPr lang="en-US" sz="1200" dirty="0" smtClean="0"/>
              <a:t>We consider only subsequences, of an entire sequence.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i,k</a:t>
            </a:r>
            <a:r>
              <a:rPr lang="en-US" sz="1200" dirty="0" smtClean="0"/>
              <a:t> =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, t</a:t>
            </a:r>
            <a:r>
              <a:rPr lang="en-US" sz="1200" baseline="-25000" dirty="0" smtClean="0"/>
              <a:t>i+1</a:t>
            </a:r>
            <a:r>
              <a:rPr lang="en-US" sz="1200" dirty="0" smtClean="0"/>
              <a:t>, …,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i+k</a:t>
            </a:r>
            <a:endParaRPr lang="en-US" sz="1200" baseline="-25000" dirty="0" smtClean="0"/>
          </a:p>
          <a:p>
            <a:r>
              <a:rPr lang="en-US" sz="1200" dirty="0" smtClean="0"/>
              <a:t>Objective is to match a subsequence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i,k</a:t>
            </a:r>
            <a:r>
              <a:rPr lang="en-US" sz="1200" dirty="0" smtClean="0"/>
              <a:t> as a candidate, C, against the query Q; where |C| =|Q| = n</a:t>
            </a:r>
          </a:p>
          <a:p>
            <a:r>
              <a:rPr lang="en-US" sz="1200" dirty="0" smtClean="0"/>
              <a:t>The Euclidean Distance between C and Q is denoted by ED(Q,C) = (∑</a:t>
            </a:r>
            <a:r>
              <a:rPr lang="en-US" sz="1200" baseline="-25000" dirty="0" err="1" smtClean="0"/>
              <a:t>i</a:t>
            </a:r>
            <a:r>
              <a:rPr lang="en-US" sz="1200" baseline="-25000" dirty="0" smtClean="0"/>
              <a:t>=1 to n</a:t>
            </a:r>
            <a:r>
              <a:rPr lang="en-US" sz="1200" dirty="0" smtClean="0"/>
              <a:t>(</a:t>
            </a:r>
            <a:r>
              <a:rPr lang="en-US" sz="1200" dirty="0" err="1" smtClean="0"/>
              <a:t>q</a:t>
            </a:r>
            <a:r>
              <a:rPr lang="en-US" sz="1200" baseline="-25000" dirty="0" err="1" smtClean="0"/>
              <a:t>i</a:t>
            </a:r>
            <a:r>
              <a:rPr lang="en-US" sz="1200" dirty="0" err="1" smtClean="0"/>
              <a:t>-c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1/2</a:t>
            </a:r>
            <a:endParaRPr lang="en-US" sz="12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447800"/>
            <a:ext cx="44672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4400" y="1447800"/>
            <a:ext cx="1905000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6.9771532e-001 </a:t>
            </a:r>
          </a:p>
          <a:p>
            <a:r>
              <a:rPr lang="en-US" b="1" dirty="0" smtClean="0"/>
              <a:t>8.3555610e-001 </a:t>
            </a:r>
          </a:p>
          <a:p>
            <a:r>
              <a:rPr lang="en-US" b="1" dirty="0" smtClean="0"/>
              <a:t>2.1199925e+000</a:t>
            </a:r>
          </a:p>
          <a:p>
            <a:r>
              <a:rPr lang="en-US" b="1" dirty="0" smtClean="0"/>
              <a:t>5.0304004e+000 </a:t>
            </a:r>
          </a:p>
          <a:p>
            <a:r>
              <a:rPr lang="en-US" b="1" dirty="0" smtClean="0"/>
              <a:t>4.1208873e+000 </a:t>
            </a:r>
          </a:p>
          <a:p>
            <a:r>
              <a:rPr lang="en-US" b="1" dirty="0" smtClean="0"/>
              <a:t>2.6446407e+000 </a:t>
            </a:r>
          </a:p>
          <a:p>
            <a:r>
              <a:rPr lang="en-US" b="1" dirty="0" smtClean="0"/>
              <a:t>2.8049135e+000</a:t>
            </a:r>
          </a:p>
          <a:p>
            <a:r>
              <a:rPr lang="en-US" b="1" dirty="0" smtClean="0"/>
              <a:t>4.0172945e+000 </a:t>
            </a:r>
          </a:p>
          <a:p>
            <a:r>
              <a:rPr lang="en-US" b="1" dirty="0" smtClean="0"/>
              <a:t>5.2017709e+000 </a:t>
            </a:r>
          </a:p>
          <a:p>
            <a:r>
              <a:rPr lang="en-US" b="1" dirty="0" smtClean="0"/>
              <a:t>5.2985477e+000 </a:t>
            </a:r>
          </a:p>
          <a:p>
            <a:r>
              <a:rPr lang="en-US" b="1" dirty="0" smtClean="0"/>
              <a:t>5.1660207e+000 </a:t>
            </a:r>
          </a:p>
          <a:p>
            <a:r>
              <a:rPr lang="en-US" b="1" dirty="0" smtClean="0"/>
              <a:t>4.4315405e+000</a:t>
            </a:r>
          </a:p>
          <a:p>
            <a:r>
              <a:rPr lang="en-US" b="1" dirty="0" smtClean="0"/>
              <a:t>4.0937909e+000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4800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 of points sampled at a regular rate of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Similarity?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6960646" cy="2620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Similarity</a:t>
            </a:r>
            <a:r>
              <a:rPr lang="en-US" dirty="0" smtClean="0"/>
              <a:t> - The comparable likeness, resemblance, determined by features.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can determine this either by individual characteristics or general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9361" y="1752600"/>
            <a:ext cx="27442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2362200" cy="163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9800" y="2831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cod, pod, dog, </a:t>
            </a:r>
            <a:r>
              <a:rPr lang="en-US" dirty="0" err="1" smtClean="0"/>
              <a:t>deadbeef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782594" y="2068274"/>
            <a:ext cx="3048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629400" y="2221468"/>
            <a:ext cx="5334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211094" y="2639774"/>
            <a:ext cx="3810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592094" y="2639774"/>
            <a:ext cx="3810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6400800" y="2450068"/>
            <a:ext cx="3810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515100" y="2335768"/>
            <a:ext cx="2286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857603" y="2525871"/>
            <a:ext cx="609600" cy="79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467600" y="2373868"/>
            <a:ext cx="9144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34200" y="1916668"/>
            <a:ext cx="9906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315994" y="1763474"/>
            <a:ext cx="3048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744674"/>
            <a:ext cx="1275530" cy="2321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Time Series Subsequences must be Z-Normalized</a:t>
            </a:r>
          </a:p>
          <a:p>
            <a:pPr lvl="1"/>
            <a:r>
              <a:rPr lang="en-US" sz="2400" dirty="0" smtClean="0"/>
              <a:t>In order to make meaningful comparisons between two  time series, both must be normalized.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Offset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invariance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Scale/Amplitude invariance.</a:t>
            </a:r>
          </a:p>
          <a:p>
            <a:pPr lvl="1"/>
            <a:endParaRPr lang="en-US" sz="2400" dirty="0" smtClean="0"/>
          </a:p>
          <a:p>
            <a:pPr>
              <a:spcBef>
                <a:spcPts val="1500"/>
              </a:spcBef>
            </a:pPr>
            <a:r>
              <a:rPr lang="en-US" sz="2800" dirty="0" smtClean="0"/>
              <a:t>Dynamic Time Warping is the Best Measure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(for almost everything)</a:t>
            </a:r>
          </a:p>
          <a:p>
            <a:pPr lvl="1"/>
            <a:r>
              <a:rPr lang="en-US" sz="2400" dirty="0" smtClean="0"/>
              <a:t>Recent empirical evidence </a:t>
            </a:r>
            <a:r>
              <a:rPr lang="en-US" sz="2400" i="1" dirty="0" smtClean="0"/>
              <a:t>strongly</a:t>
            </a:r>
            <a:r>
              <a:rPr lang="en-US" sz="2400" dirty="0" smtClean="0"/>
              <a:t> suggests that none of the published alternatives routinely beats DTW.</a:t>
            </a:r>
            <a:r>
              <a:rPr lang="en-US" sz="2400" i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8E2B-BAAD-42EA-B6B8-6B66F056E9BE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029200" y="2305050"/>
            <a:ext cx="3276600" cy="1466910"/>
            <a:chOff x="4876800" y="2362200"/>
            <a:chExt cx="3276600" cy="1466910"/>
          </a:xfrm>
        </p:grpSpPr>
        <p:sp>
          <p:nvSpPr>
            <p:cNvPr id="19" name="TextBox 18"/>
            <p:cNvSpPr txBox="1"/>
            <p:nvPr/>
          </p:nvSpPr>
          <p:spPr>
            <a:xfrm>
              <a:off x="5210175" y="3429000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05550" y="2676525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B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58075" y="2886075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33FF"/>
                  </a:solidFill>
                </a:rPr>
                <a:t>C</a:t>
              </a:r>
              <a:endParaRPr lang="en-US" sz="2000" b="1" dirty="0">
                <a:solidFill>
                  <a:srgbClr val="3333FF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876800" y="2362200"/>
              <a:ext cx="3276600" cy="1295401"/>
              <a:chOff x="1876425" y="1171575"/>
              <a:chExt cx="5276850" cy="3695702"/>
            </a:xfrm>
          </p:grpSpPr>
          <p:sp>
            <p:nvSpPr>
              <p:cNvPr id="38" name="Freeform 264"/>
              <p:cNvSpPr>
                <a:spLocks/>
              </p:cNvSpPr>
              <p:nvPr/>
            </p:nvSpPr>
            <p:spPr bwMode="auto">
              <a:xfrm>
                <a:off x="1876425" y="2408005"/>
                <a:ext cx="2057400" cy="1859196"/>
              </a:xfrm>
              <a:custGeom>
                <a:avLst/>
                <a:gdLst/>
                <a:ahLst/>
                <a:cxnLst>
                  <a:cxn ang="0">
                    <a:pos x="24" y="864"/>
                  </a:cxn>
                  <a:cxn ang="0">
                    <a:pos x="54" y="936"/>
                  </a:cxn>
                  <a:cxn ang="0">
                    <a:pos x="84" y="972"/>
                  </a:cxn>
                  <a:cxn ang="0">
                    <a:pos x="114" y="882"/>
                  </a:cxn>
                  <a:cxn ang="0">
                    <a:pos x="144" y="984"/>
                  </a:cxn>
                  <a:cxn ang="0">
                    <a:pos x="174" y="966"/>
                  </a:cxn>
                  <a:cxn ang="0">
                    <a:pos x="204" y="840"/>
                  </a:cxn>
                  <a:cxn ang="0">
                    <a:pos x="234" y="660"/>
                  </a:cxn>
                  <a:cxn ang="0">
                    <a:pos x="264" y="276"/>
                  </a:cxn>
                  <a:cxn ang="0">
                    <a:pos x="300" y="90"/>
                  </a:cxn>
                  <a:cxn ang="0">
                    <a:pos x="330" y="126"/>
                  </a:cxn>
                  <a:cxn ang="0">
                    <a:pos x="360" y="498"/>
                  </a:cxn>
                  <a:cxn ang="0">
                    <a:pos x="390" y="792"/>
                  </a:cxn>
                  <a:cxn ang="0">
                    <a:pos x="420" y="906"/>
                  </a:cxn>
                  <a:cxn ang="0">
                    <a:pos x="450" y="846"/>
                  </a:cxn>
                  <a:cxn ang="0">
                    <a:pos x="480" y="924"/>
                  </a:cxn>
                  <a:cxn ang="0">
                    <a:pos x="510" y="918"/>
                  </a:cxn>
                  <a:cxn ang="0">
                    <a:pos x="540" y="1008"/>
                  </a:cxn>
                  <a:cxn ang="0">
                    <a:pos x="570" y="918"/>
                  </a:cxn>
                  <a:cxn ang="0">
                    <a:pos x="606" y="966"/>
                  </a:cxn>
                  <a:cxn ang="0">
                    <a:pos x="636" y="588"/>
                  </a:cxn>
                  <a:cxn ang="0">
                    <a:pos x="666" y="390"/>
                  </a:cxn>
                  <a:cxn ang="0">
                    <a:pos x="696" y="96"/>
                  </a:cxn>
                  <a:cxn ang="0">
                    <a:pos x="726" y="120"/>
                  </a:cxn>
                  <a:cxn ang="0">
                    <a:pos x="756" y="246"/>
                  </a:cxn>
                  <a:cxn ang="0">
                    <a:pos x="786" y="648"/>
                  </a:cxn>
                  <a:cxn ang="0">
                    <a:pos x="816" y="1032"/>
                  </a:cxn>
                  <a:cxn ang="0">
                    <a:pos x="846" y="894"/>
                  </a:cxn>
                  <a:cxn ang="0">
                    <a:pos x="876" y="930"/>
                  </a:cxn>
                  <a:cxn ang="0">
                    <a:pos x="912" y="864"/>
                  </a:cxn>
                  <a:cxn ang="0">
                    <a:pos x="942" y="972"/>
                  </a:cxn>
                  <a:cxn ang="0">
                    <a:pos x="972" y="1062"/>
                  </a:cxn>
                  <a:cxn ang="0">
                    <a:pos x="1002" y="942"/>
                  </a:cxn>
                  <a:cxn ang="0">
                    <a:pos x="1032" y="834"/>
                  </a:cxn>
                  <a:cxn ang="0">
                    <a:pos x="1062" y="786"/>
                  </a:cxn>
                  <a:cxn ang="0">
                    <a:pos x="1092" y="618"/>
                  </a:cxn>
                  <a:cxn ang="0">
                    <a:pos x="1122" y="516"/>
                  </a:cxn>
                  <a:cxn ang="0">
                    <a:pos x="1152" y="456"/>
                  </a:cxn>
                  <a:cxn ang="0">
                    <a:pos x="1182" y="432"/>
                  </a:cxn>
                  <a:cxn ang="0">
                    <a:pos x="1218" y="534"/>
                  </a:cxn>
                  <a:cxn ang="0">
                    <a:pos x="1248" y="492"/>
                  </a:cxn>
                  <a:cxn ang="0">
                    <a:pos x="1278" y="468"/>
                  </a:cxn>
                </a:cxnLst>
                <a:rect l="0" t="0" r="r" b="b"/>
                <a:pathLst>
                  <a:path w="1296" h="1062">
                    <a:moveTo>
                      <a:pt x="0" y="774"/>
                    </a:moveTo>
                    <a:lnTo>
                      <a:pt x="12" y="918"/>
                    </a:lnTo>
                    <a:lnTo>
                      <a:pt x="24" y="864"/>
                    </a:lnTo>
                    <a:lnTo>
                      <a:pt x="30" y="906"/>
                    </a:lnTo>
                    <a:lnTo>
                      <a:pt x="42" y="906"/>
                    </a:lnTo>
                    <a:lnTo>
                      <a:pt x="54" y="936"/>
                    </a:lnTo>
                    <a:lnTo>
                      <a:pt x="60" y="990"/>
                    </a:lnTo>
                    <a:lnTo>
                      <a:pt x="72" y="984"/>
                    </a:lnTo>
                    <a:lnTo>
                      <a:pt x="84" y="972"/>
                    </a:lnTo>
                    <a:lnTo>
                      <a:pt x="96" y="906"/>
                    </a:lnTo>
                    <a:lnTo>
                      <a:pt x="102" y="828"/>
                    </a:lnTo>
                    <a:lnTo>
                      <a:pt x="114" y="882"/>
                    </a:lnTo>
                    <a:lnTo>
                      <a:pt x="126" y="978"/>
                    </a:lnTo>
                    <a:lnTo>
                      <a:pt x="132" y="918"/>
                    </a:lnTo>
                    <a:lnTo>
                      <a:pt x="144" y="984"/>
                    </a:lnTo>
                    <a:lnTo>
                      <a:pt x="156" y="858"/>
                    </a:lnTo>
                    <a:lnTo>
                      <a:pt x="162" y="930"/>
                    </a:lnTo>
                    <a:lnTo>
                      <a:pt x="174" y="966"/>
                    </a:lnTo>
                    <a:lnTo>
                      <a:pt x="186" y="882"/>
                    </a:lnTo>
                    <a:lnTo>
                      <a:pt x="198" y="906"/>
                    </a:lnTo>
                    <a:lnTo>
                      <a:pt x="204" y="840"/>
                    </a:lnTo>
                    <a:lnTo>
                      <a:pt x="216" y="756"/>
                    </a:lnTo>
                    <a:lnTo>
                      <a:pt x="228" y="726"/>
                    </a:lnTo>
                    <a:lnTo>
                      <a:pt x="234" y="660"/>
                    </a:lnTo>
                    <a:lnTo>
                      <a:pt x="246" y="570"/>
                    </a:lnTo>
                    <a:lnTo>
                      <a:pt x="258" y="372"/>
                    </a:lnTo>
                    <a:lnTo>
                      <a:pt x="264" y="276"/>
                    </a:lnTo>
                    <a:lnTo>
                      <a:pt x="276" y="288"/>
                    </a:lnTo>
                    <a:lnTo>
                      <a:pt x="288" y="138"/>
                    </a:lnTo>
                    <a:lnTo>
                      <a:pt x="300" y="90"/>
                    </a:lnTo>
                    <a:lnTo>
                      <a:pt x="306" y="60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36" y="168"/>
                    </a:lnTo>
                    <a:lnTo>
                      <a:pt x="348" y="324"/>
                    </a:lnTo>
                    <a:lnTo>
                      <a:pt x="360" y="498"/>
                    </a:lnTo>
                    <a:lnTo>
                      <a:pt x="366" y="594"/>
                    </a:lnTo>
                    <a:lnTo>
                      <a:pt x="378" y="672"/>
                    </a:lnTo>
                    <a:lnTo>
                      <a:pt x="390" y="792"/>
                    </a:lnTo>
                    <a:lnTo>
                      <a:pt x="402" y="804"/>
                    </a:lnTo>
                    <a:lnTo>
                      <a:pt x="408" y="954"/>
                    </a:lnTo>
                    <a:lnTo>
                      <a:pt x="420" y="906"/>
                    </a:lnTo>
                    <a:lnTo>
                      <a:pt x="432" y="1014"/>
                    </a:lnTo>
                    <a:lnTo>
                      <a:pt x="438" y="948"/>
                    </a:lnTo>
                    <a:lnTo>
                      <a:pt x="450" y="846"/>
                    </a:lnTo>
                    <a:lnTo>
                      <a:pt x="462" y="924"/>
                    </a:lnTo>
                    <a:lnTo>
                      <a:pt x="468" y="936"/>
                    </a:lnTo>
                    <a:lnTo>
                      <a:pt x="480" y="924"/>
                    </a:lnTo>
                    <a:lnTo>
                      <a:pt x="492" y="984"/>
                    </a:lnTo>
                    <a:lnTo>
                      <a:pt x="504" y="882"/>
                    </a:lnTo>
                    <a:lnTo>
                      <a:pt x="510" y="918"/>
                    </a:lnTo>
                    <a:lnTo>
                      <a:pt x="522" y="942"/>
                    </a:lnTo>
                    <a:lnTo>
                      <a:pt x="534" y="828"/>
                    </a:lnTo>
                    <a:lnTo>
                      <a:pt x="540" y="1008"/>
                    </a:lnTo>
                    <a:lnTo>
                      <a:pt x="552" y="882"/>
                    </a:lnTo>
                    <a:lnTo>
                      <a:pt x="564" y="852"/>
                    </a:lnTo>
                    <a:lnTo>
                      <a:pt x="570" y="918"/>
                    </a:lnTo>
                    <a:lnTo>
                      <a:pt x="582" y="972"/>
                    </a:lnTo>
                    <a:lnTo>
                      <a:pt x="594" y="822"/>
                    </a:lnTo>
                    <a:lnTo>
                      <a:pt x="606" y="966"/>
                    </a:lnTo>
                    <a:lnTo>
                      <a:pt x="612" y="864"/>
                    </a:lnTo>
                    <a:lnTo>
                      <a:pt x="624" y="816"/>
                    </a:lnTo>
                    <a:lnTo>
                      <a:pt x="636" y="588"/>
                    </a:lnTo>
                    <a:lnTo>
                      <a:pt x="642" y="582"/>
                    </a:lnTo>
                    <a:lnTo>
                      <a:pt x="654" y="444"/>
                    </a:lnTo>
                    <a:lnTo>
                      <a:pt x="666" y="390"/>
                    </a:lnTo>
                    <a:lnTo>
                      <a:pt x="672" y="240"/>
                    </a:lnTo>
                    <a:lnTo>
                      <a:pt x="684" y="168"/>
                    </a:lnTo>
                    <a:lnTo>
                      <a:pt x="696" y="96"/>
                    </a:lnTo>
                    <a:lnTo>
                      <a:pt x="708" y="0"/>
                    </a:lnTo>
                    <a:lnTo>
                      <a:pt x="714" y="48"/>
                    </a:lnTo>
                    <a:lnTo>
                      <a:pt x="726" y="120"/>
                    </a:lnTo>
                    <a:lnTo>
                      <a:pt x="738" y="222"/>
                    </a:lnTo>
                    <a:lnTo>
                      <a:pt x="744" y="318"/>
                    </a:lnTo>
                    <a:lnTo>
                      <a:pt x="756" y="246"/>
                    </a:lnTo>
                    <a:lnTo>
                      <a:pt x="768" y="534"/>
                    </a:lnTo>
                    <a:lnTo>
                      <a:pt x="774" y="654"/>
                    </a:lnTo>
                    <a:lnTo>
                      <a:pt x="786" y="648"/>
                    </a:lnTo>
                    <a:lnTo>
                      <a:pt x="798" y="804"/>
                    </a:lnTo>
                    <a:lnTo>
                      <a:pt x="810" y="888"/>
                    </a:lnTo>
                    <a:lnTo>
                      <a:pt x="816" y="1032"/>
                    </a:lnTo>
                    <a:lnTo>
                      <a:pt x="828" y="888"/>
                    </a:lnTo>
                    <a:lnTo>
                      <a:pt x="840" y="978"/>
                    </a:lnTo>
                    <a:lnTo>
                      <a:pt x="846" y="894"/>
                    </a:lnTo>
                    <a:lnTo>
                      <a:pt x="858" y="894"/>
                    </a:lnTo>
                    <a:lnTo>
                      <a:pt x="870" y="870"/>
                    </a:lnTo>
                    <a:lnTo>
                      <a:pt x="876" y="930"/>
                    </a:lnTo>
                    <a:lnTo>
                      <a:pt x="888" y="954"/>
                    </a:lnTo>
                    <a:lnTo>
                      <a:pt x="900" y="900"/>
                    </a:lnTo>
                    <a:lnTo>
                      <a:pt x="912" y="864"/>
                    </a:lnTo>
                    <a:lnTo>
                      <a:pt x="918" y="996"/>
                    </a:lnTo>
                    <a:lnTo>
                      <a:pt x="930" y="1008"/>
                    </a:lnTo>
                    <a:lnTo>
                      <a:pt x="942" y="972"/>
                    </a:lnTo>
                    <a:lnTo>
                      <a:pt x="948" y="942"/>
                    </a:lnTo>
                    <a:lnTo>
                      <a:pt x="960" y="840"/>
                    </a:lnTo>
                    <a:lnTo>
                      <a:pt x="972" y="1062"/>
                    </a:lnTo>
                    <a:lnTo>
                      <a:pt x="978" y="924"/>
                    </a:lnTo>
                    <a:lnTo>
                      <a:pt x="990" y="954"/>
                    </a:lnTo>
                    <a:lnTo>
                      <a:pt x="1002" y="942"/>
                    </a:lnTo>
                    <a:lnTo>
                      <a:pt x="1014" y="966"/>
                    </a:lnTo>
                    <a:lnTo>
                      <a:pt x="1020" y="990"/>
                    </a:lnTo>
                    <a:lnTo>
                      <a:pt x="1032" y="834"/>
                    </a:lnTo>
                    <a:lnTo>
                      <a:pt x="1044" y="828"/>
                    </a:lnTo>
                    <a:lnTo>
                      <a:pt x="1050" y="840"/>
                    </a:lnTo>
                    <a:lnTo>
                      <a:pt x="1062" y="786"/>
                    </a:lnTo>
                    <a:lnTo>
                      <a:pt x="1074" y="738"/>
                    </a:lnTo>
                    <a:lnTo>
                      <a:pt x="1080" y="624"/>
                    </a:lnTo>
                    <a:lnTo>
                      <a:pt x="1092" y="618"/>
                    </a:lnTo>
                    <a:lnTo>
                      <a:pt x="1104" y="552"/>
                    </a:lnTo>
                    <a:lnTo>
                      <a:pt x="1116" y="546"/>
                    </a:lnTo>
                    <a:lnTo>
                      <a:pt x="1122" y="516"/>
                    </a:lnTo>
                    <a:lnTo>
                      <a:pt x="1134" y="462"/>
                    </a:lnTo>
                    <a:lnTo>
                      <a:pt x="1146" y="504"/>
                    </a:lnTo>
                    <a:lnTo>
                      <a:pt x="1152" y="456"/>
                    </a:lnTo>
                    <a:lnTo>
                      <a:pt x="1164" y="486"/>
                    </a:lnTo>
                    <a:lnTo>
                      <a:pt x="1176" y="540"/>
                    </a:lnTo>
                    <a:lnTo>
                      <a:pt x="1182" y="432"/>
                    </a:lnTo>
                    <a:lnTo>
                      <a:pt x="1194" y="480"/>
                    </a:lnTo>
                    <a:lnTo>
                      <a:pt x="1206" y="474"/>
                    </a:lnTo>
                    <a:lnTo>
                      <a:pt x="1218" y="534"/>
                    </a:lnTo>
                    <a:lnTo>
                      <a:pt x="1224" y="486"/>
                    </a:lnTo>
                    <a:lnTo>
                      <a:pt x="1236" y="492"/>
                    </a:lnTo>
                    <a:lnTo>
                      <a:pt x="1248" y="492"/>
                    </a:lnTo>
                    <a:lnTo>
                      <a:pt x="1254" y="516"/>
                    </a:lnTo>
                    <a:lnTo>
                      <a:pt x="1266" y="552"/>
                    </a:lnTo>
                    <a:lnTo>
                      <a:pt x="1278" y="468"/>
                    </a:lnTo>
                    <a:lnTo>
                      <a:pt x="1284" y="522"/>
                    </a:lnTo>
                    <a:lnTo>
                      <a:pt x="1296" y="5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65"/>
              <p:cNvSpPr>
                <a:spLocks/>
              </p:cNvSpPr>
              <p:nvPr/>
            </p:nvSpPr>
            <p:spPr bwMode="auto">
              <a:xfrm>
                <a:off x="3933825" y="1228725"/>
                <a:ext cx="2057400" cy="3638550"/>
              </a:xfrm>
              <a:custGeom>
                <a:avLst/>
                <a:gdLst/>
                <a:ahLst/>
                <a:cxnLst>
                  <a:cxn ang="0">
                    <a:pos x="24" y="1302"/>
                  </a:cxn>
                  <a:cxn ang="0">
                    <a:pos x="54" y="1476"/>
                  </a:cxn>
                  <a:cxn ang="0">
                    <a:pos x="84" y="1758"/>
                  </a:cxn>
                  <a:cxn ang="0">
                    <a:pos x="114" y="2022"/>
                  </a:cxn>
                  <a:cxn ang="0">
                    <a:pos x="144" y="2292"/>
                  </a:cxn>
                  <a:cxn ang="0">
                    <a:pos x="174" y="1938"/>
                  </a:cxn>
                  <a:cxn ang="0">
                    <a:pos x="204" y="1776"/>
                  </a:cxn>
                  <a:cxn ang="0">
                    <a:pos x="234" y="1356"/>
                  </a:cxn>
                  <a:cxn ang="0">
                    <a:pos x="264" y="1428"/>
                  </a:cxn>
                  <a:cxn ang="0">
                    <a:pos x="294" y="1278"/>
                  </a:cxn>
                  <a:cxn ang="0">
                    <a:pos x="330" y="1302"/>
                  </a:cxn>
                  <a:cxn ang="0">
                    <a:pos x="360" y="1272"/>
                  </a:cxn>
                  <a:cxn ang="0">
                    <a:pos x="390" y="1320"/>
                  </a:cxn>
                  <a:cxn ang="0">
                    <a:pos x="420" y="1356"/>
                  </a:cxn>
                  <a:cxn ang="0">
                    <a:pos x="450" y="1362"/>
                  </a:cxn>
                  <a:cxn ang="0">
                    <a:pos x="480" y="1722"/>
                  </a:cxn>
                  <a:cxn ang="0">
                    <a:pos x="510" y="1890"/>
                  </a:cxn>
                  <a:cxn ang="0">
                    <a:pos x="540" y="2202"/>
                  </a:cxn>
                  <a:cxn ang="0">
                    <a:pos x="570" y="2064"/>
                  </a:cxn>
                  <a:cxn ang="0">
                    <a:pos x="600" y="1794"/>
                  </a:cxn>
                  <a:cxn ang="0">
                    <a:pos x="636" y="1434"/>
                  </a:cxn>
                  <a:cxn ang="0">
                    <a:pos x="666" y="1278"/>
                  </a:cxn>
                  <a:cxn ang="0">
                    <a:pos x="696" y="1422"/>
                  </a:cxn>
                  <a:cxn ang="0">
                    <a:pos x="726" y="1392"/>
                  </a:cxn>
                  <a:cxn ang="0">
                    <a:pos x="756" y="1428"/>
                  </a:cxn>
                  <a:cxn ang="0">
                    <a:pos x="786" y="1356"/>
                  </a:cxn>
                  <a:cxn ang="0">
                    <a:pos x="816" y="1332"/>
                  </a:cxn>
                  <a:cxn ang="0">
                    <a:pos x="846" y="1344"/>
                  </a:cxn>
                  <a:cxn ang="0">
                    <a:pos x="876" y="1224"/>
                  </a:cxn>
                  <a:cxn ang="0">
                    <a:pos x="906" y="1032"/>
                  </a:cxn>
                  <a:cxn ang="0">
                    <a:pos x="942" y="918"/>
                  </a:cxn>
                  <a:cxn ang="0">
                    <a:pos x="972" y="756"/>
                  </a:cxn>
                  <a:cxn ang="0">
                    <a:pos x="1002" y="852"/>
                  </a:cxn>
                  <a:cxn ang="0">
                    <a:pos x="1032" y="870"/>
                  </a:cxn>
                  <a:cxn ang="0">
                    <a:pos x="1062" y="876"/>
                  </a:cxn>
                  <a:cxn ang="0">
                    <a:pos x="1092" y="756"/>
                  </a:cxn>
                  <a:cxn ang="0">
                    <a:pos x="1122" y="822"/>
                  </a:cxn>
                  <a:cxn ang="0">
                    <a:pos x="1152" y="840"/>
                  </a:cxn>
                  <a:cxn ang="0">
                    <a:pos x="1182" y="750"/>
                  </a:cxn>
                  <a:cxn ang="0">
                    <a:pos x="1212" y="540"/>
                  </a:cxn>
                  <a:cxn ang="0">
                    <a:pos x="1248" y="264"/>
                  </a:cxn>
                  <a:cxn ang="0">
                    <a:pos x="1278" y="0"/>
                  </a:cxn>
                </a:cxnLst>
                <a:rect l="0" t="0" r="r" b="b"/>
                <a:pathLst>
                  <a:path w="1296" h="2292">
                    <a:moveTo>
                      <a:pt x="0" y="1380"/>
                    </a:moveTo>
                    <a:lnTo>
                      <a:pt x="12" y="1374"/>
                    </a:lnTo>
                    <a:lnTo>
                      <a:pt x="24" y="1302"/>
                    </a:lnTo>
                    <a:lnTo>
                      <a:pt x="30" y="1320"/>
                    </a:lnTo>
                    <a:lnTo>
                      <a:pt x="42" y="1398"/>
                    </a:lnTo>
                    <a:lnTo>
                      <a:pt x="54" y="1476"/>
                    </a:lnTo>
                    <a:lnTo>
                      <a:pt x="60" y="1596"/>
                    </a:lnTo>
                    <a:lnTo>
                      <a:pt x="72" y="1680"/>
                    </a:lnTo>
                    <a:lnTo>
                      <a:pt x="84" y="1758"/>
                    </a:lnTo>
                    <a:lnTo>
                      <a:pt x="90" y="1806"/>
                    </a:lnTo>
                    <a:lnTo>
                      <a:pt x="102" y="1914"/>
                    </a:lnTo>
                    <a:lnTo>
                      <a:pt x="114" y="2022"/>
                    </a:lnTo>
                    <a:lnTo>
                      <a:pt x="126" y="2040"/>
                    </a:lnTo>
                    <a:lnTo>
                      <a:pt x="132" y="2280"/>
                    </a:lnTo>
                    <a:lnTo>
                      <a:pt x="144" y="2292"/>
                    </a:lnTo>
                    <a:lnTo>
                      <a:pt x="156" y="2190"/>
                    </a:lnTo>
                    <a:lnTo>
                      <a:pt x="162" y="2142"/>
                    </a:lnTo>
                    <a:lnTo>
                      <a:pt x="174" y="1938"/>
                    </a:lnTo>
                    <a:lnTo>
                      <a:pt x="186" y="1824"/>
                    </a:lnTo>
                    <a:lnTo>
                      <a:pt x="192" y="1806"/>
                    </a:lnTo>
                    <a:lnTo>
                      <a:pt x="204" y="1776"/>
                    </a:lnTo>
                    <a:lnTo>
                      <a:pt x="216" y="1524"/>
                    </a:lnTo>
                    <a:lnTo>
                      <a:pt x="228" y="1530"/>
                    </a:lnTo>
                    <a:lnTo>
                      <a:pt x="234" y="1356"/>
                    </a:lnTo>
                    <a:lnTo>
                      <a:pt x="246" y="1296"/>
                    </a:lnTo>
                    <a:lnTo>
                      <a:pt x="258" y="1326"/>
                    </a:lnTo>
                    <a:lnTo>
                      <a:pt x="264" y="1428"/>
                    </a:lnTo>
                    <a:lnTo>
                      <a:pt x="276" y="1326"/>
                    </a:lnTo>
                    <a:lnTo>
                      <a:pt x="288" y="1320"/>
                    </a:lnTo>
                    <a:lnTo>
                      <a:pt x="294" y="1278"/>
                    </a:lnTo>
                    <a:lnTo>
                      <a:pt x="306" y="1350"/>
                    </a:lnTo>
                    <a:lnTo>
                      <a:pt x="318" y="1362"/>
                    </a:lnTo>
                    <a:lnTo>
                      <a:pt x="330" y="1302"/>
                    </a:lnTo>
                    <a:lnTo>
                      <a:pt x="336" y="1344"/>
                    </a:lnTo>
                    <a:lnTo>
                      <a:pt x="348" y="1326"/>
                    </a:lnTo>
                    <a:lnTo>
                      <a:pt x="360" y="1272"/>
                    </a:lnTo>
                    <a:lnTo>
                      <a:pt x="366" y="1350"/>
                    </a:lnTo>
                    <a:lnTo>
                      <a:pt x="378" y="1290"/>
                    </a:lnTo>
                    <a:lnTo>
                      <a:pt x="390" y="1320"/>
                    </a:lnTo>
                    <a:lnTo>
                      <a:pt x="396" y="1338"/>
                    </a:lnTo>
                    <a:lnTo>
                      <a:pt x="408" y="1326"/>
                    </a:lnTo>
                    <a:lnTo>
                      <a:pt x="420" y="1356"/>
                    </a:lnTo>
                    <a:lnTo>
                      <a:pt x="432" y="1320"/>
                    </a:lnTo>
                    <a:lnTo>
                      <a:pt x="438" y="1350"/>
                    </a:lnTo>
                    <a:lnTo>
                      <a:pt x="450" y="1362"/>
                    </a:lnTo>
                    <a:lnTo>
                      <a:pt x="462" y="1590"/>
                    </a:lnTo>
                    <a:lnTo>
                      <a:pt x="468" y="1554"/>
                    </a:lnTo>
                    <a:lnTo>
                      <a:pt x="480" y="1722"/>
                    </a:lnTo>
                    <a:lnTo>
                      <a:pt x="492" y="1836"/>
                    </a:lnTo>
                    <a:lnTo>
                      <a:pt x="498" y="1878"/>
                    </a:lnTo>
                    <a:lnTo>
                      <a:pt x="510" y="1890"/>
                    </a:lnTo>
                    <a:lnTo>
                      <a:pt x="522" y="2022"/>
                    </a:lnTo>
                    <a:lnTo>
                      <a:pt x="534" y="2166"/>
                    </a:lnTo>
                    <a:lnTo>
                      <a:pt x="540" y="2202"/>
                    </a:lnTo>
                    <a:lnTo>
                      <a:pt x="552" y="2130"/>
                    </a:lnTo>
                    <a:lnTo>
                      <a:pt x="564" y="2166"/>
                    </a:lnTo>
                    <a:lnTo>
                      <a:pt x="570" y="2064"/>
                    </a:lnTo>
                    <a:lnTo>
                      <a:pt x="582" y="1998"/>
                    </a:lnTo>
                    <a:lnTo>
                      <a:pt x="594" y="1884"/>
                    </a:lnTo>
                    <a:lnTo>
                      <a:pt x="600" y="1794"/>
                    </a:lnTo>
                    <a:lnTo>
                      <a:pt x="612" y="1692"/>
                    </a:lnTo>
                    <a:lnTo>
                      <a:pt x="624" y="1494"/>
                    </a:lnTo>
                    <a:lnTo>
                      <a:pt x="636" y="1434"/>
                    </a:lnTo>
                    <a:lnTo>
                      <a:pt x="642" y="1440"/>
                    </a:lnTo>
                    <a:lnTo>
                      <a:pt x="654" y="1356"/>
                    </a:lnTo>
                    <a:lnTo>
                      <a:pt x="666" y="1278"/>
                    </a:lnTo>
                    <a:lnTo>
                      <a:pt x="672" y="1332"/>
                    </a:lnTo>
                    <a:lnTo>
                      <a:pt x="684" y="1284"/>
                    </a:lnTo>
                    <a:lnTo>
                      <a:pt x="696" y="1422"/>
                    </a:lnTo>
                    <a:lnTo>
                      <a:pt x="702" y="1338"/>
                    </a:lnTo>
                    <a:lnTo>
                      <a:pt x="714" y="1320"/>
                    </a:lnTo>
                    <a:lnTo>
                      <a:pt x="726" y="1392"/>
                    </a:lnTo>
                    <a:lnTo>
                      <a:pt x="738" y="1266"/>
                    </a:lnTo>
                    <a:lnTo>
                      <a:pt x="744" y="1320"/>
                    </a:lnTo>
                    <a:lnTo>
                      <a:pt x="756" y="1428"/>
                    </a:lnTo>
                    <a:lnTo>
                      <a:pt x="768" y="1410"/>
                    </a:lnTo>
                    <a:lnTo>
                      <a:pt x="774" y="1290"/>
                    </a:lnTo>
                    <a:lnTo>
                      <a:pt x="786" y="1356"/>
                    </a:lnTo>
                    <a:lnTo>
                      <a:pt x="798" y="1290"/>
                    </a:lnTo>
                    <a:lnTo>
                      <a:pt x="804" y="1344"/>
                    </a:lnTo>
                    <a:lnTo>
                      <a:pt x="816" y="1332"/>
                    </a:lnTo>
                    <a:lnTo>
                      <a:pt x="828" y="1392"/>
                    </a:lnTo>
                    <a:lnTo>
                      <a:pt x="840" y="1374"/>
                    </a:lnTo>
                    <a:lnTo>
                      <a:pt x="846" y="1344"/>
                    </a:lnTo>
                    <a:lnTo>
                      <a:pt x="858" y="1272"/>
                    </a:lnTo>
                    <a:lnTo>
                      <a:pt x="870" y="1296"/>
                    </a:lnTo>
                    <a:lnTo>
                      <a:pt x="876" y="1224"/>
                    </a:lnTo>
                    <a:lnTo>
                      <a:pt x="888" y="1182"/>
                    </a:lnTo>
                    <a:lnTo>
                      <a:pt x="900" y="1164"/>
                    </a:lnTo>
                    <a:lnTo>
                      <a:pt x="906" y="1032"/>
                    </a:lnTo>
                    <a:lnTo>
                      <a:pt x="918" y="972"/>
                    </a:lnTo>
                    <a:lnTo>
                      <a:pt x="930" y="978"/>
                    </a:lnTo>
                    <a:lnTo>
                      <a:pt x="942" y="918"/>
                    </a:lnTo>
                    <a:lnTo>
                      <a:pt x="948" y="864"/>
                    </a:lnTo>
                    <a:lnTo>
                      <a:pt x="960" y="912"/>
                    </a:lnTo>
                    <a:lnTo>
                      <a:pt x="972" y="756"/>
                    </a:lnTo>
                    <a:lnTo>
                      <a:pt x="978" y="930"/>
                    </a:lnTo>
                    <a:lnTo>
                      <a:pt x="990" y="870"/>
                    </a:lnTo>
                    <a:lnTo>
                      <a:pt x="1002" y="852"/>
                    </a:lnTo>
                    <a:lnTo>
                      <a:pt x="1008" y="804"/>
                    </a:lnTo>
                    <a:lnTo>
                      <a:pt x="1020" y="816"/>
                    </a:lnTo>
                    <a:lnTo>
                      <a:pt x="1032" y="870"/>
                    </a:lnTo>
                    <a:lnTo>
                      <a:pt x="1044" y="882"/>
                    </a:lnTo>
                    <a:lnTo>
                      <a:pt x="1050" y="810"/>
                    </a:lnTo>
                    <a:lnTo>
                      <a:pt x="1062" y="876"/>
                    </a:lnTo>
                    <a:lnTo>
                      <a:pt x="1074" y="792"/>
                    </a:lnTo>
                    <a:lnTo>
                      <a:pt x="1080" y="804"/>
                    </a:lnTo>
                    <a:lnTo>
                      <a:pt x="1092" y="756"/>
                    </a:lnTo>
                    <a:lnTo>
                      <a:pt x="1104" y="876"/>
                    </a:lnTo>
                    <a:lnTo>
                      <a:pt x="1110" y="858"/>
                    </a:lnTo>
                    <a:lnTo>
                      <a:pt x="1122" y="822"/>
                    </a:lnTo>
                    <a:lnTo>
                      <a:pt x="1134" y="882"/>
                    </a:lnTo>
                    <a:lnTo>
                      <a:pt x="1146" y="858"/>
                    </a:lnTo>
                    <a:lnTo>
                      <a:pt x="1152" y="840"/>
                    </a:lnTo>
                    <a:lnTo>
                      <a:pt x="1164" y="840"/>
                    </a:lnTo>
                    <a:lnTo>
                      <a:pt x="1176" y="774"/>
                    </a:lnTo>
                    <a:lnTo>
                      <a:pt x="1182" y="750"/>
                    </a:lnTo>
                    <a:lnTo>
                      <a:pt x="1194" y="618"/>
                    </a:lnTo>
                    <a:lnTo>
                      <a:pt x="1206" y="624"/>
                    </a:lnTo>
                    <a:lnTo>
                      <a:pt x="1212" y="540"/>
                    </a:lnTo>
                    <a:lnTo>
                      <a:pt x="1224" y="324"/>
                    </a:lnTo>
                    <a:lnTo>
                      <a:pt x="1236" y="348"/>
                    </a:lnTo>
                    <a:lnTo>
                      <a:pt x="1248" y="264"/>
                    </a:lnTo>
                    <a:lnTo>
                      <a:pt x="1254" y="198"/>
                    </a:lnTo>
                    <a:lnTo>
                      <a:pt x="1266" y="114"/>
                    </a:lnTo>
                    <a:lnTo>
                      <a:pt x="1278" y="0"/>
                    </a:lnTo>
                    <a:lnTo>
                      <a:pt x="1284" y="186"/>
                    </a:lnTo>
                    <a:lnTo>
                      <a:pt x="1296" y="2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66"/>
              <p:cNvSpPr>
                <a:spLocks/>
              </p:cNvSpPr>
              <p:nvPr/>
            </p:nvSpPr>
            <p:spPr bwMode="auto">
              <a:xfrm>
                <a:off x="5991225" y="1171575"/>
                <a:ext cx="1162050" cy="1533524"/>
              </a:xfrm>
              <a:custGeom>
                <a:avLst/>
                <a:gdLst/>
                <a:ahLst/>
                <a:cxnLst>
                  <a:cxn ang="0">
                    <a:pos x="12" y="336"/>
                  </a:cxn>
                  <a:cxn ang="0">
                    <a:pos x="30" y="480"/>
                  </a:cxn>
                  <a:cxn ang="0">
                    <a:pos x="54" y="558"/>
                  </a:cxn>
                  <a:cxn ang="0">
                    <a:pos x="72" y="864"/>
                  </a:cxn>
                  <a:cxn ang="0">
                    <a:pos x="90" y="888"/>
                  </a:cxn>
                  <a:cxn ang="0">
                    <a:pos x="114" y="918"/>
                  </a:cxn>
                  <a:cxn ang="0">
                    <a:pos x="132" y="858"/>
                  </a:cxn>
                  <a:cxn ang="0">
                    <a:pos x="156" y="858"/>
                  </a:cxn>
                  <a:cxn ang="0">
                    <a:pos x="174" y="924"/>
                  </a:cxn>
                  <a:cxn ang="0">
                    <a:pos x="192" y="894"/>
                  </a:cxn>
                  <a:cxn ang="0">
                    <a:pos x="216" y="954"/>
                  </a:cxn>
                  <a:cxn ang="0">
                    <a:pos x="234" y="900"/>
                  </a:cxn>
                  <a:cxn ang="0">
                    <a:pos x="258" y="894"/>
                  </a:cxn>
                  <a:cxn ang="0">
                    <a:pos x="276" y="756"/>
                  </a:cxn>
                  <a:cxn ang="0">
                    <a:pos x="294" y="840"/>
                  </a:cxn>
                  <a:cxn ang="0">
                    <a:pos x="318" y="504"/>
                  </a:cxn>
                  <a:cxn ang="0">
                    <a:pos x="336" y="390"/>
                  </a:cxn>
                  <a:cxn ang="0">
                    <a:pos x="360" y="252"/>
                  </a:cxn>
                  <a:cxn ang="0">
                    <a:pos x="378" y="60"/>
                  </a:cxn>
                  <a:cxn ang="0">
                    <a:pos x="396" y="270"/>
                  </a:cxn>
                  <a:cxn ang="0">
                    <a:pos x="420" y="336"/>
                  </a:cxn>
                  <a:cxn ang="0">
                    <a:pos x="438" y="516"/>
                  </a:cxn>
                  <a:cxn ang="0">
                    <a:pos x="462" y="582"/>
                  </a:cxn>
                  <a:cxn ang="0">
                    <a:pos x="480" y="894"/>
                  </a:cxn>
                  <a:cxn ang="0">
                    <a:pos x="498" y="906"/>
                  </a:cxn>
                  <a:cxn ang="0">
                    <a:pos x="522" y="834"/>
                  </a:cxn>
                  <a:cxn ang="0">
                    <a:pos x="540" y="876"/>
                  </a:cxn>
                  <a:cxn ang="0">
                    <a:pos x="564" y="810"/>
                  </a:cxn>
                  <a:cxn ang="0">
                    <a:pos x="582" y="894"/>
                  </a:cxn>
                  <a:cxn ang="0">
                    <a:pos x="600" y="846"/>
                  </a:cxn>
                  <a:cxn ang="0">
                    <a:pos x="624" y="834"/>
                  </a:cxn>
                  <a:cxn ang="0">
                    <a:pos x="642" y="876"/>
                  </a:cxn>
                  <a:cxn ang="0">
                    <a:pos x="666" y="936"/>
                  </a:cxn>
                  <a:cxn ang="0">
                    <a:pos x="684" y="828"/>
                  </a:cxn>
                  <a:cxn ang="0">
                    <a:pos x="702" y="882"/>
                  </a:cxn>
                  <a:cxn ang="0">
                    <a:pos x="726" y="948"/>
                  </a:cxn>
                </a:cxnLst>
                <a:rect l="0" t="0" r="r" b="b"/>
                <a:pathLst>
                  <a:path w="732" h="966">
                    <a:moveTo>
                      <a:pt x="0" y="288"/>
                    </a:moveTo>
                    <a:lnTo>
                      <a:pt x="12" y="336"/>
                    </a:lnTo>
                    <a:lnTo>
                      <a:pt x="18" y="480"/>
                    </a:lnTo>
                    <a:lnTo>
                      <a:pt x="30" y="480"/>
                    </a:lnTo>
                    <a:lnTo>
                      <a:pt x="42" y="606"/>
                    </a:lnTo>
                    <a:lnTo>
                      <a:pt x="54" y="558"/>
                    </a:lnTo>
                    <a:lnTo>
                      <a:pt x="60" y="708"/>
                    </a:lnTo>
                    <a:lnTo>
                      <a:pt x="72" y="864"/>
                    </a:lnTo>
                    <a:lnTo>
                      <a:pt x="84" y="774"/>
                    </a:lnTo>
                    <a:lnTo>
                      <a:pt x="90" y="888"/>
                    </a:lnTo>
                    <a:lnTo>
                      <a:pt x="102" y="900"/>
                    </a:lnTo>
                    <a:lnTo>
                      <a:pt x="114" y="918"/>
                    </a:lnTo>
                    <a:lnTo>
                      <a:pt x="120" y="864"/>
                    </a:lnTo>
                    <a:lnTo>
                      <a:pt x="132" y="858"/>
                    </a:lnTo>
                    <a:lnTo>
                      <a:pt x="144" y="834"/>
                    </a:lnTo>
                    <a:lnTo>
                      <a:pt x="156" y="858"/>
                    </a:lnTo>
                    <a:lnTo>
                      <a:pt x="162" y="864"/>
                    </a:lnTo>
                    <a:lnTo>
                      <a:pt x="174" y="924"/>
                    </a:lnTo>
                    <a:lnTo>
                      <a:pt x="186" y="900"/>
                    </a:lnTo>
                    <a:lnTo>
                      <a:pt x="192" y="894"/>
                    </a:lnTo>
                    <a:lnTo>
                      <a:pt x="204" y="786"/>
                    </a:lnTo>
                    <a:lnTo>
                      <a:pt x="216" y="954"/>
                    </a:lnTo>
                    <a:lnTo>
                      <a:pt x="222" y="924"/>
                    </a:lnTo>
                    <a:lnTo>
                      <a:pt x="234" y="900"/>
                    </a:lnTo>
                    <a:lnTo>
                      <a:pt x="246" y="876"/>
                    </a:lnTo>
                    <a:lnTo>
                      <a:pt x="258" y="894"/>
                    </a:lnTo>
                    <a:lnTo>
                      <a:pt x="264" y="918"/>
                    </a:lnTo>
                    <a:lnTo>
                      <a:pt x="276" y="756"/>
                    </a:lnTo>
                    <a:lnTo>
                      <a:pt x="288" y="786"/>
                    </a:lnTo>
                    <a:lnTo>
                      <a:pt x="294" y="840"/>
                    </a:lnTo>
                    <a:lnTo>
                      <a:pt x="306" y="666"/>
                    </a:lnTo>
                    <a:lnTo>
                      <a:pt x="318" y="504"/>
                    </a:lnTo>
                    <a:lnTo>
                      <a:pt x="324" y="468"/>
                    </a:lnTo>
                    <a:lnTo>
                      <a:pt x="336" y="390"/>
                    </a:lnTo>
                    <a:lnTo>
                      <a:pt x="348" y="336"/>
                    </a:lnTo>
                    <a:lnTo>
                      <a:pt x="360" y="252"/>
                    </a:lnTo>
                    <a:lnTo>
                      <a:pt x="366" y="216"/>
                    </a:lnTo>
                    <a:lnTo>
                      <a:pt x="378" y="60"/>
                    </a:lnTo>
                    <a:lnTo>
                      <a:pt x="390" y="0"/>
                    </a:lnTo>
                    <a:lnTo>
                      <a:pt x="396" y="270"/>
                    </a:lnTo>
                    <a:lnTo>
                      <a:pt x="408" y="252"/>
                    </a:lnTo>
                    <a:lnTo>
                      <a:pt x="420" y="336"/>
                    </a:lnTo>
                    <a:lnTo>
                      <a:pt x="426" y="384"/>
                    </a:lnTo>
                    <a:lnTo>
                      <a:pt x="438" y="516"/>
                    </a:lnTo>
                    <a:lnTo>
                      <a:pt x="450" y="582"/>
                    </a:lnTo>
                    <a:lnTo>
                      <a:pt x="462" y="582"/>
                    </a:lnTo>
                    <a:lnTo>
                      <a:pt x="468" y="750"/>
                    </a:lnTo>
                    <a:lnTo>
                      <a:pt x="480" y="894"/>
                    </a:lnTo>
                    <a:lnTo>
                      <a:pt x="492" y="948"/>
                    </a:lnTo>
                    <a:lnTo>
                      <a:pt x="498" y="906"/>
                    </a:lnTo>
                    <a:lnTo>
                      <a:pt x="510" y="834"/>
                    </a:lnTo>
                    <a:lnTo>
                      <a:pt x="522" y="834"/>
                    </a:lnTo>
                    <a:lnTo>
                      <a:pt x="528" y="834"/>
                    </a:lnTo>
                    <a:lnTo>
                      <a:pt x="540" y="876"/>
                    </a:lnTo>
                    <a:lnTo>
                      <a:pt x="552" y="948"/>
                    </a:lnTo>
                    <a:lnTo>
                      <a:pt x="564" y="810"/>
                    </a:lnTo>
                    <a:lnTo>
                      <a:pt x="570" y="864"/>
                    </a:lnTo>
                    <a:lnTo>
                      <a:pt x="582" y="894"/>
                    </a:lnTo>
                    <a:lnTo>
                      <a:pt x="594" y="840"/>
                    </a:lnTo>
                    <a:lnTo>
                      <a:pt x="600" y="846"/>
                    </a:lnTo>
                    <a:lnTo>
                      <a:pt x="612" y="894"/>
                    </a:lnTo>
                    <a:lnTo>
                      <a:pt x="624" y="834"/>
                    </a:lnTo>
                    <a:lnTo>
                      <a:pt x="630" y="852"/>
                    </a:lnTo>
                    <a:lnTo>
                      <a:pt x="642" y="876"/>
                    </a:lnTo>
                    <a:lnTo>
                      <a:pt x="654" y="966"/>
                    </a:lnTo>
                    <a:lnTo>
                      <a:pt x="666" y="936"/>
                    </a:lnTo>
                    <a:lnTo>
                      <a:pt x="672" y="894"/>
                    </a:lnTo>
                    <a:lnTo>
                      <a:pt x="684" y="828"/>
                    </a:lnTo>
                    <a:lnTo>
                      <a:pt x="696" y="882"/>
                    </a:lnTo>
                    <a:lnTo>
                      <a:pt x="702" y="882"/>
                    </a:lnTo>
                    <a:lnTo>
                      <a:pt x="714" y="924"/>
                    </a:lnTo>
                    <a:lnTo>
                      <a:pt x="726" y="948"/>
                    </a:lnTo>
                    <a:lnTo>
                      <a:pt x="732" y="86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67"/>
              <p:cNvSpPr>
                <a:spLocks/>
              </p:cNvSpPr>
              <p:nvPr/>
            </p:nvSpPr>
            <p:spPr bwMode="auto">
              <a:xfrm>
                <a:off x="2028825" y="2394419"/>
                <a:ext cx="1295400" cy="1825157"/>
              </a:xfrm>
              <a:custGeom>
                <a:avLst/>
                <a:gdLst/>
                <a:ahLst/>
                <a:cxnLst>
                  <a:cxn ang="0">
                    <a:pos x="6" y="828"/>
                  </a:cxn>
                  <a:cxn ang="0">
                    <a:pos x="30" y="978"/>
                  </a:cxn>
                  <a:cxn ang="0">
                    <a:pos x="48" y="984"/>
                  </a:cxn>
                  <a:cxn ang="0">
                    <a:pos x="66" y="930"/>
                  </a:cxn>
                  <a:cxn ang="0">
                    <a:pos x="90" y="882"/>
                  </a:cxn>
                  <a:cxn ang="0">
                    <a:pos x="108" y="840"/>
                  </a:cxn>
                  <a:cxn ang="0">
                    <a:pos x="132" y="726"/>
                  </a:cxn>
                  <a:cxn ang="0">
                    <a:pos x="150" y="570"/>
                  </a:cxn>
                  <a:cxn ang="0">
                    <a:pos x="168" y="276"/>
                  </a:cxn>
                  <a:cxn ang="0">
                    <a:pos x="192" y="138"/>
                  </a:cxn>
                  <a:cxn ang="0">
                    <a:pos x="210" y="60"/>
                  </a:cxn>
                  <a:cxn ang="0">
                    <a:pos x="234" y="126"/>
                  </a:cxn>
                  <a:cxn ang="0">
                    <a:pos x="252" y="324"/>
                  </a:cxn>
                  <a:cxn ang="0">
                    <a:pos x="270" y="594"/>
                  </a:cxn>
                  <a:cxn ang="0">
                    <a:pos x="294" y="792"/>
                  </a:cxn>
                  <a:cxn ang="0">
                    <a:pos x="312" y="954"/>
                  </a:cxn>
                  <a:cxn ang="0">
                    <a:pos x="336" y="1014"/>
                  </a:cxn>
                  <a:cxn ang="0">
                    <a:pos x="354" y="846"/>
                  </a:cxn>
                  <a:cxn ang="0">
                    <a:pos x="372" y="936"/>
                  </a:cxn>
                  <a:cxn ang="0">
                    <a:pos x="396" y="984"/>
                  </a:cxn>
                  <a:cxn ang="0">
                    <a:pos x="414" y="918"/>
                  </a:cxn>
                  <a:cxn ang="0">
                    <a:pos x="438" y="828"/>
                  </a:cxn>
                  <a:cxn ang="0">
                    <a:pos x="456" y="882"/>
                  </a:cxn>
                  <a:cxn ang="0">
                    <a:pos x="474" y="918"/>
                  </a:cxn>
                  <a:cxn ang="0">
                    <a:pos x="498" y="822"/>
                  </a:cxn>
                  <a:cxn ang="0">
                    <a:pos x="516" y="864"/>
                  </a:cxn>
                  <a:cxn ang="0">
                    <a:pos x="540" y="588"/>
                  </a:cxn>
                  <a:cxn ang="0">
                    <a:pos x="558" y="444"/>
                  </a:cxn>
                  <a:cxn ang="0">
                    <a:pos x="576" y="240"/>
                  </a:cxn>
                  <a:cxn ang="0">
                    <a:pos x="600" y="96"/>
                  </a:cxn>
                  <a:cxn ang="0">
                    <a:pos x="618" y="48"/>
                  </a:cxn>
                  <a:cxn ang="0">
                    <a:pos x="642" y="222"/>
                  </a:cxn>
                  <a:cxn ang="0">
                    <a:pos x="660" y="246"/>
                  </a:cxn>
                  <a:cxn ang="0">
                    <a:pos x="678" y="654"/>
                  </a:cxn>
                  <a:cxn ang="0">
                    <a:pos x="702" y="804"/>
                  </a:cxn>
                  <a:cxn ang="0">
                    <a:pos x="720" y="1032"/>
                  </a:cxn>
                  <a:cxn ang="0">
                    <a:pos x="744" y="978"/>
                  </a:cxn>
                  <a:cxn ang="0">
                    <a:pos x="762" y="894"/>
                  </a:cxn>
                  <a:cxn ang="0">
                    <a:pos x="780" y="930"/>
                  </a:cxn>
                  <a:cxn ang="0">
                    <a:pos x="804" y="900"/>
                  </a:cxn>
                </a:cxnLst>
                <a:rect l="0" t="0" r="r" b="b"/>
                <a:pathLst>
                  <a:path w="816" h="1032">
                    <a:moveTo>
                      <a:pt x="0" y="906"/>
                    </a:moveTo>
                    <a:lnTo>
                      <a:pt x="6" y="828"/>
                    </a:lnTo>
                    <a:lnTo>
                      <a:pt x="18" y="882"/>
                    </a:lnTo>
                    <a:lnTo>
                      <a:pt x="30" y="978"/>
                    </a:lnTo>
                    <a:lnTo>
                      <a:pt x="36" y="918"/>
                    </a:lnTo>
                    <a:lnTo>
                      <a:pt x="48" y="984"/>
                    </a:lnTo>
                    <a:lnTo>
                      <a:pt x="60" y="858"/>
                    </a:lnTo>
                    <a:lnTo>
                      <a:pt x="66" y="930"/>
                    </a:lnTo>
                    <a:lnTo>
                      <a:pt x="78" y="966"/>
                    </a:lnTo>
                    <a:lnTo>
                      <a:pt x="90" y="882"/>
                    </a:lnTo>
                    <a:lnTo>
                      <a:pt x="102" y="906"/>
                    </a:lnTo>
                    <a:lnTo>
                      <a:pt x="108" y="840"/>
                    </a:lnTo>
                    <a:lnTo>
                      <a:pt x="120" y="756"/>
                    </a:lnTo>
                    <a:lnTo>
                      <a:pt x="132" y="726"/>
                    </a:lnTo>
                    <a:lnTo>
                      <a:pt x="138" y="660"/>
                    </a:lnTo>
                    <a:lnTo>
                      <a:pt x="150" y="570"/>
                    </a:lnTo>
                    <a:lnTo>
                      <a:pt x="162" y="372"/>
                    </a:lnTo>
                    <a:lnTo>
                      <a:pt x="168" y="276"/>
                    </a:lnTo>
                    <a:lnTo>
                      <a:pt x="180" y="288"/>
                    </a:lnTo>
                    <a:lnTo>
                      <a:pt x="192" y="138"/>
                    </a:lnTo>
                    <a:lnTo>
                      <a:pt x="204" y="90"/>
                    </a:lnTo>
                    <a:lnTo>
                      <a:pt x="210" y="60"/>
                    </a:lnTo>
                    <a:lnTo>
                      <a:pt x="222" y="138"/>
                    </a:lnTo>
                    <a:lnTo>
                      <a:pt x="234" y="126"/>
                    </a:lnTo>
                    <a:lnTo>
                      <a:pt x="240" y="168"/>
                    </a:lnTo>
                    <a:lnTo>
                      <a:pt x="252" y="324"/>
                    </a:lnTo>
                    <a:lnTo>
                      <a:pt x="264" y="498"/>
                    </a:lnTo>
                    <a:lnTo>
                      <a:pt x="270" y="594"/>
                    </a:lnTo>
                    <a:lnTo>
                      <a:pt x="282" y="672"/>
                    </a:lnTo>
                    <a:lnTo>
                      <a:pt x="294" y="792"/>
                    </a:lnTo>
                    <a:lnTo>
                      <a:pt x="306" y="804"/>
                    </a:lnTo>
                    <a:lnTo>
                      <a:pt x="312" y="954"/>
                    </a:lnTo>
                    <a:lnTo>
                      <a:pt x="324" y="906"/>
                    </a:lnTo>
                    <a:lnTo>
                      <a:pt x="336" y="1014"/>
                    </a:lnTo>
                    <a:lnTo>
                      <a:pt x="342" y="948"/>
                    </a:lnTo>
                    <a:lnTo>
                      <a:pt x="354" y="846"/>
                    </a:lnTo>
                    <a:lnTo>
                      <a:pt x="366" y="924"/>
                    </a:lnTo>
                    <a:lnTo>
                      <a:pt x="372" y="936"/>
                    </a:lnTo>
                    <a:lnTo>
                      <a:pt x="384" y="924"/>
                    </a:lnTo>
                    <a:lnTo>
                      <a:pt x="396" y="984"/>
                    </a:lnTo>
                    <a:lnTo>
                      <a:pt x="408" y="882"/>
                    </a:lnTo>
                    <a:lnTo>
                      <a:pt x="414" y="918"/>
                    </a:lnTo>
                    <a:lnTo>
                      <a:pt x="426" y="942"/>
                    </a:lnTo>
                    <a:lnTo>
                      <a:pt x="438" y="828"/>
                    </a:lnTo>
                    <a:lnTo>
                      <a:pt x="444" y="1008"/>
                    </a:lnTo>
                    <a:lnTo>
                      <a:pt x="456" y="882"/>
                    </a:lnTo>
                    <a:lnTo>
                      <a:pt x="468" y="852"/>
                    </a:lnTo>
                    <a:lnTo>
                      <a:pt x="474" y="918"/>
                    </a:lnTo>
                    <a:lnTo>
                      <a:pt x="486" y="972"/>
                    </a:lnTo>
                    <a:lnTo>
                      <a:pt x="498" y="822"/>
                    </a:lnTo>
                    <a:lnTo>
                      <a:pt x="510" y="966"/>
                    </a:lnTo>
                    <a:lnTo>
                      <a:pt x="516" y="864"/>
                    </a:lnTo>
                    <a:lnTo>
                      <a:pt x="528" y="816"/>
                    </a:lnTo>
                    <a:lnTo>
                      <a:pt x="540" y="588"/>
                    </a:lnTo>
                    <a:lnTo>
                      <a:pt x="546" y="582"/>
                    </a:lnTo>
                    <a:lnTo>
                      <a:pt x="558" y="444"/>
                    </a:lnTo>
                    <a:lnTo>
                      <a:pt x="570" y="390"/>
                    </a:lnTo>
                    <a:lnTo>
                      <a:pt x="576" y="240"/>
                    </a:lnTo>
                    <a:lnTo>
                      <a:pt x="588" y="168"/>
                    </a:lnTo>
                    <a:lnTo>
                      <a:pt x="600" y="96"/>
                    </a:lnTo>
                    <a:lnTo>
                      <a:pt x="612" y="0"/>
                    </a:lnTo>
                    <a:lnTo>
                      <a:pt x="618" y="48"/>
                    </a:lnTo>
                    <a:lnTo>
                      <a:pt x="630" y="120"/>
                    </a:lnTo>
                    <a:lnTo>
                      <a:pt x="642" y="222"/>
                    </a:lnTo>
                    <a:lnTo>
                      <a:pt x="648" y="318"/>
                    </a:lnTo>
                    <a:lnTo>
                      <a:pt x="660" y="246"/>
                    </a:lnTo>
                    <a:lnTo>
                      <a:pt x="672" y="534"/>
                    </a:lnTo>
                    <a:lnTo>
                      <a:pt x="678" y="654"/>
                    </a:lnTo>
                    <a:lnTo>
                      <a:pt x="690" y="648"/>
                    </a:lnTo>
                    <a:lnTo>
                      <a:pt x="702" y="804"/>
                    </a:lnTo>
                    <a:lnTo>
                      <a:pt x="714" y="888"/>
                    </a:lnTo>
                    <a:lnTo>
                      <a:pt x="720" y="1032"/>
                    </a:lnTo>
                    <a:lnTo>
                      <a:pt x="732" y="888"/>
                    </a:lnTo>
                    <a:lnTo>
                      <a:pt x="744" y="978"/>
                    </a:lnTo>
                    <a:lnTo>
                      <a:pt x="750" y="894"/>
                    </a:lnTo>
                    <a:lnTo>
                      <a:pt x="762" y="894"/>
                    </a:lnTo>
                    <a:lnTo>
                      <a:pt x="774" y="870"/>
                    </a:lnTo>
                    <a:lnTo>
                      <a:pt x="780" y="930"/>
                    </a:lnTo>
                    <a:lnTo>
                      <a:pt x="792" y="954"/>
                    </a:lnTo>
                    <a:lnTo>
                      <a:pt x="804" y="900"/>
                    </a:lnTo>
                    <a:lnTo>
                      <a:pt x="816" y="86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68"/>
              <p:cNvSpPr>
                <a:spLocks/>
              </p:cNvSpPr>
              <p:nvPr/>
            </p:nvSpPr>
            <p:spPr bwMode="auto">
              <a:xfrm>
                <a:off x="3809999" y="3182473"/>
                <a:ext cx="1295400" cy="1684804"/>
              </a:xfrm>
              <a:custGeom>
                <a:avLst/>
                <a:gdLst/>
                <a:ahLst/>
                <a:cxnLst>
                  <a:cxn ang="0">
                    <a:pos x="6" y="72"/>
                  </a:cxn>
                  <a:cxn ang="0">
                    <a:pos x="30" y="78"/>
                  </a:cxn>
                  <a:cxn ang="0">
                    <a:pos x="48" y="138"/>
                  </a:cxn>
                  <a:cxn ang="0">
                    <a:pos x="66" y="108"/>
                  </a:cxn>
                  <a:cxn ang="0">
                    <a:pos x="90" y="108"/>
                  </a:cxn>
                  <a:cxn ang="0">
                    <a:pos x="108" y="54"/>
                  </a:cxn>
                  <a:cxn ang="0">
                    <a:pos x="132" y="210"/>
                  </a:cxn>
                  <a:cxn ang="0">
                    <a:pos x="150" y="414"/>
                  </a:cxn>
                  <a:cxn ang="0">
                    <a:pos x="168" y="540"/>
                  </a:cxn>
                  <a:cxn ang="0">
                    <a:pos x="192" y="756"/>
                  </a:cxn>
                  <a:cxn ang="0">
                    <a:pos x="210" y="1014"/>
                  </a:cxn>
                  <a:cxn ang="0">
                    <a:pos x="234" y="924"/>
                  </a:cxn>
                  <a:cxn ang="0">
                    <a:pos x="252" y="672"/>
                  </a:cxn>
                  <a:cxn ang="0">
                    <a:pos x="270" y="540"/>
                  </a:cxn>
                  <a:cxn ang="0">
                    <a:pos x="294" y="258"/>
                  </a:cxn>
                  <a:cxn ang="0">
                    <a:pos x="312" y="90"/>
                  </a:cxn>
                  <a:cxn ang="0">
                    <a:pos x="336" y="60"/>
                  </a:cxn>
                  <a:cxn ang="0">
                    <a:pos x="354" y="60"/>
                  </a:cxn>
                  <a:cxn ang="0">
                    <a:pos x="372" y="12"/>
                  </a:cxn>
                  <a:cxn ang="0">
                    <a:pos x="396" y="96"/>
                  </a:cxn>
                  <a:cxn ang="0">
                    <a:pos x="414" y="78"/>
                  </a:cxn>
                  <a:cxn ang="0">
                    <a:pos x="438" y="6"/>
                  </a:cxn>
                  <a:cxn ang="0">
                    <a:pos x="456" y="24"/>
                  </a:cxn>
                  <a:cxn ang="0">
                    <a:pos x="474" y="72"/>
                  </a:cxn>
                  <a:cxn ang="0">
                    <a:pos x="498" y="90"/>
                  </a:cxn>
                  <a:cxn ang="0">
                    <a:pos x="516" y="84"/>
                  </a:cxn>
                  <a:cxn ang="0">
                    <a:pos x="540" y="324"/>
                  </a:cxn>
                  <a:cxn ang="0">
                    <a:pos x="558" y="456"/>
                  </a:cxn>
                  <a:cxn ang="0">
                    <a:pos x="576" y="612"/>
                  </a:cxn>
                  <a:cxn ang="0">
                    <a:pos x="600" y="756"/>
                  </a:cxn>
                  <a:cxn ang="0">
                    <a:pos x="618" y="936"/>
                  </a:cxn>
                  <a:cxn ang="0">
                    <a:pos x="642" y="900"/>
                  </a:cxn>
                  <a:cxn ang="0">
                    <a:pos x="660" y="732"/>
                  </a:cxn>
                  <a:cxn ang="0">
                    <a:pos x="678" y="528"/>
                  </a:cxn>
                  <a:cxn ang="0">
                    <a:pos x="702" y="228"/>
                  </a:cxn>
                  <a:cxn ang="0">
                    <a:pos x="720" y="174"/>
                  </a:cxn>
                  <a:cxn ang="0">
                    <a:pos x="744" y="12"/>
                  </a:cxn>
                  <a:cxn ang="0">
                    <a:pos x="762" y="18"/>
                  </a:cxn>
                  <a:cxn ang="0">
                    <a:pos x="780" y="72"/>
                  </a:cxn>
                  <a:cxn ang="0">
                    <a:pos x="804" y="126"/>
                  </a:cxn>
                </a:cxnLst>
                <a:rect l="0" t="0" r="r" b="b"/>
                <a:pathLst>
                  <a:path w="816" h="1026">
                    <a:moveTo>
                      <a:pt x="0" y="120"/>
                    </a:move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36" y="102"/>
                    </a:lnTo>
                    <a:lnTo>
                      <a:pt x="48" y="138"/>
                    </a:lnTo>
                    <a:lnTo>
                      <a:pt x="60" y="54"/>
                    </a:lnTo>
                    <a:lnTo>
                      <a:pt x="66" y="108"/>
                    </a:lnTo>
                    <a:lnTo>
                      <a:pt x="78" y="114"/>
                    </a:lnTo>
                    <a:lnTo>
                      <a:pt x="90" y="108"/>
                    </a:lnTo>
                    <a:lnTo>
                      <a:pt x="102" y="36"/>
                    </a:lnTo>
                    <a:lnTo>
                      <a:pt x="108" y="54"/>
                    </a:lnTo>
                    <a:lnTo>
                      <a:pt x="120" y="132"/>
                    </a:lnTo>
                    <a:lnTo>
                      <a:pt x="132" y="210"/>
                    </a:lnTo>
                    <a:lnTo>
                      <a:pt x="138" y="330"/>
                    </a:lnTo>
                    <a:lnTo>
                      <a:pt x="150" y="414"/>
                    </a:lnTo>
                    <a:lnTo>
                      <a:pt x="162" y="492"/>
                    </a:lnTo>
                    <a:lnTo>
                      <a:pt x="168" y="540"/>
                    </a:lnTo>
                    <a:lnTo>
                      <a:pt x="180" y="648"/>
                    </a:lnTo>
                    <a:lnTo>
                      <a:pt x="192" y="756"/>
                    </a:lnTo>
                    <a:lnTo>
                      <a:pt x="204" y="774"/>
                    </a:lnTo>
                    <a:lnTo>
                      <a:pt x="210" y="1014"/>
                    </a:lnTo>
                    <a:lnTo>
                      <a:pt x="222" y="1026"/>
                    </a:lnTo>
                    <a:lnTo>
                      <a:pt x="234" y="924"/>
                    </a:lnTo>
                    <a:lnTo>
                      <a:pt x="240" y="876"/>
                    </a:lnTo>
                    <a:lnTo>
                      <a:pt x="252" y="672"/>
                    </a:lnTo>
                    <a:lnTo>
                      <a:pt x="264" y="558"/>
                    </a:lnTo>
                    <a:lnTo>
                      <a:pt x="270" y="540"/>
                    </a:lnTo>
                    <a:lnTo>
                      <a:pt x="282" y="510"/>
                    </a:lnTo>
                    <a:lnTo>
                      <a:pt x="294" y="258"/>
                    </a:lnTo>
                    <a:lnTo>
                      <a:pt x="306" y="264"/>
                    </a:lnTo>
                    <a:lnTo>
                      <a:pt x="312" y="90"/>
                    </a:lnTo>
                    <a:lnTo>
                      <a:pt x="324" y="30"/>
                    </a:lnTo>
                    <a:lnTo>
                      <a:pt x="336" y="60"/>
                    </a:lnTo>
                    <a:lnTo>
                      <a:pt x="342" y="162"/>
                    </a:lnTo>
                    <a:lnTo>
                      <a:pt x="354" y="60"/>
                    </a:lnTo>
                    <a:lnTo>
                      <a:pt x="366" y="54"/>
                    </a:lnTo>
                    <a:lnTo>
                      <a:pt x="372" y="12"/>
                    </a:lnTo>
                    <a:lnTo>
                      <a:pt x="384" y="84"/>
                    </a:lnTo>
                    <a:lnTo>
                      <a:pt x="396" y="96"/>
                    </a:lnTo>
                    <a:lnTo>
                      <a:pt x="408" y="36"/>
                    </a:lnTo>
                    <a:lnTo>
                      <a:pt x="414" y="78"/>
                    </a:lnTo>
                    <a:lnTo>
                      <a:pt x="426" y="60"/>
                    </a:lnTo>
                    <a:lnTo>
                      <a:pt x="438" y="6"/>
                    </a:lnTo>
                    <a:lnTo>
                      <a:pt x="444" y="84"/>
                    </a:lnTo>
                    <a:lnTo>
                      <a:pt x="456" y="24"/>
                    </a:lnTo>
                    <a:lnTo>
                      <a:pt x="468" y="54"/>
                    </a:lnTo>
                    <a:lnTo>
                      <a:pt x="474" y="72"/>
                    </a:lnTo>
                    <a:lnTo>
                      <a:pt x="486" y="60"/>
                    </a:lnTo>
                    <a:lnTo>
                      <a:pt x="498" y="90"/>
                    </a:lnTo>
                    <a:lnTo>
                      <a:pt x="510" y="54"/>
                    </a:lnTo>
                    <a:lnTo>
                      <a:pt x="516" y="84"/>
                    </a:lnTo>
                    <a:lnTo>
                      <a:pt x="528" y="96"/>
                    </a:lnTo>
                    <a:lnTo>
                      <a:pt x="540" y="324"/>
                    </a:lnTo>
                    <a:lnTo>
                      <a:pt x="546" y="288"/>
                    </a:lnTo>
                    <a:lnTo>
                      <a:pt x="558" y="456"/>
                    </a:lnTo>
                    <a:lnTo>
                      <a:pt x="570" y="570"/>
                    </a:lnTo>
                    <a:lnTo>
                      <a:pt x="576" y="612"/>
                    </a:lnTo>
                    <a:lnTo>
                      <a:pt x="588" y="624"/>
                    </a:lnTo>
                    <a:lnTo>
                      <a:pt x="600" y="756"/>
                    </a:lnTo>
                    <a:lnTo>
                      <a:pt x="612" y="900"/>
                    </a:lnTo>
                    <a:lnTo>
                      <a:pt x="618" y="936"/>
                    </a:lnTo>
                    <a:lnTo>
                      <a:pt x="630" y="864"/>
                    </a:lnTo>
                    <a:lnTo>
                      <a:pt x="642" y="900"/>
                    </a:lnTo>
                    <a:lnTo>
                      <a:pt x="648" y="798"/>
                    </a:lnTo>
                    <a:lnTo>
                      <a:pt x="660" y="732"/>
                    </a:lnTo>
                    <a:lnTo>
                      <a:pt x="672" y="618"/>
                    </a:lnTo>
                    <a:lnTo>
                      <a:pt x="678" y="528"/>
                    </a:lnTo>
                    <a:lnTo>
                      <a:pt x="690" y="426"/>
                    </a:lnTo>
                    <a:lnTo>
                      <a:pt x="702" y="228"/>
                    </a:lnTo>
                    <a:lnTo>
                      <a:pt x="714" y="168"/>
                    </a:lnTo>
                    <a:lnTo>
                      <a:pt x="720" y="174"/>
                    </a:lnTo>
                    <a:lnTo>
                      <a:pt x="732" y="90"/>
                    </a:lnTo>
                    <a:lnTo>
                      <a:pt x="744" y="12"/>
                    </a:lnTo>
                    <a:lnTo>
                      <a:pt x="750" y="66"/>
                    </a:lnTo>
                    <a:lnTo>
                      <a:pt x="762" y="18"/>
                    </a:lnTo>
                    <a:lnTo>
                      <a:pt x="774" y="156"/>
                    </a:lnTo>
                    <a:lnTo>
                      <a:pt x="780" y="72"/>
                    </a:lnTo>
                    <a:lnTo>
                      <a:pt x="792" y="54"/>
                    </a:lnTo>
                    <a:lnTo>
                      <a:pt x="804" y="126"/>
                    </a:lnTo>
                    <a:lnTo>
                      <a:pt x="816" y="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69"/>
              <p:cNvSpPr>
                <a:spLocks/>
              </p:cNvSpPr>
              <p:nvPr/>
            </p:nvSpPr>
            <p:spPr bwMode="auto">
              <a:xfrm>
                <a:off x="5591175" y="1171575"/>
                <a:ext cx="1295400" cy="1514475"/>
              </a:xfrm>
              <a:custGeom>
                <a:avLst/>
                <a:gdLst/>
                <a:ahLst/>
                <a:cxnLst>
                  <a:cxn ang="0">
                    <a:pos x="6" y="846"/>
                  </a:cxn>
                  <a:cxn ang="0">
                    <a:pos x="30" y="828"/>
                  </a:cxn>
                  <a:cxn ang="0">
                    <a:pos x="48" y="792"/>
                  </a:cxn>
                  <a:cxn ang="0">
                    <a:pos x="66" y="894"/>
                  </a:cxn>
                  <a:cxn ang="0">
                    <a:pos x="90" y="918"/>
                  </a:cxn>
                  <a:cxn ang="0">
                    <a:pos x="108" y="876"/>
                  </a:cxn>
                  <a:cxn ang="0">
                    <a:pos x="132" y="810"/>
                  </a:cxn>
                  <a:cxn ang="0">
                    <a:pos x="150" y="654"/>
                  </a:cxn>
                  <a:cxn ang="0">
                    <a:pos x="168" y="576"/>
                  </a:cxn>
                  <a:cxn ang="0">
                    <a:pos x="192" y="384"/>
                  </a:cxn>
                  <a:cxn ang="0">
                    <a:pos x="210" y="234"/>
                  </a:cxn>
                  <a:cxn ang="0">
                    <a:pos x="234" y="36"/>
                  </a:cxn>
                  <a:cxn ang="0">
                    <a:pos x="252" y="288"/>
                  </a:cxn>
                  <a:cxn ang="0">
                    <a:pos x="270" y="480"/>
                  </a:cxn>
                  <a:cxn ang="0">
                    <a:pos x="294" y="606"/>
                  </a:cxn>
                  <a:cxn ang="0">
                    <a:pos x="312" y="708"/>
                  </a:cxn>
                  <a:cxn ang="0">
                    <a:pos x="336" y="774"/>
                  </a:cxn>
                  <a:cxn ang="0">
                    <a:pos x="354" y="900"/>
                  </a:cxn>
                  <a:cxn ang="0">
                    <a:pos x="372" y="864"/>
                  </a:cxn>
                  <a:cxn ang="0">
                    <a:pos x="396" y="834"/>
                  </a:cxn>
                  <a:cxn ang="0">
                    <a:pos x="414" y="864"/>
                  </a:cxn>
                  <a:cxn ang="0">
                    <a:pos x="438" y="900"/>
                  </a:cxn>
                  <a:cxn ang="0">
                    <a:pos x="456" y="786"/>
                  </a:cxn>
                  <a:cxn ang="0">
                    <a:pos x="474" y="924"/>
                  </a:cxn>
                  <a:cxn ang="0">
                    <a:pos x="498" y="876"/>
                  </a:cxn>
                  <a:cxn ang="0">
                    <a:pos x="516" y="918"/>
                  </a:cxn>
                  <a:cxn ang="0">
                    <a:pos x="540" y="786"/>
                  </a:cxn>
                  <a:cxn ang="0">
                    <a:pos x="558" y="666"/>
                  </a:cxn>
                  <a:cxn ang="0">
                    <a:pos x="576" y="468"/>
                  </a:cxn>
                  <a:cxn ang="0">
                    <a:pos x="600" y="336"/>
                  </a:cxn>
                  <a:cxn ang="0">
                    <a:pos x="618" y="216"/>
                  </a:cxn>
                  <a:cxn ang="0">
                    <a:pos x="642" y="0"/>
                  </a:cxn>
                  <a:cxn ang="0">
                    <a:pos x="660" y="252"/>
                  </a:cxn>
                  <a:cxn ang="0">
                    <a:pos x="678" y="384"/>
                  </a:cxn>
                  <a:cxn ang="0">
                    <a:pos x="702" y="582"/>
                  </a:cxn>
                  <a:cxn ang="0">
                    <a:pos x="720" y="750"/>
                  </a:cxn>
                  <a:cxn ang="0">
                    <a:pos x="744" y="948"/>
                  </a:cxn>
                  <a:cxn ang="0">
                    <a:pos x="762" y="834"/>
                  </a:cxn>
                  <a:cxn ang="0">
                    <a:pos x="780" y="834"/>
                  </a:cxn>
                  <a:cxn ang="0">
                    <a:pos x="804" y="948"/>
                  </a:cxn>
                </a:cxnLst>
                <a:rect l="0" t="0" r="r" b="b"/>
                <a:pathLst>
                  <a:path w="816" h="954">
                    <a:moveTo>
                      <a:pt x="0" y="918"/>
                    </a:moveTo>
                    <a:lnTo>
                      <a:pt x="6" y="846"/>
                    </a:lnTo>
                    <a:lnTo>
                      <a:pt x="18" y="912"/>
                    </a:lnTo>
                    <a:lnTo>
                      <a:pt x="30" y="828"/>
                    </a:lnTo>
                    <a:lnTo>
                      <a:pt x="36" y="840"/>
                    </a:lnTo>
                    <a:lnTo>
                      <a:pt x="48" y="792"/>
                    </a:lnTo>
                    <a:lnTo>
                      <a:pt x="60" y="912"/>
                    </a:lnTo>
                    <a:lnTo>
                      <a:pt x="66" y="894"/>
                    </a:lnTo>
                    <a:lnTo>
                      <a:pt x="78" y="858"/>
                    </a:lnTo>
                    <a:lnTo>
                      <a:pt x="90" y="918"/>
                    </a:lnTo>
                    <a:lnTo>
                      <a:pt x="102" y="894"/>
                    </a:lnTo>
                    <a:lnTo>
                      <a:pt x="108" y="876"/>
                    </a:lnTo>
                    <a:lnTo>
                      <a:pt x="120" y="876"/>
                    </a:lnTo>
                    <a:lnTo>
                      <a:pt x="132" y="810"/>
                    </a:lnTo>
                    <a:lnTo>
                      <a:pt x="138" y="786"/>
                    </a:lnTo>
                    <a:lnTo>
                      <a:pt x="150" y="654"/>
                    </a:lnTo>
                    <a:lnTo>
                      <a:pt x="162" y="660"/>
                    </a:lnTo>
                    <a:lnTo>
                      <a:pt x="168" y="576"/>
                    </a:lnTo>
                    <a:lnTo>
                      <a:pt x="180" y="360"/>
                    </a:lnTo>
                    <a:lnTo>
                      <a:pt x="192" y="384"/>
                    </a:lnTo>
                    <a:lnTo>
                      <a:pt x="204" y="300"/>
                    </a:lnTo>
                    <a:lnTo>
                      <a:pt x="210" y="234"/>
                    </a:lnTo>
                    <a:lnTo>
                      <a:pt x="222" y="150"/>
                    </a:lnTo>
                    <a:lnTo>
                      <a:pt x="234" y="36"/>
                    </a:lnTo>
                    <a:lnTo>
                      <a:pt x="240" y="222"/>
                    </a:lnTo>
                    <a:lnTo>
                      <a:pt x="252" y="288"/>
                    </a:lnTo>
                    <a:lnTo>
                      <a:pt x="264" y="336"/>
                    </a:lnTo>
                    <a:lnTo>
                      <a:pt x="270" y="480"/>
                    </a:lnTo>
                    <a:lnTo>
                      <a:pt x="282" y="480"/>
                    </a:lnTo>
                    <a:lnTo>
                      <a:pt x="294" y="606"/>
                    </a:lnTo>
                    <a:lnTo>
                      <a:pt x="306" y="558"/>
                    </a:lnTo>
                    <a:lnTo>
                      <a:pt x="312" y="708"/>
                    </a:lnTo>
                    <a:lnTo>
                      <a:pt x="324" y="864"/>
                    </a:lnTo>
                    <a:lnTo>
                      <a:pt x="336" y="774"/>
                    </a:lnTo>
                    <a:lnTo>
                      <a:pt x="342" y="888"/>
                    </a:lnTo>
                    <a:lnTo>
                      <a:pt x="354" y="900"/>
                    </a:lnTo>
                    <a:lnTo>
                      <a:pt x="366" y="918"/>
                    </a:lnTo>
                    <a:lnTo>
                      <a:pt x="372" y="864"/>
                    </a:lnTo>
                    <a:lnTo>
                      <a:pt x="384" y="858"/>
                    </a:lnTo>
                    <a:lnTo>
                      <a:pt x="396" y="834"/>
                    </a:lnTo>
                    <a:lnTo>
                      <a:pt x="408" y="858"/>
                    </a:lnTo>
                    <a:lnTo>
                      <a:pt x="414" y="864"/>
                    </a:lnTo>
                    <a:lnTo>
                      <a:pt x="426" y="924"/>
                    </a:lnTo>
                    <a:lnTo>
                      <a:pt x="438" y="900"/>
                    </a:lnTo>
                    <a:lnTo>
                      <a:pt x="444" y="894"/>
                    </a:lnTo>
                    <a:lnTo>
                      <a:pt x="456" y="786"/>
                    </a:lnTo>
                    <a:lnTo>
                      <a:pt x="468" y="954"/>
                    </a:lnTo>
                    <a:lnTo>
                      <a:pt x="474" y="924"/>
                    </a:lnTo>
                    <a:lnTo>
                      <a:pt x="486" y="900"/>
                    </a:lnTo>
                    <a:lnTo>
                      <a:pt x="498" y="876"/>
                    </a:lnTo>
                    <a:lnTo>
                      <a:pt x="510" y="894"/>
                    </a:lnTo>
                    <a:lnTo>
                      <a:pt x="516" y="918"/>
                    </a:lnTo>
                    <a:lnTo>
                      <a:pt x="528" y="756"/>
                    </a:lnTo>
                    <a:lnTo>
                      <a:pt x="540" y="786"/>
                    </a:lnTo>
                    <a:lnTo>
                      <a:pt x="546" y="840"/>
                    </a:lnTo>
                    <a:lnTo>
                      <a:pt x="558" y="666"/>
                    </a:lnTo>
                    <a:lnTo>
                      <a:pt x="570" y="504"/>
                    </a:lnTo>
                    <a:lnTo>
                      <a:pt x="576" y="468"/>
                    </a:lnTo>
                    <a:lnTo>
                      <a:pt x="588" y="390"/>
                    </a:lnTo>
                    <a:lnTo>
                      <a:pt x="600" y="336"/>
                    </a:lnTo>
                    <a:lnTo>
                      <a:pt x="612" y="252"/>
                    </a:lnTo>
                    <a:lnTo>
                      <a:pt x="618" y="216"/>
                    </a:lnTo>
                    <a:lnTo>
                      <a:pt x="630" y="60"/>
                    </a:lnTo>
                    <a:lnTo>
                      <a:pt x="642" y="0"/>
                    </a:lnTo>
                    <a:lnTo>
                      <a:pt x="648" y="270"/>
                    </a:lnTo>
                    <a:lnTo>
                      <a:pt x="660" y="252"/>
                    </a:lnTo>
                    <a:lnTo>
                      <a:pt x="672" y="336"/>
                    </a:lnTo>
                    <a:lnTo>
                      <a:pt x="678" y="384"/>
                    </a:lnTo>
                    <a:lnTo>
                      <a:pt x="690" y="516"/>
                    </a:lnTo>
                    <a:lnTo>
                      <a:pt x="702" y="582"/>
                    </a:lnTo>
                    <a:lnTo>
                      <a:pt x="714" y="582"/>
                    </a:lnTo>
                    <a:lnTo>
                      <a:pt x="720" y="750"/>
                    </a:lnTo>
                    <a:lnTo>
                      <a:pt x="732" y="894"/>
                    </a:lnTo>
                    <a:lnTo>
                      <a:pt x="744" y="948"/>
                    </a:lnTo>
                    <a:lnTo>
                      <a:pt x="750" y="906"/>
                    </a:lnTo>
                    <a:lnTo>
                      <a:pt x="762" y="834"/>
                    </a:lnTo>
                    <a:lnTo>
                      <a:pt x="774" y="834"/>
                    </a:lnTo>
                    <a:lnTo>
                      <a:pt x="780" y="834"/>
                    </a:lnTo>
                    <a:lnTo>
                      <a:pt x="792" y="876"/>
                    </a:lnTo>
                    <a:lnTo>
                      <a:pt x="804" y="948"/>
                    </a:lnTo>
                    <a:lnTo>
                      <a:pt x="816" y="81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8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Euclidean Distance vs. Dynamic Time Warping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ED is </a:t>
            </a:r>
            <a:r>
              <a:rPr lang="en-US" sz="2000" dirty="0" err="1" smtClean="0"/>
              <a:t>bijective</a:t>
            </a:r>
            <a:r>
              <a:rPr lang="en-US" sz="2000" dirty="0" smtClean="0"/>
              <a:t> (one-to-one) function, which can miss by offsets and stretching</a:t>
            </a:r>
          </a:p>
          <a:p>
            <a:r>
              <a:rPr lang="en-US" sz="2000" dirty="0" smtClean="0"/>
              <a:t>On the other hand, we might want partial alignment (many-to-many), familiarly known as Dynamic Time Warping (DTW)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352800"/>
            <a:ext cx="2558005" cy="1295400"/>
          </a:xfrm>
          <a:prstGeom prst="rect">
            <a:avLst/>
          </a:prstGeom>
          <a:noFill/>
        </p:spPr>
      </p:pic>
      <p:pic>
        <p:nvPicPr>
          <p:cNvPr id="51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429000"/>
            <a:ext cx="2605414" cy="12192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90600" y="57150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28650" algn="l"/>
                <a:tab pos="21717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Different metrics to compute the similarity between two time-series; DTW enables alignment between sequences; Euclidean distance does not.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9530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Euclidean Distance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49530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Dynamic Time Warping (DTW)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Time Warping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1"/>
            <a:ext cx="4267200" cy="838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The matrix shows every possible warp the two series can have, which is important in determining similarity.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5743575" y="3338513"/>
            <a:ext cx="2925763" cy="2925762"/>
            <a:chOff x="390" y="1699"/>
            <a:chExt cx="1843" cy="1843"/>
          </a:xfrm>
        </p:grpSpPr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390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029"/>
            <p:cNvSpPr>
              <a:spLocks noChangeArrowheads="1"/>
            </p:cNvSpPr>
            <p:nvPr/>
          </p:nvSpPr>
          <p:spPr bwMode="auto">
            <a:xfrm>
              <a:off x="448" y="169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030"/>
            <p:cNvSpPr>
              <a:spLocks noChangeArrowheads="1"/>
            </p:cNvSpPr>
            <p:nvPr/>
          </p:nvSpPr>
          <p:spPr bwMode="auto">
            <a:xfrm>
              <a:off x="505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031"/>
            <p:cNvSpPr>
              <a:spLocks noChangeArrowheads="1"/>
            </p:cNvSpPr>
            <p:nvPr/>
          </p:nvSpPr>
          <p:spPr bwMode="auto">
            <a:xfrm>
              <a:off x="563" y="169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auto">
            <a:xfrm>
              <a:off x="620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033"/>
            <p:cNvSpPr>
              <a:spLocks noChangeArrowheads="1"/>
            </p:cNvSpPr>
            <p:nvPr/>
          </p:nvSpPr>
          <p:spPr bwMode="auto">
            <a:xfrm>
              <a:off x="678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034"/>
            <p:cNvSpPr>
              <a:spLocks noChangeArrowheads="1"/>
            </p:cNvSpPr>
            <p:nvPr/>
          </p:nvSpPr>
          <p:spPr bwMode="auto">
            <a:xfrm>
              <a:off x="736" y="169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035"/>
            <p:cNvSpPr>
              <a:spLocks noChangeArrowheads="1"/>
            </p:cNvSpPr>
            <p:nvPr/>
          </p:nvSpPr>
          <p:spPr bwMode="auto">
            <a:xfrm>
              <a:off x="793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036"/>
            <p:cNvSpPr>
              <a:spLocks noChangeArrowheads="1"/>
            </p:cNvSpPr>
            <p:nvPr/>
          </p:nvSpPr>
          <p:spPr bwMode="auto">
            <a:xfrm>
              <a:off x="851" y="169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037"/>
            <p:cNvSpPr>
              <a:spLocks noChangeArrowheads="1"/>
            </p:cNvSpPr>
            <p:nvPr/>
          </p:nvSpPr>
          <p:spPr bwMode="auto">
            <a:xfrm>
              <a:off x="908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038"/>
            <p:cNvSpPr>
              <a:spLocks noChangeArrowheads="1"/>
            </p:cNvSpPr>
            <p:nvPr/>
          </p:nvSpPr>
          <p:spPr bwMode="auto">
            <a:xfrm>
              <a:off x="966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039"/>
            <p:cNvSpPr>
              <a:spLocks noChangeArrowheads="1"/>
            </p:cNvSpPr>
            <p:nvPr/>
          </p:nvSpPr>
          <p:spPr bwMode="auto">
            <a:xfrm>
              <a:off x="1024" y="169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040"/>
            <p:cNvSpPr>
              <a:spLocks noChangeArrowheads="1"/>
            </p:cNvSpPr>
            <p:nvPr/>
          </p:nvSpPr>
          <p:spPr bwMode="auto">
            <a:xfrm>
              <a:off x="1081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041"/>
            <p:cNvSpPr>
              <a:spLocks noChangeArrowheads="1"/>
            </p:cNvSpPr>
            <p:nvPr/>
          </p:nvSpPr>
          <p:spPr bwMode="auto">
            <a:xfrm>
              <a:off x="1139" y="169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042"/>
            <p:cNvSpPr>
              <a:spLocks noChangeArrowheads="1"/>
            </p:cNvSpPr>
            <p:nvPr/>
          </p:nvSpPr>
          <p:spPr bwMode="auto">
            <a:xfrm>
              <a:off x="1196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043"/>
            <p:cNvSpPr>
              <a:spLocks noChangeArrowheads="1"/>
            </p:cNvSpPr>
            <p:nvPr/>
          </p:nvSpPr>
          <p:spPr bwMode="auto">
            <a:xfrm>
              <a:off x="1254" y="169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1044"/>
            <p:cNvSpPr>
              <a:spLocks noChangeArrowheads="1"/>
            </p:cNvSpPr>
            <p:nvPr/>
          </p:nvSpPr>
          <p:spPr bwMode="auto">
            <a:xfrm>
              <a:off x="1312" y="169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045"/>
            <p:cNvSpPr>
              <a:spLocks noChangeArrowheads="1"/>
            </p:cNvSpPr>
            <p:nvPr/>
          </p:nvSpPr>
          <p:spPr bwMode="auto">
            <a:xfrm>
              <a:off x="1369" y="169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1046"/>
            <p:cNvSpPr>
              <a:spLocks noChangeArrowheads="1"/>
            </p:cNvSpPr>
            <p:nvPr/>
          </p:nvSpPr>
          <p:spPr bwMode="auto">
            <a:xfrm>
              <a:off x="1427" y="169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47"/>
            <p:cNvSpPr>
              <a:spLocks noChangeArrowheads="1"/>
            </p:cNvSpPr>
            <p:nvPr/>
          </p:nvSpPr>
          <p:spPr bwMode="auto">
            <a:xfrm>
              <a:off x="1484" y="169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048"/>
            <p:cNvSpPr>
              <a:spLocks noChangeArrowheads="1"/>
            </p:cNvSpPr>
            <p:nvPr/>
          </p:nvSpPr>
          <p:spPr bwMode="auto">
            <a:xfrm>
              <a:off x="1542" y="169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1049"/>
            <p:cNvSpPr>
              <a:spLocks noChangeArrowheads="1"/>
            </p:cNvSpPr>
            <p:nvPr/>
          </p:nvSpPr>
          <p:spPr bwMode="auto">
            <a:xfrm>
              <a:off x="1599" y="169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050"/>
            <p:cNvSpPr>
              <a:spLocks noChangeArrowheads="1"/>
            </p:cNvSpPr>
            <p:nvPr/>
          </p:nvSpPr>
          <p:spPr bwMode="auto">
            <a:xfrm>
              <a:off x="1657" y="169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051"/>
            <p:cNvSpPr>
              <a:spLocks noChangeArrowheads="1"/>
            </p:cNvSpPr>
            <p:nvPr/>
          </p:nvSpPr>
          <p:spPr bwMode="auto">
            <a:xfrm>
              <a:off x="1715" y="169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1052"/>
            <p:cNvSpPr>
              <a:spLocks noChangeArrowheads="1"/>
            </p:cNvSpPr>
            <p:nvPr/>
          </p:nvSpPr>
          <p:spPr bwMode="auto">
            <a:xfrm>
              <a:off x="1772" y="169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053"/>
            <p:cNvSpPr>
              <a:spLocks noChangeArrowheads="1"/>
            </p:cNvSpPr>
            <p:nvPr/>
          </p:nvSpPr>
          <p:spPr bwMode="auto">
            <a:xfrm>
              <a:off x="1830" y="169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1054"/>
            <p:cNvSpPr>
              <a:spLocks noChangeArrowheads="1"/>
            </p:cNvSpPr>
            <p:nvPr/>
          </p:nvSpPr>
          <p:spPr bwMode="auto">
            <a:xfrm>
              <a:off x="1887" y="169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1055"/>
            <p:cNvSpPr>
              <a:spLocks noChangeArrowheads="1"/>
            </p:cNvSpPr>
            <p:nvPr/>
          </p:nvSpPr>
          <p:spPr bwMode="auto">
            <a:xfrm>
              <a:off x="1945" y="169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056"/>
            <p:cNvSpPr>
              <a:spLocks noChangeArrowheads="1"/>
            </p:cNvSpPr>
            <p:nvPr/>
          </p:nvSpPr>
          <p:spPr bwMode="auto">
            <a:xfrm>
              <a:off x="2003" y="169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057"/>
            <p:cNvSpPr>
              <a:spLocks noChangeArrowheads="1"/>
            </p:cNvSpPr>
            <p:nvPr/>
          </p:nvSpPr>
          <p:spPr bwMode="auto">
            <a:xfrm>
              <a:off x="2060" y="169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058"/>
            <p:cNvSpPr>
              <a:spLocks noChangeArrowheads="1"/>
            </p:cNvSpPr>
            <p:nvPr/>
          </p:nvSpPr>
          <p:spPr bwMode="auto">
            <a:xfrm>
              <a:off x="2118" y="169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1059"/>
            <p:cNvSpPr>
              <a:spLocks noChangeArrowheads="1"/>
            </p:cNvSpPr>
            <p:nvPr/>
          </p:nvSpPr>
          <p:spPr bwMode="auto">
            <a:xfrm>
              <a:off x="2175" y="169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1060"/>
            <p:cNvSpPr>
              <a:spLocks noChangeArrowheads="1"/>
            </p:cNvSpPr>
            <p:nvPr/>
          </p:nvSpPr>
          <p:spPr bwMode="auto">
            <a:xfrm>
              <a:off x="390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1061"/>
            <p:cNvSpPr>
              <a:spLocks noChangeArrowheads="1"/>
            </p:cNvSpPr>
            <p:nvPr/>
          </p:nvSpPr>
          <p:spPr bwMode="auto">
            <a:xfrm>
              <a:off x="448" y="175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1062"/>
            <p:cNvSpPr>
              <a:spLocks noChangeArrowheads="1"/>
            </p:cNvSpPr>
            <p:nvPr/>
          </p:nvSpPr>
          <p:spPr bwMode="auto">
            <a:xfrm>
              <a:off x="505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1063"/>
            <p:cNvSpPr>
              <a:spLocks noChangeArrowheads="1"/>
            </p:cNvSpPr>
            <p:nvPr/>
          </p:nvSpPr>
          <p:spPr bwMode="auto">
            <a:xfrm>
              <a:off x="563" y="175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064"/>
            <p:cNvSpPr>
              <a:spLocks noChangeArrowheads="1"/>
            </p:cNvSpPr>
            <p:nvPr/>
          </p:nvSpPr>
          <p:spPr bwMode="auto">
            <a:xfrm>
              <a:off x="620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065"/>
            <p:cNvSpPr>
              <a:spLocks noChangeArrowheads="1"/>
            </p:cNvSpPr>
            <p:nvPr/>
          </p:nvSpPr>
          <p:spPr bwMode="auto">
            <a:xfrm>
              <a:off x="678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1066"/>
            <p:cNvSpPr>
              <a:spLocks noChangeArrowheads="1"/>
            </p:cNvSpPr>
            <p:nvPr/>
          </p:nvSpPr>
          <p:spPr bwMode="auto">
            <a:xfrm>
              <a:off x="736" y="175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1067"/>
            <p:cNvSpPr>
              <a:spLocks noChangeArrowheads="1"/>
            </p:cNvSpPr>
            <p:nvPr/>
          </p:nvSpPr>
          <p:spPr bwMode="auto">
            <a:xfrm>
              <a:off x="793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1068"/>
            <p:cNvSpPr>
              <a:spLocks noChangeArrowheads="1"/>
            </p:cNvSpPr>
            <p:nvPr/>
          </p:nvSpPr>
          <p:spPr bwMode="auto">
            <a:xfrm>
              <a:off x="851" y="175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069"/>
            <p:cNvSpPr>
              <a:spLocks noChangeArrowheads="1"/>
            </p:cNvSpPr>
            <p:nvPr/>
          </p:nvSpPr>
          <p:spPr bwMode="auto">
            <a:xfrm>
              <a:off x="908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1070"/>
            <p:cNvSpPr>
              <a:spLocks noChangeArrowheads="1"/>
            </p:cNvSpPr>
            <p:nvPr/>
          </p:nvSpPr>
          <p:spPr bwMode="auto">
            <a:xfrm>
              <a:off x="966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1071"/>
            <p:cNvSpPr>
              <a:spLocks noChangeArrowheads="1"/>
            </p:cNvSpPr>
            <p:nvPr/>
          </p:nvSpPr>
          <p:spPr bwMode="auto">
            <a:xfrm>
              <a:off x="1024" y="175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1072"/>
            <p:cNvSpPr>
              <a:spLocks noChangeArrowheads="1"/>
            </p:cNvSpPr>
            <p:nvPr/>
          </p:nvSpPr>
          <p:spPr bwMode="auto">
            <a:xfrm>
              <a:off x="1081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1073"/>
            <p:cNvSpPr>
              <a:spLocks noChangeArrowheads="1"/>
            </p:cNvSpPr>
            <p:nvPr/>
          </p:nvSpPr>
          <p:spPr bwMode="auto">
            <a:xfrm>
              <a:off x="1139" y="175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1074"/>
            <p:cNvSpPr>
              <a:spLocks noChangeArrowheads="1"/>
            </p:cNvSpPr>
            <p:nvPr/>
          </p:nvSpPr>
          <p:spPr bwMode="auto">
            <a:xfrm>
              <a:off x="1196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1075"/>
            <p:cNvSpPr>
              <a:spLocks noChangeArrowheads="1"/>
            </p:cNvSpPr>
            <p:nvPr/>
          </p:nvSpPr>
          <p:spPr bwMode="auto">
            <a:xfrm>
              <a:off x="1254" y="175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1076"/>
            <p:cNvSpPr>
              <a:spLocks noChangeArrowheads="1"/>
            </p:cNvSpPr>
            <p:nvPr/>
          </p:nvSpPr>
          <p:spPr bwMode="auto">
            <a:xfrm>
              <a:off x="1312" y="175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1077"/>
            <p:cNvSpPr>
              <a:spLocks noChangeArrowheads="1"/>
            </p:cNvSpPr>
            <p:nvPr/>
          </p:nvSpPr>
          <p:spPr bwMode="auto">
            <a:xfrm>
              <a:off x="1369" y="175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1078"/>
            <p:cNvSpPr>
              <a:spLocks noChangeArrowheads="1"/>
            </p:cNvSpPr>
            <p:nvPr/>
          </p:nvSpPr>
          <p:spPr bwMode="auto">
            <a:xfrm>
              <a:off x="1427" y="175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1079"/>
            <p:cNvSpPr>
              <a:spLocks noChangeArrowheads="1"/>
            </p:cNvSpPr>
            <p:nvPr/>
          </p:nvSpPr>
          <p:spPr bwMode="auto">
            <a:xfrm>
              <a:off x="1484" y="175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080"/>
            <p:cNvSpPr>
              <a:spLocks noChangeArrowheads="1"/>
            </p:cNvSpPr>
            <p:nvPr/>
          </p:nvSpPr>
          <p:spPr bwMode="auto">
            <a:xfrm>
              <a:off x="1542" y="175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081"/>
            <p:cNvSpPr>
              <a:spLocks noChangeArrowheads="1"/>
            </p:cNvSpPr>
            <p:nvPr/>
          </p:nvSpPr>
          <p:spPr bwMode="auto">
            <a:xfrm>
              <a:off x="1599" y="175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1082"/>
            <p:cNvSpPr>
              <a:spLocks noChangeArrowheads="1"/>
            </p:cNvSpPr>
            <p:nvPr/>
          </p:nvSpPr>
          <p:spPr bwMode="auto">
            <a:xfrm>
              <a:off x="1657" y="175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083"/>
            <p:cNvSpPr>
              <a:spLocks noChangeArrowheads="1"/>
            </p:cNvSpPr>
            <p:nvPr/>
          </p:nvSpPr>
          <p:spPr bwMode="auto">
            <a:xfrm>
              <a:off x="1715" y="175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084"/>
            <p:cNvSpPr>
              <a:spLocks noChangeArrowheads="1"/>
            </p:cNvSpPr>
            <p:nvPr/>
          </p:nvSpPr>
          <p:spPr bwMode="auto">
            <a:xfrm>
              <a:off x="1772" y="175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1085"/>
            <p:cNvSpPr>
              <a:spLocks noChangeArrowheads="1"/>
            </p:cNvSpPr>
            <p:nvPr/>
          </p:nvSpPr>
          <p:spPr bwMode="auto">
            <a:xfrm>
              <a:off x="1830" y="175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1086"/>
            <p:cNvSpPr>
              <a:spLocks noChangeArrowheads="1"/>
            </p:cNvSpPr>
            <p:nvPr/>
          </p:nvSpPr>
          <p:spPr bwMode="auto">
            <a:xfrm>
              <a:off x="1887" y="175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1087"/>
            <p:cNvSpPr>
              <a:spLocks noChangeArrowheads="1"/>
            </p:cNvSpPr>
            <p:nvPr/>
          </p:nvSpPr>
          <p:spPr bwMode="auto">
            <a:xfrm>
              <a:off x="1945" y="175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088"/>
            <p:cNvSpPr>
              <a:spLocks noChangeArrowheads="1"/>
            </p:cNvSpPr>
            <p:nvPr/>
          </p:nvSpPr>
          <p:spPr bwMode="auto">
            <a:xfrm>
              <a:off x="2003" y="175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1089"/>
            <p:cNvSpPr>
              <a:spLocks noChangeArrowheads="1"/>
            </p:cNvSpPr>
            <p:nvPr/>
          </p:nvSpPr>
          <p:spPr bwMode="auto">
            <a:xfrm>
              <a:off x="2060" y="175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1090"/>
            <p:cNvSpPr>
              <a:spLocks noChangeArrowheads="1"/>
            </p:cNvSpPr>
            <p:nvPr/>
          </p:nvSpPr>
          <p:spPr bwMode="auto">
            <a:xfrm>
              <a:off x="2118" y="175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1091"/>
            <p:cNvSpPr>
              <a:spLocks noChangeArrowheads="1"/>
            </p:cNvSpPr>
            <p:nvPr/>
          </p:nvSpPr>
          <p:spPr bwMode="auto">
            <a:xfrm>
              <a:off x="2175" y="175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1092"/>
            <p:cNvSpPr>
              <a:spLocks noChangeArrowheads="1"/>
            </p:cNvSpPr>
            <p:nvPr/>
          </p:nvSpPr>
          <p:spPr bwMode="auto">
            <a:xfrm>
              <a:off x="390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093"/>
            <p:cNvSpPr>
              <a:spLocks noChangeArrowheads="1"/>
            </p:cNvSpPr>
            <p:nvPr/>
          </p:nvSpPr>
          <p:spPr bwMode="auto">
            <a:xfrm>
              <a:off x="448" y="181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094"/>
            <p:cNvSpPr>
              <a:spLocks noChangeArrowheads="1"/>
            </p:cNvSpPr>
            <p:nvPr/>
          </p:nvSpPr>
          <p:spPr bwMode="auto">
            <a:xfrm>
              <a:off x="505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1095"/>
            <p:cNvSpPr>
              <a:spLocks noChangeArrowheads="1"/>
            </p:cNvSpPr>
            <p:nvPr/>
          </p:nvSpPr>
          <p:spPr bwMode="auto">
            <a:xfrm>
              <a:off x="563" y="181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096"/>
            <p:cNvSpPr>
              <a:spLocks noChangeArrowheads="1"/>
            </p:cNvSpPr>
            <p:nvPr/>
          </p:nvSpPr>
          <p:spPr bwMode="auto">
            <a:xfrm>
              <a:off x="620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1097"/>
            <p:cNvSpPr>
              <a:spLocks noChangeArrowheads="1"/>
            </p:cNvSpPr>
            <p:nvPr/>
          </p:nvSpPr>
          <p:spPr bwMode="auto">
            <a:xfrm>
              <a:off x="678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1098"/>
            <p:cNvSpPr>
              <a:spLocks noChangeArrowheads="1"/>
            </p:cNvSpPr>
            <p:nvPr/>
          </p:nvSpPr>
          <p:spPr bwMode="auto">
            <a:xfrm>
              <a:off x="736" y="181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1099"/>
            <p:cNvSpPr>
              <a:spLocks noChangeArrowheads="1"/>
            </p:cNvSpPr>
            <p:nvPr/>
          </p:nvSpPr>
          <p:spPr bwMode="auto">
            <a:xfrm>
              <a:off x="793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1100"/>
            <p:cNvSpPr>
              <a:spLocks noChangeArrowheads="1"/>
            </p:cNvSpPr>
            <p:nvPr/>
          </p:nvSpPr>
          <p:spPr bwMode="auto">
            <a:xfrm>
              <a:off x="851" y="181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1101"/>
            <p:cNvSpPr>
              <a:spLocks noChangeArrowheads="1"/>
            </p:cNvSpPr>
            <p:nvPr/>
          </p:nvSpPr>
          <p:spPr bwMode="auto">
            <a:xfrm>
              <a:off x="908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1102"/>
            <p:cNvSpPr>
              <a:spLocks noChangeArrowheads="1"/>
            </p:cNvSpPr>
            <p:nvPr/>
          </p:nvSpPr>
          <p:spPr bwMode="auto">
            <a:xfrm>
              <a:off x="966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1103"/>
            <p:cNvSpPr>
              <a:spLocks noChangeArrowheads="1"/>
            </p:cNvSpPr>
            <p:nvPr/>
          </p:nvSpPr>
          <p:spPr bwMode="auto">
            <a:xfrm>
              <a:off x="1024" y="181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1104"/>
            <p:cNvSpPr>
              <a:spLocks noChangeArrowheads="1"/>
            </p:cNvSpPr>
            <p:nvPr/>
          </p:nvSpPr>
          <p:spPr bwMode="auto">
            <a:xfrm>
              <a:off x="1081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1105"/>
            <p:cNvSpPr>
              <a:spLocks noChangeArrowheads="1"/>
            </p:cNvSpPr>
            <p:nvPr/>
          </p:nvSpPr>
          <p:spPr bwMode="auto">
            <a:xfrm>
              <a:off x="1139" y="181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1106"/>
            <p:cNvSpPr>
              <a:spLocks noChangeArrowheads="1"/>
            </p:cNvSpPr>
            <p:nvPr/>
          </p:nvSpPr>
          <p:spPr bwMode="auto">
            <a:xfrm>
              <a:off x="1196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1107"/>
            <p:cNvSpPr>
              <a:spLocks noChangeArrowheads="1"/>
            </p:cNvSpPr>
            <p:nvPr/>
          </p:nvSpPr>
          <p:spPr bwMode="auto">
            <a:xfrm>
              <a:off x="1254" y="181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1108"/>
            <p:cNvSpPr>
              <a:spLocks noChangeArrowheads="1"/>
            </p:cNvSpPr>
            <p:nvPr/>
          </p:nvSpPr>
          <p:spPr bwMode="auto">
            <a:xfrm>
              <a:off x="1312" y="181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1109"/>
            <p:cNvSpPr>
              <a:spLocks noChangeArrowheads="1"/>
            </p:cNvSpPr>
            <p:nvPr/>
          </p:nvSpPr>
          <p:spPr bwMode="auto">
            <a:xfrm>
              <a:off x="1369" y="181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1110"/>
            <p:cNvSpPr>
              <a:spLocks noChangeArrowheads="1"/>
            </p:cNvSpPr>
            <p:nvPr/>
          </p:nvSpPr>
          <p:spPr bwMode="auto">
            <a:xfrm>
              <a:off x="1427" y="181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1111"/>
            <p:cNvSpPr>
              <a:spLocks noChangeArrowheads="1"/>
            </p:cNvSpPr>
            <p:nvPr/>
          </p:nvSpPr>
          <p:spPr bwMode="auto">
            <a:xfrm>
              <a:off x="1484" y="181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112"/>
            <p:cNvSpPr>
              <a:spLocks noChangeArrowheads="1"/>
            </p:cNvSpPr>
            <p:nvPr/>
          </p:nvSpPr>
          <p:spPr bwMode="auto">
            <a:xfrm>
              <a:off x="1542" y="181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1113"/>
            <p:cNvSpPr>
              <a:spLocks noChangeArrowheads="1"/>
            </p:cNvSpPr>
            <p:nvPr/>
          </p:nvSpPr>
          <p:spPr bwMode="auto">
            <a:xfrm>
              <a:off x="1599" y="181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1114"/>
            <p:cNvSpPr>
              <a:spLocks noChangeArrowheads="1"/>
            </p:cNvSpPr>
            <p:nvPr/>
          </p:nvSpPr>
          <p:spPr bwMode="auto">
            <a:xfrm>
              <a:off x="1657" y="181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115"/>
            <p:cNvSpPr>
              <a:spLocks noChangeArrowheads="1"/>
            </p:cNvSpPr>
            <p:nvPr/>
          </p:nvSpPr>
          <p:spPr bwMode="auto">
            <a:xfrm>
              <a:off x="1715" y="181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116"/>
            <p:cNvSpPr>
              <a:spLocks noChangeArrowheads="1"/>
            </p:cNvSpPr>
            <p:nvPr/>
          </p:nvSpPr>
          <p:spPr bwMode="auto">
            <a:xfrm>
              <a:off x="1772" y="181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1117"/>
            <p:cNvSpPr>
              <a:spLocks noChangeArrowheads="1"/>
            </p:cNvSpPr>
            <p:nvPr/>
          </p:nvSpPr>
          <p:spPr bwMode="auto">
            <a:xfrm>
              <a:off x="1830" y="181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1118"/>
            <p:cNvSpPr>
              <a:spLocks noChangeArrowheads="1"/>
            </p:cNvSpPr>
            <p:nvPr/>
          </p:nvSpPr>
          <p:spPr bwMode="auto">
            <a:xfrm>
              <a:off x="1887" y="181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119"/>
            <p:cNvSpPr>
              <a:spLocks noChangeArrowheads="1"/>
            </p:cNvSpPr>
            <p:nvPr/>
          </p:nvSpPr>
          <p:spPr bwMode="auto">
            <a:xfrm>
              <a:off x="1945" y="181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1120"/>
            <p:cNvSpPr>
              <a:spLocks noChangeArrowheads="1"/>
            </p:cNvSpPr>
            <p:nvPr/>
          </p:nvSpPr>
          <p:spPr bwMode="auto">
            <a:xfrm>
              <a:off x="2003" y="181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1121"/>
            <p:cNvSpPr>
              <a:spLocks noChangeArrowheads="1"/>
            </p:cNvSpPr>
            <p:nvPr/>
          </p:nvSpPr>
          <p:spPr bwMode="auto">
            <a:xfrm>
              <a:off x="2060" y="181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1122"/>
            <p:cNvSpPr>
              <a:spLocks noChangeArrowheads="1"/>
            </p:cNvSpPr>
            <p:nvPr/>
          </p:nvSpPr>
          <p:spPr bwMode="auto">
            <a:xfrm>
              <a:off x="2118" y="181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123"/>
            <p:cNvSpPr>
              <a:spLocks noChangeArrowheads="1"/>
            </p:cNvSpPr>
            <p:nvPr/>
          </p:nvSpPr>
          <p:spPr bwMode="auto">
            <a:xfrm>
              <a:off x="2175" y="181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124"/>
            <p:cNvSpPr>
              <a:spLocks noChangeArrowheads="1"/>
            </p:cNvSpPr>
            <p:nvPr/>
          </p:nvSpPr>
          <p:spPr bwMode="auto">
            <a:xfrm>
              <a:off x="390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125"/>
            <p:cNvSpPr>
              <a:spLocks noChangeArrowheads="1"/>
            </p:cNvSpPr>
            <p:nvPr/>
          </p:nvSpPr>
          <p:spPr bwMode="auto">
            <a:xfrm>
              <a:off x="448" y="187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126"/>
            <p:cNvSpPr>
              <a:spLocks noChangeArrowheads="1"/>
            </p:cNvSpPr>
            <p:nvPr/>
          </p:nvSpPr>
          <p:spPr bwMode="auto">
            <a:xfrm>
              <a:off x="505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127"/>
            <p:cNvSpPr>
              <a:spLocks noChangeArrowheads="1"/>
            </p:cNvSpPr>
            <p:nvPr/>
          </p:nvSpPr>
          <p:spPr bwMode="auto">
            <a:xfrm>
              <a:off x="563" y="187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128"/>
            <p:cNvSpPr>
              <a:spLocks noChangeArrowheads="1"/>
            </p:cNvSpPr>
            <p:nvPr/>
          </p:nvSpPr>
          <p:spPr bwMode="auto">
            <a:xfrm>
              <a:off x="620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129"/>
            <p:cNvSpPr>
              <a:spLocks noChangeArrowheads="1"/>
            </p:cNvSpPr>
            <p:nvPr/>
          </p:nvSpPr>
          <p:spPr bwMode="auto">
            <a:xfrm>
              <a:off x="678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1130"/>
            <p:cNvSpPr>
              <a:spLocks noChangeArrowheads="1"/>
            </p:cNvSpPr>
            <p:nvPr/>
          </p:nvSpPr>
          <p:spPr bwMode="auto">
            <a:xfrm>
              <a:off x="736" y="187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131"/>
            <p:cNvSpPr>
              <a:spLocks noChangeArrowheads="1"/>
            </p:cNvSpPr>
            <p:nvPr/>
          </p:nvSpPr>
          <p:spPr bwMode="auto">
            <a:xfrm>
              <a:off x="793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132"/>
            <p:cNvSpPr>
              <a:spLocks noChangeArrowheads="1"/>
            </p:cNvSpPr>
            <p:nvPr/>
          </p:nvSpPr>
          <p:spPr bwMode="auto">
            <a:xfrm>
              <a:off x="851" y="187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133"/>
            <p:cNvSpPr>
              <a:spLocks noChangeArrowheads="1"/>
            </p:cNvSpPr>
            <p:nvPr/>
          </p:nvSpPr>
          <p:spPr bwMode="auto">
            <a:xfrm>
              <a:off x="908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134"/>
            <p:cNvSpPr>
              <a:spLocks noChangeArrowheads="1"/>
            </p:cNvSpPr>
            <p:nvPr/>
          </p:nvSpPr>
          <p:spPr bwMode="auto">
            <a:xfrm>
              <a:off x="966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35"/>
            <p:cNvSpPr>
              <a:spLocks noChangeArrowheads="1"/>
            </p:cNvSpPr>
            <p:nvPr/>
          </p:nvSpPr>
          <p:spPr bwMode="auto">
            <a:xfrm>
              <a:off x="1024" y="187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136"/>
            <p:cNvSpPr>
              <a:spLocks noChangeArrowheads="1"/>
            </p:cNvSpPr>
            <p:nvPr/>
          </p:nvSpPr>
          <p:spPr bwMode="auto">
            <a:xfrm>
              <a:off x="1081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1137"/>
            <p:cNvSpPr>
              <a:spLocks noChangeArrowheads="1"/>
            </p:cNvSpPr>
            <p:nvPr/>
          </p:nvSpPr>
          <p:spPr bwMode="auto">
            <a:xfrm>
              <a:off x="1139" y="187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1138"/>
            <p:cNvSpPr>
              <a:spLocks noChangeArrowheads="1"/>
            </p:cNvSpPr>
            <p:nvPr/>
          </p:nvSpPr>
          <p:spPr bwMode="auto">
            <a:xfrm>
              <a:off x="1196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139"/>
            <p:cNvSpPr>
              <a:spLocks noChangeArrowheads="1"/>
            </p:cNvSpPr>
            <p:nvPr/>
          </p:nvSpPr>
          <p:spPr bwMode="auto">
            <a:xfrm>
              <a:off x="1254" y="187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1140"/>
            <p:cNvSpPr>
              <a:spLocks noChangeArrowheads="1"/>
            </p:cNvSpPr>
            <p:nvPr/>
          </p:nvSpPr>
          <p:spPr bwMode="auto">
            <a:xfrm>
              <a:off x="1312" y="187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141"/>
            <p:cNvSpPr>
              <a:spLocks noChangeArrowheads="1"/>
            </p:cNvSpPr>
            <p:nvPr/>
          </p:nvSpPr>
          <p:spPr bwMode="auto">
            <a:xfrm>
              <a:off x="1369" y="187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142"/>
            <p:cNvSpPr>
              <a:spLocks noChangeArrowheads="1"/>
            </p:cNvSpPr>
            <p:nvPr/>
          </p:nvSpPr>
          <p:spPr bwMode="auto">
            <a:xfrm>
              <a:off x="1427" y="187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143"/>
            <p:cNvSpPr>
              <a:spLocks noChangeArrowheads="1"/>
            </p:cNvSpPr>
            <p:nvPr/>
          </p:nvSpPr>
          <p:spPr bwMode="auto">
            <a:xfrm>
              <a:off x="1484" y="187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1144"/>
            <p:cNvSpPr>
              <a:spLocks noChangeArrowheads="1"/>
            </p:cNvSpPr>
            <p:nvPr/>
          </p:nvSpPr>
          <p:spPr bwMode="auto">
            <a:xfrm>
              <a:off x="1542" y="187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145"/>
            <p:cNvSpPr>
              <a:spLocks noChangeArrowheads="1"/>
            </p:cNvSpPr>
            <p:nvPr/>
          </p:nvSpPr>
          <p:spPr bwMode="auto">
            <a:xfrm>
              <a:off x="1599" y="187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1146"/>
            <p:cNvSpPr>
              <a:spLocks noChangeArrowheads="1"/>
            </p:cNvSpPr>
            <p:nvPr/>
          </p:nvSpPr>
          <p:spPr bwMode="auto">
            <a:xfrm>
              <a:off x="1657" y="187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147"/>
            <p:cNvSpPr>
              <a:spLocks noChangeArrowheads="1"/>
            </p:cNvSpPr>
            <p:nvPr/>
          </p:nvSpPr>
          <p:spPr bwMode="auto">
            <a:xfrm>
              <a:off x="1715" y="187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148"/>
            <p:cNvSpPr>
              <a:spLocks noChangeArrowheads="1"/>
            </p:cNvSpPr>
            <p:nvPr/>
          </p:nvSpPr>
          <p:spPr bwMode="auto">
            <a:xfrm>
              <a:off x="1772" y="187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1149"/>
            <p:cNvSpPr>
              <a:spLocks noChangeArrowheads="1"/>
            </p:cNvSpPr>
            <p:nvPr/>
          </p:nvSpPr>
          <p:spPr bwMode="auto">
            <a:xfrm>
              <a:off x="1830" y="187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1150"/>
            <p:cNvSpPr>
              <a:spLocks noChangeArrowheads="1"/>
            </p:cNvSpPr>
            <p:nvPr/>
          </p:nvSpPr>
          <p:spPr bwMode="auto">
            <a:xfrm>
              <a:off x="1887" y="187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151"/>
            <p:cNvSpPr>
              <a:spLocks noChangeArrowheads="1"/>
            </p:cNvSpPr>
            <p:nvPr/>
          </p:nvSpPr>
          <p:spPr bwMode="auto">
            <a:xfrm>
              <a:off x="1945" y="187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152"/>
            <p:cNvSpPr>
              <a:spLocks noChangeArrowheads="1"/>
            </p:cNvSpPr>
            <p:nvPr/>
          </p:nvSpPr>
          <p:spPr bwMode="auto">
            <a:xfrm>
              <a:off x="2003" y="187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153"/>
            <p:cNvSpPr>
              <a:spLocks noChangeArrowheads="1"/>
            </p:cNvSpPr>
            <p:nvPr/>
          </p:nvSpPr>
          <p:spPr bwMode="auto">
            <a:xfrm>
              <a:off x="2060" y="187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1154"/>
            <p:cNvSpPr>
              <a:spLocks noChangeArrowheads="1"/>
            </p:cNvSpPr>
            <p:nvPr/>
          </p:nvSpPr>
          <p:spPr bwMode="auto">
            <a:xfrm>
              <a:off x="2118" y="187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1155"/>
            <p:cNvSpPr>
              <a:spLocks noChangeArrowheads="1"/>
            </p:cNvSpPr>
            <p:nvPr/>
          </p:nvSpPr>
          <p:spPr bwMode="auto">
            <a:xfrm>
              <a:off x="2175" y="187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Rectangle 1156"/>
            <p:cNvSpPr>
              <a:spLocks noChangeArrowheads="1"/>
            </p:cNvSpPr>
            <p:nvPr/>
          </p:nvSpPr>
          <p:spPr bwMode="auto">
            <a:xfrm>
              <a:off x="390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1157"/>
            <p:cNvSpPr>
              <a:spLocks noChangeArrowheads="1"/>
            </p:cNvSpPr>
            <p:nvPr/>
          </p:nvSpPr>
          <p:spPr bwMode="auto">
            <a:xfrm>
              <a:off x="448" y="192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1158"/>
            <p:cNvSpPr>
              <a:spLocks noChangeArrowheads="1"/>
            </p:cNvSpPr>
            <p:nvPr/>
          </p:nvSpPr>
          <p:spPr bwMode="auto">
            <a:xfrm>
              <a:off x="505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1159"/>
            <p:cNvSpPr>
              <a:spLocks noChangeArrowheads="1"/>
            </p:cNvSpPr>
            <p:nvPr/>
          </p:nvSpPr>
          <p:spPr bwMode="auto">
            <a:xfrm>
              <a:off x="563" y="192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1160"/>
            <p:cNvSpPr>
              <a:spLocks noChangeArrowheads="1"/>
            </p:cNvSpPr>
            <p:nvPr/>
          </p:nvSpPr>
          <p:spPr bwMode="auto">
            <a:xfrm>
              <a:off x="620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1161"/>
            <p:cNvSpPr>
              <a:spLocks noChangeArrowheads="1"/>
            </p:cNvSpPr>
            <p:nvPr/>
          </p:nvSpPr>
          <p:spPr bwMode="auto">
            <a:xfrm>
              <a:off x="678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1162"/>
            <p:cNvSpPr>
              <a:spLocks noChangeArrowheads="1"/>
            </p:cNvSpPr>
            <p:nvPr/>
          </p:nvSpPr>
          <p:spPr bwMode="auto">
            <a:xfrm>
              <a:off x="736" y="192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1163"/>
            <p:cNvSpPr>
              <a:spLocks noChangeArrowheads="1"/>
            </p:cNvSpPr>
            <p:nvPr/>
          </p:nvSpPr>
          <p:spPr bwMode="auto">
            <a:xfrm>
              <a:off x="793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164"/>
            <p:cNvSpPr>
              <a:spLocks noChangeArrowheads="1"/>
            </p:cNvSpPr>
            <p:nvPr/>
          </p:nvSpPr>
          <p:spPr bwMode="auto">
            <a:xfrm>
              <a:off x="851" y="192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1165"/>
            <p:cNvSpPr>
              <a:spLocks noChangeArrowheads="1"/>
            </p:cNvSpPr>
            <p:nvPr/>
          </p:nvSpPr>
          <p:spPr bwMode="auto">
            <a:xfrm>
              <a:off x="908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166"/>
            <p:cNvSpPr>
              <a:spLocks noChangeArrowheads="1"/>
            </p:cNvSpPr>
            <p:nvPr/>
          </p:nvSpPr>
          <p:spPr bwMode="auto">
            <a:xfrm>
              <a:off x="966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1167"/>
            <p:cNvSpPr>
              <a:spLocks noChangeArrowheads="1"/>
            </p:cNvSpPr>
            <p:nvPr/>
          </p:nvSpPr>
          <p:spPr bwMode="auto">
            <a:xfrm>
              <a:off x="1024" y="192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Rectangle 1168"/>
            <p:cNvSpPr>
              <a:spLocks noChangeArrowheads="1"/>
            </p:cNvSpPr>
            <p:nvPr/>
          </p:nvSpPr>
          <p:spPr bwMode="auto">
            <a:xfrm>
              <a:off x="1081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169"/>
            <p:cNvSpPr>
              <a:spLocks noChangeArrowheads="1"/>
            </p:cNvSpPr>
            <p:nvPr/>
          </p:nvSpPr>
          <p:spPr bwMode="auto">
            <a:xfrm>
              <a:off x="1139" y="192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Rectangle 1170"/>
            <p:cNvSpPr>
              <a:spLocks noChangeArrowheads="1"/>
            </p:cNvSpPr>
            <p:nvPr/>
          </p:nvSpPr>
          <p:spPr bwMode="auto">
            <a:xfrm>
              <a:off x="1196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1171"/>
            <p:cNvSpPr>
              <a:spLocks noChangeArrowheads="1"/>
            </p:cNvSpPr>
            <p:nvPr/>
          </p:nvSpPr>
          <p:spPr bwMode="auto">
            <a:xfrm>
              <a:off x="1254" y="192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1172"/>
            <p:cNvSpPr>
              <a:spLocks noChangeArrowheads="1"/>
            </p:cNvSpPr>
            <p:nvPr/>
          </p:nvSpPr>
          <p:spPr bwMode="auto">
            <a:xfrm>
              <a:off x="1312" y="192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Rectangle 1173"/>
            <p:cNvSpPr>
              <a:spLocks noChangeArrowheads="1"/>
            </p:cNvSpPr>
            <p:nvPr/>
          </p:nvSpPr>
          <p:spPr bwMode="auto">
            <a:xfrm>
              <a:off x="1369" y="192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1174"/>
            <p:cNvSpPr>
              <a:spLocks noChangeArrowheads="1"/>
            </p:cNvSpPr>
            <p:nvPr/>
          </p:nvSpPr>
          <p:spPr bwMode="auto">
            <a:xfrm>
              <a:off x="1427" y="192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1175"/>
            <p:cNvSpPr>
              <a:spLocks noChangeArrowheads="1"/>
            </p:cNvSpPr>
            <p:nvPr/>
          </p:nvSpPr>
          <p:spPr bwMode="auto">
            <a:xfrm>
              <a:off x="1484" y="192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1176"/>
            <p:cNvSpPr>
              <a:spLocks noChangeArrowheads="1"/>
            </p:cNvSpPr>
            <p:nvPr/>
          </p:nvSpPr>
          <p:spPr bwMode="auto">
            <a:xfrm>
              <a:off x="1542" y="192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1177"/>
            <p:cNvSpPr>
              <a:spLocks noChangeArrowheads="1"/>
            </p:cNvSpPr>
            <p:nvPr/>
          </p:nvSpPr>
          <p:spPr bwMode="auto">
            <a:xfrm>
              <a:off x="1599" y="192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Rectangle 1178"/>
            <p:cNvSpPr>
              <a:spLocks noChangeArrowheads="1"/>
            </p:cNvSpPr>
            <p:nvPr/>
          </p:nvSpPr>
          <p:spPr bwMode="auto">
            <a:xfrm>
              <a:off x="1657" y="192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Rectangle 1179"/>
            <p:cNvSpPr>
              <a:spLocks noChangeArrowheads="1"/>
            </p:cNvSpPr>
            <p:nvPr/>
          </p:nvSpPr>
          <p:spPr bwMode="auto">
            <a:xfrm>
              <a:off x="1715" y="192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1180"/>
            <p:cNvSpPr>
              <a:spLocks noChangeArrowheads="1"/>
            </p:cNvSpPr>
            <p:nvPr/>
          </p:nvSpPr>
          <p:spPr bwMode="auto">
            <a:xfrm>
              <a:off x="1772" y="192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Rectangle 1181"/>
            <p:cNvSpPr>
              <a:spLocks noChangeArrowheads="1"/>
            </p:cNvSpPr>
            <p:nvPr/>
          </p:nvSpPr>
          <p:spPr bwMode="auto">
            <a:xfrm>
              <a:off x="1830" y="192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Rectangle 1182"/>
            <p:cNvSpPr>
              <a:spLocks noChangeArrowheads="1"/>
            </p:cNvSpPr>
            <p:nvPr/>
          </p:nvSpPr>
          <p:spPr bwMode="auto">
            <a:xfrm>
              <a:off x="1887" y="192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Rectangle 1183"/>
            <p:cNvSpPr>
              <a:spLocks noChangeArrowheads="1"/>
            </p:cNvSpPr>
            <p:nvPr/>
          </p:nvSpPr>
          <p:spPr bwMode="auto">
            <a:xfrm>
              <a:off x="1945" y="192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Rectangle 1184"/>
            <p:cNvSpPr>
              <a:spLocks noChangeArrowheads="1"/>
            </p:cNvSpPr>
            <p:nvPr/>
          </p:nvSpPr>
          <p:spPr bwMode="auto">
            <a:xfrm>
              <a:off x="2003" y="192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Rectangle 1185"/>
            <p:cNvSpPr>
              <a:spLocks noChangeArrowheads="1"/>
            </p:cNvSpPr>
            <p:nvPr/>
          </p:nvSpPr>
          <p:spPr bwMode="auto">
            <a:xfrm>
              <a:off x="2060" y="192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Rectangle 1186"/>
            <p:cNvSpPr>
              <a:spLocks noChangeArrowheads="1"/>
            </p:cNvSpPr>
            <p:nvPr/>
          </p:nvSpPr>
          <p:spPr bwMode="auto">
            <a:xfrm>
              <a:off x="2118" y="192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Rectangle 1187"/>
            <p:cNvSpPr>
              <a:spLocks noChangeArrowheads="1"/>
            </p:cNvSpPr>
            <p:nvPr/>
          </p:nvSpPr>
          <p:spPr bwMode="auto">
            <a:xfrm>
              <a:off x="2175" y="192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1188"/>
            <p:cNvSpPr>
              <a:spLocks noChangeArrowheads="1"/>
            </p:cNvSpPr>
            <p:nvPr/>
          </p:nvSpPr>
          <p:spPr bwMode="auto">
            <a:xfrm>
              <a:off x="390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1189"/>
            <p:cNvSpPr>
              <a:spLocks noChangeArrowheads="1"/>
            </p:cNvSpPr>
            <p:nvPr/>
          </p:nvSpPr>
          <p:spPr bwMode="auto">
            <a:xfrm>
              <a:off x="448" y="1987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Rectangle 1190"/>
            <p:cNvSpPr>
              <a:spLocks noChangeArrowheads="1"/>
            </p:cNvSpPr>
            <p:nvPr/>
          </p:nvSpPr>
          <p:spPr bwMode="auto">
            <a:xfrm>
              <a:off x="505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Rectangle 1191"/>
            <p:cNvSpPr>
              <a:spLocks noChangeArrowheads="1"/>
            </p:cNvSpPr>
            <p:nvPr/>
          </p:nvSpPr>
          <p:spPr bwMode="auto">
            <a:xfrm>
              <a:off x="563" y="1987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Rectangle 1192"/>
            <p:cNvSpPr>
              <a:spLocks noChangeArrowheads="1"/>
            </p:cNvSpPr>
            <p:nvPr/>
          </p:nvSpPr>
          <p:spPr bwMode="auto">
            <a:xfrm>
              <a:off x="620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Rectangle 1193"/>
            <p:cNvSpPr>
              <a:spLocks noChangeArrowheads="1"/>
            </p:cNvSpPr>
            <p:nvPr/>
          </p:nvSpPr>
          <p:spPr bwMode="auto">
            <a:xfrm>
              <a:off x="678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Rectangle 1194"/>
            <p:cNvSpPr>
              <a:spLocks noChangeArrowheads="1"/>
            </p:cNvSpPr>
            <p:nvPr/>
          </p:nvSpPr>
          <p:spPr bwMode="auto">
            <a:xfrm>
              <a:off x="736" y="1987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Rectangle 1195"/>
            <p:cNvSpPr>
              <a:spLocks noChangeArrowheads="1"/>
            </p:cNvSpPr>
            <p:nvPr/>
          </p:nvSpPr>
          <p:spPr bwMode="auto">
            <a:xfrm>
              <a:off x="793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Rectangle 1196"/>
            <p:cNvSpPr>
              <a:spLocks noChangeArrowheads="1"/>
            </p:cNvSpPr>
            <p:nvPr/>
          </p:nvSpPr>
          <p:spPr bwMode="auto">
            <a:xfrm>
              <a:off x="851" y="1987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Rectangle 1197"/>
            <p:cNvSpPr>
              <a:spLocks noChangeArrowheads="1"/>
            </p:cNvSpPr>
            <p:nvPr/>
          </p:nvSpPr>
          <p:spPr bwMode="auto">
            <a:xfrm>
              <a:off x="908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Rectangle 1198"/>
            <p:cNvSpPr>
              <a:spLocks noChangeArrowheads="1"/>
            </p:cNvSpPr>
            <p:nvPr/>
          </p:nvSpPr>
          <p:spPr bwMode="auto">
            <a:xfrm>
              <a:off x="966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Rectangle 1199"/>
            <p:cNvSpPr>
              <a:spLocks noChangeArrowheads="1"/>
            </p:cNvSpPr>
            <p:nvPr/>
          </p:nvSpPr>
          <p:spPr bwMode="auto">
            <a:xfrm>
              <a:off x="1024" y="1987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200"/>
            <p:cNvSpPr>
              <a:spLocks noChangeArrowheads="1"/>
            </p:cNvSpPr>
            <p:nvPr/>
          </p:nvSpPr>
          <p:spPr bwMode="auto">
            <a:xfrm>
              <a:off x="1081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1201"/>
            <p:cNvSpPr>
              <a:spLocks noChangeArrowheads="1"/>
            </p:cNvSpPr>
            <p:nvPr/>
          </p:nvSpPr>
          <p:spPr bwMode="auto">
            <a:xfrm>
              <a:off x="1139" y="1987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Rectangle 1202"/>
            <p:cNvSpPr>
              <a:spLocks noChangeArrowheads="1"/>
            </p:cNvSpPr>
            <p:nvPr/>
          </p:nvSpPr>
          <p:spPr bwMode="auto">
            <a:xfrm>
              <a:off x="1196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Rectangle 1203"/>
            <p:cNvSpPr>
              <a:spLocks noChangeArrowheads="1"/>
            </p:cNvSpPr>
            <p:nvPr/>
          </p:nvSpPr>
          <p:spPr bwMode="auto">
            <a:xfrm>
              <a:off x="1254" y="1987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Rectangle 1204"/>
            <p:cNvSpPr>
              <a:spLocks noChangeArrowheads="1"/>
            </p:cNvSpPr>
            <p:nvPr/>
          </p:nvSpPr>
          <p:spPr bwMode="auto">
            <a:xfrm>
              <a:off x="1312" y="198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Rectangle 1205"/>
            <p:cNvSpPr>
              <a:spLocks noChangeArrowheads="1"/>
            </p:cNvSpPr>
            <p:nvPr/>
          </p:nvSpPr>
          <p:spPr bwMode="auto">
            <a:xfrm>
              <a:off x="1369" y="198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Rectangle 1206"/>
            <p:cNvSpPr>
              <a:spLocks noChangeArrowheads="1"/>
            </p:cNvSpPr>
            <p:nvPr/>
          </p:nvSpPr>
          <p:spPr bwMode="auto">
            <a:xfrm>
              <a:off x="1427" y="198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Rectangle 1207"/>
            <p:cNvSpPr>
              <a:spLocks noChangeArrowheads="1"/>
            </p:cNvSpPr>
            <p:nvPr/>
          </p:nvSpPr>
          <p:spPr bwMode="auto">
            <a:xfrm>
              <a:off x="1484" y="198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1208"/>
            <p:cNvSpPr>
              <a:spLocks noChangeArrowheads="1"/>
            </p:cNvSpPr>
            <p:nvPr/>
          </p:nvSpPr>
          <p:spPr bwMode="auto">
            <a:xfrm>
              <a:off x="1542" y="198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Rectangle 1209"/>
            <p:cNvSpPr>
              <a:spLocks noChangeArrowheads="1"/>
            </p:cNvSpPr>
            <p:nvPr/>
          </p:nvSpPr>
          <p:spPr bwMode="auto">
            <a:xfrm>
              <a:off x="1599" y="198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Rectangle 1210"/>
            <p:cNvSpPr>
              <a:spLocks noChangeArrowheads="1"/>
            </p:cNvSpPr>
            <p:nvPr/>
          </p:nvSpPr>
          <p:spPr bwMode="auto">
            <a:xfrm>
              <a:off x="1657" y="198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1211"/>
            <p:cNvSpPr>
              <a:spLocks noChangeArrowheads="1"/>
            </p:cNvSpPr>
            <p:nvPr/>
          </p:nvSpPr>
          <p:spPr bwMode="auto">
            <a:xfrm>
              <a:off x="1715" y="198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1212"/>
            <p:cNvSpPr>
              <a:spLocks noChangeArrowheads="1"/>
            </p:cNvSpPr>
            <p:nvPr/>
          </p:nvSpPr>
          <p:spPr bwMode="auto">
            <a:xfrm>
              <a:off x="1772" y="198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Rectangle 1213"/>
            <p:cNvSpPr>
              <a:spLocks noChangeArrowheads="1"/>
            </p:cNvSpPr>
            <p:nvPr/>
          </p:nvSpPr>
          <p:spPr bwMode="auto">
            <a:xfrm>
              <a:off x="1830" y="198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1214"/>
            <p:cNvSpPr>
              <a:spLocks noChangeArrowheads="1"/>
            </p:cNvSpPr>
            <p:nvPr/>
          </p:nvSpPr>
          <p:spPr bwMode="auto">
            <a:xfrm>
              <a:off x="1887" y="198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Rectangle 1215"/>
            <p:cNvSpPr>
              <a:spLocks noChangeArrowheads="1"/>
            </p:cNvSpPr>
            <p:nvPr/>
          </p:nvSpPr>
          <p:spPr bwMode="auto">
            <a:xfrm>
              <a:off x="1945" y="198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1216"/>
            <p:cNvSpPr>
              <a:spLocks noChangeArrowheads="1"/>
            </p:cNvSpPr>
            <p:nvPr/>
          </p:nvSpPr>
          <p:spPr bwMode="auto">
            <a:xfrm>
              <a:off x="2003" y="198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Rectangle 1217"/>
            <p:cNvSpPr>
              <a:spLocks noChangeArrowheads="1"/>
            </p:cNvSpPr>
            <p:nvPr/>
          </p:nvSpPr>
          <p:spPr bwMode="auto">
            <a:xfrm>
              <a:off x="2060" y="198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Rectangle 1218"/>
            <p:cNvSpPr>
              <a:spLocks noChangeArrowheads="1"/>
            </p:cNvSpPr>
            <p:nvPr/>
          </p:nvSpPr>
          <p:spPr bwMode="auto">
            <a:xfrm>
              <a:off x="2118" y="198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219"/>
            <p:cNvSpPr>
              <a:spLocks noChangeArrowheads="1"/>
            </p:cNvSpPr>
            <p:nvPr/>
          </p:nvSpPr>
          <p:spPr bwMode="auto">
            <a:xfrm>
              <a:off x="2175" y="198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Rectangle 1220"/>
            <p:cNvSpPr>
              <a:spLocks noChangeArrowheads="1"/>
            </p:cNvSpPr>
            <p:nvPr/>
          </p:nvSpPr>
          <p:spPr bwMode="auto">
            <a:xfrm>
              <a:off x="390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Rectangle 1221"/>
            <p:cNvSpPr>
              <a:spLocks noChangeArrowheads="1"/>
            </p:cNvSpPr>
            <p:nvPr/>
          </p:nvSpPr>
          <p:spPr bwMode="auto">
            <a:xfrm>
              <a:off x="448" y="2045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Rectangle 1222"/>
            <p:cNvSpPr>
              <a:spLocks noChangeArrowheads="1"/>
            </p:cNvSpPr>
            <p:nvPr/>
          </p:nvSpPr>
          <p:spPr bwMode="auto">
            <a:xfrm>
              <a:off x="505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1223"/>
            <p:cNvSpPr>
              <a:spLocks noChangeArrowheads="1"/>
            </p:cNvSpPr>
            <p:nvPr/>
          </p:nvSpPr>
          <p:spPr bwMode="auto">
            <a:xfrm>
              <a:off x="563" y="2045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1224"/>
            <p:cNvSpPr>
              <a:spLocks noChangeArrowheads="1"/>
            </p:cNvSpPr>
            <p:nvPr/>
          </p:nvSpPr>
          <p:spPr bwMode="auto">
            <a:xfrm>
              <a:off x="620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Rectangle 1225"/>
            <p:cNvSpPr>
              <a:spLocks noChangeArrowheads="1"/>
            </p:cNvSpPr>
            <p:nvPr/>
          </p:nvSpPr>
          <p:spPr bwMode="auto">
            <a:xfrm>
              <a:off x="678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1226"/>
            <p:cNvSpPr>
              <a:spLocks noChangeArrowheads="1"/>
            </p:cNvSpPr>
            <p:nvPr/>
          </p:nvSpPr>
          <p:spPr bwMode="auto">
            <a:xfrm>
              <a:off x="736" y="2045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Rectangle 1227"/>
            <p:cNvSpPr>
              <a:spLocks noChangeArrowheads="1"/>
            </p:cNvSpPr>
            <p:nvPr/>
          </p:nvSpPr>
          <p:spPr bwMode="auto">
            <a:xfrm>
              <a:off x="793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228"/>
            <p:cNvSpPr>
              <a:spLocks noChangeArrowheads="1"/>
            </p:cNvSpPr>
            <p:nvPr/>
          </p:nvSpPr>
          <p:spPr bwMode="auto">
            <a:xfrm>
              <a:off x="851" y="2045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Rectangle 1229"/>
            <p:cNvSpPr>
              <a:spLocks noChangeArrowheads="1"/>
            </p:cNvSpPr>
            <p:nvPr/>
          </p:nvSpPr>
          <p:spPr bwMode="auto">
            <a:xfrm>
              <a:off x="908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Rectangle 1230"/>
            <p:cNvSpPr>
              <a:spLocks noChangeArrowheads="1"/>
            </p:cNvSpPr>
            <p:nvPr/>
          </p:nvSpPr>
          <p:spPr bwMode="auto">
            <a:xfrm>
              <a:off x="966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Rectangle 1231"/>
            <p:cNvSpPr>
              <a:spLocks noChangeArrowheads="1"/>
            </p:cNvSpPr>
            <p:nvPr/>
          </p:nvSpPr>
          <p:spPr bwMode="auto">
            <a:xfrm>
              <a:off x="1024" y="2045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Rectangle 1232"/>
            <p:cNvSpPr>
              <a:spLocks noChangeArrowheads="1"/>
            </p:cNvSpPr>
            <p:nvPr/>
          </p:nvSpPr>
          <p:spPr bwMode="auto">
            <a:xfrm>
              <a:off x="1081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1233"/>
            <p:cNvSpPr>
              <a:spLocks noChangeArrowheads="1"/>
            </p:cNvSpPr>
            <p:nvPr/>
          </p:nvSpPr>
          <p:spPr bwMode="auto">
            <a:xfrm>
              <a:off x="1139" y="2045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1234"/>
            <p:cNvSpPr>
              <a:spLocks noChangeArrowheads="1"/>
            </p:cNvSpPr>
            <p:nvPr/>
          </p:nvSpPr>
          <p:spPr bwMode="auto">
            <a:xfrm>
              <a:off x="1196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Rectangle 1235"/>
            <p:cNvSpPr>
              <a:spLocks noChangeArrowheads="1"/>
            </p:cNvSpPr>
            <p:nvPr/>
          </p:nvSpPr>
          <p:spPr bwMode="auto">
            <a:xfrm>
              <a:off x="1254" y="2045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Rectangle 1236"/>
            <p:cNvSpPr>
              <a:spLocks noChangeArrowheads="1"/>
            </p:cNvSpPr>
            <p:nvPr/>
          </p:nvSpPr>
          <p:spPr bwMode="auto">
            <a:xfrm>
              <a:off x="1312" y="2045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1237"/>
            <p:cNvSpPr>
              <a:spLocks noChangeArrowheads="1"/>
            </p:cNvSpPr>
            <p:nvPr/>
          </p:nvSpPr>
          <p:spPr bwMode="auto">
            <a:xfrm>
              <a:off x="1369" y="2045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Rectangle 1238"/>
            <p:cNvSpPr>
              <a:spLocks noChangeArrowheads="1"/>
            </p:cNvSpPr>
            <p:nvPr/>
          </p:nvSpPr>
          <p:spPr bwMode="auto">
            <a:xfrm>
              <a:off x="1427" y="2045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Rectangle 1239"/>
            <p:cNvSpPr>
              <a:spLocks noChangeArrowheads="1"/>
            </p:cNvSpPr>
            <p:nvPr/>
          </p:nvSpPr>
          <p:spPr bwMode="auto">
            <a:xfrm>
              <a:off x="1484" y="2045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Rectangle 1240"/>
            <p:cNvSpPr>
              <a:spLocks noChangeArrowheads="1"/>
            </p:cNvSpPr>
            <p:nvPr/>
          </p:nvSpPr>
          <p:spPr bwMode="auto">
            <a:xfrm>
              <a:off x="1542" y="2045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Rectangle 1241"/>
            <p:cNvSpPr>
              <a:spLocks noChangeArrowheads="1"/>
            </p:cNvSpPr>
            <p:nvPr/>
          </p:nvSpPr>
          <p:spPr bwMode="auto">
            <a:xfrm>
              <a:off x="1599" y="2045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242"/>
            <p:cNvSpPr>
              <a:spLocks noChangeArrowheads="1"/>
            </p:cNvSpPr>
            <p:nvPr/>
          </p:nvSpPr>
          <p:spPr bwMode="auto">
            <a:xfrm>
              <a:off x="1657" y="2045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243"/>
            <p:cNvSpPr>
              <a:spLocks noChangeArrowheads="1"/>
            </p:cNvSpPr>
            <p:nvPr/>
          </p:nvSpPr>
          <p:spPr bwMode="auto">
            <a:xfrm>
              <a:off x="1715" y="2045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244"/>
            <p:cNvSpPr>
              <a:spLocks noChangeArrowheads="1"/>
            </p:cNvSpPr>
            <p:nvPr/>
          </p:nvSpPr>
          <p:spPr bwMode="auto">
            <a:xfrm>
              <a:off x="1772" y="2045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45"/>
            <p:cNvSpPr>
              <a:spLocks noChangeArrowheads="1"/>
            </p:cNvSpPr>
            <p:nvPr/>
          </p:nvSpPr>
          <p:spPr bwMode="auto">
            <a:xfrm>
              <a:off x="1830" y="2045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246"/>
            <p:cNvSpPr>
              <a:spLocks noChangeArrowheads="1"/>
            </p:cNvSpPr>
            <p:nvPr/>
          </p:nvSpPr>
          <p:spPr bwMode="auto">
            <a:xfrm>
              <a:off x="1887" y="2045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Rectangle 1247"/>
            <p:cNvSpPr>
              <a:spLocks noChangeArrowheads="1"/>
            </p:cNvSpPr>
            <p:nvPr/>
          </p:nvSpPr>
          <p:spPr bwMode="auto">
            <a:xfrm>
              <a:off x="1945" y="2045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1248"/>
            <p:cNvSpPr>
              <a:spLocks noChangeArrowheads="1"/>
            </p:cNvSpPr>
            <p:nvPr/>
          </p:nvSpPr>
          <p:spPr bwMode="auto">
            <a:xfrm>
              <a:off x="2003" y="2045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1249"/>
            <p:cNvSpPr>
              <a:spLocks noChangeArrowheads="1"/>
            </p:cNvSpPr>
            <p:nvPr/>
          </p:nvSpPr>
          <p:spPr bwMode="auto">
            <a:xfrm>
              <a:off x="2060" y="2045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1250"/>
            <p:cNvSpPr>
              <a:spLocks noChangeArrowheads="1"/>
            </p:cNvSpPr>
            <p:nvPr/>
          </p:nvSpPr>
          <p:spPr bwMode="auto">
            <a:xfrm>
              <a:off x="2118" y="2045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1251"/>
            <p:cNvSpPr>
              <a:spLocks noChangeArrowheads="1"/>
            </p:cNvSpPr>
            <p:nvPr/>
          </p:nvSpPr>
          <p:spPr bwMode="auto">
            <a:xfrm>
              <a:off x="2175" y="2045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1252"/>
            <p:cNvSpPr>
              <a:spLocks noChangeArrowheads="1"/>
            </p:cNvSpPr>
            <p:nvPr/>
          </p:nvSpPr>
          <p:spPr bwMode="auto">
            <a:xfrm>
              <a:off x="390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Rectangle 1253"/>
            <p:cNvSpPr>
              <a:spLocks noChangeArrowheads="1"/>
            </p:cNvSpPr>
            <p:nvPr/>
          </p:nvSpPr>
          <p:spPr bwMode="auto">
            <a:xfrm>
              <a:off x="448" y="2102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Rectangle 1254"/>
            <p:cNvSpPr>
              <a:spLocks noChangeArrowheads="1"/>
            </p:cNvSpPr>
            <p:nvPr/>
          </p:nvSpPr>
          <p:spPr bwMode="auto">
            <a:xfrm>
              <a:off x="505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Rectangle 1255"/>
            <p:cNvSpPr>
              <a:spLocks noChangeArrowheads="1"/>
            </p:cNvSpPr>
            <p:nvPr/>
          </p:nvSpPr>
          <p:spPr bwMode="auto">
            <a:xfrm>
              <a:off x="563" y="2102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1256"/>
            <p:cNvSpPr>
              <a:spLocks noChangeArrowheads="1"/>
            </p:cNvSpPr>
            <p:nvPr/>
          </p:nvSpPr>
          <p:spPr bwMode="auto">
            <a:xfrm>
              <a:off x="620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Rectangle 1257"/>
            <p:cNvSpPr>
              <a:spLocks noChangeArrowheads="1"/>
            </p:cNvSpPr>
            <p:nvPr/>
          </p:nvSpPr>
          <p:spPr bwMode="auto">
            <a:xfrm>
              <a:off x="678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Rectangle 1258"/>
            <p:cNvSpPr>
              <a:spLocks noChangeArrowheads="1"/>
            </p:cNvSpPr>
            <p:nvPr/>
          </p:nvSpPr>
          <p:spPr bwMode="auto">
            <a:xfrm>
              <a:off x="736" y="2102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1259"/>
            <p:cNvSpPr>
              <a:spLocks noChangeArrowheads="1"/>
            </p:cNvSpPr>
            <p:nvPr/>
          </p:nvSpPr>
          <p:spPr bwMode="auto">
            <a:xfrm>
              <a:off x="793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1260"/>
            <p:cNvSpPr>
              <a:spLocks noChangeArrowheads="1"/>
            </p:cNvSpPr>
            <p:nvPr/>
          </p:nvSpPr>
          <p:spPr bwMode="auto">
            <a:xfrm>
              <a:off x="851" y="2102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1261"/>
            <p:cNvSpPr>
              <a:spLocks noChangeArrowheads="1"/>
            </p:cNvSpPr>
            <p:nvPr/>
          </p:nvSpPr>
          <p:spPr bwMode="auto">
            <a:xfrm>
              <a:off x="908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Rectangle 1262"/>
            <p:cNvSpPr>
              <a:spLocks noChangeArrowheads="1"/>
            </p:cNvSpPr>
            <p:nvPr/>
          </p:nvSpPr>
          <p:spPr bwMode="auto">
            <a:xfrm>
              <a:off x="966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Rectangle 1263"/>
            <p:cNvSpPr>
              <a:spLocks noChangeArrowheads="1"/>
            </p:cNvSpPr>
            <p:nvPr/>
          </p:nvSpPr>
          <p:spPr bwMode="auto">
            <a:xfrm>
              <a:off x="1024" y="2102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Rectangle 1264"/>
            <p:cNvSpPr>
              <a:spLocks noChangeArrowheads="1"/>
            </p:cNvSpPr>
            <p:nvPr/>
          </p:nvSpPr>
          <p:spPr bwMode="auto">
            <a:xfrm>
              <a:off x="1081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1265"/>
            <p:cNvSpPr>
              <a:spLocks noChangeArrowheads="1"/>
            </p:cNvSpPr>
            <p:nvPr/>
          </p:nvSpPr>
          <p:spPr bwMode="auto">
            <a:xfrm>
              <a:off x="1139" y="2102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Rectangle 1266"/>
            <p:cNvSpPr>
              <a:spLocks noChangeArrowheads="1"/>
            </p:cNvSpPr>
            <p:nvPr/>
          </p:nvSpPr>
          <p:spPr bwMode="auto">
            <a:xfrm>
              <a:off x="1196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1267"/>
            <p:cNvSpPr>
              <a:spLocks noChangeArrowheads="1"/>
            </p:cNvSpPr>
            <p:nvPr/>
          </p:nvSpPr>
          <p:spPr bwMode="auto">
            <a:xfrm>
              <a:off x="1254" y="2102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Rectangle 1268"/>
            <p:cNvSpPr>
              <a:spLocks noChangeArrowheads="1"/>
            </p:cNvSpPr>
            <p:nvPr/>
          </p:nvSpPr>
          <p:spPr bwMode="auto">
            <a:xfrm>
              <a:off x="1312" y="2102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1269"/>
            <p:cNvSpPr>
              <a:spLocks noChangeArrowheads="1"/>
            </p:cNvSpPr>
            <p:nvPr/>
          </p:nvSpPr>
          <p:spPr bwMode="auto">
            <a:xfrm>
              <a:off x="1369" y="2102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Rectangle 1270"/>
            <p:cNvSpPr>
              <a:spLocks noChangeArrowheads="1"/>
            </p:cNvSpPr>
            <p:nvPr/>
          </p:nvSpPr>
          <p:spPr bwMode="auto">
            <a:xfrm>
              <a:off x="1427" y="2102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1271"/>
            <p:cNvSpPr>
              <a:spLocks noChangeArrowheads="1"/>
            </p:cNvSpPr>
            <p:nvPr/>
          </p:nvSpPr>
          <p:spPr bwMode="auto">
            <a:xfrm>
              <a:off x="1484" y="2102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Rectangle 1272"/>
            <p:cNvSpPr>
              <a:spLocks noChangeArrowheads="1"/>
            </p:cNvSpPr>
            <p:nvPr/>
          </p:nvSpPr>
          <p:spPr bwMode="auto">
            <a:xfrm>
              <a:off x="1542" y="2102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1273"/>
            <p:cNvSpPr>
              <a:spLocks noChangeArrowheads="1"/>
            </p:cNvSpPr>
            <p:nvPr/>
          </p:nvSpPr>
          <p:spPr bwMode="auto">
            <a:xfrm>
              <a:off x="1599" y="2102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274"/>
            <p:cNvSpPr>
              <a:spLocks noChangeArrowheads="1"/>
            </p:cNvSpPr>
            <p:nvPr/>
          </p:nvSpPr>
          <p:spPr bwMode="auto">
            <a:xfrm>
              <a:off x="1657" y="2102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Rectangle 1275"/>
            <p:cNvSpPr>
              <a:spLocks noChangeArrowheads="1"/>
            </p:cNvSpPr>
            <p:nvPr/>
          </p:nvSpPr>
          <p:spPr bwMode="auto">
            <a:xfrm>
              <a:off x="1715" y="2102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1276"/>
            <p:cNvSpPr>
              <a:spLocks noChangeArrowheads="1"/>
            </p:cNvSpPr>
            <p:nvPr/>
          </p:nvSpPr>
          <p:spPr bwMode="auto">
            <a:xfrm>
              <a:off x="1772" y="2102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Rectangle 1277"/>
            <p:cNvSpPr>
              <a:spLocks noChangeArrowheads="1"/>
            </p:cNvSpPr>
            <p:nvPr/>
          </p:nvSpPr>
          <p:spPr bwMode="auto">
            <a:xfrm>
              <a:off x="1830" y="2102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Rectangle 1278"/>
            <p:cNvSpPr>
              <a:spLocks noChangeArrowheads="1"/>
            </p:cNvSpPr>
            <p:nvPr/>
          </p:nvSpPr>
          <p:spPr bwMode="auto">
            <a:xfrm>
              <a:off x="1887" y="2102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1279"/>
            <p:cNvSpPr>
              <a:spLocks noChangeArrowheads="1"/>
            </p:cNvSpPr>
            <p:nvPr/>
          </p:nvSpPr>
          <p:spPr bwMode="auto">
            <a:xfrm>
              <a:off x="1945" y="2102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1280"/>
            <p:cNvSpPr>
              <a:spLocks noChangeArrowheads="1"/>
            </p:cNvSpPr>
            <p:nvPr/>
          </p:nvSpPr>
          <p:spPr bwMode="auto">
            <a:xfrm>
              <a:off x="2003" y="2102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1281"/>
            <p:cNvSpPr>
              <a:spLocks noChangeArrowheads="1"/>
            </p:cNvSpPr>
            <p:nvPr/>
          </p:nvSpPr>
          <p:spPr bwMode="auto">
            <a:xfrm>
              <a:off x="2060" y="2102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282"/>
            <p:cNvSpPr>
              <a:spLocks noChangeArrowheads="1"/>
            </p:cNvSpPr>
            <p:nvPr/>
          </p:nvSpPr>
          <p:spPr bwMode="auto">
            <a:xfrm>
              <a:off x="2118" y="2102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Rectangle 1283"/>
            <p:cNvSpPr>
              <a:spLocks noChangeArrowheads="1"/>
            </p:cNvSpPr>
            <p:nvPr/>
          </p:nvSpPr>
          <p:spPr bwMode="auto">
            <a:xfrm>
              <a:off x="2175" y="2102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1284"/>
            <p:cNvSpPr>
              <a:spLocks noChangeArrowheads="1"/>
            </p:cNvSpPr>
            <p:nvPr/>
          </p:nvSpPr>
          <p:spPr bwMode="auto">
            <a:xfrm>
              <a:off x="390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Rectangle 1285"/>
            <p:cNvSpPr>
              <a:spLocks noChangeArrowheads="1"/>
            </p:cNvSpPr>
            <p:nvPr/>
          </p:nvSpPr>
          <p:spPr bwMode="auto">
            <a:xfrm>
              <a:off x="448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Rectangle 1286"/>
            <p:cNvSpPr>
              <a:spLocks noChangeArrowheads="1"/>
            </p:cNvSpPr>
            <p:nvPr/>
          </p:nvSpPr>
          <p:spPr bwMode="auto">
            <a:xfrm>
              <a:off x="505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Rectangle 1287"/>
            <p:cNvSpPr>
              <a:spLocks noChangeArrowheads="1"/>
            </p:cNvSpPr>
            <p:nvPr/>
          </p:nvSpPr>
          <p:spPr bwMode="auto">
            <a:xfrm>
              <a:off x="563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1288"/>
            <p:cNvSpPr>
              <a:spLocks noChangeArrowheads="1"/>
            </p:cNvSpPr>
            <p:nvPr/>
          </p:nvSpPr>
          <p:spPr bwMode="auto">
            <a:xfrm>
              <a:off x="620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1289"/>
            <p:cNvSpPr>
              <a:spLocks noChangeArrowheads="1"/>
            </p:cNvSpPr>
            <p:nvPr/>
          </p:nvSpPr>
          <p:spPr bwMode="auto">
            <a:xfrm>
              <a:off x="678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290"/>
            <p:cNvSpPr>
              <a:spLocks noChangeArrowheads="1"/>
            </p:cNvSpPr>
            <p:nvPr/>
          </p:nvSpPr>
          <p:spPr bwMode="auto">
            <a:xfrm>
              <a:off x="736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1291"/>
            <p:cNvSpPr>
              <a:spLocks noChangeArrowheads="1"/>
            </p:cNvSpPr>
            <p:nvPr/>
          </p:nvSpPr>
          <p:spPr bwMode="auto">
            <a:xfrm>
              <a:off x="793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Rectangle 1292"/>
            <p:cNvSpPr>
              <a:spLocks noChangeArrowheads="1"/>
            </p:cNvSpPr>
            <p:nvPr/>
          </p:nvSpPr>
          <p:spPr bwMode="auto">
            <a:xfrm>
              <a:off x="851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Rectangle 1293"/>
            <p:cNvSpPr>
              <a:spLocks noChangeArrowheads="1"/>
            </p:cNvSpPr>
            <p:nvPr/>
          </p:nvSpPr>
          <p:spPr bwMode="auto">
            <a:xfrm>
              <a:off x="908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Rectangle 1294"/>
            <p:cNvSpPr>
              <a:spLocks noChangeArrowheads="1"/>
            </p:cNvSpPr>
            <p:nvPr/>
          </p:nvSpPr>
          <p:spPr bwMode="auto">
            <a:xfrm>
              <a:off x="966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Rectangle 1295"/>
            <p:cNvSpPr>
              <a:spLocks noChangeArrowheads="1"/>
            </p:cNvSpPr>
            <p:nvPr/>
          </p:nvSpPr>
          <p:spPr bwMode="auto">
            <a:xfrm>
              <a:off x="1024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Rectangle 1296"/>
            <p:cNvSpPr>
              <a:spLocks noChangeArrowheads="1"/>
            </p:cNvSpPr>
            <p:nvPr/>
          </p:nvSpPr>
          <p:spPr bwMode="auto">
            <a:xfrm>
              <a:off x="1081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1297"/>
            <p:cNvSpPr>
              <a:spLocks noChangeArrowheads="1"/>
            </p:cNvSpPr>
            <p:nvPr/>
          </p:nvSpPr>
          <p:spPr bwMode="auto">
            <a:xfrm>
              <a:off x="1139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1298"/>
            <p:cNvSpPr>
              <a:spLocks noChangeArrowheads="1"/>
            </p:cNvSpPr>
            <p:nvPr/>
          </p:nvSpPr>
          <p:spPr bwMode="auto">
            <a:xfrm>
              <a:off x="1196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1299"/>
            <p:cNvSpPr>
              <a:spLocks noChangeArrowheads="1"/>
            </p:cNvSpPr>
            <p:nvPr/>
          </p:nvSpPr>
          <p:spPr bwMode="auto">
            <a:xfrm>
              <a:off x="1254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1300"/>
            <p:cNvSpPr>
              <a:spLocks noChangeArrowheads="1"/>
            </p:cNvSpPr>
            <p:nvPr/>
          </p:nvSpPr>
          <p:spPr bwMode="auto">
            <a:xfrm>
              <a:off x="1312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Rectangle 1301"/>
            <p:cNvSpPr>
              <a:spLocks noChangeArrowheads="1"/>
            </p:cNvSpPr>
            <p:nvPr/>
          </p:nvSpPr>
          <p:spPr bwMode="auto">
            <a:xfrm>
              <a:off x="1369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Rectangle 1302"/>
            <p:cNvSpPr>
              <a:spLocks noChangeArrowheads="1"/>
            </p:cNvSpPr>
            <p:nvPr/>
          </p:nvSpPr>
          <p:spPr bwMode="auto">
            <a:xfrm>
              <a:off x="1427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Rectangle 1303"/>
            <p:cNvSpPr>
              <a:spLocks noChangeArrowheads="1"/>
            </p:cNvSpPr>
            <p:nvPr/>
          </p:nvSpPr>
          <p:spPr bwMode="auto">
            <a:xfrm>
              <a:off x="1484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Rectangle 1304"/>
            <p:cNvSpPr>
              <a:spLocks noChangeArrowheads="1"/>
            </p:cNvSpPr>
            <p:nvPr/>
          </p:nvSpPr>
          <p:spPr bwMode="auto">
            <a:xfrm>
              <a:off x="1542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Rectangle 1305"/>
            <p:cNvSpPr>
              <a:spLocks noChangeArrowheads="1"/>
            </p:cNvSpPr>
            <p:nvPr/>
          </p:nvSpPr>
          <p:spPr bwMode="auto">
            <a:xfrm>
              <a:off x="1599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Rectangle 1306"/>
            <p:cNvSpPr>
              <a:spLocks noChangeArrowheads="1"/>
            </p:cNvSpPr>
            <p:nvPr/>
          </p:nvSpPr>
          <p:spPr bwMode="auto">
            <a:xfrm>
              <a:off x="1657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Rectangle 1307"/>
            <p:cNvSpPr>
              <a:spLocks noChangeArrowheads="1"/>
            </p:cNvSpPr>
            <p:nvPr/>
          </p:nvSpPr>
          <p:spPr bwMode="auto">
            <a:xfrm>
              <a:off x="1715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Rectangle 1308"/>
            <p:cNvSpPr>
              <a:spLocks noChangeArrowheads="1"/>
            </p:cNvSpPr>
            <p:nvPr/>
          </p:nvSpPr>
          <p:spPr bwMode="auto">
            <a:xfrm>
              <a:off x="1772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Rectangle 1309"/>
            <p:cNvSpPr>
              <a:spLocks noChangeArrowheads="1"/>
            </p:cNvSpPr>
            <p:nvPr/>
          </p:nvSpPr>
          <p:spPr bwMode="auto">
            <a:xfrm>
              <a:off x="1830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Rectangle 1310"/>
            <p:cNvSpPr>
              <a:spLocks noChangeArrowheads="1"/>
            </p:cNvSpPr>
            <p:nvPr/>
          </p:nvSpPr>
          <p:spPr bwMode="auto">
            <a:xfrm>
              <a:off x="1887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Rectangle 1311"/>
            <p:cNvSpPr>
              <a:spLocks noChangeArrowheads="1"/>
            </p:cNvSpPr>
            <p:nvPr/>
          </p:nvSpPr>
          <p:spPr bwMode="auto">
            <a:xfrm>
              <a:off x="1945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Rectangle 1312"/>
            <p:cNvSpPr>
              <a:spLocks noChangeArrowheads="1"/>
            </p:cNvSpPr>
            <p:nvPr/>
          </p:nvSpPr>
          <p:spPr bwMode="auto">
            <a:xfrm>
              <a:off x="2003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1313"/>
            <p:cNvSpPr>
              <a:spLocks noChangeArrowheads="1"/>
            </p:cNvSpPr>
            <p:nvPr/>
          </p:nvSpPr>
          <p:spPr bwMode="auto">
            <a:xfrm>
              <a:off x="2060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1314"/>
            <p:cNvSpPr>
              <a:spLocks noChangeArrowheads="1"/>
            </p:cNvSpPr>
            <p:nvPr/>
          </p:nvSpPr>
          <p:spPr bwMode="auto">
            <a:xfrm>
              <a:off x="2118" y="2160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Rectangle 1315"/>
            <p:cNvSpPr>
              <a:spLocks noChangeArrowheads="1"/>
            </p:cNvSpPr>
            <p:nvPr/>
          </p:nvSpPr>
          <p:spPr bwMode="auto">
            <a:xfrm>
              <a:off x="2175" y="2160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1316"/>
            <p:cNvSpPr>
              <a:spLocks noChangeArrowheads="1"/>
            </p:cNvSpPr>
            <p:nvPr/>
          </p:nvSpPr>
          <p:spPr bwMode="auto">
            <a:xfrm>
              <a:off x="390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1317"/>
            <p:cNvSpPr>
              <a:spLocks noChangeArrowheads="1"/>
            </p:cNvSpPr>
            <p:nvPr/>
          </p:nvSpPr>
          <p:spPr bwMode="auto">
            <a:xfrm>
              <a:off x="448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Rectangle 1318"/>
            <p:cNvSpPr>
              <a:spLocks noChangeArrowheads="1"/>
            </p:cNvSpPr>
            <p:nvPr/>
          </p:nvSpPr>
          <p:spPr bwMode="auto">
            <a:xfrm>
              <a:off x="505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Rectangle 1319"/>
            <p:cNvSpPr>
              <a:spLocks noChangeArrowheads="1"/>
            </p:cNvSpPr>
            <p:nvPr/>
          </p:nvSpPr>
          <p:spPr bwMode="auto">
            <a:xfrm>
              <a:off x="563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1320"/>
            <p:cNvSpPr>
              <a:spLocks noChangeArrowheads="1"/>
            </p:cNvSpPr>
            <p:nvPr/>
          </p:nvSpPr>
          <p:spPr bwMode="auto">
            <a:xfrm>
              <a:off x="620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Rectangle 1321"/>
            <p:cNvSpPr>
              <a:spLocks noChangeArrowheads="1"/>
            </p:cNvSpPr>
            <p:nvPr/>
          </p:nvSpPr>
          <p:spPr bwMode="auto">
            <a:xfrm>
              <a:off x="678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Rectangle 1322"/>
            <p:cNvSpPr>
              <a:spLocks noChangeArrowheads="1"/>
            </p:cNvSpPr>
            <p:nvPr/>
          </p:nvSpPr>
          <p:spPr bwMode="auto">
            <a:xfrm>
              <a:off x="736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Rectangle 1323"/>
            <p:cNvSpPr>
              <a:spLocks noChangeArrowheads="1"/>
            </p:cNvSpPr>
            <p:nvPr/>
          </p:nvSpPr>
          <p:spPr bwMode="auto">
            <a:xfrm>
              <a:off x="793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Rectangle 1324"/>
            <p:cNvSpPr>
              <a:spLocks noChangeArrowheads="1"/>
            </p:cNvSpPr>
            <p:nvPr/>
          </p:nvSpPr>
          <p:spPr bwMode="auto">
            <a:xfrm>
              <a:off x="851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Rectangle 1325"/>
            <p:cNvSpPr>
              <a:spLocks noChangeArrowheads="1"/>
            </p:cNvSpPr>
            <p:nvPr/>
          </p:nvSpPr>
          <p:spPr bwMode="auto">
            <a:xfrm>
              <a:off x="908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1326"/>
            <p:cNvSpPr>
              <a:spLocks noChangeArrowheads="1"/>
            </p:cNvSpPr>
            <p:nvPr/>
          </p:nvSpPr>
          <p:spPr bwMode="auto">
            <a:xfrm>
              <a:off x="966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Rectangle 1327"/>
            <p:cNvSpPr>
              <a:spLocks noChangeArrowheads="1"/>
            </p:cNvSpPr>
            <p:nvPr/>
          </p:nvSpPr>
          <p:spPr bwMode="auto">
            <a:xfrm>
              <a:off x="1024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Rectangle 1328"/>
            <p:cNvSpPr>
              <a:spLocks noChangeArrowheads="1"/>
            </p:cNvSpPr>
            <p:nvPr/>
          </p:nvSpPr>
          <p:spPr bwMode="auto">
            <a:xfrm>
              <a:off x="1081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Rectangle 1329"/>
            <p:cNvSpPr>
              <a:spLocks noChangeArrowheads="1"/>
            </p:cNvSpPr>
            <p:nvPr/>
          </p:nvSpPr>
          <p:spPr bwMode="auto">
            <a:xfrm>
              <a:off x="1139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Rectangle 1330"/>
            <p:cNvSpPr>
              <a:spLocks noChangeArrowheads="1"/>
            </p:cNvSpPr>
            <p:nvPr/>
          </p:nvSpPr>
          <p:spPr bwMode="auto">
            <a:xfrm>
              <a:off x="1196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Rectangle 1331"/>
            <p:cNvSpPr>
              <a:spLocks noChangeArrowheads="1"/>
            </p:cNvSpPr>
            <p:nvPr/>
          </p:nvSpPr>
          <p:spPr bwMode="auto">
            <a:xfrm>
              <a:off x="1254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1332"/>
            <p:cNvSpPr>
              <a:spLocks noChangeArrowheads="1"/>
            </p:cNvSpPr>
            <p:nvPr/>
          </p:nvSpPr>
          <p:spPr bwMode="auto">
            <a:xfrm>
              <a:off x="1312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Rectangle 1333"/>
            <p:cNvSpPr>
              <a:spLocks noChangeArrowheads="1"/>
            </p:cNvSpPr>
            <p:nvPr/>
          </p:nvSpPr>
          <p:spPr bwMode="auto">
            <a:xfrm>
              <a:off x="1369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1334"/>
            <p:cNvSpPr>
              <a:spLocks noChangeArrowheads="1"/>
            </p:cNvSpPr>
            <p:nvPr/>
          </p:nvSpPr>
          <p:spPr bwMode="auto">
            <a:xfrm>
              <a:off x="1427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Rectangle 1335"/>
            <p:cNvSpPr>
              <a:spLocks noChangeArrowheads="1"/>
            </p:cNvSpPr>
            <p:nvPr/>
          </p:nvSpPr>
          <p:spPr bwMode="auto">
            <a:xfrm>
              <a:off x="1484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Rectangle 1336"/>
            <p:cNvSpPr>
              <a:spLocks noChangeArrowheads="1"/>
            </p:cNvSpPr>
            <p:nvPr/>
          </p:nvSpPr>
          <p:spPr bwMode="auto">
            <a:xfrm>
              <a:off x="1542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Rectangle 1337"/>
            <p:cNvSpPr>
              <a:spLocks noChangeArrowheads="1"/>
            </p:cNvSpPr>
            <p:nvPr/>
          </p:nvSpPr>
          <p:spPr bwMode="auto">
            <a:xfrm>
              <a:off x="1599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Rectangle 1338"/>
            <p:cNvSpPr>
              <a:spLocks noChangeArrowheads="1"/>
            </p:cNvSpPr>
            <p:nvPr/>
          </p:nvSpPr>
          <p:spPr bwMode="auto">
            <a:xfrm>
              <a:off x="1657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Rectangle 1339"/>
            <p:cNvSpPr>
              <a:spLocks noChangeArrowheads="1"/>
            </p:cNvSpPr>
            <p:nvPr/>
          </p:nvSpPr>
          <p:spPr bwMode="auto">
            <a:xfrm>
              <a:off x="1715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Rectangle 1340"/>
            <p:cNvSpPr>
              <a:spLocks noChangeArrowheads="1"/>
            </p:cNvSpPr>
            <p:nvPr/>
          </p:nvSpPr>
          <p:spPr bwMode="auto">
            <a:xfrm>
              <a:off x="1772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Rectangle 1341"/>
            <p:cNvSpPr>
              <a:spLocks noChangeArrowheads="1"/>
            </p:cNvSpPr>
            <p:nvPr/>
          </p:nvSpPr>
          <p:spPr bwMode="auto">
            <a:xfrm>
              <a:off x="1830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Rectangle 1342"/>
            <p:cNvSpPr>
              <a:spLocks noChangeArrowheads="1"/>
            </p:cNvSpPr>
            <p:nvPr/>
          </p:nvSpPr>
          <p:spPr bwMode="auto">
            <a:xfrm>
              <a:off x="1887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Rectangle 1343"/>
            <p:cNvSpPr>
              <a:spLocks noChangeArrowheads="1"/>
            </p:cNvSpPr>
            <p:nvPr/>
          </p:nvSpPr>
          <p:spPr bwMode="auto">
            <a:xfrm>
              <a:off x="1945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Rectangle 1344"/>
            <p:cNvSpPr>
              <a:spLocks noChangeArrowheads="1"/>
            </p:cNvSpPr>
            <p:nvPr/>
          </p:nvSpPr>
          <p:spPr bwMode="auto">
            <a:xfrm>
              <a:off x="2003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1345"/>
            <p:cNvSpPr>
              <a:spLocks noChangeArrowheads="1"/>
            </p:cNvSpPr>
            <p:nvPr/>
          </p:nvSpPr>
          <p:spPr bwMode="auto">
            <a:xfrm>
              <a:off x="2060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Rectangle 1346"/>
            <p:cNvSpPr>
              <a:spLocks noChangeArrowheads="1"/>
            </p:cNvSpPr>
            <p:nvPr/>
          </p:nvSpPr>
          <p:spPr bwMode="auto">
            <a:xfrm>
              <a:off x="2118" y="2217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Rectangle 1347"/>
            <p:cNvSpPr>
              <a:spLocks noChangeArrowheads="1"/>
            </p:cNvSpPr>
            <p:nvPr/>
          </p:nvSpPr>
          <p:spPr bwMode="auto">
            <a:xfrm>
              <a:off x="2175" y="2217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Rectangle 1348"/>
            <p:cNvSpPr>
              <a:spLocks noChangeArrowheads="1"/>
            </p:cNvSpPr>
            <p:nvPr/>
          </p:nvSpPr>
          <p:spPr bwMode="auto">
            <a:xfrm>
              <a:off x="390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Rectangle 1349"/>
            <p:cNvSpPr>
              <a:spLocks noChangeArrowheads="1"/>
            </p:cNvSpPr>
            <p:nvPr/>
          </p:nvSpPr>
          <p:spPr bwMode="auto">
            <a:xfrm>
              <a:off x="448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Rectangle 1350"/>
            <p:cNvSpPr>
              <a:spLocks noChangeArrowheads="1"/>
            </p:cNvSpPr>
            <p:nvPr/>
          </p:nvSpPr>
          <p:spPr bwMode="auto">
            <a:xfrm>
              <a:off x="505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Rectangle 1351"/>
            <p:cNvSpPr>
              <a:spLocks noChangeArrowheads="1"/>
            </p:cNvSpPr>
            <p:nvPr/>
          </p:nvSpPr>
          <p:spPr bwMode="auto">
            <a:xfrm>
              <a:off x="563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Rectangle 1352"/>
            <p:cNvSpPr>
              <a:spLocks noChangeArrowheads="1"/>
            </p:cNvSpPr>
            <p:nvPr/>
          </p:nvSpPr>
          <p:spPr bwMode="auto">
            <a:xfrm>
              <a:off x="620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Rectangle 1353"/>
            <p:cNvSpPr>
              <a:spLocks noChangeArrowheads="1"/>
            </p:cNvSpPr>
            <p:nvPr/>
          </p:nvSpPr>
          <p:spPr bwMode="auto">
            <a:xfrm>
              <a:off x="678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Rectangle 1354"/>
            <p:cNvSpPr>
              <a:spLocks noChangeArrowheads="1"/>
            </p:cNvSpPr>
            <p:nvPr/>
          </p:nvSpPr>
          <p:spPr bwMode="auto">
            <a:xfrm>
              <a:off x="736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Rectangle 1355"/>
            <p:cNvSpPr>
              <a:spLocks noChangeArrowheads="1"/>
            </p:cNvSpPr>
            <p:nvPr/>
          </p:nvSpPr>
          <p:spPr bwMode="auto">
            <a:xfrm>
              <a:off x="793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Rectangle 1356"/>
            <p:cNvSpPr>
              <a:spLocks noChangeArrowheads="1"/>
            </p:cNvSpPr>
            <p:nvPr/>
          </p:nvSpPr>
          <p:spPr bwMode="auto">
            <a:xfrm>
              <a:off x="851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Rectangle 1357"/>
            <p:cNvSpPr>
              <a:spLocks noChangeArrowheads="1"/>
            </p:cNvSpPr>
            <p:nvPr/>
          </p:nvSpPr>
          <p:spPr bwMode="auto">
            <a:xfrm>
              <a:off x="908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Rectangle 1358"/>
            <p:cNvSpPr>
              <a:spLocks noChangeArrowheads="1"/>
            </p:cNvSpPr>
            <p:nvPr/>
          </p:nvSpPr>
          <p:spPr bwMode="auto">
            <a:xfrm>
              <a:off x="966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Rectangle 1359"/>
            <p:cNvSpPr>
              <a:spLocks noChangeArrowheads="1"/>
            </p:cNvSpPr>
            <p:nvPr/>
          </p:nvSpPr>
          <p:spPr bwMode="auto">
            <a:xfrm>
              <a:off x="1024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Rectangle 1360"/>
            <p:cNvSpPr>
              <a:spLocks noChangeArrowheads="1"/>
            </p:cNvSpPr>
            <p:nvPr/>
          </p:nvSpPr>
          <p:spPr bwMode="auto">
            <a:xfrm>
              <a:off x="1081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Rectangle 1361"/>
            <p:cNvSpPr>
              <a:spLocks noChangeArrowheads="1"/>
            </p:cNvSpPr>
            <p:nvPr/>
          </p:nvSpPr>
          <p:spPr bwMode="auto">
            <a:xfrm>
              <a:off x="1139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Rectangle 1362"/>
            <p:cNvSpPr>
              <a:spLocks noChangeArrowheads="1"/>
            </p:cNvSpPr>
            <p:nvPr/>
          </p:nvSpPr>
          <p:spPr bwMode="auto">
            <a:xfrm>
              <a:off x="1196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Rectangle 1363"/>
            <p:cNvSpPr>
              <a:spLocks noChangeArrowheads="1"/>
            </p:cNvSpPr>
            <p:nvPr/>
          </p:nvSpPr>
          <p:spPr bwMode="auto">
            <a:xfrm>
              <a:off x="1254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Rectangle 1364"/>
            <p:cNvSpPr>
              <a:spLocks noChangeArrowheads="1"/>
            </p:cNvSpPr>
            <p:nvPr/>
          </p:nvSpPr>
          <p:spPr bwMode="auto">
            <a:xfrm>
              <a:off x="1312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Rectangle 1365"/>
            <p:cNvSpPr>
              <a:spLocks noChangeArrowheads="1"/>
            </p:cNvSpPr>
            <p:nvPr/>
          </p:nvSpPr>
          <p:spPr bwMode="auto">
            <a:xfrm>
              <a:off x="1369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Rectangle 1366"/>
            <p:cNvSpPr>
              <a:spLocks noChangeArrowheads="1"/>
            </p:cNvSpPr>
            <p:nvPr/>
          </p:nvSpPr>
          <p:spPr bwMode="auto">
            <a:xfrm>
              <a:off x="1427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Rectangle 1367"/>
            <p:cNvSpPr>
              <a:spLocks noChangeArrowheads="1"/>
            </p:cNvSpPr>
            <p:nvPr/>
          </p:nvSpPr>
          <p:spPr bwMode="auto">
            <a:xfrm>
              <a:off x="1484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Rectangle 1368"/>
            <p:cNvSpPr>
              <a:spLocks noChangeArrowheads="1"/>
            </p:cNvSpPr>
            <p:nvPr/>
          </p:nvSpPr>
          <p:spPr bwMode="auto">
            <a:xfrm>
              <a:off x="1542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Rectangle 1369"/>
            <p:cNvSpPr>
              <a:spLocks noChangeArrowheads="1"/>
            </p:cNvSpPr>
            <p:nvPr/>
          </p:nvSpPr>
          <p:spPr bwMode="auto">
            <a:xfrm>
              <a:off x="1599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Rectangle 1370"/>
            <p:cNvSpPr>
              <a:spLocks noChangeArrowheads="1"/>
            </p:cNvSpPr>
            <p:nvPr/>
          </p:nvSpPr>
          <p:spPr bwMode="auto">
            <a:xfrm>
              <a:off x="1657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Rectangle 1371"/>
            <p:cNvSpPr>
              <a:spLocks noChangeArrowheads="1"/>
            </p:cNvSpPr>
            <p:nvPr/>
          </p:nvSpPr>
          <p:spPr bwMode="auto">
            <a:xfrm>
              <a:off x="1715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Rectangle 1372"/>
            <p:cNvSpPr>
              <a:spLocks noChangeArrowheads="1"/>
            </p:cNvSpPr>
            <p:nvPr/>
          </p:nvSpPr>
          <p:spPr bwMode="auto">
            <a:xfrm>
              <a:off x="1772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Rectangle 1373"/>
            <p:cNvSpPr>
              <a:spLocks noChangeArrowheads="1"/>
            </p:cNvSpPr>
            <p:nvPr/>
          </p:nvSpPr>
          <p:spPr bwMode="auto">
            <a:xfrm>
              <a:off x="1830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Rectangle 1374"/>
            <p:cNvSpPr>
              <a:spLocks noChangeArrowheads="1"/>
            </p:cNvSpPr>
            <p:nvPr/>
          </p:nvSpPr>
          <p:spPr bwMode="auto">
            <a:xfrm>
              <a:off x="1887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Rectangle 1375"/>
            <p:cNvSpPr>
              <a:spLocks noChangeArrowheads="1"/>
            </p:cNvSpPr>
            <p:nvPr/>
          </p:nvSpPr>
          <p:spPr bwMode="auto">
            <a:xfrm>
              <a:off x="1945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1376"/>
            <p:cNvSpPr>
              <a:spLocks noChangeArrowheads="1"/>
            </p:cNvSpPr>
            <p:nvPr/>
          </p:nvSpPr>
          <p:spPr bwMode="auto">
            <a:xfrm>
              <a:off x="2003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Rectangle 1377"/>
            <p:cNvSpPr>
              <a:spLocks noChangeArrowheads="1"/>
            </p:cNvSpPr>
            <p:nvPr/>
          </p:nvSpPr>
          <p:spPr bwMode="auto">
            <a:xfrm>
              <a:off x="2060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Rectangle 1378"/>
            <p:cNvSpPr>
              <a:spLocks noChangeArrowheads="1"/>
            </p:cNvSpPr>
            <p:nvPr/>
          </p:nvSpPr>
          <p:spPr bwMode="auto">
            <a:xfrm>
              <a:off x="2118" y="227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Rectangle 1379"/>
            <p:cNvSpPr>
              <a:spLocks noChangeArrowheads="1"/>
            </p:cNvSpPr>
            <p:nvPr/>
          </p:nvSpPr>
          <p:spPr bwMode="auto">
            <a:xfrm>
              <a:off x="2175" y="227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Rectangle 1380"/>
            <p:cNvSpPr>
              <a:spLocks noChangeArrowheads="1"/>
            </p:cNvSpPr>
            <p:nvPr/>
          </p:nvSpPr>
          <p:spPr bwMode="auto">
            <a:xfrm>
              <a:off x="390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Rectangle 1381"/>
            <p:cNvSpPr>
              <a:spLocks noChangeArrowheads="1"/>
            </p:cNvSpPr>
            <p:nvPr/>
          </p:nvSpPr>
          <p:spPr bwMode="auto">
            <a:xfrm>
              <a:off x="448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1382"/>
            <p:cNvSpPr>
              <a:spLocks noChangeArrowheads="1"/>
            </p:cNvSpPr>
            <p:nvPr/>
          </p:nvSpPr>
          <p:spPr bwMode="auto">
            <a:xfrm>
              <a:off x="505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Rectangle 1383"/>
            <p:cNvSpPr>
              <a:spLocks noChangeArrowheads="1"/>
            </p:cNvSpPr>
            <p:nvPr/>
          </p:nvSpPr>
          <p:spPr bwMode="auto">
            <a:xfrm>
              <a:off x="563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Rectangle 1384"/>
            <p:cNvSpPr>
              <a:spLocks noChangeArrowheads="1"/>
            </p:cNvSpPr>
            <p:nvPr/>
          </p:nvSpPr>
          <p:spPr bwMode="auto">
            <a:xfrm>
              <a:off x="620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Rectangle 1385"/>
            <p:cNvSpPr>
              <a:spLocks noChangeArrowheads="1"/>
            </p:cNvSpPr>
            <p:nvPr/>
          </p:nvSpPr>
          <p:spPr bwMode="auto">
            <a:xfrm>
              <a:off x="678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Rectangle 1386"/>
            <p:cNvSpPr>
              <a:spLocks noChangeArrowheads="1"/>
            </p:cNvSpPr>
            <p:nvPr/>
          </p:nvSpPr>
          <p:spPr bwMode="auto">
            <a:xfrm>
              <a:off x="736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Rectangle 1387"/>
            <p:cNvSpPr>
              <a:spLocks noChangeArrowheads="1"/>
            </p:cNvSpPr>
            <p:nvPr/>
          </p:nvSpPr>
          <p:spPr bwMode="auto">
            <a:xfrm>
              <a:off x="793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Rectangle 1388"/>
            <p:cNvSpPr>
              <a:spLocks noChangeArrowheads="1"/>
            </p:cNvSpPr>
            <p:nvPr/>
          </p:nvSpPr>
          <p:spPr bwMode="auto">
            <a:xfrm>
              <a:off x="851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Rectangle 1389"/>
            <p:cNvSpPr>
              <a:spLocks noChangeArrowheads="1"/>
            </p:cNvSpPr>
            <p:nvPr/>
          </p:nvSpPr>
          <p:spPr bwMode="auto">
            <a:xfrm>
              <a:off x="908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Rectangle 1390"/>
            <p:cNvSpPr>
              <a:spLocks noChangeArrowheads="1"/>
            </p:cNvSpPr>
            <p:nvPr/>
          </p:nvSpPr>
          <p:spPr bwMode="auto">
            <a:xfrm>
              <a:off x="966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Rectangle 1391"/>
            <p:cNvSpPr>
              <a:spLocks noChangeArrowheads="1"/>
            </p:cNvSpPr>
            <p:nvPr/>
          </p:nvSpPr>
          <p:spPr bwMode="auto">
            <a:xfrm>
              <a:off x="1024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Rectangle 1392"/>
            <p:cNvSpPr>
              <a:spLocks noChangeArrowheads="1"/>
            </p:cNvSpPr>
            <p:nvPr/>
          </p:nvSpPr>
          <p:spPr bwMode="auto">
            <a:xfrm>
              <a:off x="1081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Rectangle 1393"/>
            <p:cNvSpPr>
              <a:spLocks noChangeArrowheads="1"/>
            </p:cNvSpPr>
            <p:nvPr/>
          </p:nvSpPr>
          <p:spPr bwMode="auto">
            <a:xfrm>
              <a:off x="1139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Rectangle 1394"/>
            <p:cNvSpPr>
              <a:spLocks noChangeArrowheads="1"/>
            </p:cNvSpPr>
            <p:nvPr/>
          </p:nvSpPr>
          <p:spPr bwMode="auto">
            <a:xfrm>
              <a:off x="1196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Rectangle 1395"/>
            <p:cNvSpPr>
              <a:spLocks noChangeArrowheads="1"/>
            </p:cNvSpPr>
            <p:nvPr/>
          </p:nvSpPr>
          <p:spPr bwMode="auto">
            <a:xfrm>
              <a:off x="1254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Rectangle 1396"/>
            <p:cNvSpPr>
              <a:spLocks noChangeArrowheads="1"/>
            </p:cNvSpPr>
            <p:nvPr/>
          </p:nvSpPr>
          <p:spPr bwMode="auto">
            <a:xfrm>
              <a:off x="1312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Rectangle 1397"/>
            <p:cNvSpPr>
              <a:spLocks noChangeArrowheads="1"/>
            </p:cNvSpPr>
            <p:nvPr/>
          </p:nvSpPr>
          <p:spPr bwMode="auto">
            <a:xfrm>
              <a:off x="1369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Rectangle 1398"/>
            <p:cNvSpPr>
              <a:spLocks noChangeArrowheads="1"/>
            </p:cNvSpPr>
            <p:nvPr/>
          </p:nvSpPr>
          <p:spPr bwMode="auto">
            <a:xfrm>
              <a:off x="1427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Rectangle 1399"/>
            <p:cNvSpPr>
              <a:spLocks noChangeArrowheads="1"/>
            </p:cNvSpPr>
            <p:nvPr/>
          </p:nvSpPr>
          <p:spPr bwMode="auto">
            <a:xfrm>
              <a:off x="1484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Rectangle 1400"/>
            <p:cNvSpPr>
              <a:spLocks noChangeArrowheads="1"/>
            </p:cNvSpPr>
            <p:nvPr/>
          </p:nvSpPr>
          <p:spPr bwMode="auto">
            <a:xfrm>
              <a:off x="1542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Rectangle 1401"/>
            <p:cNvSpPr>
              <a:spLocks noChangeArrowheads="1"/>
            </p:cNvSpPr>
            <p:nvPr/>
          </p:nvSpPr>
          <p:spPr bwMode="auto">
            <a:xfrm>
              <a:off x="1599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Rectangle 1402"/>
            <p:cNvSpPr>
              <a:spLocks noChangeArrowheads="1"/>
            </p:cNvSpPr>
            <p:nvPr/>
          </p:nvSpPr>
          <p:spPr bwMode="auto">
            <a:xfrm>
              <a:off x="1657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Rectangle 1403"/>
            <p:cNvSpPr>
              <a:spLocks noChangeArrowheads="1"/>
            </p:cNvSpPr>
            <p:nvPr/>
          </p:nvSpPr>
          <p:spPr bwMode="auto">
            <a:xfrm>
              <a:off x="1715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Rectangle 1404"/>
            <p:cNvSpPr>
              <a:spLocks noChangeArrowheads="1"/>
            </p:cNvSpPr>
            <p:nvPr/>
          </p:nvSpPr>
          <p:spPr bwMode="auto">
            <a:xfrm>
              <a:off x="1772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Rectangle 1405"/>
            <p:cNvSpPr>
              <a:spLocks noChangeArrowheads="1"/>
            </p:cNvSpPr>
            <p:nvPr/>
          </p:nvSpPr>
          <p:spPr bwMode="auto">
            <a:xfrm>
              <a:off x="1830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Rectangle 1406"/>
            <p:cNvSpPr>
              <a:spLocks noChangeArrowheads="1"/>
            </p:cNvSpPr>
            <p:nvPr/>
          </p:nvSpPr>
          <p:spPr bwMode="auto">
            <a:xfrm>
              <a:off x="1887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Rectangle 1407"/>
            <p:cNvSpPr>
              <a:spLocks noChangeArrowheads="1"/>
            </p:cNvSpPr>
            <p:nvPr/>
          </p:nvSpPr>
          <p:spPr bwMode="auto">
            <a:xfrm>
              <a:off x="1945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Rectangle 1408"/>
            <p:cNvSpPr>
              <a:spLocks noChangeArrowheads="1"/>
            </p:cNvSpPr>
            <p:nvPr/>
          </p:nvSpPr>
          <p:spPr bwMode="auto">
            <a:xfrm>
              <a:off x="2003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Rectangle 1409"/>
            <p:cNvSpPr>
              <a:spLocks noChangeArrowheads="1"/>
            </p:cNvSpPr>
            <p:nvPr/>
          </p:nvSpPr>
          <p:spPr bwMode="auto">
            <a:xfrm>
              <a:off x="2060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Rectangle 1410"/>
            <p:cNvSpPr>
              <a:spLocks noChangeArrowheads="1"/>
            </p:cNvSpPr>
            <p:nvPr/>
          </p:nvSpPr>
          <p:spPr bwMode="auto">
            <a:xfrm>
              <a:off x="2118" y="2333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Rectangle 1411"/>
            <p:cNvSpPr>
              <a:spLocks noChangeArrowheads="1"/>
            </p:cNvSpPr>
            <p:nvPr/>
          </p:nvSpPr>
          <p:spPr bwMode="auto">
            <a:xfrm>
              <a:off x="2175" y="2333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Rectangle 1412"/>
            <p:cNvSpPr>
              <a:spLocks noChangeArrowheads="1"/>
            </p:cNvSpPr>
            <p:nvPr/>
          </p:nvSpPr>
          <p:spPr bwMode="auto">
            <a:xfrm>
              <a:off x="390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Rectangle 1413"/>
            <p:cNvSpPr>
              <a:spLocks noChangeArrowheads="1"/>
            </p:cNvSpPr>
            <p:nvPr/>
          </p:nvSpPr>
          <p:spPr bwMode="auto">
            <a:xfrm>
              <a:off x="448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Rectangle 1414"/>
            <p:cNvSpPr>
              <a:spLocks noChangeArrowheads="1"/>
            </p:cNvSpPr>
            <p:nvPr/>
          </p:nvSpPr>
          <p:spPr bwMode="auto">
            <a:xfrm>
              <a:off x="505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Rectangle 1415"/>
            <p:cNvSpPr>
              <a:spLocks noChangeArrowheads="1"/>
            </p:cNvSpPr>
            <p:nvPr/>
          </p:nvSpPr>
          <p:spPr bwMode="auto">
            <a:xfrm>
              <a:off x="563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Rectangle 1416"/>
            <p:cNvSpPr>
              <a:spLocks noChangeArrowheads="1"/>
            </p:cNvSpPr>
            <p:nvPr/>
          </p:nvSpPr>
          <p:spPr bwMode="auto">
            <a:xfrm>
              <a:off x="620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Rectangle 1417"/>
            <p:cNvSpPr>
              <a:spLocks noChangeArrowheads="1"/>
            </p:cNvSpPr>
            <p:nvPr/>
          </p:nvSpPr>
          <p:spPr bwMode="auto">
            <a:xfrm>
              <a:off x="678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Rectangle 1418"/>
            <p:cNvSpPr>
              <a:spLocks noChangeArrowheads="1"/>
            </p:cNvSpPr>
            <p:nvPr/>
          </p:nvSpPr>
          <p:spPr bwMode="auto">
            <a:xfrm>
              <a:off x="736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Rectangle 1419"/>
            <p:cNvSpPr>
              <a:spLocks noChangeArrowheads="1"/>
            </p:cNvSpPr>
            <p:nvPr/>
          </p:nvSpPr>
          <p:spPr bwMode="auto">
            <a:xfrm>
              <a:off x="793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1420"/>
            <p:cNvSpPr>
              <a:spLocks noChangeArrowheads="1"/>
            </p:cNvSpPr>
            <p:nvPr/>
          </p:nvSpPr>
          <p:spPr bwMode="auto">
            <a:xfrm>
              <a:off x="851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Rectangle 1421"/>
            <p:cNvSpPr>
              <a:spLocks noChangeArrowheads="1"/>
            </p:cNvSpPr>
            <p:nvPr/>
          </p:nvSpPr>
          <p:spPr bwMode="auto">
            <a:xfrm>
              <a:off x="908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Rectangle 1422"/>
            <p:cNvSpPr>
              <a:spLocks noChangeArrowheads="1"/>
            </p:cNvSpPr>
            <p:nvPr/>
          </p:nvSpPr>
          <p:spPr bwMode="auto">
            <a:xfrm>
              <a:off x="966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Rectangle 1423"/>
            <p:cNvSpPr>
              <a:spLocks noChangeArrowheads="1"/>
            </p:cNvSpPr>
            <p:nvPr/>
          </p:nvSpPr>
          <p:spPr bwMode="auto">
            <a:xfrm>
              <a:off x="1024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Rectangle 1424"/>
            <p:cNvSpPr>
              <a:spLocks noChangeArrowheads="1"/>
            </p:cNvSpPr>
            <p:nvPr/>
          </p:nvSpPr>
          <p:spPr bwMode="auto">
            <a:xfrm>
              <a:off x="1081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Rectangle 1425"/>
            <p:cNvSpPr>
              <a:spLocks noChangeArrowheads="1"/>
            </p:cNvSpPr>
            <p:nvPr/>
          </p:nvSpPr>
          <p:spPr bwMode="auto">
            <a:xfrm>
              <a:off x="1139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Rectangle 1426"/>
            <p:cNvSpPr>
              <a:spLocks noChangeArrowheads="1"/>
            </p:cNvSpPr>
            <p:nvPr/>
          </p:nvSpPr>
          <p:spPr bwMode="auto">
            <a:xfrm>
              <a:off x="1196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Rectangle 1427"/>
            <p:cNvSpPr>
              <a:spLocks noChangeArrowheads="1"/>
            </p:cNvSpPr>
            <p:nvPr/>
          </p:nvSpPr>
          <p:spPr bwMode="auto">
            <a:xfrm>
              <a:off x="1254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Rectangle 1428"/>
            <p:cNvSpPr>
              <a:spLocks noChangeArrowheads="1"/>
            </p:cNvSpPr>
            <p:nvPr/>
          </p:nvSpPr>
          <p:spPr bwMode="auto">
            <a:xfrm>
              <a:off x="1312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Rectangle 1429"/>
            <p:cNvSpPr>
              <a:spLocks noChangeArrowheads="1"/>
            </p:cNvSpPr>
            <p:nvPr/>
          </p:nvSpPr>
          <p:spPr bwMode="auto">
            <a:xfrm>
              <a:off x="1369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Rectangle 1430"/>
            <p:cNvSpPr>
              <a:spLocks noChangeArrowheads="1"/>
            </p:cNvSpPr>
            <p:nvPr/>
          </p:nvSpPr>
          <p:spPr bwMode="auto">
            <a:xfrm>
              <a:off x="1427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Rectangle 1431"/>
            <p:cNvSpPr>
              <a:spLocks noChangeArrowheads="1"/>
            </p:cNvSpPr>
            <p:nvPr/>
          </p:nvSpPr>
          <p:spPr bwMode="auto">
            <a:xfrm>
              <a:off x="1484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Rectangle 1432"/>
            <p:cNvSpPr>
              <a:spLocks noChangeArrowheads="1"/>
            </p:cNvSpPr>
            <p:nvPr/>
          </p:nvSpPr>
          <p:spPr bwMode="auto">
            <a:xfrm>
              <a:off x="1542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Rectangle 1433"/>
            <p:cNvSpPr>
              <a:spLocks noChangeArrowheads="1"/>
            </p:cNvSpPr>
            <p:nvPr/>
          </p:nvSpPr>
          <p:spPr bwMode="auto">
            <a:xfrm>
              <a:off x="1599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Rectangle 1434"/>
            <p:cNvSpPr>
              <a:spLocks noChangeArrowheads="1"/>
            </p:cNvSpPr>
            <p:nvPr/>
          </p:nvSpPr>
          <p:spPr bwMode="auto">
            <a:xfrm>
              <a:off x="1657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Rectangle 1435"/>
            <p:cNvSpPr>
              <a:spLocks noChangeArrowheads="1"/>
            </p:cNvSpPr>
            <p:nvPr/>
          </p:nvSpPr>
          <p:spPr bwMode="auto">
            <a:xfrm>
              <a:off x="1715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Rectangle 1436"/>
            <p:cNvSpPr>
              <a:spLocks noChangeArrowheads="1"/>
            </p:cNvSpPr>
            <p:nvPr/>
          </p:nvSpPr>
          <p:spPr bwMode="auto">
            <a:xfrm>
              <a:off x="1772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Rectangle 1437"/>
            <p:cNvSpPr>
              <a:spLocks noChangeArrowheads="1"/>
            </p:cNvSpPr>
            <p:nvPr/>
          </p:nvSpPr>
          <p:spPr bwMode="auto">
            <a:xfrm>
              <a:off x="1830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Rectangle 1438"/>
            <p:cNvSpPr>
              <a:spLocks noChangeArrowheads="1"/>
            </p:cNvSpPr>
            <p:nvPr/>
          </p:nvSpPr>
          <p:spPr bwMode="auto">
            <a:xfrm>
              <a:off x="1887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Rectangle 1439"/>
            <p:cNvSpPr>
              <a:spLocks noChangeArrowheads="1"/>
            </p:cNvSpPr>
            <p:nvPr/>
          </p:nvSpPr>
          <p:spPr bwMode="auto">
            <a:xfrm>
              <a:off x="1945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Rectangle 1440"/>
            <p:cNvSpPr>
              <a:spLocks noChangeArrowheads="1"/>
            </p:cNvSpPr>
            <p:nvPr/>
          </p:nvSpPr>
          <p:spPr bwMode="auto">
            <a:xfrm>
              <a:off x="2003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Rectangle 1441"/>
            <p:cNvSpPr>
              <a:spLocks noChangeArrowheads="1"/>
            </p:cNvSpPr>
            <p:nvPr/>
          </p:nvSpPr>
          <p:spPr bwMode="auto">
            <a:xfrm>
              <a:off x="2060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Rectangle 1442"/>
            <p:cNvSpPr>
              <a:spLocks noChangeArrowheads="1"/>
            </p:cNvSpPr>
            <p:nvPr/>
          </p:nvSpPr>
          <p:spPr bwMode="auto">
            <a:xfrm>
              <a:off x="2118" y="2390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Rectangle 1443"/>
            <p:cNvSpPr>
              <a:spLocks noChangeArrowheads="1"/>
            </p:cNvSpPr>
            <p:nvPr/>
          </p:nvSpPr>
          <p:spPr bwMode="auto">
            <a:xfrm>
              <a:off x="2175" y="2390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Rectangle 1444"/>
            <p:cNvSpPr>
              <a:spLocks noChangeArrowheads="1"/>
            </p:cNvSpPr>
            <p:nvPr/>
          </p:nvSpPr>
          <p:spPr bwMode="auto">
            <a:xfrm>
              <a:off x="390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Rectangle 1445"/>
            <p:cNvSpPr>
              <a:spLocks noChangeArrowheads="1"/>
            </p:cNvSpPr>
            <p:nvPr/>
          </p:nvSpPr>
          <p:spPr bwMode="auto">
            <a:xfrm>
              <a:off x="448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Rectangle 1446"/>
            <p:cNvSpPr>
              <a:spLocks noChangeArrowheads="1"/>
            </p:cNvSpPr>
            <p:nvPr/>
          </p:nvSpPr>
          <p:spPr bwMode="auto">
            <a:xfrm>
              <a:off x="505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Rectangle 1447"/>
            <p:cNvSpPr>
              <a:spLocks noChangeArrowheads="1"/>
            </p:cNvSpPr>
            <p:nvPr/>
          </p:nvSpPr>
          <p:spPr bwMode="auto">
            <a:xfrm>
              <a:off x="563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Rectangle 1448"/>
            <p:cNvSpPr>
              <a:spLocks noChangeArrowheads="1"/>
            </p:cNvSpPr>
            <p:nvPr/>
          </p:nvSpPr>
          <p:spPr bwMode="auto">
            <a:xfrm>
              <a:off x="620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Rectangle 1449"/>
            <p:cNvSpPr>
              <a:spLocks noChangeArrowheads="1"/>
            </p:cNvSpPr>
            <p:nvPr/>
          </p:nvSpPr>
          <p:spPr bwMode="auto">
            <a:xfrm>
              <a:off x="678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Rectangle 1450"/>
            <p:cNvSpPr>
              <a:spLocks noChangeArrowheads="1"/>
            </p:cNvSpPr>
            <p:nvPr/>
          </p:nvSpPr>
          <p:spPr bwMode="auto">
            <a:xfrm>
              <a:off x="736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Rectangle 1451"/>
            <p:cNvSpPr>
              <a:spLocks noChangeArrowheads="1"/>
            </p:cNvSpPr>
            <p:nvPr/>
          </p:nvSpPr>
          <p:spPr bwMode="auto">
            <a:xfrm>
              <a:off x="793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Rectangle 1452"/>
            <p:cNvSpPr>
              <a:spLocks noChangeArrowheads="1"/>
            </p:cNvSpPr>
            <p:nvPr/>
          </p:nvSpPr>
          <p:spPr bwMode="auto">
            <a:xfrm>
              <a:off x="851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Rectangle 1453"/>
            <p:cNvSpPr>
              <a:spLocks noChangeArrowheads="1"/>
            </p:cNvSpPr>
            <p:nvPr/>
          </p:nvSpPr>
          <p:spPr bwMode="auto">
            <a:xfrm>
              <a:off x="908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Rectangle 1454"/>
            <p:cNvSpPr>
              <a:spLocks noChangeArrowheads="1"/>
            </p:cNvSpPr>
            <p:nvPr/>
          </p:nvSpPr>
          <p:spPr bwMode="auto">
            <a:xfrm>
              <a:off x="966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Rectangle 1455"/>
            <p:cNvSpPr>
              <a:spLocks noChangeArrowheads="1"/>
            </p:cNvSpPr>
            <p:nvPr/>
          </p:nvSpPr>
          <p:spPr bwMode="auto">
            <a:xfrm>
              <a:off x="1024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Rectangle 1456"/>
            <p:cNvSpPr>
              <a:spLocks noChangeArrowheads="1"/>
            </p:cNvSpPr>
            <p:nvPr/>
          </p:nvSpPr>
          <p:spPr bwMode="auto">
            <a:xfrm>
              <a:off x="1081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Rectangle 1457"/>
            <p:cNvSpPr>
              <a:spLocks noChangeArrowheads="1"/>
            </p:cNvSpPr>
            <p:nvPr/>
          </p:nvSpPr>
          <p:spPr bwMode="auto">
            <a:xfrm>
              <a:off x="1139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Rectangle 1458"/>
            <p:cNvSpPr>
              <a:spLocks noChangeArrowheads="1"/>
            </p:cNvSpPr>
            <p:nvPr/>
          </p:nvSpPr>
          <p:spPr bwMode="auto">
            <a:xfrm>
              <a:off x="1196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Rectangle 1459"/>
            <p:cNvSpPr>
              <a:spLocks noChangeArrowheads="1"/>
            </p:cNvSpPr>
            <p:nvPr/>
          </p:nvSpPr>
          <p:spPr bwMode="auto">
            <a:xfrm>
              <a:off x="1254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Rectangle 1460"/>
            <p:cNvSpPr>
              <a:spLocks noChangeArrowheads="1"/>
            </p:cNvSpPr>
            <p:nvPr/>
          </p:nvSpPr>
          <p:spPr bwMode="auto">
            <a:xfrm>
              <a:off x="1312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Rectangle 1461"/>
            <p:cNvSpPr>
              <a:spLocks noChangeArrowheads="1"/>
            </p:cNvSpPr>
            <p:nvPr/>
          </p:nvSpPr>
          <p:spPr bwMode="auto">
            <a:xfrm>
              <a:off x="1369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Rectangle 1462"/>
            <p:cNvSpPr>
              <a:spLocks noChangeArrowheads="1"/>
            </p:cNvSpPr>
            <p:nvPr/>
          </p:nvSpPr>
          <p:spPr bwMode="auto">
            <a:xfrm>
              <a:off x="1427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Rectangle 1463"/>
            <p:cNvSpPr>
              <a:spLocks noChangeArrowheads="1"/>
            </p:cNvSpPr>
            <p:nvPr/>
          </p:nvSpPr>
          <p:spPr bwMode="auto">
            <a:xfrm>
              <a:off x="1484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Rectangle 1464"/>
            <p:cNvSpPr>
              <a:spLocks noChangeArrowheads="1"/>
            </p:cNvSpPr>
            <p:nvPr/>
          </p:nvSpPr>
          <p:spPr bwMode="auto">
            <a:xfrm>
              <a:off x="1542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Rectangle 1465"/>
            <p:cNvSpPr>
              <a:spLocks noChangeArrowheads="1"/>
            </p:cNvSpPr>
            <p:nvPr/>
          </p:nvSpPr>
          <p:spPr bwMode="auto">
            <a:xfrm>
              <a:off x="1599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Rectangle 1466"/>
            <p:cNvSpPr>
              <a:spLocks noChangeArrowheads="1"/>
            </p:cNvSpPr>
            <p:nvPr/>
          </p:nvSpPr>
          <p:spPr bwMode="auto">
            <a:xfrm>
              <a:off x="1657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Rectangle 1467"/>
            <p:cNvSpPr>
              <a:spLocks noChangeArrowheads="1"/>
            </p:cNvSpPr>
            <p:nvPr/>
          </p:nvSpPr>
          <p:spPr bwMode="auto">
            <a:xfrm>
              <a:off x="1715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Rectangle 1468"/>
            <p:cNvSpPr>
              <a:spLocks noChangeArrowheads="1"/>
            </p:cNvSpPr>
            <p:nvPr/>
          </p:nvSpPr>
          <p:spPr bwMode="auto">
            <a:xfrm>
              <a:off x="1772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Rectangle 1469"/>
            <p:cNvSpPr>
              <a:spLocks noChangeArrowheads="1"/>
            </p:cNvSpPr>
            <p:nvPr/>
          </p:nvSpPr>
          <p:spPr bwMode="auto">
            <a:xfrm>
              <a:off x="1830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Rectangle 1470"/>
            <p:cNvSpPr>
              <a:spLocks noChangeArrowheads="1"/>
            </p:cNvSpPr>
            <p:nvPr/>
          </p:nvSpPr>
          <p:spPr bwMode="auto">
            <a:xfrm>
              <a:off x="1887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Rectangle 1471"/>
            <p:cNvSpPr>
              <a:spLocks noChangeArrowheads="1"/>
            </p:cNvSpPr>
            <p:nvPr/>
          </p:nvSpPr>
          <p:spPr bwMode="auto">
            <a:xfrm>
              <a:off x="1945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Rectangle 1472"/>
            <p:cNvSpPr>
              <a:spLocks noChangeArrowheads="1"/>
            </p:cNvSpPr>
            <p:nvPr/>
          </p:nvSpPr>
          <p:spPr bwMode="auto">
            <a:xfrm>
              <a:off x="2003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Rectangle 1473"/>
            <p:cNvSpPr>
              <a:spLocks noChangeArrowheads="1"/>
            </p:cNvSpPr>
            <p:nvPr/>
          </p:nvSpPr>
          <p:spPr bwMode="auto">
            <a:xfrm>
              <a:off x="2060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Rectangle 1474"/>
            <p:cNvSpPr>
              <a:spLocks noChangeArrowheads="1"/>
            </p:cNvSpPr>
            <p:nvPr/>
          </p:nvSpPr>
          <p:spPr bwMode="auto">
            <a:xfrm>
              <a:off x="2118" y="2448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Rectangle 1475"/>
            <p:cNvSpPr>
              <a:spLocks noChangeArrowheads="1"/>
            </p:cNvSpPr>
            <p:nvPr/>
          </p:nvSpPr>
          <p:spPr bwMode="auto">
            <a:xfrm>
              <a:off x="2175" y="2448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Rectangle 1476"/>
            <p:cNvSpPr>
              <a:spLocks noChangeArrowheads="1"/>
            </p:cNvSpPr>
            <p:nvPr/>
          </p:nvSpPr>
          <p:spPr bwMode="auto">
            <a:xfrm>
              <a:off x="390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Rectangle 1477"/>
            <p:cNvSpPr>
              <a:spLocks noChangeArrowheads="1"/>
            </p:cNvSpPr>
            <p:nvPr/>
          </p:nvSpPr>
          <p:spPr bwMode="auto">
            <a:xfrm>
              <a:off x="448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Rectangle 1478"/>
            <p:cNvSpPr>
              <a:spLocks noChangeArrowheads="1"/>
            </p:cNvSpPr>
            <p:nvPr/>
          </p:nvSpPr>
          <p:spPr bwMode="auto">
            <a:xfrm>
              <a:off x="505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Rectangle 1479"/>
            <p:cNvSpPr>
              <a:spLocks noChangeArrowheads="1"/>
            </p:cNvSpPr>
            <p:nvPr/>
          </p:nvSpPr>
          <p:spPr bwMode="auto">
            <a:xfrm>
              <a:off x="563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Rectangle 1480"/>
            <p:cNvSpPr>
              <a:spLocks noChangeArrowheads="1"/>
            </p:cNvSpPr>
            <p:nvPr/>
          </p:nvSpPr>
          <p:spPr bwMode="auto">
            <a:xfrm>
              <a:off x="620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Rectangle 1481"/>
            <p:cNvSpPr>
              <a:spLocks noChangeArrowheads="1"/>
            </p:cNvSpPr>
            <p:nvPr/>
          </p:nvSpPr>
          <p:spPr bwMode="auto">
            <a:xfrm>
              <a:off x="678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Rectangle 1482"/>
            <p:cNvSpPr>
              <a:spLocks noChangeArrowheads="1"/>
            </p:cNvSpPr>
            <p:nvPr/>
          </p:nvSpPr>
          <p:spPr bwMode="auto">
            <a:xfrm>
              <a:off x="736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Rectangle 1483"/>
            <p:cNvSpPr>
              <a:spLocks noChangeArrowheads="1"/>
            </p:cNvSpPr>
            <p:nvPr/>
          </p:nvSpPr>
          <p:spPr bwMode="auto">
            <a:xfrm>
              <a:off x="793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Rectangle 1484"/>
            <p:cNvSpPr>
              <a:spLocks noChangeArrowheads="1"/>
            </p:cNvSpPr>
            <p:nvPr/>
          </p:nvSpPr>
          <p:spPr bwMode="auto">
            <a:xfrm>
              <a:off x="851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Rectangle 1485"/>
            <p:cNvSpPr>
              <a:spLocks noChangeArrowheads="1"/>
            </p:cNvSpPr>
            <p:nvPr/>
          </p:nvSpPr>
          <p:spPr bwMode="auto">
            <a:xfrm>
              <a:off x="908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Rectangle 1486"/>
            <p:cNvSpPr>
              <a:spLocks noChangeArrowheads="1"/>
            </p:cNvSpPr>
            <p:nvPr/>
          </p:nvSpPr>
          <p:spPr bwMode="auto">
            <a:xfrm>
              <a:off x="966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Rectangle 1487"/>
            <p:cNvSpPr>
              <a:spLocks noChangeArrowheads="1"/>
            </p:cNvSpPr>
            <p:nvPr/>
          </p:nvSpPr>
          <p:spPr bwMode="auto">
            <a:xfrm>
              <a:off x="1024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Rectangle 1488"/>
            <p:cNvSpPr>
              <a:spLocks noChangeArrowheads="1"/>
            </p:cNvSpPr>
            <p:nvPr/>
          </p:nvSpPr>
          <p:spPr bwMode="auto">
            <a:xfrm>
              <a:off x="1081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Rectangle 1489"/>
            <p:cNvSpPr>
              <a:spLocks noChangeArrowheads="1"/>
            </p:cNvSpPr>
            <p:nvPr/>
          </p:nvSpPr>
          <p:spPr bwMode="auto">
            <a:xfrm>
              <a:off x="1139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Rectangle 1490"/>
            <p:cNvSpPr>
              <a:spLocks noChangeArrowheads="1"/>
            </p:cNvSpPr>
            <p:nvPr/>
          </p:nvSpPr>
          <p:spPr bwMode="auto">
            <a:xfrm>
              <a:off x="1196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Rectangle 1491"/>
            <p:cNvSpPr>
              <a:spLocks noChangeArrowheads="1"/>
            </p:cNvSpPr>
            <p:nvPr/>
          </p:nvSpPr>
          <p:spPr bwMode="auto">
            <a:xfrm>
              <a:off x="1254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Rectangle 1492"/>
            <p:cNvSpPr>
              <a:spLocks noChangeArrowheads="1"/>
            </p:cNvSpPr>
            <p:nvPr/>
          </p:nvSpPr>
          <p:spPr bwMode="auto">
            <a:xfrm>
              <a:off x="1312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Rectangle 1493"/>
            <p:cNvSpPr>
              <a:spLocks noChangeArrowheads="1"/>
            </p:cNvSpPr>
            <p:nvPr/>
          </p:nvSpPr>
          <p:spPr bwMode="auto">
            <a:xfrm>
              <a:off x="1369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Rectangle 1494"/>
            <p:cNvSpPr>
              <a:spLocks noChangeArrowheads="1"/>
            </p:cNvSpPr>
            <p:nvPr/>
          </p:nvSpPr>
          <p:spPr bwMode="auto">
            <a:xfrm>
              <a:off x="1427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Rectangle 1495"/>
            <p:cNvSpPr>
              <a:spLocks noChangeArrowheads="1"/>
            </p:cNvSpPr>
            <p:nvPr/>
          </p:nvSpPr>
          <p:spPr bwMode="auto">
            <a:xfrm>
              <a:off x="1484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Rectangle 1496"/>
            <p:cNvSpPr>
              <a:spLocks noChangeArrowheads="1"/>
            </p:cNvSpPr>
            <p:nvPr/>
          </p:nvSpPr>
          <p:spPr bwMode="auto">
            <a:xfrm>
              <a:off x="1542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Rectangle 1497"/>
            <p:cNvSpPr>
              <a:spLocks noChangeArrowheads="1"/>
            </p:cNvSpPr>
            <p:nvPr/>
          </p:nvSpPr>
          <p:spPr bwMode="auto">
            <a:xfrm>
              <a:off x="1599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Rectangle 1498"/>
            <p:cNvSpPr>
              <a:spLocks noChangeArrowheads="1"/>
            </p:cNvSpPr>
            <p:nvPr/>
          </p:nvSpPr>
          <p:spPr bwMode="auto">
            <a:xfrm>
              <a:off x="1657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Rectangle 1499"/>
            <p:cNvSpPr>
              <a:spLocks noChangeArrowheads="1"/>
            </p:cNvSpPr>
            <p:nvPr/>
          </p:nvSpPr>
          <p:spPr bwMode="auto">
            <a:xfrm>
              <a:off x="1715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Rectangle 1500"/>
            <p:cNvSpPr>
              <a:spLocks noChangeArrowheads="1"/>
            </p:cNvSpPr>
            <p:nvPr/>
          </p:nvSpPr>
          <p:spPr bwMode="auto">
            <a:xfrm>
              <a:off x="1772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Rectangle 1501"/>
            <p:cNvSpPr>
              <a:spLocks noChangeArrowheads="1"/>
            </p:cNvSpPr>
            <p:nvPr/>
          </p:nvSpPr>
          <p:spPr bwMode="auto">
            <a:xfrm>
              <a:off x="1830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Rectangle 1502"/>
            <p:cNvSpPr>
              <a:spLocks noChangeArrowheads="1"/>
            </p:cNvSpPr>
            <p:nvPr/>
          </p:nvSpPr>
          <p:spPr bwMode="auto">
            <a:xfrm>
              <a:off x="1887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Rectangle 1503"/>
            <p:cNvSpPr>
              <a:spLocks noChangeArrowheads="1"/>
            </p:cNvSpPr>
            <p:nvPr/>
          </p:nvSpPr>
          <p:spPr bwMode="auto">
            <a:xfrm>
              <a:off x="1945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Rectangle 1504"/>
            <p:cNvSpPr>
              <a:spLocks noChangeArrowheads="1"/>
            </p:cNvSpPr>
            <p:nvPr/>
          </p:nvSpPr>
          <p:spPr bwMode="auto">
            <a:xfrm>
              <a:off x="2003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Rectangle 1505"/>
            <p:cNvSpPr>
              <a:spLocks noChangeArrowheads="1"/>
            </p:cNvSpPr>
            <p:nvPr/>
          </p:nvSpPr>
          <p:spPr bwMode="auto">
            <a:xfrm>
              <a:off x="2060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Rectangle 1506"/>
            <p:cNvSpPr>
              <a:spLocks noChangeArrowheads="1"/>
            </p:cNvSpPr>
            <p:nvPr/>
          </p:nvSpPr>
          <p:spPr bwMode="auto">
            <a:xfrm>
              <a:off x="2118" y="2505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Rectangle 1507"/>
            <p:cNvSpPr>
              <a:spLocks noChangeArrowheads="1"/>
            </p:cNvSpPr>
            <p:nvPr/>
          </p:nvSpPr>
          <p:spPr bwMode="auto">
            <a:xfrm>
              <a:off x="2175" y="2505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Rectangle 1508"/>
            <p:cNvSpPr>
              <a:spLocks noChangeArrowheads="1"/>
            </p:cNvSpPr>
            <p:nvPr/>
          </p:nvSpPr>
          <p:spPr bwMode="auto">
            <a:xfrm>
              <a:off x="390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Rectangle 1509"/>
            <p:cNvSpPr>
              <a:spLocks noChangeArrowheads="1"/>
            </p:cNvSpPr>
            <p:nvPr/>
          </p:nvSpPr>
          <p:spPr bwMode="auto">
            <a:xfrm>
              <a:off x="448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Rectangle 1510"/>
            <p:cNvSpPr>
              <a:spLocks noChangeArrowheads="1"/>
            </p:cNvSpPr>
            <p:nvPr/>
          </p:nvSpPr>
          <p:spPr bwMode="auto">
            <a:xfrm>
              <a:off x="505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Rectangle 1511"/>
            <p:cNvSpPr>
              <a:spLocks noChangeArrowheads="1"/>
            </p:cNvSpPr>
            <p:nvPr/>
          </p:nvSpPr>
          <p:spPr bwMode="auto">
            <a:xfrm>
              <a:off x="563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Rectangle 1512"/>
            <p:cNvSpPr>
              <a:spLocks noChangeArrowheads="1"/>
            </p:cNvSpPr>
            <p:nvPr/>
          </p:nvSpPr>
          <p:spPr bwMode="auto">
            <a:xfrm>
              <a:off x="620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Rectangle 1513"/>
            <p:cNvSpPr>
              <a:spLocks noChangeArrowheads="1"/>
            </p:cNvSpPr>
            <p:nvPr/>
          </p:nvSpPr>
          <p:spPr bwMode="auto">
            <a:xfrm>
              <a:off x="678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Rectangle 1514"/>
            <p:cNvSpPr>
              <a:spLocks noChangeArrowheads="1"/>
            </p:cNvSpPr>
            <p:nvPr/>
          </p:nvSpPr>
          <p:spPr bwMode="auto">
            <a:xfrm>
              <a:off x="736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Rectangle 1515"/>
            <p:cNvSpPr>
              <a:spLocks noChangeArrowheads="1"/>
            </p:cNvSpPr>
            <p:nvPr/>
          </p:nvSpPr>
          <p:spPr bwMode="auto">
            <a:xfrm>
              <a:off x="793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Rectangle 1516"/>
            <p:cNvSpPr>
              <a:spLocks noChangeArrowheads="1"/>
            </p:cNvSpPr>
            <p:nvPr/>
          </p:nvSpPr>
          <p:spPr bwMode="auto">
            <a:xfrm>
              <a:off x="851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Rectangle 1517"/>
            <p:cNvSpPr>
              <a:spLocks noChangeArrowheads="1"/>
            </p:cNvSpPr>
            <p:nvPr/>
          </p:nvSpPr>
          <p:spPr bwMode="auto">
            <a:xfrm>
              <a:off x="908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Rectangle 1518"/>
            <p:cNvSpPr>
              <a:spLocks noChangeArrowheads="1"/>
            </p:cNvSpPr>
            <p:nvPr/>
          </p:nvSpPr>
          <p:spPr bwMode="auto">
            <a:xfrm>
              <a:off x="966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Rectangle 1519"/>
            <p:cNvSpPr>
              <a:spLocks noChangeArrowheads="1"/>
            </p:cNvSpPr>
            <p:nvPr/>
          </p:nvSpPr>
          <p:spPr bwMode="auto">
            <a:xfrm>
              <a:off x="1024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Rectangle 1520"/>
            <p:cNvSpPr>
              <a:spLocks noChangeArrowheads="1"/>
            </p:cNvSpPr>
            <p:nvPr/>
          </p:nvSpPr>
          <p:spPr bwMode="auto">
            <a:xfrm>
              <a:off x="1081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Rectangle 1521"/>
            <p:cNvSpPr>
              <a:spLocks noChangeArrowheads="1"/>
            </p:cNvSpPr>
            <p:nvPr/>
          </p:nvSpPr>
          <p:spPr bwMode="auto">
            <a:xfrm>
              <a:off x="1139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Rectangle 1522"/>
            <p:cNvSpPr>
              <a:spLocks noChangeArrowheads="1"/>
            </p:cNvSpPr>
            <p:nvPr/>
          </p:nvSpPr>
          <p:spPr bwMode="auto">
            <a:xfrm>
              <a:off x="1196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Rectangle 1523"/>
            <p:cNvSpPr>
              <a:spLocks noChangeArrowheads="1"/>
            </p:cNvSpPr>
            <p:nvPr/>
          </p:nvSpPr>
          <p:spPr bwMode="auto">
            <a:xfrm>
              <a:off x="1254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Rectangle 1524"/>
            <p:cNvSpPr>
              <a:spLocks noChangeArrowheads="1"/>
            </p:cNvSpPr>
            <p:nvPr/>
          </p:nvSpPr>
          <p:spPr bwMode="auto">
            <a:xfrm>
              <a:off x="1312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Rectangle 1525"/>
            <p:cNvSpPr>
              <a:spLocks noChangeArrowheads="1"/>
            </p:cNvSpPr>
            <p:nvPr/>
          </p:nvSpPr>
          <p:spPr bwMode="auto">
            <a:xfrm>
              <a:off x="1369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Rectangle 1526"/>
            <p:cNvSpPr>
              <a:spLocks noChangeArrowheads="1"/>
            </p:cNvSpPr>
            <p:nvPr/>
          </p:nvSpPr>
          <p:spPr bwMode="auto">
            <a:xfrm>
              <a:off x="1427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Rectangle 1527"/>
            <p:cNvSpPr>
              <a:spLocks noChangeArrowheads="1"/>
            </p:cNvSpPr>
            <p:nvPr/>
          </p:nvSpPr>
          <p:spPr bwMode="auto">
            <a:xfrm>
              <a:off x="1484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1528"/>
            <p:cNvSpPr>
              <a:spLocks noChangeArrowheads="1"/>
            </p:cNvSpPr>
            <p:nvPr/>
          </p:nvSpPr>
          <p:spPr bwMode="auto">
            <a:xfrm>
              <a:off x="1542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Rectangle 1529"/>
            <p:cNvSpPr>
              <a:spLocks noChangeArrowheads="1"/>
            </p:cNvSpPr>
            <p:nvPr/>
          </p:nvSpPr>
          <p:spPr bwMode="auto">
            <a:xfrm>
              <a:off x="1599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Rectangle 1530"/>
            <p:cNvSpPr>
              <a:spLocks noChangeArrowheads="1"/>
            </p:cNvSpPr>
            <p:nvPr/>
          </p:nvSpPr>
          <p:spPr bwMode="auto">
            <a:xfrm>
              <a:off x="1657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Rectangle 1531"/>
            <p:cNvSpPr>
              <a:spLocks noChangeArrowheads="1"/>
            </p:cNvSpPr>
            <p:nvPr/>
          </p:nvSpPr>
          <p:spPr bwMode="auto">
            <a:xfrm>
              <a:off x="1715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Rectangle 1532"/>
            <p:cNvSpPr>
              <a:spLocks noChangeArrowheads="1"/>
            </p:cNvSpPr>
            <p:nvPr/>
          </p:nvSpPr>
          <p:spPr bwMode="auto">
            <a:xfrm>
              <a:off x="1772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Rectangle 1533"/>
            <p:cNvSpPr>
              <a:spLocks noChangeArrowheads="1"/>
            </p:cNvSpPr>
            <p:nvPr/>
          </p:nvSpPr>
          <p:spPr bwMode="auto">
            <a:xfrm>
              <a:off x="1830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Rectangle 1534"/>
            <p:cNvSpPr>
              <a:spLocks noChangeArrowheads="1"/>
            </p:cNvSpPr>
            <p:nvPr/>
          </p:nvSpPr>
          <p:spPr bwMode="auto">
            <a:xfrm>
              <a:off x="1887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Rectangle 1535"/>
            <p:cNvSpPr>
              <a:spLocks noChangeArrowheads="1"/>
            </p:cNvSpPr>
            <p:nvPr/>
          </p:nvSpPr>
          <p:spPr bwMode="auto">
            <a:xfrm>
              <a:off x="1945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Rectangle 1536"/>
            <p:cNvSpPr>
              <a:spLocks noChangeArrowheads="1"/>
            </p:cNvSpPr>
            <p:nvPr/>
          </p:nvSpPr>
          <p:spPr bwMode="auto">
            <a:xfrm>
              <a:off x="2003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Rectangle 1537"/>
            <p:cNvSpPr>
              <a:spLocks noChangeArrowheads="1"/>
            </p:cNvSpPr>
            <p:nvPr/>
          </p:nvSpPr>
          <p:spPr bwMode="auto">
            <a:xfrm>
              <a:off x="2060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Rectangle 1538"/>
            <p:cNvSpPr>
              <a:spLocks noChangeArrowheads="1"/>
            </p:cNvSpPr>
            <p:nvPr/>
          </p:nvSpPr>
          <p:spPr bwMode="auto">
            <a:xfrm>
              <a:off x="2118" y="256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Rectangle 1539"/>
            <p:cNvSpPr>
              <a:spLocks noChangeArrowheads="1"/>
            </p:cNvSpPr>
            <p:nvPr/>
          </p:nvSpPr>
          <p:spPr bwMode="auto">
            <a:xfrm>
              <a:off x="2175" y="256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Rectangle 1540"/>
            <p:cNvSpPr>
              <a:spLocks noChangeArrowheads="1"/>
            </p:cNvSpPr>
            <p:nvPr/>
          </p:nvSpPr>
          <p:spPr bwMode="auto">
            <a:xfrm>
              <a:off x="390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Rectangle 1541"/>
            <p:cNvSpPr>
              <a:spLocks noChangeArrowheads="1"/>
            </p:cNvSpPr>
            <p:nvPr/>
          </p:nvSpPr>
          <p:spPr bwMode="auto">
            <a:xfrm>
              <a:off x="448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Rectangle 1542"/>
            <p:cNvSpPr>
              <a:spLocks noChangeArrowheads="1"/>
            </p:cNvSpPr>
            <p:nvPr/>
          </p:nvSpPr>
          <p:spPr bwMode="auto">
            <a:xfrm>
              <a:off x="505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Rectangle 1543"/>
            <p:cNvSpPr>
              <a:spLocks noChangeArrowheads="1"/>
            </p:cNvSpPr>
            <p:nvPr/>
          </p:nvSpPr>
          <p:spPr bwMode="auto">
            <a:xfrm>
              <a:off x="563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Rectangle 1544"/>
            <p:cNvSpPr>
              <a:spLocks noChangeArrowheads="1"/>
            </p:cNvSpPr>
            <p:nvPr/>
          </p:nvSpPr>
          <p:spPr bwMode="auto">
            <a:xfrm>
              <a:off x="620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Rectangle 1545"/>
            <p:cNvSpPr>
              <a:spLocks noChangeArrowheads="1"/>
            </p:cNvSpPr>
            <p:nvPr/>
          </p:nvSpPr>
          <p:spPr bwMode="auto">
            <a:xfrm>
              <a:off x="678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Rectangle 1546"/>
            <p:cNvSpPr>
              <a:spLocks noChangeArrowheads="1"/>
            </p:cNvSpPr>
            <p:nvPr/>
          </p:nvSpPr>
          <p:spPr bwMode="auto">
            <a:xfrm>
              <a:off x="736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Rectangle 1547"/>
            <p:cNvSpPr>
              <a:spLocks noChangeArrowheads="1"/>
            </p:cNvSpPr>
            <p:nvPr/>
          </p:nvSpPr>
          <p:spPr bwMode="auto">
            <a:xfrm>
              <a:off x="793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Rectangle 1548"/>
            <p:cNvSpPr>
              <a:spLocks noChangeArrowheads="1"/>
            </p:cNvSpPr>
            <p:nvPr/>
          </p:nvSpPr>
          <p:spPr bwMode="auto">
            <a:xfrm>
              <a:off x="851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Rectangle 1549"/>
            <p:cNvSpPr>
              <a:spLocks noChangeArrowheads="1"/>
            </p:cNvSpPr>
            <p:nvPr/>
          </p:nvSpPr>
          <p:spPr bwMode="auto">
            <a:xfrm>
              <a:off x="908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Rectangle 1550"/>
            <p:cNvSpPr>
              <a:spLocks noChangeArrowheads="1"/>
            </p:cNvSpPr>
            <p:nvPr/>
          </p:nvSpPr>
          <p:spPr bwMode="auto">
            <a:xfrm>
              <a:off x="966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Rectangle 1551"/>
            <p:cNvSpPr>
              <a:spLocks noChangeArrowheads="1"/>
            </p:cNvSpPr>
            <p:nvPr/>
          </p:nvSpPr>
          <p:spPr bwMode="auto">
            <a:xfrm>
              <a:off x="1024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Rectangle 1552"/>
            <p:cNvSpPr>
              <a:spLocks noChangeArrowheads="1"/>
            </p:cNvSpPr>
            <p:nvPr/>
          </p:nvSpPr>
          <p:spPr bwMode="auto">
            <a:xfrm>
              <a:off x="1081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Rectangle 1553"/>
            <p:cNvSpPr>
              <a:spLocks noChangeArrowheads="1"/>
            </p:cNvSpPr>
            <p:nvPr/>
          </p:nvSpPr>
          <p:spPr bwMode="auto">
            <a:xfrm>
              <a:off x="1139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Rectangle 1554"/>
            <p:cNvSpPr>
              <a:spLocks noChangeArrowheads="1"/>
            </p:cNvSpPr>
            <p:nvPr/>
          </p:nvSpPr>
          <p:spPr bwMode="auto">
            <a:xfrm>
              <a:off x="1196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Rectangle 1555"/>
            <p:cNvSpPr>
              <a:spLocks noChangeArrowheads="1"/>
            </p:cNvSpPr>
            <p:nvPr/>
          </p:nvSpPr>
          <p:spPr bwMode="auto">
            <a:xfrm>
              <a:off x="1254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Rectangle 1556"/>
            <p:cNvSpPr>
              <a:spLocks noChangeArrowheads="1"/>
            </p:cNvSpPr>
            <p:nvPr/>
          </p:nvSpPr>
          <p:spPr bwMode="auto">
            <a:xfrm>
              <a:off x="1312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Rectangle 1557"/>
            <p:cNvSpPr>
              <a:spLocks noChangeArrowheads="1"/>
            </p:cNvSpPr>
            <p:nvPr/>
          </p:nvSpPr>
          <p:spPr bwMode="auto">
            <a:xfrm>
              <a:off x="1369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Rectangle 1558"/>
            <p:cNvSpPr>
              <a:spLocks noChangeArrowheads="1"/>
            </p:cNvSpPr>
            <p:nvPr/>
          </p:nvSpPr>
          <p:spPr bwMode="auto">
            <a:xfrm>
              <a:off x="1427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Rectangle 1559"/>
            <p:cNvSpPr>
              <a:spLocks noChangeArrowheads="1"/>
            </p:cNvSpPr>
            <p:nvPr/>
          </p:nvSpPr>
          <p:spPr bwMode="auto">
            <a:xfrm>
              <a:off x="1484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Rectangle 1560"/>
            <p:cNvSpPr>
              <a:spLocks noChangeArrowheads="1"/>
            </p:cNvSpPr>
            <p:nvPr/>
          </p:nvSpPr>
          <p:spPr bwMode="auto">
            <a:xfrm>
              <a:off x="1542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Rectangle 1561"/>
            <p:cNvSpPr>
              <a:spLocks noChangeArrowheads="1"/>
            </p:cNvSpPr>
            <p:nvPr/>
          </p:nvSpPr>
          <p:spPr bwMode="auto">
            <a:xfrm>
              <a:off x="1599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Rectangle 1562"/>
            <p:cNvSpPr>
              <a:spLocks noChangeArrowheads="1"/>
            </p:cNvSpPr>
            <p:nvPr/>
          </p:nvSpPr>
          <p:spPr bwMode="auto">
            <a:xfrm>
              <a:off x="1657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Rectangle 1563"/>
            <p:cNvSpPr>
              <a:spLocks noChangeArrowheads="1"/>
            </p:cNvSpPr>
            <p:nvPr/>
          </p:nvSpPr>
          <p:spPr bwMode="auto">
            <a:xfrm>
              <a:off x="1715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Rectangle 1564"/>
            <p:cNvSpPr>
              <a:spLocks noChangeArrowheads="1"/>
            </p:cNvSpPr>
            <p:nvPr/>
          </p:nvSpPr>
          <p:spPr bwMode="auto">
            <a:xfrm>
              <a:off x="1772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1565"/>
            <p:cNvSpPr>
              <a:spLocks noChangeArrowheads="1"/>
            </p:cNvSpPr>
            <p:nvPr/>
          </p:nvSpPr>
          <p:spPr bwMode="auto">
            <a:xfrm>
              <a:off x="1830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Rectangle 1566"/>
            <p:cNvSpPr>
              <a:spLocks noChangeArrowheads="1"/>
            </p:cNvSpPr>
            <p:nvPr/>
          </p:nvSpPr>
          <p:spPr bwMode="auto">
            <a:xfrm>
              <a:off x="1887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Rectangle 1567"/>
            <p:cNvSpPr>
              <a:spLocks noChangeArrowheads="1"/>
            </p:cNvSpPr>
            <p:nvPr/>
          </p:nvSpPr>
          <p:spPr bwMode="auto">
            <a:xfrm>
              <a:off x="1945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Rectangle 1568"/>
            <p:cNvSpPr>
              <a:spLocks noChangeArrowheads="1"/>
            </p:cNvSpPr>
            <p:nvPr/>
          </p:nvSpPr>
          <p:spPr bwMode="auto">
            <a:xfrm>
              <a:off x="2003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Rectangle 1569"/>
            <p:cNvSpPr>
              <a:spLocks noChangeArrowheads="1"/>
            </p:cNvSpPr>
            <p:nvPr/>
          </p:nvSpPr>
          <p:spPr bwMode="auto">
            <a:xfrm>
              <a:off x="2060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Rectangle 1570"/>
            <p:cNvSpPr>
              <a:spLocks noChangeArrowheads="1"/>
            </p:cNvSpPr>
            <p:nvPr/>
          </p:nvSpPr>
          <p:spPr bwMode="auto">
            <a:xfrm>
              <a:off x="2118" y="262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Rectangle 1571"/>
            <p:cNvSpPr>
              <a:spLocks noChangeArrowheads="1"/>
            </p:cNvSpPr>
            <p:nvPr/>
          </p:nvSpPr>
          <p:spPr bwMode="auto">
            <a:xfrm>
              <a:off x="2175" y="262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Rectangle 1572"/>
            <p:cNvSpPr>
              <a:spLocks noChangeArrowheads="1"/>
            </p:cNvSpPr>
            <p:nvPr/>
          </p:nvSpPr>
          <p:spPr bwMode="auto">
            <a:xfrm>
              <a:off x="390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Rectangle 1573"/>
            <p:cNvSpPr>
              <a:spLocks noChangeArrowheads="1"/>
            </p:cNvSpPr>
            <p:nvPr/>
          </p:nvSpPr>
          <p:spPr bwMode="auto">
            <a:xfrm>
              <a:off x="448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Rectangle 1574"/>
            <p:cNvSpPr>
              <a:spLocks noChangeArrowheads="1"/>
            </p:cNvSpPr>
            <p:nvPr/>
          </p:nvSpPr>
          <p:spPr bwMode="auto">
            <a:xfrm>
              <a:off x="505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Rectangle 1575"/>
            <p:cNvSpPr>
              <a:spLocks noChangeArrowheads="1"/>
            </p:cNvSpPr>
            <p:nvPr/>
          </p:nvSpPr>
          <p:spPr bwMode="auto">
            <a:xfrm>
              <a:off x="563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Rectangle 1576"/>
            <p:cNvSpPr>
              <a:spLocks noChangeArrowheads="1"/>
            </p:cNvSpPr>
            <p:nvPr/>
          </p:nvSpPr>
          <p:spPr bwMode="auto">
            <a:xfrm>
              <a:off x="620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Rectangle 1577"/>
            <p:cNvSpPr>
              <a:spLocks noChangeArrowheads="1"/>
            </p:cNvSpPr>
            <p:nvPr/>
          </p:nvSpPr>
          <p:spPr bwMode="auto">
            <a:xfrm>
              <a:off x="678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Rectangle 1578"/>
            <p:cNvSpPr>
              <a:spLocks noChangeArrowheads="1"/>
            </p:cNvSpPr>
            <p:nvPr/>
          </p:nvSpPr>
          <p:spPr bwMode="auto">
            <a:xfrm>
              <a:off x="736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Rectangle 1579"/>
            <p:cNvSpPr>
              <a:spLocks noChangeArrowheads="1"/>
            </p:cNvSpPr>
            <p:nvPr/>
          </p:nvSpPr>
          <p:spPr bwMode="auto">
            <a:xfrm>
              <a:off x="793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Rectangle 1580"/>
            <p:cNvSpPr>
              <a:spLocks noChangeArrowheads="1"/>
            </p:cNvSpPr>
            <p:nvPr/>
          </p:nvSpPr>
          <p:spPr bwMode="auto">
            <a:xfrm>
              <a:off x="851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Rectangle 1581"/>
            <p:cNvSpPr>
              <a:spLocks noChangeArrowheads="1"/>
            </p:cNvSpPr>
            <p:nvPr/>
          </p:nvSpPr>
          <p:spPr bwMode="auto">
            <a:xfrm>
              <a:off x="908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Rectangle 1582"/>
            <p:cNvSpPr>
              <a:spLocks noChangeArrowheads="1"/>
            </p:cNvSpPr>
            <p:nvPr/>
          </p:nvSpPr>
          <p:spPr bwMode="auto">
            <a:xfrm>
              <a:off x="966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Rectangle 1583"/>
            <p:cNvSpPr>
              <a:spLocks noChangeArrowheads="1"/>
            </p:cNvSpPr>
            <p:nvPr/>
          </p:nvSpPr>
          <p:spPr bwMode="auto">
            <a:xfrm>
              <a:off x="1024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Rectangle 1584"/>
            <p:cNvSpPr>
              <a:spLocks noChangeArrowheads="1"/>
            </p:cNvSpPr>
            <p:nvPr/>
          </p:nvSpPr>
          <p:spPr bwMode="auto">
            <a:xfrm>
              <a:off x="1081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Rectangle 1585"/>
            <p:cNvSpPr>
              <a:spLocks noChangeArrowheads="1"/>
            </p:cNvSpPr>
            <p:nvPr/>
          </p:nvSpPr>
          <p:spPr bwMode="auto">
            <a:xfrm>
              <a:off x="1139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Rectangle 1586"/>
            <p:cNvSpPr>
              <a:spLocks noChangeArrowheads="1"/>
            </p:cNvSpPr>
            <p:nvPr/>
          </p:nvSpPr>
          <p:spPr bwMode="auto">
            <a:xfrm>
              <a:off x="1196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Rectangle 1587"/>
            <p:cNvSpPr>
              <a:spLocks noChangeArrowheads="1"/>
            </p:cNvSpPr>
            <p:nvPr/>
          </p:nvSpPr>
          <p:spPr bwMode="auto">
            <a:xfrm>
              <a:off x="1254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Rectangle 1588"/>
            <p:cNvSpPr>
              <a:spLocks noChangeArrowheads="1"/>
            </p:cNvSpPr>
            <p:nvPr/>
          </p:nvSpPr>
          <p:spPr bwMode="auto">
            <a:xfrm>
              <a:off x="1312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Rectangle 1589"/>
            <p:cNvSpPr>
              <a:spLocks noChangeArrowheads="1"/>
            </p:cNvSpPr>
            <p:nvPr/>
          </p:nvSpPr>
          <p:spPr bwMode="auto">
            <a:xfrm>
              <a:off x="1369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Rectangle 1590"/>
            <p:cNvSpPr>
              <a:spLocks noChangeArrowheads="1"/>
            </p:cNvSpPr>
            <p:nvPr/>
          </p:nvSpPr>
          <p:spPr bwMode="auto">
            <a:xfrm>
              <a:off x="1427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Rectangle 1591"/>
            <p:cNvSpPr>
              <a:spLocks noChangeArrowheads="1"/>
            </p:cNvSpPr>
            <p:nvPr/>
          </p:nvSpPr>
          <p:spPr bwMode="auto">
            <a:xfrm>
              <a:off x="1484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Rectangle 1592"/>
            <p:cNvSpPr>
              <a:spLocks noChangeArrowheads="1"/>
            </p:cNvSpPr>
            <p:nvPr/>
          </p:nvSpPr>
          <p:spPr bwMode="auto">
            <a:xfrm>
              <a:off x="1542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Rectangle 1593"/>
            <p:cNvSpPr>
              <a:spLocks noChangeArrowheads="1"/>
            </p:cNvSpPr>
            <p:nvPr/>
          </p:nvSpPr>
          <p:spPr bwMode="auto">
            <a:xfrm>
              <a:off x="1599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Rectangle 1594"/>
            <p:cNvSpPr>
              <a:spLocks noChangeArrowheads="1"/>
            </p:cNvSpPr>
            <p:nvPr/>
          </p:nvSpPr>
          <p:spPr bwMode="auto">
            <a:xfrm>
              <a:off x="1657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Rectangle 1595"/>
            <p:cNvSpPr>
              <a:spLocks noChangeArrowheads="1"/>
            </p:cNvSpPr>
            <p:nvPr/>
          </p:nvSpPr>
          <p:spPr bwMode="auto">
            <a:xfrm>
              <a:off x="1715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Rectangle 1596"/>
            <p:cNvSpPr>
              <a:spLocks noChangeArrowheads="1"/>
            </p:cNvSpPr>
            <p:nvPr/>
          </p:nvSpPr>
          <p:spPr bwMode="auto">
            <a:xfrm>
              <a:off x="1772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Rectangle 1597"/>
            <p:cNvSpPr>
              <a:spLocks noChangeArrowheads="1"/>
            </p:cNvSpPr>
            <p:nvPr/>
          </p:nvSpPr>
          <p:spPr bwMode="auto">
            <a:xfrm>
              <a:off x="1830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Rectangle 1598"/>
            <p:cNvSpPr>
              <a:spLocks noChangeArrowheads="1"/>
            </p:cNvSpPr>
            <p:nvPr/>
          </p:nvSpPr>
          <p:spPr bwMode="auto">
            <a:xfrm>
              <a:off x="1887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Rectangle 1599"/>
            <p:cNvSpPr>
              <a:spLocks noChangeArrowheads="1"/>
            </p:cNvSpPr>
            <p:nvPr/>
          </p:nvSpPr>
          <p:spPr bwMode="auto">
            <a:xfrm>
              <a:off x="1945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Rectangle 1600"/>
            <p:cNvSpPr>
              <a:spLocks noChangeArrowheads="1"/>
            </p:cNvSpPr>
            <p:nvPr/>
          </p:nvSpPr>
          <p:spPr bwMode="auto">
            <a:xfrm>
              <a:off x="2003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Rectangle 1601"/>
            <p:cNvSpPr>
              <a:spLocks noChangeArrowheads="1"/>
            </p:cNvSpPr>
            <p:nvPr/>
          </p:nvSpPr>
          <p:spPr bwMode="auto">
            <a:xfrm>
              <a:off x="2060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Rectangle 1602"/>
            <p:cNvSpPr>
              <a:spLocks noChangeArrowheads="1"/>
            </p:cNvSpPr>
            <p:nvPr/>
          </p:nvSpPr>
          <p:spPr bwMode="auto">
            <a:xfrm>
              <a:off x="2118" y="267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Rectangle 1603"/>
            <p:cNvSpPr>
              <a:spLocks noChangeArrowheads="1"/>
            </p:cNvSpPr>
            <p:nvPr/>
          </p:nvSpPr>
          <p:spPr bwMode="auto">
            <a:xfrm>
              <a:off x="2175" y="267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Rectangle 1604"/>
            <p:cNvSpPr>
              <a:spLocks noChangeArrowheads="1"/>
            </p:cNvSpPr>
            <p:nvPr/>
          </p:nvSpPr>
          <p:spPr bwMode="auto">
            <a:xfrm>
              <a:off x="390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Rectangle 1605"/>
            <p:cNvSpPr>
              <a:spLocks noChangeArrowheads="1"/>
            </p:cNvSpPr>
            <p:nvPr/>
          </p:nvSpPr>
          <p:spPr bwMode="auto">
            <a:xfrm>
              <a:off x="448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Rectangle 1606"/>
            <p:cNvSpPr>
              <a:spLocks noChangeArrowheads="1"/>
            </p:cNvSpPr>
            <p:nvPr/>
          </p:nvSpPr>
          <p:spPr bwMode="auto">
            <a:xfrm>
              <a:off x="505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Rectangle 1607"/>
            <p:cNvSpPr>
              <a:spLocks noChangeArrowheads="1"/>
            </p:cNvSpPr>
            <p:nvPr/>
          </p:nvSpPr>
          <p:spPr bwMode="auto">
            <a:xfrm>
              <a:off x="563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Rectangle 1608"/>
            <p:cNvSpPr>
              <a:spLocks noChangeArrowheads="1"/>
            </p:cNvSpPr>
            <p:nvPr/>
          </p:nvSpPr>
          <p:spPr bwMode="auto">
            <a:xfrm>
              <a:off x="620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Rectangle 1609"/>
            <p:cNvSpPr>
              <a:spLocks noChangeArrowheads="1"/>
            </p:cNvSpPr>
            <p:nvPr/>
          </p:nvSpPr>
          <p:spPr bwMode="auto">
            <a:xfrm>
              <a:off x="678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Rectangle 1610"/>
            <p:cNvSpPr>
              <a:spLocks noChangeArrowheads="1"/>
            </p:cNvSpPr>
            <p:nvPr/>
          </p:nvSpPr>
          <p:spPr bwMode="auto">
            <a:xfrm>
              <a:off x="736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Rectangle 1611"/>
            <p:cNvSpPr>
              <a:spLocks noChangeArrowheads="1"/>
            </p:cNvSpPr>
            <p:nvPr/>
          </p:nvSpPr>
          <p:spPr bwMode="auto">
            <a:xfrm>
              <a:off x="793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Rectangle 1612"/>
            <p:cNvSpPr>
              <a:spLocks noChangeArrowheads="1"/>
            </p:cNvSpPr>
            <p:nvPr/>
          </p:nvSpPr>
          <p:spPr bwMode="auto">
            <a:xfrm>
              <a:off x="851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Rectangle 1613"/>
            <p:cNvSpPr>
              <a:spLocks noChangeArrowheads="1"/>
            </p:cNvSpPr>
            <p:nvPr/>
          </p:nvSpPr>
          <p:spPr bwMode="auto">
            <a:xfrm>
              <a:off x="908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Rectangle 1614"/>
            <p:cNvSpPr>
              <a:spLocks noChangeArrowheads="1"/>
            </p:cNvSpPr>
            <p:nvPr/>
          </p:nvSpPr>
          <p:spPr bwMode="auto">
            <a:xfrm>
              <a:off x="966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Rectangle 1615"/>
            <p:cNvSpPr>
              <a:spLocks noChangeArrowheads="1"/>
            </p:cNvSpPr>
            <p:nvPr/>
          </p:nvSpPr>
          <p:spPr bwMode="auto">
            <a:xfrm>
              <a:off x="1024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Rectangle 1616"/>
            <p:cNvSpPr>
              <a:spLocks noChangeArrowheads="1"/>
            </p:cNvSpPr>
            <p:nvPr/>
          </p:nvSpPr>
          <p:spPr bwMode="auto">
            <a:xfrm>
              <a:off x="1081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Rectangle 1617"/>
            <p:cNvSpPr>
              <a:spLocks noChangeArrowheads="1"/>
            </p:cNvSpPr>
            <p:nvPr/>
          </p:nvSpPr>
          <p:spPr bwMode="auto">
            <a:xfrm>
              <a:off x="1139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Rectangle 1618"/>
            <p:cNvSpPr>
              <a:spLocks noChangeArrowheads="1"/>
            </p:cNvSpPr>
            <p:nvPr/>
          </p:nvSpPr>
          <p:spPr bwMode="auto">
            <a:xfrm>
              <a:off x="1196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Rectangle 1619"/>
            <p:cNvSpPr>
              <a:spLocks noChangeArrowheads="1"/>
            </p:cNvSpPr>
            <p:nvPr/>
          </p:nvSpPr>
          <p:spPr bwMode="auto">
            <a:xfrm>
              <a:off x="1254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Rectangle 1620"/>
            <p:cNvSpPr>
              <a:spLocks noChangeArrowheads="1"/>
            </p:cNvSpPr>
            <p:nvPr/>
          </p:nvSpPr>
          <p:spPr bwMode="auto">
            <a:xfrm>
              <a:off x="1312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Rectangle 1621"/>
            <p:cNvSpPr>
              <a:spLocks noChangeArrowheads="1"/>
            </p:cNvSpPr>
            <p:nvPr/>
          </p:nvSpPr>
          <p:spPr bwMode="auto">
            <a:xfrm>
              <a:off x="1369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Rectangle 1622"/>
            <p:cNvSpPr>
              <a:spLocks noChangeArrowheads="1"/>
            </p:cNvSpPr>
            <p:nvPr/>
          </p:nvSpPr>
          <p:spPr bwMode="auto">
            <a:xfrm>
              <a:off x="1427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Rectangle 1623"/>
            <p:cNvSpPr>
              <a:spLocks noChangeArrowheads="1"/>
            </p:cNvSpPr>
            <p:nvPr/>
          </p:nvSpPr>
          <p:spPr bwMode="auto">
            <a:xfrm>
              <a:off x="1484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Rectangle 1624"/>
            <p:cNvSpPr>
              <a:spLocks noChangeArrowheads="1"/>
            </p:cNvSpPr>
            <p:nvPr/>
          </p:nvSpPr>
          <p:spPr bwMode="auto">
            <a:xfrm>
              <a:off x="1542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Rectangle 1625"/>
            <p:cNvSpPr>
              <a:spLocks noChangeArrowheads="1"/>
            </p:cNvSpPr>
            <p:nvPr/>
          </p:nvSpPr>
          <p:spPr bwMode="auto">
            <a:xfrm>
              <a:off x="1599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Rectangle 1626"/>
            <p:cNvSpPr>
              <a:spLocks noChangeArrowheads="1"/>
            </p:cNvSpPr>
            <p:nvPr/>
          </p:nvSpPr>
          <p:spPr bwMode="auto">
            <a:xfrm>
              <a:off x="1657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Rectangle 1627"/>
            <p:cNvSpPr>
              <a:spLocks noChangeArrowheads="1"/>
            </p:cNvSpPr>
            <p:nvPr/>
          </p:nvSpPr>
          <p:spPr bwMode="auto">
            <a:xfrm>
              <a:off x="1715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Rectangle 1628"/>
            <p:cNvSpPr>
              <a:spLocks noChangeArrowheads="1"/>
            </p:cNvSpPr>
            <p:nvPr/>
          </p:nvSpPr>
          <p:spPr bwMode="auto">
            <a:xfrm>
              <a:off x="1772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Rectangle 1629"/>
            <p:cNvSpPr>
              <a:spLocks noChangeArrowheads="1"/>
            </p:cNvSpPr>
            <p:nvPr/>
          </p:nvSpPr>
          <p:spPr bwMode="auto">
            <a:xfrm>
              <a:off x="1830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Rectangle 1630"/>
            <p:cNvSpPr>
              <a:spLocks noChangeArrowheads="1"/>
            </p:cNvSpPr>
            <p:nvPr/>
          </p:nvSpPr>
          <p:spPr bwMode="auto">
            <a:xfrm>
              <a:off x="1887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Rectangle 1631"/>
            <p:cNvSpPr>
              <a:spLocks noChangeArrowheads="1"/>
            </p:cNvSpPr>
            <p:nvPr/>
          </p:nvSpPr>
          <p:spPr bwMode="auto">
            <a:xfrm>
              <a:off x="1945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Rectangle 1632"/>
            <p:cNvSpPr>
              <a:spLocks noChangeArrowheads="1"/>
            </p:cNvSpPr>
            <p:nvPr/>
          </p:nvSpPr>
          <p:spPr bwMode="auto">
            <a:xfrm>
              <a:off x="2003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Rectangle 1633"/>
            <p:cNvSpPr>
              <a:spLocks noChangeArrowheads="1"/>
            </p:cNvSpPr>
            <p:nvPr/>
          </p:nvSpPr>
          <p:spPr bwMode="auto">
            <a:xfrm>
              <a:off x="2060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Rectangle 1634"/>
            <p:cNvSpPr>
              <a:spLocks noChangeArrowheads="1"/>
            </p:cNvSpPr>
            <p:nvPr/>
          </p:nvSpPr>
          <p:spPr bwMode="auto">
            <a:xfrm>
              <a:off x="2118" y="2736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Rectangle 1635"/>
            <p:cNvSpPr>
              <a:spLocks noChangeArrowheads="1"/>
            </p:cNvSpPr>
            <p:nvPr/>
          </p:nvSpPr>
          <p:spPr bwMode="auto">
            <a:xfrm>
              <a:off x="2175" y="2736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Rectangle 1636"/>
            <p:cNvSpPr>
              <a:spLocks noChangeArrowheads="1"/>
            </p:cNvSpPr>
            <p:nvPr/>
          </p:nvSpPr>
          <p:spPr bwMode="auto">
            <a:xfrm>
              <a:off x="390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Rectangle 1637"/>
            <p:cNvSpPr>
              <a:spLocks noChangeArrowheads="1"/>
            </p:cNvSpPr>
            <p:nvPr/>
          </p:nvSpPr>
          <p:spPr bwMode="auto">
            <a:xfrm>
              <a:off x="448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Rectangle 1638"/>
            <p:cNvSpPr>
              <a:spLocks noChangeArrowheads="1"/>
            </p:cNvSpPr>
            <p:nvPr/>
          </p:nvSpPr>
          <p:spPr bwMode="auto">
            <a:xfrm>
              <a:off x="505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Rectangle 1639"/>
            <p:cNvSpPr>
              <a:spLocks noChangeArrowheads="1"/>
            </p:cNvSpPr>
            <p:nvPr/>
          </p:nvSpPr>
          <p:spPr bwMode="auto">
            <a:xfrm>
              <a:off x="563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Rectangle 1640"/>
            <p:cNvSpPr>
              <a:spLocks noChangeArrowheads="1"/>
            </p:cNvSpPr>
            <p:nvPr/>
          </p:nvSpPr>
          <p:spPr bwMode="auto">
            <a:xfrm>
              <a:off x="620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Rectangle 1641"/>
            <p:cNvSpPr>
              <a:spLocks noChangeArrowheads="1"/>
            </p:cNvSpPr>
            <p:nvPr/>
          </p:nvSpPr>
          <p:spPr bwMode="auto">
            <a:xfrm>
              <a:off x="678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Rectangle 1642"/>
            <p:cNvSpPr>
              <a:spLocks noChangeArrowheads="1"/>
            </p:cNvSpPr>
            <p:nvPr/>
          </p:nvSpPr>
          <p:spPr bwMode="auto">
            <a:xfrm>
              <a:off x="736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Rectangle 1643"/>
            <p:cNvSpPr>
              <a:spLocks noChangeArrowheads="1"/>
            </p:cNvSpPr>
            <p:nvPr/>
          </p:nvSpPr>
          <p:spPr bwMode="auto">
            <a:xfrm>
              <a:off x="793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Rectangle 1644"/>
            <p:cNvSpPr>
              <a:spLocks noChangeArrowheads="1"/>
            </p:cNvSpPr>
            <p:nvPr/>
          </p:nvSpPr>
          <p:spPr bwMode="auto">
            <a:xfrm>
              <a:off x="851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Rectangle 1645"/>
            <p:cNvSpPr>
              <a:spLocks noChangeArrowheads="1"/>
            </p:cNvSpPr>
            <p:nvPr/>
          </p:nvSpPr>
          <p:spPr bwMode="auto">
            <a:xfrm>
              <a:off x="908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Rectangle 1646"/>
            <p:cNvSpPr>
              <a:spLocks noChangeArrowheads="1"/>
            </p:cNvSpPr>
            <p:nvPr/>
          </p:nvSpPr>
          <p:spPr bwMode="auto">
            <a:xfrm>
              <a:off x="966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Rectangle 1647"/>
            <p:cNvSpPr>
              <a:spLocks noChangeArrowheads="1"/>
            </p:cNvSpPr>
            <p:nvPr/>
          </p:nvSpPr>
          <p:spPr bwMode="auto">
            <a:xfrm>
              <a:off x="1024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Rectangle 1648"/>
            <p:cNvSpPr>
              <a:spLocks noChangeArrowheads="1"/>
            </p:cNvSpPr>
            <p:nvPr/>
          </p:nvSpPr>
          <p:spPr bwMode="auto">
            <a:xfrm>
              <a:off x="1081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Rectangle 1649"/>
            <p:cNvSpPr>
              <a:spLocks noChangeArrowheads="1"/>
            </p:cNvSpPr>
            <p:nvPr/>
          </p:nvSpPr>
          <p:spPr bwMode="auto">
            <a:xfrm>
              <a:off x="1139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Rectangle 1650"/>
            <p:cNvSpPr>
              <a:spLocks noChangeArrowheads="1"/>
            </p:cNvSpPr>
            <p:nvPr/>
          </p:nvSpPr>
          <p:spPr bwMode="auto">
            <a:xfrm>
              <a:off x="1196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Rectangle 1651"/>
            <p:cNvSpPr>
              <a:spLocks noChangeArrowheads="1"/>
            </p:cNvSpPr>
            <p:nvPr/>
          </p:nvSpPr>
          <p:spPr bwMode="auto">
            <a:xfrm>
              <a:off x="1254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Rectangle 1652"/>
            <p:cNvSpPr>
              <a:spLocks noChangeArrowheads="1"/>
            </p:cNvSpPr>
            <p:nvPr/>
          </p:nvSpPr>
          <p:spPr bwMode="auto">
            <a:xfrm>
              <a:off x="1312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Rectangle 1653"/>
            <p:cNvSpPr>
              <a:spLocks noChangeArrowheads="1"/>
            </p:cNvSpPr>
            <p:nvPr/>
          </p:nvSpPr>
          <p:spPr bwMode="auto">
            <a:xfrm>
              <a:off x="1369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Rectangle 1654"/>
            <p:cNvSpPr>
              <a:spLocks noChangeArrowheads="1"/>
            </p:cNvSpPr>
            <p:nvPr/>
          </p:nvSpPr>
          <p:spPr bwMode="auto">
            <a:xfrm>
              <a:off x="1427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Rectangle 1655"/>
            <p:cNvSpPr>
              <a:spLocks noChangeArrowheads="1"/>
            </p:cNvSpPr>
            <p:nvPr/>
          </p:nvSpPr>
          <p:spPr bwMode="auto">
            <a:xfrm>
              <a:off x="1484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Rectangle 1656"/>
            <p:cNvSpPr>
              <a:spLocks noChangeArrowheads="1"/>
            </p:cNvSpPr>
            <p:nvPr/>
          </p:nvSpPr>
          <p:spPr bwMode="auto">
            <a:xfrm>
              <a:off x="1542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Rectangle 1657"/>
            <p:cNvSpPr>
              <a:spLocks noChangeArrowheads="1"/>
            </p:cNvSpPr>
            <p:nvPr/>
          </p:nvSpPr>
          <p:spPr bwMode="auto">
            <a:xfrm>
              <a:off x="1599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Rectangle 1658"/>
            <p:cNvSpPr>
              <a:spLocks noChangeArrowheads="1"/>
            </p:cNvSpPr>
            <p:nvPr/>
          </p:nvSpPr>
          <p:spPr bwMode="auto">
            <a:xfrm>
              <a:off x="1657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Rectangle 1659"/>
            <p:cNvSpPr>
              <a:spLocks noChangeArrowheads="1"/>
            </p:cNvSpPr>
            <p:nvPr/>
          </p:nvSpPr>
          <p:spPr bwMode="auto">
            <a:xfrm>
              <a:off x="1715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Rectangle 1660"/>
            <p:cNvSpPr>
              <a:spLocks noChangeArrowheads="1"/>
            </p:cNvSpPr>
            <p:nvPr/>
          </p:nvSpPr>
          <p:spPr bwMode="auto">
            <a:xfrm>
              <a:off x="1772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Rectangle 1661"/>
            <p:cNvSpPr>
              <a:spLocks noChangeArrowheads="1"/>
            </p:cNvSpPr>
            <p:nvPr/>
          </p:nvSpPr>
          <p:spPr bwMode="auto">
            <a:xfrm>
              <a:off x="1830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Rectangle 1662"/>
            <p:cNvSpPr>
              <a:spLocks noChangeArrowheads="1"/>
            </p:cNvSpPr>
            <p:nvPr/>
          </p:nvSpPr>
          <p:spPr bwMode="auto">
            <a:xfrm>
              <a:off x="1887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Rectangle 1663"/>
            <p:cNvSpPr>
              <a:spLocks noChangeArrowheads="1"/>
            </p:cNvSpPr>
            <p:nvPr/>
          </p:nvSpPr>
          <p:spPr bwMode="auto">
            <a:xfrm>
              <a:off x="1945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Rectangle 1664"/>
            <p:cNvSpPr>
              <a:spLocks noChangeArrowheads="1"/>
            </p:cNvSpPr>
            <p:nvPr/>
          </p:nvSpPr>
          <p:spPr bwMode="auto">
            <a:xfrm>
              <a:off x="2003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Rectangle 1665"/>
            <p:cNvSpPr>
              <a:spLocks noChangeArrowheads="1"/>
            </p:cNvSpPr>
            <p:nvPr/>
          </p:nvSpPr>
          <p:spPr bwMode="auto">
            <a:xfrm>
              <a:off x="2060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Rectangle 1666"/>
            <p:cNvSpPr>
              <a:spLocks noChangeArrowheads="1"/>
            </p:cNvSpPr>
            <p:nvPr/>
          </p:nvSpPr>
          <p:spPr bwMode="auto">
            <a:xfrm>
              <a:off x="2118" y="2793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Rectangle 1667"/>
            <p:cNvSpPr>
              <a:spLocks noChangeArrowheads="1"/>
            </p:cNvSpPr>
            <p:nvPr/>
          </p:nvSpPr>
          <p:spPr bwMode="auto">
            <a:xfrm>
              <a:off x="2175" y="2793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Rectangle 1668"/>
            <p:cNvSpPr>
              <a:spLocks noChangeArrowheads="1"/>
            </p:cNvSpPr>
            <p:nvPr/>
          </p:nvSpPr>
          <p:spPr bwMode="auto">
            <a:xfrm>
              <a:off x="390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Rectangle 1669"/>
            <p:cNvSpPr>
              <a:spLocks noChangeArrowheads="1"/>
            </p:cNvSpPr>
            <p:nvPr/>
          </p:nvSpPr>
          <p:spPr bwMode="auto">
            <a:xfrm>
              <a:off x="448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Rectangle 1670"/>
            <p:cNvSpPr>
              <a:spLocks noChangeArrowheads="1"/>
            </p:cNvSpPr>
            <p:nvPr/>
          </p:nvSpPr>
          <p:spPr bwMode="auto">
            <a:xfrm>
              <a:off x="505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Rectangle 1671"/>
            <p:cNvSpPr>
              <a:spLocks noChangeArrowheads="1"/>
            </p:cNvSpPr>
            <p:nvPr/>
          </p:nvSpPr>
          <p:spPr bwMode="auto">
            <a:xfrm>
              <a:off x="563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Rectangle 1672"/>
            <p:cNvSpPr>
              <a:spLocks noChangeArrowheads="1"/>
            </p:cNvSpPr>
            <p:nvPr/>
          </p:nvSpPr>
          <p:spPr bwMode="auto">
            <a:xfrm>
              <a:off x="620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Rectangle 1673"/>
            <p:cNvSpPr>
              <a:spLocks noChangeArrowheads="1"/>
            </p:cNvSpPr>
            <p:nvPr/>
          </p:nvSpPr>
          <p:spPr bwMode="auto">
            <a:xfrm>
              <a:off x="678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Rectangle 1674"/>
            <p:cNvSpPr>
              <a:spLocks noChangeArrowheads="1"/>
            </p:cNvSpPr>
            <p:nvPr/>
          </p:nvSpPr>
          <p:spPr bwMode="auto">
            <a:xfrm>
              <a:off x="736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Rectangle 1675"/>
            <p:cNvSpPr>
              <a:spLocks noChangeArrowheads="1"/>
            </p:cNvSpPr>
            <p:nvPr/>
          </p:nvSpPr>
          <p:spPr bwMode="auto">
            <a:xfrm>
              <a:off x="793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Rectangle 1676"/>
            <p:cNvSpPr>
              <a:spLocks noChangeArrowheads="1"/>
            </p:cNvSpPr>
            <p:nvPr/>
          </p:nvSpPr>
          <p:spPr bwMode="auto">
            <a:xfrm>
              <a:off x="851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Rectangle 1677"/>
            <p:cNvSpPr>
              <a:spLocks noChangeArrowheads="1"/>
            </p:cNvSpPr>
            <p:nvPr/>
          </p:nvSpPr>
          <p:spPr bwMode="auto">
            <a:xfrm>
              <a:off x="908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Rectangle 1678"/>
            <p:cNvSpPr>
              <a:spLocks noChangeArrowheads="1"/>
            </p:cNvSpPr>
            <p:nvPr/>
          </p:nvSpPr>
          <p:spPr bwMode="auto">
            <a:xfrm>
              <a:off x="966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Rectangle 1679"/>
            <p:cNvSpPr>
              <a:spLocks noChangeArrowheads="1"/>
            </p:cNvSpPr>
            <p:nvPr/>
          </p:nvSpPr>
          <p:spPr bwMode="auto">
            <a:xfrm>
              <a:off x="1024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Rectangle 1680"/>
            <p:cNvSpPr>
              <a:spLocks noChangeArrowheads="1"/>
            </p:cNvSpPr>
            <p:nvPr/>
          </p:nvSpPr>
          <p:spPr bwMode="auto">
            <a:xfrm>
              <a:off x="1081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Rectangle 1681"/>
            <p:cNvSpPr>
              <a:spLocks noChangeArrowheads="1"/>
            </p:cNvSpPr>
            <p:nvPr/>
          </p:nvSpPr>
          <p:spPr bwMode="auto">
            <a:xfrm>
              <a:off x="1139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Rectangle 1682"/>
            <p:cNvSpPr>
              <a:spLocks noChangeArrowheads="1"/>
            </p:cNvSpPr>
            <p:nvPr/>
          </p:nvSpPr>
          <p:spPr bwMode="auto">
            <a:xfrm>
              <a:off x="1196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Rectangle 1683"/>
            <p:cNvSpPr>
              <a:spLocks noChangeArrowheads="1"/>
            </p:cNvSpPr>
            <p:nvPr/>
          </p:nvSpPr>
          <p:spPr bwMode="auto">
            <a:xfrm>
              <a:off x="1254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Rectangle 1684"/>
            <p:cNvSpPr>
              <a:spLocks noChangeArrowheads="1"/>
            </p:cNvSpPr>
            <p:nvPr/>
          </p:nvSpPr>
          <p:spPr bwMode="auto">
            <a:xfrm>
              <a:off x="1312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Rectangle 1685"/>
            <p:cNvSpPr>
              <a:spLocks noChangeArrowheads="1"/>
            </p:cNvSpPr>
            <p:nvPr/>
          </p:nvSpPr>
          <p:spPr bwMode="auto">
            <a:xfrm>
              <a:off x="1369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Rectangle 1686"/>
            <p:cNvSpPr>
              <a:spLocks noChangeArrowheads="1"/>
            </p:cNvSpPr>
            <p:nvPr/>
          </p:nvSpPr>
          <p:spPr bwMode="auto">
            <a:xfrm>
              <a:off x="1427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Rectangle 1687"/>
            <p:cNvSpPr>
              <a:spLocks noChangeArrowheads="1"/>
            </p:cNvSpPr>
            <p:nvPr/>
          </p:nvSpPr>
          <p:spPr bwMode="auto">
            <a:xfrm>
              <a:off x="1484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Rectangle 1688"/>
            <p:cNvSpPr>
              <a:spLocks noChangeArrowheads="1"/>
            </p:cNvSpPr>
            <p:nvPr/>
          </p:nvSpPr>
          <p:spPr bwMode="auto">
            <a:xfrm>
              <a:off x="1542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Rectangle 1689"/>
            <p:cNvSpPr>
              <a:spLocks noChangeArrowheads="1"/>
            </p:cNvSpPr>
            <p:nvPr/>
          </p:nvSpPr>
          <p:spPr bwMode="auto">
            <a:xfrm>
              <a:off x="1599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Rectangle 1690"/>
            <p:cNvSpPr>
              <a:spLocks noChangeArrowheads="1"/>
            </p:cNvSpPr>
            <p:nvPr/>
          </p:nvSpPr>
          <p:spPr bwMode="auto">
            <a:xfrm>
              <a:off x="1657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Rectangle 1691"/>
            <p:cNvSpPr>
              <a:spLocks noChangeArrowheads="1"/>
            </p:cNvSpPr>
            <p:nvPr/>
          </p:nvSpPr>
          <p:spPr bwMode="auto">
            <a:xfrm>
              <a:off x="1715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Rectangle 1692"/>
            <p:cNvSpPr>
              <a:spLocks noChangeArrowheads="1"/>
            </p:cNvSpPr>
            <p:nvPr/>
          </p:nvSpPr>
          <p:spPr bwMode="auto">
            <a:xfrm>
              <a:off x="1772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Rectangle 1693"/>
            <p:cNvSpPr>
              <a:spLocks noChangeArrowheads="1"/>
            </p:cNvSpPr>
            <p:nvPr/>
          </p:nvSpPr>
          <p:spPr bwMode="auto">
            <a:xfrm>
              <a:off x="1830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Rectangle 1694"/>
            <p:cNvSpPr>
              <a:spLocks noChangeArrowheads="1"/>
            </p:cNvSpPr>
            <p:nvPr/>
          </p:nvSpPr>
          <p:spPr bwMode="auto">
            <a:xfrm>
              <a:off x="1887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Rectangle 1695"/>
            <p:cNvSpPr>
              <a:spLocks noChangeArrowheads="1"/>
            </p:cNvSpPr>
            <p:nvPr/>
          </p:nvSpPr>
          <p:spPr bwMode="auto">
            <a:xfrm>
              <a:off x="1945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Rectangle 1696"/>
            <p:cNvSpPr>
              <a:spLocks noChangeArrowheads="1"/>
            </p:cNvSpPr>
            <p:nvPr/>
          </p:nvSpPr>
          <p:spPr bwMode="auto">
            <a:xfrm>
              <a:off x="2003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Rectangle 1697"/>
            <p:cNvSpPr>
              <a:spLocks noChangeArrowheads="1"/>
            </p:cNvSpPr>
            <p:nvPr/>
          </p:nvSpPr>
          <p:spPr bwMode="auto">
            <a:xfrm>
              <a:off x="2060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Rectangle 1698"/>
            <p:cNvSpPr>
              <a:spLocks noChangeArrowheads="1"/>
            </p:cNvSpPr>
            <p:nvPr/>
          </p:nvSpPr>
          <p:spPr bwMode="auto">
            <a:xfrm>
              <a:off x="2118" y="2851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Rectangle 1699"/>
            <p:cNvSpPr>
              <a:spLocks noChangeArrowheads="1"/>
            </p:cNvSpPr>
            <p:nvPr/>
          </p:nvSpPr>
          <p:spPr bwMode="auto">
            <a:xfrm>
              <a:off x="2175" y="2851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Rectangle 1700"/>
            <p:cNvSpPr>
              <a:spLocks noChangeArrowheads="1"/>
            </p:cNvSpPr>
            <p:nvPr/>
          </p:nvSpPr>
          <p:spPr bwMode="auto">
            <a:xfrm>
              <a:off x="390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Rectangle 1701"/>
            <p:cNvSpPr>
              <a:spLocks noChangeArrowheads="1"/>
            </p:cNvSpPr>
            <p:nvPr/>
          </p:nvSpPr>
          <p:spPr bwMode="auto">
            <a:xfrm>
              <a:off x="448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Rectangle 1702"/>
            <p:cNvSpPr>
              <a:spLocks noChangeArrowheads="1"/>
            </p:cNvSpPr>
            <p:nvPr/>
          </p:nvSpPr>
          <p:spPr bwMode="auto">
            <a:xfrm>
              <a:off x="505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Rectangle 1703"/>
            <p:cNvSpPr>
              <a:spLocks noChangeArrowheads="1"/>
            </p:cNvSpPr>
            <p:nvPr/>
          </p:nvSpPr>
          <p:spPr bwMode="auto">
            <a:xfrm>
              <a:off x="563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Rectangle 1704"/>
            <p:cNvSpPr>
              <a:spLocks noChangeArrowheads="1"/>
            </p:cNvSpPr>
            <p:nvPr/>
          </p:nvSpPr>
          <p:spPr bwMode="auto">
            <a:xfrm>
              <a:off x="620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Rectangle 1705"/>
            <p:cNvSpPr>
              <a:spLocks noChangeArrowheads="1"/>
            </p:cNvSpPr>
            <p:nvPr/>
          </p:nvSpPr>
          <p:spPr bwMode="auto">
            <a:xfrm>
              <a:off x="678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Rectangle 1706"/>
            <p:cNvSpPr>
              <a:spLocks noChangeArrowheads="1"/>
            </p:cNvSpPr>
            <p:nvPr/>
          </p:nvSpPr>
          <p:spPr bwMode="auto">
            <a:xfrm>
              <a:off x="736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Rectangle 1707"/>
            <p:cNvSpPr>
              <a:spLocks noChangeArrowheads="1"/>
            </p:cNvSpPr>
            <p:nvPr/>
          </p:nvSpPr>
          <p:spPr bwMode="auto">
            <a:xfrm>
              <a:off x="793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Rectangle 1708"/>
            <p:cNvSpPr>
              <a:spLocks noChangeArrowheads="1"/>
            </p:cNvSpPr>
            <p:nvPr/>
          </p:nvSpPr>
          <p:spPr bwMode="auto">
            <a:xfrm>
              <a:off x="851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Rectangle 1709"/>
            <p:cNvSpPr>
              <a:spLocks noChangeArrowheads="1"/>
            </p:cNvSpPr>
            <p:nvPr/>
          </p:nvSpPr>
          <p:spPr bwMode="auto">
            <a:xfrm>
              <a:off x="908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Rectangle 1710"/>
            <p:cNvSpPr>
              <a:spLocks noChangeArrowheads="1"/>
            </p:cNvSpPr>
            <p:nvPr/>
          </p:nvSpPr>
          <p:spPr bwMode="auto">
            <a:xfrm>
              <a:off x="966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Rectangle 1711"/>
            <p:cNvSpPr>
              <a:spLocks noChangeArrowheads="1"/>
            </p:cNvSpPr>
            <p:nvPr/>
          </p:nvSpPr>
          <p:spPr bwMode="auto">
            <a:xfrm>
              <a:off x="1024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Rectangle 1712"/>
            <p:cNvSpPr>
              <a:spLocks noChangeArrowheads="1"/>
            </p:cNvSpPr>
            <p:nvPr/>
          </p:nvSpPr>
          <p:spPr bwMode="auto">
            <a:xfrm>
              <a:off x="1081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Rectangle 1713"/>
            <p:cNvSpPr>
              <a:spLocks noChangeArrowheads="1"/>
            </p:cNvSpPr>
            <p:nvPr/>
          </p:nvSpPr>
          <p:spPr bwMode="auto">
            <a:xfrm>
              <a:off x="1139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Rectangle 1714"/>
            <p:cNvSpPr>
              <a:spLocks noChangeArrowheads="1"/>
            </p:cNvSpPr>
            <p:nvPr/>
          </p:nvSpPr>
          <p:spPr bwMode="auto">
            <a:xfrm>
              <a:off x="1196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Rectangle 1715"/>
            <p:cNvSpPr>
              <a:spLocks noChangeArrowheads="1"/>
            </p:cNvSpPr>
            <p:nvPr/>
          </p:nvSpPr>
          <p:spPr bwMode="auto">
            <a:xfrm>
              <a:off x="1254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Rectangle 1716"/>
            <p:cNvSpPr>
              <a:spLocks noChangeArrowheads="1"/>
            </p:cNvSpPr>
            <p:nvPr/>
          </p:nvSpPr>
          <p:spPr bwMode="auto">
            <a:xfrm>
              <a:off x="1312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Rectangle 1717"/>
            <p:cNvSpPr>
              <a:spLocks noChangeArrowheads="1"/>
            </p:cNvSpPr>
            <p:nvPr/>
          </p:nvSpPr>
          <p:spPr bwMode="auto">
            <a:xfrm>
              <a:off x="1369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Rectangle 1718"/>
            <p:cNvSpPr>
              <a:spLocks noChangeArrowheads="1"/>
            </p:cNvSpPr>
            <p:nvPr/>
          </p:nvSpPr>
          <p:spPr bwMode="auto">
            <a:xfrm>
              <a:off x="1427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Rectangle 1719"/>
            <p:cNvSpPr>
              <a:spLocks noChangeArrowheads="1"/>
            </p:cNvSpPr>
            <p:nvPr/>
          </p:nvSpPr>
          <p:spPr bwMode="auto">
            <a:xfrm>
              <a:off x="1484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Rectangle 1720"/>
            <p:cNvSpPr>
              <a:spLocks noChangeArrowheads="1"/>
            </p:cNvSpPr>
            <p:nvPr/>
          </p:nvSpPr>
          <p:spPr bwMode="auto">
            <a:xfrm>
              <a:off x="1542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Rectangle 1721"/>
            <p:cNvSpPr>
              <a:spLocks noChangeArrowheads="1"/>
            </p:cNvSpPr>
            <p:nvPr/>
          </p:nvSpPr>
          <p:spPr bwMode="auto">
            <a:xfrm>
              <a:off x="1599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Rectangle 1722"/>
            <p:cNvSpPr>
              <a:spLocks noChangeArrowheads="1"/>
            </p:cNvSpPr>
            <p:nvPr/>
          </p:nvSpPr>
          <p:spPr bwMode="auto">
            <a:xfrm>
              <a:off x="1657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Rectangle 1723"/>
            <p:cNvSpPr>
              <a:spLocks noChangeArrowheads="1"/>
            </p:cNvSpPr>
            <p:nvPr/>
          </p:nvSpPr>
          <p:spPr bwMode="auto">
            <a:xfrm>
              <a:off x="1715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Rectangle 1724"/>
            <p:cNvSpPr>
              <a:spLocks noChangeArrowheads="1"/>
            </p:cNvSpPr>
            <p:nvPr/>
          </p:nvSpPr>
          <p:spPr bwMode="auto">
            <a:xfrm>
              <a:off x="1772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Rectangle 1725"/>
            <p:cNvSpPr>
              <a:spLocks noChangeArrowheads="1"/>
            </p:cNvSpPr>
            <p:nvPr/>
          </p:nvSpPr>
          <p:spPr bwMode="auto">
            <a:xfrm>
              <a:off x="1830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Rectangle 1726"/>
            <p:cNvSpPr>
              <a:spLocks noChangeArrowheads="1"/>
            </p:cNvSpPr>
            <p:nvPr/>
          </p:nvSpPr>
          <p:spPr bwMode="auto">
            <a:xfrm>
              <a:off x="1887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Rectangle 1727"/>
            <p:cNvSpPr>
              <a:spLocks noChangeArrowheads="1"/>
            </p:cNvSpPr>
            <p:nvPr/>
          </p:nvSpPr>
          <p:spPr bwMode="auto">
            <a:xfrm>
              <a:off x="1945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Rectangle 1728"/>
            <p:cNvSpPr>
              <a:spLocks noChangeArrowheads="1"/>
            </p:cNvSpPr>
            <p:nvPr/>
          </p:nvSpPr>
          <p:spPr bwMode="auto">
            <a:xfrm>
              <a:off x="2003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Rectangle 1729"/>
            <p:cNvSpPr>
              <a:spLocks noChangeArrowheads="1"/>
            </p:cNvSpPr>
            <p:nvPr/>
          </p:nvSpPr>
          <p:spPr bwMode="auto">
            <a:xfrm>
              <a:off x="2060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Rectangle 1730"/>
            <p:cNvSpPr>
              <a:spLocks noChangeArrowheads="1"/>
            </p:cNvSpPr>
            <p:nvPr/>
          </p:nvSpPr>
          <p:spPr bwMode="auto">
            <a:xfrm>
              <a:off x="2118" y="2908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Rectangle 1731"/>
            <p:cNvSpPr>
              <a:spLocks noChangeArrowheads="1"/>
            </p:cNvSpPr>
            <p:nvPr/>
          </p:nvSpPr>
          <p:spPr bwMode="auto">
            <a:xfrm>
              <a:off x="2175" y="2908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Rectangle 1732"/>
            <p:cNvSpPr>
              <a:spLocks noChangeArrowheads="1"/>
            </p:cNvSpPr>
            <p:nvPr/>
          </p:nvSpPr>
          <p:spPr bwMode="auto">
            <a:xfrm>
              <a:off x="390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Rectangle 1733"/>
            <p:cNvSpPr>
              <a:spLocks noChangeArrowheads="1"/>
            </p:cNvSpPr>
            <p:nvPr/>
          </p:nvSpPr>
          <p:spPr bwMode="auto">
            <a:xfrm>
              <a:off x="448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Rectangle 1734"/>
            <p:cNvSpPr>
              <a:spLocks noChangeArrowheads="1"/>
            </p:cNvSpPr>
            <p:nvPr/>
          </p:nvSpPr>
          <p:spPr bwMode="auto">
            <a:xfrm>
              <a:off x="505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Rectangle 1735"/>
            <p:cNvSpPr>
              <a:spLocks noChangeArrowheads="1"/>
            </p:cNvSpPr>
            <p:nvPr/>
          </p:nvSpPr>
          <p:spPr bwMode="auto">
            <a:xfrm>
              <a:off x="563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Rectangle 1736"/>
            <p:cNvSpPr>
              <a:spLocks noChangeArrowheads="1"/>
            </p:cNvSpPr>
            <p:nvPr/>
          </p:nvSpPr>
          <p:spPr bwMode="auto">
            <a:xfrm>
              <a:off x="620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Rectangle 1737"/>
            <p:cNvSpPr>
              <a:spLocks noChangeArrowheads="1"/>
            </p:cNvSpPr>
            <p:nvPr/>
          </p:nvSpPr>
          <p:spPr bwMode="auto">
            <a:xfrm>
              <a:off x="678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Rectangle 1738"/>
            <p:cNvSpPr>
              <a:spLocks noChangeArrowheads="1"/>
            </p:cNvSpPr>
            <p:nvPr/>
          </p:nvSpPr>
          <p:spPr bwMode="auto">
            <a:xfrm>
              <a:off x="736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Rectangle 1739"/>
            <p:cNvSpPr>
              <a:spLocks noChangeArrowheads="1"/>
            </p:cNvSpPr>
            <p:nvPr/>
          </p:nvSpPr>
          <p:spPr bwMode="auto">
            <a:xfrm>
              <a:off x="793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Rectangle 1740"/>
            <p:cNvSpPr>
              <a:spLocks noChangeArrowheads="1"/>
            </p:cNvSpPr>
            <p:nvPr/>
          </p:nvSpPr>
          <p:spPr bwMode="auto">
            <a:xfrm>
              <a:off x="851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Rectangle 1741"/>
            <p:cNvSpPr>
              <a:spLocks noChangeArrowheads="1"/>
            </p:cNvSpPr>
            <p:nvPr/>
          </p:nvSpPr>
          <p:spPr bwMode="auto">
            <a:xfrm>
              <a:off x="908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Rectangle 1742"/>
            <p:cNvSpPr>
              <a:spLocks noChangeArrowheads="1"/>
            </p:cNvSpPr>
            <p:nvPr/>
          </p:nvSpPr>
          <p:spPr bwMode="auto">
            <a:xfrm>
              <a:off x="966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Rectangle 1743"/>
            <p:cNvSpPr>
              <a:spLocks noChangeArrowheads="1"/>
            </p:cNvSpPr>
            <p:nvPr/>
          </p:nvSpPr>
          <p:spPr bwMode="auto">
            <a:xfrm>
              <a:off x="1024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Rectangle 1744"/>
            <p:cNvSpPr>
              <a:spLocks noChangeArrowheads="1"/>
            </p:cNvSpPr>
            <p:nvPr/>
          </p:nvSpPr>
          <p:spPr bwMode="auto">
            <a:xfrm>
              <a:off x="1081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Rectangle 1745"/>
            <p:cNvSpPr>
              <a:spLocks noChangeArrowheads="1"/>
            </p:cNvSpPr>
            <p:nvPr/>
          </p:nvSpPr>
          <p:spPr bwMode="auto">
            <a:xfrm>
              <a:off x="1139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Rectangle 1746"/>
            <p:cNvSpPr>
              <a:spLocks noChangeArrowheads="1"/>
            </p:cNvSpPr>
            <p:nvPr/>
          </p:nvSpPr>
          <p:spPr bwMode="auto">
            <a:xfrm>
              <a:off x="1196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Rectangle 1747"/>
            <p:cNvSpPr>
              <a:spLocks noChangeArrowheads="1"/>
            </p:cNvSpPr>
            <p:nvPr/>
          </p:nvSpPr>
          <p:spPr bwMode="auto">
            <a:xfrm>
              <a:off x="1254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Rectangle 1748"/>
            <p:cNvSpPr>
              <a:spLocks noChangeArrowheads="1"/>
            </p:cNvSpPr>
            <p:nvPr/>
          </p:nvSpPr>
          <p:spPr bwMode="auto">
            <a:xfrm>
              <a:off x="1312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Rectangle 1749"/>
            <p:cNvSpPr>
              <a:spLocks noChangeArrowheads="1"/>
            </p:cNvSpPr>
            <p:nvPr/>
          </p:nvSpPr>
          <p:spPr bwMode="auto">
            <a:xfrm>
              <a:off x="1369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Rectangle 1750"/>
            <p:cNvSpPr>
              <a:spLocks noChangeArrowheads="1"/>
            </p:cNvSpPr>
            <p:nvPr/>
          </p:nvSpPr>
          <p:spPr bwMode="auto">
            <a:xfrm>
              <a:off x="1427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Rectangle 1751"/>
            <p:cNvSpPr>
              <a:spLocks noChangeArrowheads="1"/>
            </p:cNvSpPr>
            <p:nvPr/>
          </p:nvSpPr>
          <p:spPr bwMode="auto">
            <a:xfrm>
              <a:off x="1484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Rectangle 1752"/>
            <p:cNvSpPr>
              <a:spLocks noChangeArrowheads="1"/>
            </p:cNvSpPr>
            <p:nvPr/>
          </p:nvSpPr>
          <p:spPr bwMode="auto">
            <a:xfrm>
              <a:off x="1542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Rectangle 1753"/>
            <p:cNvSpPr>
              <a:spLocks noChangeArrowheads="1"/>
            </p:cNvSpPr>
            <p:nvPr/>
          </p:nvSpPr>
          <p:spPr bwMode="auto">
            <a:xfrm>
              <a:off x="1599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Rectangle 1754"/>
            <p:cNvSpPr>
              <a:spLocks noChangeArrowheads="1"/>
            </p:cNvSpPr>
            <p:nvPr/>
          </p:nvSpPr>
          <p:spPr bwMode="auto">
            <a:xfrm>
              <a:off x="1657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Rectangle 1755"/>
            <p:cNvSpPr>
              <a:spLocks noChangeArrowheads="1"/>
            </p:cNvSpPr>
            <p:nvPr/>
          </p:nvSpPr>
          <p:spPr bwMode="auto">
            <a:xfrm>
              <a:off x="1715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Rectangle 1756"/>
            <p:cNvSpPr>
              <a:spLocks noChangeArrowheads="1"/>
            </p:cNvSpPr>
            <p:nvPr/>
          </p:nvSpPr>
          <p:spPr bwMode="auto">
            <a:xfrm>
              <a:off x="1772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Rectangle 1757"/>
            <p:cNvSpPr>
              <a:spLocks noChangeArrowheads="1"/>
            </p:cNvSpPr>
            <p:nvPr/>
          </p:nvSpPr>
          <p:spPr bwMode="auto">
            <a:xfrm>
              <a:off x="1830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Rectangle 1758"/>
            <p:cNvSpPr>
              <a:spLocks noChangeArrowheads="1"/>
            </p:cNvSpPr>
            <p:nvPr/>
          </p:nvSpPr>
          <p:spPr bwMode="auto">
            <a:xfrm>
              <a:off x="1887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Rectangle 1759"/>
            <p:cNvSpPr>
              <a:spLocks noChangeArrowheads="1"/>
            </p:cNvSpPr>
            <p:nvPr/>
          </p:nvSpPr>
          <p:spPr bwMode="auto">
            <a:xfrm>
              <a:off x="1945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Rectangle 1760"/>
            <p:cNvSpPr>
              <a:spLocks noChangeArrowheads="1"/>
            </p:cNvSpPr>
            <p:nvPr/>
          </p:nvSpPr>
          <p:spPr bwMode="auto">
            <a:xfrm>
              <a:off x="2003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Rectangle 1761"/>
            <p:cNvSpPr>
              <a:spLocks noChangeArrowheads="1"/>
            </p:cNvSpPr>
            <p:nvPr/>
          </p:nvSpPr>
          <p:spPr bwMode="auto">
            <a:xfrm>
              <a:off x="2060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Rectangle 1762"/>
            <p:cNvSpPr>
              <a:spLocks noChangeArrowheads="1"/>
            </p:cNvSpPr>
            <p:nvPr/>
          </p:nvSpPr>
          <p:spPr bwMode="auto">
            <a:xfrm>
              <a:off x="2118" y="296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Rectangle 1763"/>
            <p:cNvSpPr>
              <a:spLocks noChangeArrowheads="1"/>
            </p:cNvSpPr>
            <p:nvPr/>
          </p:nvSpPr>
          <p:spPr bwMode="auto">
            <a:xfrm>
              <a:off x="2175" y="296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Rectangle 1764"/>
            <p:cNvSpPr>
              <a:spLocks noChangeArrowheads="1"/>
            </p:cNvSpPr>
            <p:nvPr/>
          </p:nvSpPr>
          <p:spPr bwMode="auto">
            <a:xfrm>
              <a:off x="390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Rectangle 1765"/>
            <p:cNvSpPr>
              <a:spLocks noChangeArrowheads="1"/>
            </p:cNvSpPr>
            <p:nvPr/>
          </p:nvSpPr>
          <p:spPr bwMode="auto">
            <a:xfrm>
              <a:off x="448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Rectangle 1766"/>
            <p:cNvSpPr>
              <a:spLocks noChangeArrowheads="1"/>
            </p:cNvSpPr>
            <p:nvPr/>
          </p:nvSpPr>
          <p:spPr bwMode="auto">
            <a:xfrm>
              <a:off x="505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Rectangle 1767"/>
            <p:cNvSpPr>
              <a:spLocks noChangeArrowheads="1"/>
            </p:cNvSpPr>
            <p:nvPr/>
          </p:nvSpPr>
          <p:spPr bwMode="auto">
            <a:xfrm>
              <a:off x="563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Rectangle 1768"/>
            <p:cNvSpPr>
              <a:spLocks noChangeArrowheads="1"/>
            </p:cNvSpPr>
            <p:nvPr/>
          </p:nvSpPr>
          <p:spPr bwMode="auto">
            <a:xfrm>
              <a:off x="620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Rectangle 1769"/>
            <p:cNvSpPr>
              <a:spLocks noChangeArrowheads="1"/>
            </p:cNvSpPr>
            <p:nvPr/>
          </p:nvSpPr>
          <p:spPr bwMode="auto">
            <a:xfrm>
              <a:off x="678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Rectangle 1770"/>
            <p:cNvSpPr>
              <a:spLocks noChangeArrowheads="1"/>
            </p:cNvSpPr>
            <p:nvPr/>
          </p:nvSpPr>
          <p:spPr bwMode="auto">
            <a:xfrm>
              <a:off x="736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Rectangle 1771"/>
            <p:cNvSpPr>
              <a:spLocks noChangeArrowheads="1"/>
            </p:cNvSpPr>
            <p:nvPr/>
          </p:nvSpPr>
          <p:spPr bwMode="auto">
            <a:xfrm>
              <a:off x="793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Rectangle 1772"/>
            <p:cNvSpPr>
              <a:spLocks noChangeArrowheads="1"/>
            </p:cNvSpPr>
            <p:nvPr/>
          </p:nvSpPr>
          <p:spPr bwMode="auto">
            <a:xfrm>
              <a:off x="851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Rectangle 1773"/>
            <p:cNvSpPr>
              <a:spLocks noChangeArrowheads="1"/>
            </p:cNvSpPr>
            <p:nvPr/>
          </p:nvSpPr>
          <p:spPr bwMode="auto">
            <a:xfrm>
              <a:off x="908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Rectangle 1774"/>
            <p:cNvSpPr>
              <a:spLocks noChangeArrowheads="1"/>
            </p:cNvSpPr>
            <p:nvPr/>
          </p:nvSpPr>
          <p:spPr bwMode="auto">
            <a:xfrm>
              <a:off x="966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Rectangle 1775"/>
            <p:cNvSpPr>
              <a:spLocks noChangeArrowheads="1"/>
            </p:cNvSpPr>
            <p:nvPr/>
          </p:nvSpPr>
          <p:spPr bwMode="auto">
            <a:xfrm>
              <a:off x="1024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Rectangle 1776"/>
            <p:cNvSpPr>
              <a:spLocks noChangeArrowheads="1"/>
            </p:cNvSpPr>
            <p:nvPr/>
          </p:nvSpPr>
          <p:spPr bwMode="auto">
            <a:xfrm>
              <a:off x="1081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Rectangle 1777"/>
            <p:cNvSpPr>
              <a:spLocks noChangeArrowheads="1"/>
            </p:cNvSpPr>
            <p:nvPr/>
          </p:nvSpPr>
          <p:spPr bwMode="auto">
            <a:xfrm>
              <a:off x="1139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Rectangle 1778"/>
            <p:cNvSpPr>
              <a:spLocks noChangeArrowheads="1"/>
            </p:cNvSpPr>
            <p:nvPr/>
          </p:nvSpPr>
          <p:spPr bwMode="auto">
            <a:xfrm>
              <a:off x="1196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Rectangle 1779"/>
            <p:cNvSpPr>
              <a:spLocks noChangeArrowheads="1"/>
            </p:cNvSpPr>
            <p:nvPr/>
          </p:nvSpPr>
          <p:spPr bwMode="auto">
            <a:xfrm>
              <a:off x="1254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Rectangle 1780"/>
            <p:cNvSpPr>
              <a:spLocks noChangeArrowheads="1"/>
            </p:cNvSpPr>
            <p:nvPr/>
          </p:nvSpPr>
          <p:spPr bwMode="auto">
            <a:xfrm>
              <a:off x="1312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Rectangle 1781"/>
            <p:cNvSpPr>
              <a:spLocks noChangeArrowheads="1"/>
            </p:cNvSpPr>
            <p:nvPr/>
          </p:nvSpPr>
          <p:spPr bwMode="auto">
            <a:xfrm>
              <a:off x="1369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Rectangle 1782"/>
            <p:cNvSpPr>
              <a:spLocks noChangeArrowheads="1"/>
            </p:cNvSpPr>
            <p:nvPr/>
          </p:nvSpPr>
          <p:spPr bwMode="auto">
            <a:xfrm>
              <a:off x="1427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Rectangle 1783"/>
            <p:cNvSpPr>
              <a:spLocks noChangeArrowheads="1"/>
            </p:cNvSpPr>
            <p:nvPr/>
          </p:nvSpPr>
          <p:spPr bwMode="auto">
            <a:xfrm>
              <a:off x="1484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Rectangle 1784"/>
            <p:cNvSpPr>
              <a:spLocks noChangeArrowheads="1"/>
            </p:cNvSpPr>
            <p:nvPr/>
          </p:nvSpPr>
          <p:spPr bwMode="auto">
            <a:xfrm>
              <a:off x="1542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Rectangle 1785"/>
            <p:cNvSpPr>
              <a:spLocks noChangeArrowheads="1"/>
            </p:cNvSpPr>
            <p:nvPr/>
          </p:nvSpPr>
          <p:spPr bwMode="auto">
            <a:xfrm>
              <a:off x="1599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Rectangle 1786"/>
            <p:cNvSpPr>
              <a:spLocks noChangeArrowheads="1"/>
            </p:cNvSpPr>
            <p:nvPr/>
          </p:nvSpPr>
          <p:spPr bwMode="auto">
            <a:xfrm>
              <a:off x="1657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Rectangle 1787"/>
            <p:cNvSpPr>
              <a:spLocks noChangeArrowheads="1"/>
            </p:cNvSpPr>
            <p:nvPr/>
          </p:nvSpPr>
          <p:spPr bwMode="auto">
            <a:xfrm>
              <a:off x="1715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Rectangle 1788"/>
            <p:cNvSpPr>
              <a:spLocks noChangeArrowheads="1"/>
            </p:cNvSpPr>
            <p:nvPr/>
          </p:nvSpPr>
          <p:spPr bwMode="auto">
            <a:xfrm>
              <a:off x="1772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Rectangle 1789"/>
            <p:cNvSpPr>
              <a:spLocks noChangeArrowheads="1"/>
            </p:cNvSpPr>
            <p:nvPr/>
          </p:nvSpPr>
          <p:spPr bwMode="auto">
            <a:xfrm>
              <a:off x="1830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Rectangle 1790"/>
            <p:cNvSpPr>
              <a:spLocks noChangeArrowheads="1"/>
            </p:cNvSpPr>
            <p:nvPr/>
          </p:nvSpPr>
          <p:spPr bwMode="auto">
            <a:xfrm>
              <a:off x="1887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Rectangle 1791"/>
            <p:cNvSpPr>
              <a:spLocks noChangeArrowheads="1"/>
            </p:cNvSpPr>
            <p:nvPr/>
          </p:nvSpPr>
          <p:spPr bwMode="auto">
            <a:xfrm>
              <a:off x="1945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Rectangle 1792"/>
            <p:cNvSpPr>
              <a:spLocks noChangeArrowheads="1"/>
            </p:cNvSpPr>
            <p:nvPr/>
          </p:nvSpPr>
          <p:spPr bwMode="auto">
            <a:xfrm>
              <a:off x="2003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Rectangle 1793"/>
            <p:cNvSpPr>
              <a:spLocks noChangeArrowheads="1"/>
            </p:cNvSpPr>
            <p:nvPr/>
          </p:nvSpPr>
          <p:spPr bwMode="auto">
            <a:xfrm>
              <a:off x="2060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Rectangle 1794"/>
            <p:cNvSpPr>
              <a:spLocks noChangeArrowheads="1"/>
            </p:cNvSpPr>
            <p:nvPr/>
          </p:nvSpPr>
          <p:spPr bwMode="auto">
            <a:xfrm>
              <a:off x="2118" y="3024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Rectangle 1795"/>
            <p:cNvSpPr>
              <a:spLocks noChangeArrowheads="1"/>
            </p:cNvSpPr>
            <p:nvPr/>
          </p:nvSpPr>
          <p:spPr bwMode="auto">
            <a:xfrm>
              <a:off x="2175" y="3024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Rectangle 1796"/>
            <p:cNvSpPr>
              <a:spLocks noChangeArrowheads="1"/>
            </p:cNvSpPr>
            <p:nvPr/>
          </p:nvSpPr>
          <p:spPr bwMode="auto">
            <a:xfrm>
              <a:off x="390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Rectangle 1797"/>
            <p:cNvSpPr>
              <a:spLocks noChangeArrowheads="1"/>
            </p:cNvSpPr>
            <p:nvPr/>
          </p:nvSpPr>
          <p:spPr bwMode="auto">
            <a:xfrm>
              <a:off x="448" y="3081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Rectangle 1798"/>
            <p:cNvSpPr>
              <a:spLocks noChangeArrowheads="1"/>
            </p:cNvSpPr>
            <p:nvPr/>
          </p:nvSpPr>
          <p:spPr bwMode="auto">
            <a:xfrm>
              <a:off x="505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Rectangle 1799"/>
            <p:cNvSpPr>
              <a:spLocks noChangeArrowheads="1"/>
            </p:cNvSpPr>
            <p:nvPr/>
          </p:nvSpPr>
          <p:spPr bwMode="auto">
            <a:xfrm>
              <a:off x="563" y="3081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Rectangle 1800"/>
            <p:cNvSpPr>
              <a:spLocks noChangeArrowheads="1"/>
            </p:cNvSpPr>
            <p:nvPr/>
          </p:nvSpPr>
          <p:spPr bwMode="auto">
            <a:xfrm>
              <a:off x="620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Rectangle 1801"/>
            <p:cNvSpPr>
              <a:spLocks noChangeArrowheads="1"/>
            </p:cNvSpPr>
            <p:nvPr/>
          </p:nvSpPr>
          <p:spPr bwMode="auto">
            <a:xfrm>
              <a:off x="678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Rectangle 1802"/>
            <p:cNvSpPr>
              <a:spLocks noChangeArrowheads="1"/>
            </p:cNvSpPr>
            <p:nvPr/>
          </p:nvSpPr>
          <p:spPr bwMode="auto">
            <a:xfrm>
              <a:off x="736" y="3081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Rectangle 1803"/>
            <p:cNvSpPr>
              <a:spLocks noChangeArrowheads="1"/>
            </p:cNvSpPr>
            <p:nvPr/>
          </p:nvSpPr>
          <p:spPr bwMode="auto">
            <a:xfrm>
              <a:off x="793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Rectangle 1804"/>
            <p:cNvSpPr>
              <a:spLocks noChangeArrowheads="1"/>
            </p:cNvSpPr>
            <p:nvPr/>
          </p:nvSpPr>
          <p:spPr bwMode="auto">
            <a:xfrm>
              <a:off x="851" y="3081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Rectangle 1805"/>
            <p:cNvSpPr>
              <a:spLocks noChangeArrowheads="1"/>
            </p:cNvSpPr>
            <p:nvPr/>
          </p:nvSpPr>
          <p:spPr bwMode="auto">
            <a:xfrm>
              <a:off x="908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Rectangle 1806"/>
            <p:cNvSpPr>
              <a:spLocks noChangeArrowheads="1"/>
            </p:cNvSpPr>
            <p:nvPr/>
          </p:nvSpPr>
          <p:spPr bwMode="auto">
            <a:xfrm>
              <a:off x="966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Rectangle 1807"/>
            <p:cNvSpPr>
              <a:spLocks noChangeArrowheads="1"/>
            </p:cNvSpPr>
            <p:nvPr/>
          </p:nvSpPr>
          <p:spPr bwMode="auto">
            <a:xfrm>
              <a:off x="1024" y="3081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Rectangle 1808"/>
            <p:cNvSpPr>
              <a:spLocks noChangeArrowheads="1"/>
            </p:cNvSpPr>
            <p:nvPr/>
          </p:nvSpPr>
          <p:spPr bwMode="auto">
            <a:xfrm>
              <a:off x="1081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Rectangle 1809"/>
            <p:cNvSpPr>
              <a:spLocks noChangeArrowheads="1"/>
            </p:cNvSpPr>
            <p:nvPr/>
          </p:nvSpPr>
          <p:spPr bwMode="auto">
            <a:xfrm>
              <a:off x="1139" y="3081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Rectangle 1810"/>
            <p:cNvSpPr>
              <a:spLocks noChangeArrowheads="1"/>
            </p:cNvSpPr>
            <p:nvPr/>
          </p:nvSpPr>
          <p:spPr bwMode="auto">
            <a:xfrm>
              <a:off x="1196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Rectangle 1811"/>
            <p:cNvSpPr>
              <a:spLocks noChangeArrowheads="1"/>
            </p:cNvSpPr>
            <p:nvPr/>
          </p:nvSpPr>
          <p:spPr bwMode="auto">
            <a:xfrm>
              <a:off x="1254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Rectangle 1812"/>
            <p:cNvSpPr>
              <a:spLocks noChangeArrowheads="1"/>
            </p:cNvSpPr>
            <p:nvPr/>
          </p:nvSpPr>
          <p:spPr bwMode="auto">
            <a:xfrm>
              <a:off x="1312" y="3081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Rectangle 1813"/>
            <p:cNvSpPr>
              <a:spLocks noChangeArrowheads="1"/>
            </p:cNvSpPr>
            <p:nvPr/>
          </p:nvSpPr>
          <p:spPr bwMode="auto">
            <a:xfrm>
              <a:off x="1369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Rectangle 1814"/>
            <p:cNvSpPr>
              <a:spLocks noChangeArrowheads="1"/>
            </p:cNvSpPr>
            <p:nvPr/>
          </p:nvSpPr>
          <p:spPr bwMode="auto">
            <a:xfrm>
              <a:off x="1427" y="3081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Rectangle 1815"/>
            <p:cNvSpPr>
              <a:spLocks noChangeArrowheads="1"/>
            </p:cNvSpPr>
            <p:nvPr/>
          </p:nvSpPr>
          <p:spPr bwMode="auto">
            <a:xfrm>
              <a:off x="1484" y="3081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Rectangle 1816"/>
            <p:cNvSpPr>
              <a:spLocks noChangeArrowheads="1"/>
            </p:cNvSpPr>
            <p:nvPr/>
          </p:nvSpPr>
          <p:spPr bwMode="auto">
            <a:xfrm>
              <a:off x="1542" y="3081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Rectangle 1817"/>
            <p:cNvSpPr>
              <a:spLocks noChangeArrowheads="1"/>
            </p:cNvSpPr>
            <p:nvPr/>
          </p:nvSpPr>
          <p:spPr bwMode="auto">
            <a:xfrm>
              <a:off x="1599" y="3081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Rectangle 1818"/>
            <p:cNvSpPr>
              <a:spLocks noChangeArrowheads="1"/>
            </p:cNvSpPr>
            <p:nvPr/>
          </p:nvSpPr>
          <p:spPr bwMode="auto">
            <a:xfrm>
              <a:off x="1657" y="3081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Rectangle 1819"/>
            <p:cNvSpPr>
              <a:spLocks noChangeArrowheads="1"/>
            </p:cNvSpPr>
            <p:nvPr/>
          </p:nvSpPr>
          <p:spPr bwMode="auto">
            <a:xfrm>
              <a:off x="1715" y="3081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Rectangle 1820"/>
            <p:cNvSpPr>
              <a:spLocks noChangeArrowheads="1"/>
            </p:cNvSpPr>
            <p:nvPr/>
          </p:nvSpPr>
          <p:spPr bwMode="auto">
            <a:xfrm>
              <a:off x="1772" y="3081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Rectangle 1821"/>
            <p:cNvSpPr>
              <a:spLocks noChangeArrowheads="1"/>
            </p:cNvSpPr>
            <p:nvPr/>
          </p:nvSpPr>
          <p:spPr bwMode="auto">
            <a:xfrm>
              <a:off x="1830" y="3081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Rectangle 1822"/>
            <p:cNvSpPr>
              <a:spLocks noChangeArrowheads="1"/>
            </p:cNvSpPr>
            <p:nvPr/>
          </p:nvSpPr>
          <p:spPr bwMode="auto">
            <a:xfrm>
              <a:off x="1887" y="3081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Rectangle 1823"/>
            <p:cNvSpPr>
              <a:spLocks noChangeArrowheads="1"/>
            </p:cNvSpPr>
            <p:nvPr/>
          </p:nvSpPr>
          <p:spPr bwMode="auto">
            <a:xfrm>
              <a:off x="1945" y="3081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Rectangle 1824"/>
            <p:cNvSpPr>
              <a:spLocks noChangeArrowheads="1"/>
            </p:cNvSpPr>
            <p:nvPr/>
          </p:nvSpPr>
          <p:spPr bwMode="auto">
            <a:xfrm>
              <a:off x="2003" y="3081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Rectangle 1825"/>
            <p:cNvSpPr>
              <a:spLocks noChangeArrowheads="1"/>
            </p:cNvSpPr>
            <p:nvPr/>
          </p:nvSpPr>
          <p:spPr bwMode="auto">
            <a:xfrm>
              <a:off x="2060" y="3081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Rectangle 1826"/>
            <p:cNvSpPr>
              <a:spLocks noChangeArrowheads="1"/>
            </p:cNvSpPr>
            <p:nvPr/>
          </p:nvSpPr>
          <p:spPr bwMode="auto">
            <a:xfrm>
              <a:off x="2118" y="3081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Rectangle 1827"/>
            <p:cNvSpPr>
              <a:spLocks noChangeArrowheads="1"/>
            </p:cNvSpPr>
            <p:nvPr/>
          </p:nvSpPr>
          <p:spPr bwMode="auto">
            <a:xfrm>
              <a:off x="2175" y="3081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Rectangle 1828"/>
            <p:cNvSpPr>
              <a:spLocks noChangeArrowheads="1"/>
            </p:cNvSpPr>
            <p:nvPr/>
          </p:nvSpPr>
          <p:spPr bwMode="auto">
            <a:xfrm>
              <a:off x="390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Rectangle 1829"/>
            <p:cNvSpPr>
              <a:spLocks noChangeArrowheads="1"/>
            </p:cNvSpPr>
            <p:nvPr/>
          </p:nvSpPr>
          <p:spPr bwMode="auto">
            <a:xfrm>
              <a:off x="448" y="3139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Rectangle 1830"/>
            <p:cNvSpPr>
              <a:spLocks noChangeArrowheads="1"/>
            </p:cNvSpPr>
            <p:nvPr/>
          </p:nvSpPr>
          <p:spPr bwMode="auto">
            <a:xfrm>
              <a:off x="505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Rectangle 1831"/>
            <p:cNvSpPr>
              <a:spLocks noChangeArrowheads="1"/>
            </p:cNvSpPr>
            <p:nvPr/>
          </p:nvSpPr>
          <p:spPr bwMode="auto">
            <a:xfrm>
              <a:off x="563" y="3139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Rectangle 1832"/>
            <p:cNvSpPr>
              <a:spLocks noChangeArrowheads="1"/>
            </p:cNvSpPr>
            <p:nvPr/>
          </p:nvSpPr>
          <p:spPr bwMode="auto">
            <a:xfrm>
              <a:off x="620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Rectangle 1833"/>
            <p:cNvSpPr>
              <a:spLocks noChangeArrowheads="1"/>
            </p:cNvSpPr>
            <p:nvPr/>
          </p:nvSpPr>
          <p:spPr bwMode="auto">
            <a:xfrm>
              <a:off x="678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Rectangle 1834"/>
            <p:cNvSpPr>
              <a:spLocks noChangeArrowheads="1"/>
            </p:cNvSpPr>
            <p:nvPr/>
          </p:nvSpPr>
          <p:spPr bwMode="auto">
            <a:xfrm>
              <a:off x="736" y="3139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Rectangle 1835"/>
            <p:cNvSpPr>
              <a:spLocks noChangeArrowheads="1"/>
            </p:cNvSpPr>
            <p:nvPr/>
          </p:nvSpPr>
          <p:spPr bwMode="auto">
            <a:xfrm>
              <a:off x="793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Rectangle 1836"/>
            <p:cNvSpPr>
              <a:spLocks noChangeArrowheads="1"/>
            </p:cNvSpPr>
            <p:nvPr/>
          </p:nvSpPr>
          <p:spPr bwMode="auto">
            <a:xfrm>
              <a:off x="851" y="3139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Rectangle 1837"/>
            <p:cNvSpPr>
              <a:spLocks noChangeArrowheads="1"/>
            </p:cNvSpPr>
            <p:nvPr/>
          </p:nvSpPr>
          <p:spPr bwMode="auto">
            <a:xfrm>
              <a:off x="908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Rectangle 1838"/>
            <p:cNvSpPr>
              <a:spLocks noChangeArrowheads="1"/>
            </p:cNvSpPr>
            <p:nvPr/>
          </p:nvSpPr>
          <p:spPr bwMode="auto">
            <a:xfrm>
              <a:off x="966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Rectangle 1839"/>
            <p:cNvSpPr>
              <a:spLocks noChangeArrowheads="1"/>
            </p:cNvSpPr>
            <p:nvPr/>
          </p:nvSpPr>
          <p:spPr bwMode="auto">
            <a:xfrm>
              <a:off x="1024" y="3139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Rectangle 1840"/>
            <p:cNvSpPr>
              <a:spLocks noChangeArrowheads="1"/>
            </p:cNvSpPr>
            <p:nvPr/>
          </p:nvSpPr>
          <p:spPr bwMode="auto">
            <a:xfrm>
              <a:off x="1081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Rectangle 1841"/>
            <p:cNvSpPr>
              <a:spLocks noChangeArrowheads="1"/>
            </p:cNvSpPr>
            <p:nvPr/>
          </p:nvSpPr>
          <p:spPr bwMode="auto">
            <a:xfrm>
              <a:off x="1139" y="3139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Rectangle 1842"/>
            <p:cNvSpPr>
              <a:spLocks noChangeArrowheads="1"/>
            </p:cNvSpPr>
            <p:nvPr/>
          </p:nvSpPr>
          <p:spPr bwMode="auto">
            <a:xfrm>
              <a:off x="1196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Rectangle 1843"/>
            <p:cNvSpPr>
              <a:spLocks noChangeArrowheads="1"/>
            </p:cNvSpPr>
            <p:nvPr/>
          </p:nvSpPr>
          <p:spPr bwMode="auto">
            <a:xfrm>
              <a:off x="1254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Rectangle 1844"/>
            <p:cNvSpPr>
              <a:spLocks noChangeArrowheads="1"/>
            </p:cNvSpPr>
            <p:nvPr/>
          </p:nvSpPr>
          <p:spPr bwMode="auto">
            <a:xfrm>
              <a:off x="1312" y="3139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Rectangle 1845"/>
            <p:cNvSpPr>
              <a:spLocks noChangeArrowheads="1"/>
            </p:cNvSpPr>
            <p:nvPr/>
          </p:nvSpPr>
          <p:spPr bwMode="auto">
            <a:xfrm>
              <a:off x="1369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Rectangle 1846"/>
            <p:cNvSpPr>
              <a:spLocks noChangeArrowheads="1"/>
            </p:cNvSpPr>
            <p:nvPr/>
          </p:nvSpPr>
          <p:spPr bwMode="auto">
            <a:xfrm>
              <a:off x="1427" y="3139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Rectangle 1847"/>
            <p:cNvSpPr>
              <a:spLocks noChangeArrowheads="1"/>
            </p:cNvSpPr>
            <p:nvPr/>
          </p:nvSpPr>
          <p:spPr bwMode="auto">
            <a:xfrm>
              <a:off x="1484" y="3139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Rectangle 1848"/>
            <p:cNvSpPr>
              <a:spLocks noChangeArrowheads="1"/>
            </p:cNvSpPr>
            <p:nvPr/>
          </p:nvSpPr>
          <p:spPr bwMode="auto">
            <a:xfrm>
              <a:off x="1542" y="3139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Rectangle 1849"/>
            <p:cNvSpPr>
              <a:spLocks noChangeArrowheads="1"/>
            </p:cNvSpPr>
            <p:nvPr/>
          </p:nvSpPr>
          <p:spPr bwMode="auto">
            <a:xfrm>
              <a:off x="1599" y="3139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Rectangle 1850"/>
            <p:cNvSpPr>
              <a:spLocks noChangeArrowheads="1"/>
            </p:cNvSpPr>
            <p:nvPr/>
          </p:nvSpPr>
          <p:spPr bwMode="auto">
            <a:xfrm>
              <a:off x="1657" y="3139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Rectangle 1851"/>
            <p:cNvSpPr>
              <a:spLocks noChangeArrowheads="1"/>
            </p:cNvSpPr>
            <p:nvPr/>
          </p:nvSpPr>
          <p:spPr bwMode="auto">
            <a:xfrm>
              <a:off x="1715" y="3139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Rectangle 1852"/>
            <p:cNvSpPr>
              <a:spLocks noChangeArrowheads="1"/>
            </p:cNvSpPr>
            <p:nvPr/>
          </p:nvSpPr>
          <p:spPr bwMode="auto">
            <a:xfrm>
              <a:off x="1772" y="3139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Rectangle 1853"/>
            <p:cNvSpPr>
              <a:spLocks noChangeArrowheads="1"/>
            </p:cNvSpPr>
            <p:nvPr/>
          </p:nvSpPr>
          <p:spPr bwMode="auto">
            <a:xfrm>
              <a:off x="1830" y="3139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Rectangle 1854"/>
            <p:cNvSpPr>
              <a:spLocks noChangeArrowheads="1"/>
            </p:cNvSpPr>
            <p:nvPr/>
          </p:nvSpPr>
          <p:spPr bwMode="auto">
            <a:xfrm>
              <a:off x="1887" y="3139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Rectangle 1855"/>
            <p:cNvSpPr>
              <a:spLocks noChangeArrowheads="1"/>
            </p:cNvSpPr>
            <p:nvPr/>
          </p:nvSpPr>
          <p:spPr bwMode="auto">
            <a:xfrm>
              <a:off x="1945" y="3139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Rectangle 1856"/>
            <p:cNvSpPr>
              <a:spLocks noChangeArrowheads="1"/>
            </p:cNvSpPr>
            <p:nvPr/>
          </p:nvSpPr>
          <p:spPr bwMode="auto">
            <a:xfrm>
              <a:off x="2003" y="3139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Rectangle 1857"/>
            <p:cNvSpPr>
              <a:spLocks noChangeArrowheads="1"/>
            </p:cNvSpPr>
            <p:nvPr/>
          </p:nvSpPr>
          <p:spPr bwMode="auto">
            <a:xfrm>
              <a:off x="2060" y="3139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Rectangle 1858"/>
            <p:cNvSpPr>
              <a:spLocks noChangeArrowheads="1"/>
            </p:cNvSpPr>
            <p:nvPr/>
          </p:nvSpPr>
          <p:spPr bwMode="auto">
            <a:xfrm>
              <a:off x="2118" y="3139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Rectangle 1859"/>
            <p:cNvSpPr>
              <a:spLocks noChangeArrowheads="1"/>
            </p:cNvSpPr>
            <p:nvPr/>
          </p:nvSpPr>
          <p:spPr bwMode="auto">
            <a:xfrm>
              <a:off x="2175" y="3139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Rectangle 1860"/>
            <p:cNvSpPr>
              <a:spLocks noChangeArrowheads="1"/>
            </p:cNvSpPr>
            <p:nvPr/>
          </p:nvSpPr>
          <p:spPr bwMode="auto">
            <a:xfrm>
              <a:off x="390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Rectangle 1861"/>
            <p:cNvSpPr>
              <a:spLocks noChangeArrowheads="1"/>
            </p:cNvSpPr>
            <p:nvPr/>
          </p:nvSpPr>
          <p:spPr bwMode="auto">
            <a:xfrm>
              <a:off x="448" y="319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Rectangle 1862"/>
            <p:cNvSpPr>
              <a:spLocks noChangeArrowheads="1"/>
            </p:cNvSpPr>
            <p:nvPr/>
          </p:nvSpPr>
          <p:spPr bwMode="auto">
            <a:xfrm>
              <a:off x="505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Rectangle 1863"/>
            <p:cNvSpPr>
              <a:spLocks noChangeArrowheads="1"/>
            </p:cNvSpPr>
            <p:nvPr/>
          </p:nvSpPr>
          <p:spPr bwMode="auto">
            <a:xfrm>
              <a:off x="563" y="319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Rectangle 1864"/>
            <p:cNvSpPr>
              <a:spLocks noChangeArrowheads="1"/>
            </p:cNvSpPr>
            <p:nvPr/>
          </p:nvSpPr>
          <p:spPr bwMode="auto">
            <a:xfrm>
              <a:off x="620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Rectangle 1865"/>
            <p:cNvSpPr>
              <a:spLocks noChangeArrowheads="1"/>
            </p:cNvSpPr>
            <p:nvPr/>
          </p:nvSpPr>
          <p:spPr bwMode="auto">
            <a:xfrm>
              <a:off x="678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Rectangle 1866"/>
            <p:cNvSpPr>
              <a:spLocks noChangeArrowheads="1"/>
            </p:cNvSpPr>
            <p:nvPr/>
          </p:nvSpPr>
          <p:spPr bwMode="auto">
            <a:xfrm>
              <a:off x="736" y="319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Rectangle 1867"/>
            <p:cNvSpPr>
              <a:spLocks noChangeArrowheads="1"/>
            </p:cNvSpPr>
            <p:nvPr/>
          </p:nvSpPr>
          <p:spPr bwMode="auto">
            <a:xfrm>
              <a:off x="793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Rectangle 1868"/>
            <p:cNvSpPr>
              <a:spLocks noChangeArrowheads="1"/>
            </p:cNvSpPr>
            <p:nvPr/>
          </p:nvSpPr>
          <p:spPr bwMode="auto">
            <a:xfrm>
              <a:off x="851" y="319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Rectangle 1869"/>
            <p:cNvSpPr>
              <a:spLocks noChangeArrowheads="1"/>
            </p:cNvSpPr>
            <p:nvPr/>
          </p:nvSpPr>
          <p:spPr bwMode="auto">
            <a:xfrm>
              <a:off x="908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Rectangle 1870"/>
            <p:cNvSpPr>
              <a:spLocks noChangeArrowheads="1"/>
            </p:cNvSpPr>
            <p:nvPr/>
          </p:nvSpPr>
          <p:spPr bwMode="auto">
            <a:xfrm>
              <a:off x="966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Rectangle 1871"/>
            <p:cNvSpPr>
              <a:spLocks noChangeArrowheads="1"/>
            </p:cNvSpPr>
            <p:nvPr/>
          </p:nvSpPr>
          <p:spPr bwMode="auto">
            <a:xfrm>
              <a:off x="1024" y="319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Rectangle 1872"/>
            <p:cNvSpPr>
              <a:spLocks noChangeArrowheads="1"/>
            </p:cNvSpPr>
            <p:nvPr/>
          </p:nvSpPr>
          <p:spPr bwMode="auto">
            <a:xfrm>
              <a:off x="1081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Rectangle 1873"/>
            <p:cNvSpPr>
              <a:spLocks noChangeArrowheads="1"/>
            </p:cNvSpPr>
            <p:nvPr/>
          </p:nvSpPr>
          <p:spPr bwMode="auto">
            <a:xfrm>
              <a:off x="1139" y="319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Rectangle 1874"/>
            <p:cNvSpPr>
              <a:spLocks noChangeArrowheads="1"/>
            </p:cNvSpPr>
            <p:nvPr/>
          </p:nvSpPr>
          <p:spPr bwMode="auto">
            <a:xfrm>
              <a:off x="1196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Rectangle 1875"/>
            <p:cNvSpPr>
              <a:spLocks noChangeArrowheads="1"/>
            </p:cNvSpPr>
            <p:nvPr/>
          </p:nvSpPr>
          <p:spPr bwMode="auto">
            <a:xfrm>
              <a:off x="1254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Rectangle 1876"/>
            <p:cNvSpPr>
              <a:spLocks noChangeArrowheads="1"/>
            </p:cNvSpPr>
            <p:nvPr/>
          </p:nvSpPr>
          <p:spPr bwMode="auto">
            <a:xfrm>
              <a:off x="1312" y="319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Rectangle 1877"/>
            <p:cNvSpPr>
              <a:spLocks noChangeArrowheads="1"/>
            </p:cNvSpPr>
            <p:nvPr/>
          </p:nvSpPr>
          <p:spPr bwMode="auto">
            <a:xfrm>
              <a:off x="1369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Rectangle 1878"/>
            <p:cNvSpPr>
              <a:spLocks noChangeArrowheads="1"/>
            </p:cNvSpPr>
            <p:nvPr/>
          </p:nvSpPr>
          <p:spPr bwMode="auto">
            <a:xfrm>
              <a:off x="1427" y="319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Rectangle 1879"/>
            <p:cNvSpPr>
              <a:spLocks noChangeArrowheads="1"/>
            </p:cNvSpPr>
            <p:nvPr/>
          </p:nvSpPr>
          <p:spPr bwMode="auto">
            <a:xfrm>
              <a:off x="1484" y="3196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Rectangle 1880"/>
            <p:cNvSpPr>
              <a:spLocks noChangeArrowheads="1"/>
            </p:cNvSpPr>
            <p:nvPr/>
          </p:nvSpPr>
          <p:spPr bwMode="auto">
            <a:xfrm>
              <a:off x="1542" y="3196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Rectangle 1881"/>
            <p:cNvSpPr>
              <a:spLocks noChangeArrowheads="1"/>
            </p:cNvSpPr>
            <p:nvPr/>
          </p:nvSpPr>
          <p:spPr bwMode="auto">
            <a:xfrm>
              <a:off x="1599" y="3196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Rectangle 1882"/>
            <p:cNvSpPr>
              <a:spLocks noChangeArrowheads="1"/>
            </p:cNvSpPr>
            <p:nvPr/>
          </p:nvSpPr>
          <p:spPr bwMode="auto">
            <a:xfrm>
              <a:off x="1657" y="3196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Rectangle 1883"/>
            <p:cNvSpPr>
              <a:spLocks noChangeArrowheads="1"/>
            </p:cNvSpPr>
            <p:nvPr/>
          </p:nvSpPr>
          <p:spPr bwMode="auto">
            <a:xfrm>
              <a:off x="1715" y="3196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Rectangle 1884"/>
            <p:cNvSpPr>
              <a:spLocks noChangeArrowheads="1"/>
            </p:cNvSpPr>
            <p:nvPr/>
          </p:nvSpPr>
          <p:spPr bwMode="auto">
            <a:xfrm>
              <a:off x="1772" y="3196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Rectangle 1885"/>
            <p:cNvSpPr>
              <a:spLocks noChangeArrowheads="1"/>
            </p:cNvSpPr>
            <p:nvPr/>
          </p:nvSpPr>
          <p:spPr bwMode="auto">
            <a:xfrm>
              <a:off x="1830" y="3196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Rectangle 1886"/>
            <p:cNvSpPr>
              <a:spLocks noChangeArrowheads="1"/>
            </p:cNvSpPr>
            <p:nvPr/>
          </p:nvSpPr>
          <p:spPr bwMode="auto">
            <a:xfrm>
              <a:off x="1887" y="3196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Rectangle 1887"/>
            <p:cNvSpPr>
              <a:spLocks noChangeArrowheads="1"/>
            </p:cNvSpPr>
            <p:nvPr/>
          </p:nvSpPr>
          <p:spPr bwMode="auto">
            <a:xfrm>
              <a:off x="1945" y="3196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Rectangle 1888"/>
            <p:cNvSpPr>
              <a:spLocks noChangeArrowheads="1"/>
            </p:cNvSpPr>
            <p:nvPr/>
          </p:nvSpPr>
          <p:spPr bwMode="auto">
            <a:xfrm>
              <a:off x="2003" y="3196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Rectangle 1889"/>
            <p:cNvSpPr>
              <a:spLocks noChangeArrowheads="1"/>
            </p:cNvSpPr>
            <p:nvPr/>
          </p:nvSpPr>
          <p:spPr bwMode="auto">
            <a:xfrm>
              <a:off x="2060" y="3196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Rectangle 1890"/>
            <p:cNvSpPr>
              <a:spLocks noChangeArrowheads="1"/>
            </p:cNvSpPr>
            <p:nvPr/>
          </p:nvSpPr>
          <p:spPr bwMode="auto">
            <a:xfrm>
              <a:off x="2118" y="3196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Rectangle 1891"/>
            <p:cNvSpPr>
              <a:spLocks noChangeArrowheads="1"/>
            </p:cNvSpPr>
            <p:nvPr/>
          </p:nvSpPr>
          <p:spPr bwMode="auto">
            <a:xfrm>
              <a:off x="2175" y="3196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Rectangle 1892"/>
            <p:cNvSpPr>
              <a:spLocks noChangeArrowheads="1"/>
            </p:cNvSpPr>
            <p:nvPr/>
          </p:nvSpPr>
          <p:spPr bwMode="auto">
            <a:xfrm>
              <a:off x="390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Rectangle 1893"/>
            <p:cNvSpPr>
              <a:spLocks noChangeArrowheads="1"/>
            </p:cNvSpPr>
            <p:nvPr/>
          </p:nvSpPr>
          <p:spPr bwMode="auto">
            <a:xfrm>
              <a:off x="448" y="325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Rectangle 1894"/>
            <p:cNvSpPr>
              <a:spLocks noChangeArrowheads="1"/>
            </p:cNvSpPr>
            <p:nvPr/>
          </p:nvSpPr>
          <p:spPr bwMode="auto">
            <a:xfrm>
              <a:off x="505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Rectangle 1895"/>
            <p:cNvSpPr>
              <a:spLocks noChangeArrowheads="1"/>
            </p:cNvSpPr>
            <p:nvPr/>
          </p:nvSpPr>
          <p:spPr bwMode="auto">
            <a:xfrm>
              <a:off x="563" y="325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Rectangle 1896"/>
            <p:cNvSpPr>
              <a:spLocks noChangeArrowheads="1"/>
            </p:cNvSpPr>
            <p:nvPr/>
          </p:nvSpPr>
          <p:spPr bwMode="auto">
            <a:xfrm>
              <a:off x="620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Rectangle 1897"/>
            <p:cNvSpPr>
              <a:spLocks noChangeArrowheads="1"/>
            </p:cNvSpPr>
            <p:nvPr/>
          </p:nvSpPr>
          <p:spPr bwMode="auto">
            <a:xfrm>
              <a:off x="678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Rectangle 1898"/>
            <p:cNvSpPr>
              <a:spLocks noChangeArrowheads="1"/>
            </p:cNvSpPr>
            <p:nvPr/>
          </p:nvSpPr>
          <p:spPr bwMode="auto">
            <a:xfrm>
              <a:off x="736" y="325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Rectangle 1899"/>
            <p:cNvSpPr>
              <a:spLocks noChangeArrowheads="1"/>
            </p:cNvSpPr>
            <p:nvPr/>
          </p:nvSpPr>
          <p:spPr bwMode="auto">
            <a:xfrm>
              <a:off x="793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Rectangle 1900"/>
            <p:cNvSpPr>
              <a:spLocks noChangeArrowheads="1"/>
            </p:cNvSpPr>
            <p:nvPr/>
          </p:nvSpPr>
          <p:spPr bwMode="auto">
            <a:xfrm>
              <a:off x="851" y="325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Rectangle 1901"/>
            <p:cNvSpPr>
              <a:spLocks noChangeArrowheads="1"/>
            </p:cNvSpPr>
            <p:nvPr/>
          </p:nvSpPr>
          <p:spPr bwMode="auto">
            <a:xfrm>
              <a:off x="908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Rectangle 1902"/>
            <p:cNvSpPr>
              <a:spLocks noChangeArrowheads="1"/>
            </p:cNvSpPr>
            <p:nvPr/>
          </p:nvSpPr>
          <p:spPr bwMode="auto">
            <a:xfrm>
              <a:off x="966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Rectangle 1903"/>
            <p:cNvSpPr>
              <a:spLocks noChangeArrowheads="1"/>
            </p:cNvSpPr>
            <p:nvPr/>
          </p:nvSpPr>
          <p:spPr bwMode="auto">
            <a:xfrm>
              <a:off x="1024" y="325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Rectangle 1904"/>
            <p:cNvSpPr>
              <a:spLocks noChangeArrowheads="1"/>
            </p:cNvSpPr>
            <p:nvPr/>
          </p:nvSpPr>
          <p:spPr bwMode="auto">
            <a:xfrm>
              <a:off x="1081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Rectangle 1905"/>
            <p:cNvSpPr>
              <a:spLocks noChangeArrowheads="1"/>
            </p:cNvSpPr>
            <p:nvPr/>
          </p:nvSpPr>
          <p:spPr bwMode="auto">
            <a:xfrm>
              <a:off x="1139" y="325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Rectangle 1906"/>
            <p:cNvSpPr>
              <a:spLocks noChangeArrowheads="1"/>
            </p:cNvSpPr>
            <p:nvPr/>
          </p:nvSpPr>
          <p:spPr bwMode="auto">
            <a:xfrm>
              <a:off x="1196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Rectangle 1907"/>
            <p:cNvSpPr>
              <a:spLocks noChangeArrowheads="1"/>
            </p:cNvSpPr>
            <p:nvPr/>
          </p:nvSpPr>
          <p:spPr bwMode="auto">
            <a:xfrm>
              <a:off x="1254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Rectangle 1908"/>
            <p:cNvSpPr>
              <a:spLocks noChangeArrowheads="1"/>
            </p:cNvSpPr>
            <p:nvPr/>
          </p:nvSpPr>
          <p:spPr bwMode="auto">
            <a:xfrm>
              <a:off x="1312" y="325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Rectangle 1909"/>
            <p:cNvSpPr>
              <a:spLocks noChangeArrowheads="1"/>
            </p:cNvSpPr>
            <p:nvPr/>
          </p:nvSpPr>
          <p:spPr bwMode="auto">
            <a:xfrm>
              <a:off x="1369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Rectangle 1910"/>
            <p:cNvSpPr>
              <a:spLocks noChangeArrowheads="1"/>
            </p:cNvSpPr>
            <p:nvPr/>
          </p:nvSpPr>
          <p:spPr bwMode="auto">
            <a:xfrm>
              <a:off x="1427" y="325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Rectangle 1911"/>
            <p:cNvSpPr>
              <a:spLocks noChangeArrowheads="1"/>
            </p:cNvSpPr>
            <p:nvPr/>
          </p:nvSpPr>
          <p:spPr bwMode="auto">
            <a:xfrm>
              <a:off x="1484" y="325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Rectangle 1912"/>
            <p:cNvSpPr>
              <a:spLocks noChangeArrowheads="1"/>
            </p:cNvSpPr>
            <p:nvPr/>
          </p:nvSpPr>
          <p:spPr bwMode="auto">
            <a:xfrm>
              <a:off x="1542" y="325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Rectangle 1913"/>
            <p:cNvSpPr>
              <a:spLocks noChangeArrowheads="1"/>
            </p:cNvSpPr>
            <p:nvPr/>
          </p:nvSpPr>
          <p:spPr bwMode="auto">
            <a:xfrm>
              <a:off x="1599" y="325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Rectangle 1914"/>
            <p:cNvSpPr>
              <a:spLocks noChangeArrowheads="1"/>
            </p:cNvSpPr>
            <p:nvPr/>
          </p:nvSpPr>
          <p:spPr bwMode="auto">
            <a:xfrm>
              <a:off x="1657" y="325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Rectangle 1915"/>
            <p:cNvSpPr>
              <a:spLocks noChangeArrowheads="1"/>
            </p:cNvSpPr>
            <p:nvPr/>
          </p:nvSpPr>
          <p:spPr bwMode="auto">
            <a:xfrm>
              <a:off x="1715" y="325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Rectangle 1916"/>
            <p:cNvSpPr>
              <a:spLocks noChangeArrowheads="1"/>
            </p:cNvSpPr>
            <p:nvPr/>
          </p:nvSpPr>
          <p:spPr bwMode="auto">
            <a:xfrm>
              <a:off x="1772" y="325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Rectangle 1917"/>
            <p:cNvSpPr>
              <a:spLocks noChangeArrowheads="1"/>
            </p:cNvSpPr>
            <p:nvPr/>
          </p:nvSpPr>
          <p:spPr bwMode="auto">
            <a:xfrm>
              <a:off x="1830" y="325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Rectangle 1918"/>
            <p:cNvSpPr>
              <a:spLocks noChangeArrowheads="1"/>
            </p:cNvSpPr>
            <p:nvPr/>
          </p:nvSpPr>
          <p:spPr bwMode="auto">
            <a:xfrm>
              <a:off x="1887" y="325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Rectangle 1919"/>
            <p:cNvSpPr>
              <a:spLocks noChangeArrowheads="1"/>
            </p:cNvSpPr>
            <p:nvPr/>
          </p:nvSpPr>
          <p:spPr bwMode="auto">
            <a:xfrm>
              <a:off x="1945" y="325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Rectangle 1920"/>
            <p:cNvSpPr>
              <a:spLocks noChangeArrowheads="1"/>
            </p:cNvSpPr>
            <p:nvPr/>
          </p:nvSpPr>
          <p:spPr bwMode="auto">
            <a:xfrm>
              <a:off x="2003" y="325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Rectangle 1921"/>
            <p:cNvSpPr>
              <a:spLocks noChangeArrowheads="1"/>
            </p:cNvSpPr>
            <p:nvPr/>
          </p:nvSpPr>
          <p:spPr bwMode="auto">
            <a:xfrm>
              <a:off x="2060" y="325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Rectangle 1922"/>
            <p:cNvSpPr>
              <a:spLocks noChangeArrowheads="1"/>
            </p:cNvSpPr>
            <p:nvPr/>
          </p:nvSpPr>
          <p:spPr bwMode="auto">
            <a:xfrm>
              <a:off x="2118" y="325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Rectangle 1923"/>
            <p:cNvSpPr>
              <a:spLocks noChangeArrowheads="1"/>
            </p:cNvSpPr>
            <p:nvPr/>
          </p:nvSpPr>
          <p:spPr bwMode="auto">
            <a:xfrm>
              <a:off x="2175" y="325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Rectangle 1924"/>
            <p:cNvSpPr>
              <a:spLocks noChangeArrowheads="1"/>
            </p:cNvSpPr>
            <p:nvPr/>
          </p:nvSpPr>
          <p:spPr bwMode="auto">
            <a:xfrm>
              <a:off x="390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Rectangle 1925"/>
            <p:cNvSpPr>
              <a:spLocks noChangeArrowheads="1"/>
            </p:cNvSpPr>
            <p:nvPr/>
          </p:nvSpPr>
          <p:spPr bwMode="auto">
            <a:xfrm>
              <a:off x="448" y="331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Rectangle 1926"/>
            <p:cNvSpPr>
              <a:spLocks noChangeArrowheads="1"/>
            </p:cNvSpPr>
            <p:nvPr/>
          </p:nvSpPr>
          <p:spPr bwMode="auto">
            <a:xfrm>
              <a:off x="505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Rectangle 1927"/>
            <p:cNvSpPr>
              <a:spLocks noChangeArrowheads="1"/>
            </p:cNvSpPr>
            <p:nvPr/>
          </p:nvSpPr>
          <p:spPr bwMode="auto">
            <a:xfrm>
              <a:off x="563" y="331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Rectangle 1928"/>
            <p:cNvSpPr>
              <a:spLocks noChangeArrowheads="1"/>
            </p:cNvSpPr>
            <p:nvPr/>
          </p:nvSpPr>
          <p:spPr bwMode="auto">
            <a:xfrm>
              <a:off x="620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Rectangle 1929"/>
            <p:cNvSpPr>
              <a:spLocks noChangeArrowheads="1"/>
            </p:cNvSpPr>
            <p:nvPr/>
          </p:nvSpPr>
          <p:spPr bwMode="auto">
            <a:xfrm>
              <a:off x="678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Rectangle 1930"/>
            <p:cNvSpPr>
              <a:spLocks noChangeArrowheads="1"/>
            </p:cNvSpPr>
            <p:nvPr/>
          </p:nvSpPr>
          <p:spPr bwMode="auto">
            <a:xfrm>
              <a:off x="736" y="331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Rectangle 1931"/>
            <p:cNvSpPr>
              <a:spLocks noChangeArrowheads="1"/>
            </p:cNvSpPr>
            <p:nvPr/>
          </p:nvSpPr>
          <p:spPr bwMode="auto">
            <a:xfrm>
              <a:off x="793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Rectangle 1932"/>
            <p:cNvSpPr>
              <a:spLocks noChangeArrowheads="1"/>
            </p:cNvSpPr>
            <p:nvPr/>
          </p:nvSpPr>
          <p:spPr bwMode="auto">
            <a:xfrm>
              <a:off x="851" y="331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Rectangle 1933"/>
            <p:cNvSpPr>
              <a:spLocks noChangeArrowheads="1"/>
            </p:cNvSpPr>
            <p:nvPr/>
          </p:nvSpPr>
          <p:spPr bwMode="auto">
            <a:xfrm>
              <a:off x="908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Rectangle 1934"/>
            <p:cNvSpPr>
              <a:spLocks noChangeArrowheads="1"/>
            </p:cNvSpPr>
            <p:nvPr/>
          </p:nvSpPr>
          <p:spPr bwMode="auto">
            <a:xfrm>
              <a:off x="966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Rectangle 1935"/>
            <p:cNvSpPr>
              <a:spLocks noChangeArrowheads="1"/>
            </p:cNvSpPr>
            <p:nvPr/>
          </p:nvSpPr>
          <p:spPr bwMode="auto">
            <a:xfrm>
              <a:off x="1024" y="331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Rectangle 1936"/>
            <p:cNvSpPr>
              <a:spLocks noChangeArrowheads="1"/>
            </p:cNvSpPr>
            <p:nvPr/>
          </p:nvSpPr>
          <p:spPr bwMode="auto">
            <a:xfrm>
              <a:off x="1081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Rectangle 1937"/>
            <p:cNvSpPr>
              <a:spLocks noChangeArrowheads="1"/>
            </p:cNvSpPr>
            <p:nvPr/>
          </p:nvSpPr>
          <p:spPr bwMode="auto">
            <a:xfrm>
              <a:off x="1139" y="331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Rectangle 1938"/>
            <p:cNvSpPr>
              <a:spLocks noChangeArrowheads="1"/>
            </p:cNvSpPr>
            <p:nvPr/>
          </p:nvSpPr>
          <p:spPr bwMode="auto">
            <a:xfrm>
              <a:off x="1196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Rectangle 1939"/>
            <p:cNvSpPr>
              <a:spLocks noChangeArrowheads="1"/>
            </p:cNvSpPr>
            <p:nvPr/>
          </p:nvSpPr>
          <p:spPr bwMode="auto">
            <a:xfrm>
              <a:off x="1254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Rectangle 1940"/>
            <p:cNvSpPr>
              <a:spLocks noChangeArrowheads="1"/>
            </p:cNvSpPr>
            <p:nvPr/>
          </p:nvSpPr>
          <p:spPr bwMode="auto">
            <a:xfrm>
              <a:off x="1312" y="331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Rectangle 1941"/>
            <p:cNvSpPr>
              <a:spLocks noChangeArrowheads="1"/>
            </p:cNvSpPr>
            <p:nvPr/>
          </p:nvSpPr>
          <p:spPr bwMode="auto">
            <a:xfrm>
              <a:off x="1369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Rectangle 1942"/>
            <p:cNvSpPr>
              <a:spLocks noChangeArrowheads="1"/>
            </p:cNvSpPr>
            <p:nvPr/>
          </p:nvSpPr>
          <p:spPr bwMode="auto">
            <a:xfrm>
              <a:off x="1427" y="331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Rectangle 1943"/>
            <p:cNvSpPr>
              <a:spLocks noChangeArrowheads="1"/>
            </p:cNvSpPr>
            <p:nvPr/>
          </p:nvSpPr>
          <p:spPr bwMode="auto">
            <a:xfrm>
              <a:off x="1484" y="3312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Rectangle 1944"/>
            <p:cNvSpPr>
              <a:spLocks noChangeArrowheads="1"/>
            </p:cNvSpPr>
            <p:nvPr/>
          </p:nvSpPr>
          <p:spPr bwMode="auto">
            <a:xfrm>
              <a:off x="1542" y="3312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Rectangle 1945"/>
            <p:cNvSpPr>
              <a:spLocks noChangeArrowheads="1"/>
            </p:cNvSpPr>
            <p:nvPr/>
          </p:nvSpPr>
          <p:spPr bwMode="auto">
            <a:xfrm>
              <a:off x="1599" y="331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Rectangle 1946"/>
            <p:cNvSpPr>
              <a:spLocks noChangeArrowheads="1"/>
            </p:cNvSpPr>
            <p:nvPr/>
          </p:nvSpPr>
          <p:spPr bwMode="auto">
            <a:xfrm>
              <a:off x="1657" y="331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Rectangle 1947"/>
            <p:cNvSpPr>
              <a:spLocks noChangeArrowheads="1"/>
            </p:cNvSpPr>
            <p:nvPr/>
          </p:nvSpPr>
          <p:spPr bwMode="auto">
            <a:xfrm>
              <a:off x="1715" y="331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Rectangle 1948"/>
            <p:cNvSpPr>
              <a:spLocks noChangeArrowheads="1"/>
            </p:cNvSpPr>
            <p:nvPr/>
          </p:nvSpPr>
          <p:spPr bwMode="auto">
            <a:xfrm>
              <a:off x="1772" y="331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Rectangle 1949"/>
            <p:cNvSpPr>
              <a:spLocks noChangeArrowheads="1"/>
            </p:cNvSpPr>
            <p:nvPr/>
          </p:nvSpPr>
          <p:spPr bwMode="auto">
            <a:xfrm>
              <a:off x="1830" y="331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Rectangle 1950"/>
            <p:cNvSpPr>
              <a:spLocks noChangeArrowheads="1"/>
            </p:cNvSpPr>
            <p:nvPr/>
          </p:nvSpPr>
          <p:spPr bwMode="auto">
            <a:xfrm>
              <a:off x="1887" y="331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Rectangle 1951"/>
            <p:cNvSpPr>
              <a:spLocks noChangeArrowheads="1"/>
            </p:cNvSpPr>
            <p:nvPr/>
          </p:nvSpPr>
          <p:spPr bwMode="auto">
            <a:xfrm>
              <a:off x="1945" y="331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Rectangle 1952"/>
            <p:cNvSpPr>
              <a:spLocks noChangeArrowheads="1"/>
            </p:cNvSpPr>
            <p:nvPr/>
          </p:nvSpPr>
          <p:spPr bwMode="auto">
            <a:xfrm>
              <a:off x="2003" y="331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Rectangle 1953"/>
            <p:cNvSpPr>
              <a:spLocks noChangeArrowheads="1"/>
            </p:cNvSpPr>
            <p:nvPr/>
          </p:nvSpPr>
          <p:spPr bwMode="auto">
            <a:xfrm>
              <a:off x="2060" y="331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Rectangle 1954"/>
            <p:cNvSpPr>
              <a:spLocks noChangeArrowheads="1"/>
            </p:cNvSpPr>
            <p:nvPr/>
          </p:nvSpPr>
          <p:spPr bwMode="auto">
            <a:xfrm>
              <a:off x="2118" y="3312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Rectangle 1955"/>
            <p:cNvSpPr>
              <a:spLocks noChangeArrowheads="1"/>
            </p:cNvSpPr>
            <p:nvPr/>
          </p:nvSpPr>
          <p:spPr bwMode="auto">
            <a:xfrm>
              <a:off x="2175" y="3312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Rectangle 1956"/>
            <p:cNvSpPr>
              <a:spLocks noChangeArrowheads="1"/>
            </p:cNvSpPr>
            <p:nvPr/>
          </p:nvSpPr>
          <p:spPr bwMode="auto">
            <a:xfrm>
              <a:off x="390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Rectangle 1957"/>
            <p:cNvSpPr>
              <a:spLocks noChangeArrowheads="1"/>
            </p:cNvSpPr>
            <p:nvPr/>
          </p:nvSpPr>
          <p:spPr bwMode="auto">
            <a:xfrm>
              <a:off x="448" y="336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Rectangle 1958"/>
            <p:cNvSpPr>
              <a:spLocks noChangeArrowheads="1"/>
            </p:cNvSpPr>
            <p:nvPr/>
          </p:nvSpPr>
          <p:spPr bwMode="auto">
            <a:xfrm>
              <a:off x="505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Rectangle 1959"/>
            <p:cNvSpPr>
              <a:spLocks noChangeArrowheads="1"/>
            </p:cNvSpPr>
            <p:nvPr/>
          </p:nvSpPr>
          <p:spPr bwMode="auto">
            <a:xfrm>
              <a:off x="563" y="336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Rectangle 1960"/>
            <p:cNvSpPr>
              <a:spLocks noChangeArrowheads="1"/>
            </p:cNvSpPr>
            <p:nvPr/>
          </p:nvSpPr>
          <p:spPr bwMode="auto">
            <a:xfrm>
              <a:off x="620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Rectangle 1961"/>
            <p:cNvSpPr>
              <a:spLocks noChangeArrowheads="1"/>
            </p:cNvSpPr>
            <p:nvPr/>
          </p:nvSpPr>
          <p:spPr bwMode="auto">
            <a:xfrm>
              <a:off x="678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Rectangle 1962"/>
            <p:cNvSpPr>
              <a:spLocks noChangeArrowheads="1"/>
            </p:cNvSpPr>
            <p:nvPr/>
          </p:nvSpPr>
          <p:spPr bwMode="auto">
            <a:xfrm>
              <a:off x="736" y="336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Rectangle 1963"/>
            <p:cNvSpPr>
              <a:spLocks noChangeArrowheads="1"/>
            </p:cNvSpPr>
            <p:nvPr/>
          </p:nvSpPr>
          <p:spPr bwMode="auto">
            <a:xfrm>
              <a:off x="793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Rectangle 1964"/>
            <p:cNvSpPr>
              <a:spLocks noChangeArrowheads="1"/>
            </p:cNvSpPr>
            <p:nvPr/>
          </p:nvSpPr>
          <p:spPr bwMode="auto">
            <a:xfrm>
              <a:off x="851" y="336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Rectangle 1965"/>
            <p:cNvSpPr>
              <a:spLocks noChangeArrowheads="1"/>
            </p:cNvSpPr>
            <p:nvPr/>
          </p:nvSpPr>
          <p:spPr bwMode="auto">
            <a:xfrm>
              <a:off x="908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Rectangle 1966"/>
            <p:cNvSpPr>
              <a:spLocks noChangeArrowheads="1"/>
            </p:cNvSpPr>
            <p:nvPr/>
          </p:nvSpPr>
          <p:spPr bwMode="auto">
            <a:xfrm>
              <a:off x="966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Rectangle 1967"/>
            <p:cNvSpPr>
              <a:spLocks noChangeArrowheads="1"/>
            </p:cNvSpPr>
            <p:nvPr/>
          </p:nvSpPr>
          <p:spPr bwMode="auto">
            <a:xfrm>
              <a:off x="1024" y="336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Rectangle 1968"/>
            <p:cNvSpPr>
              <a:spLocks noChangeArrowheads="1"/>
            </p:cNvSpPr>
            <p:nvPr/>
          </p:nvSpPr>
          <p:spPr bwMode="auto">
            <a:xfrm>
              <a:off x="1081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Rectangle 1969"/>
            <p:cNvSpPr>
              <a:spLocks noChangeArrowheads="1"/>
            </p:cNvSpPr>
            <p:nvPr/>
          </p:nvSpPr>
          <p:spPr bwMode="auto">
            <a:xfrm>
              <a:off x="1139" y="336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Rectangle 1970"/>
            <p:cNvSpPr>
              <a:spLocks noChangeArrowheads="1"/>
            </p:cNvSpPr>
            <p:nvPr/>
          </p:nvSpPr>
          <p:spPr bwMode="auto">
            <a:xfrm>
              <a:off x="1196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Rectangle 1971"/>
            <p:cNvSpPr>
              <a:spLocks noChangeArrowheads="1"/>
            </p:cNvSpPr>
            <p:nvPr/>
          </p:nvSpPr>
          <p:spPr bwMode="auto">
            <a:xfrm>
              <a:off x="1254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Rectangle 1972"/>
            <p:cNvSpPr>
              <a:spLocks noChangeArrowheads="1"/>
            </p:cNvSpPr>
            <p:nvPr/>
          </p:nvSpPr>
          <p:spPr bwMode="auto">
            <a:xfrm>
              <a:off x="1312" y="336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Rectangle 1973"/>
            <p:cNvSpPr>
              <a:spLocks noChangeArrowheads="1"/>
            </p:cNvSpPr>
            <p:nvPr/>
          </p:nvSpPr>
          <p:spPr bwMode="auto">
            <a:xfrm>
              <a:off x="1369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Rectangle 1974"/>
            <p:cNvSpPr>
              <a:spLocks noChangeArrowheads="1"/>
            </p:cNvSpPr>
            <p:nvPr/>
          </p:nvSpPr>
          <p:spPr bwMode="auto">
            <a:xfrm>
              <a:off x="1427" y="336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Rectangle 1975"/>
            <p:cNvSpPr>
              <a:spLocks noChangeArrowheads="1"/>
            </p:cNvSpPr>
            <p:nvPr/>
          </p:nvSpPr>
          <p:spPr bwMode="auto">
            <a:xfrm>
              <a:off x="1484" y="3369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Rectangle 1976"/>
            <p:cNvSpPr>
              <a:spLocks noChangeArrowheads="1"/>
            </p:cNvSpPr>
            <p:nvPr/>
          </p:nvSpPr>
          <p:spPr bwMode="auto">
            <a:xfrm>
              <a:off x="1542" y="3369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Rectangle 1977"/>
            <p:cNvSpPr>
              <a:spLocks noChangeArrowheads="1"/>
            </p:cNvSpPr>
            <p:nvPr/>
          </p:nvSpPr>
          <p:spPr bwMode="auto">
            <a:xfrm>
              <a:off x="1599" y="336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Rectangle 1978"/>
            <p:cNvSpPr>
              <a:spLocks noChangeArrowheads="1"/>
            </p:cNvSpPr>
            <p:nvPr/>
          </p:nvSpPr>
          <p:spPr bwMode="auto">
            <a:xfrm>
              <a:off x="1657" y="336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Rectangle 1979"/>
            <p:cNvSpPr>
              <a:spLocks noChangeArrowheads="1"/>
            </p:cNvSpPr>
            <p:nvPr/>
          </p:nvSpPr>
          <p:spPr bwMode="auto">
            <a:xfrm>
              <a:off x="1715" y="336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Rectangle 1980"/>
            <p:cNvSpPr>
              <a:spLocks noChangeArrowheads="1"/>
            </p:cNvSpPr>
            <p:nvPr/>
          </p:nvSpPr>
          <p:spPr bwMode="auto">
            <a:xfrm>
              <a:off x="1772" y="336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Rectangle 1981"/>
            <p:cNvSpPr>
              <a:spLocks noChangeArrowheads="1"/>
            </p:cNvSpPr>
            <p:nvPr/>
          </p:nvSpPr>
          <p:spPr bwMode="auto">
            <a:xfrm>
              <a:off x="1830" y="336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Rectangle 1982"/>
            <p:cNvSpPr>
              <a:spLocks noChangeArrowheads="1"/>
            </p:cNvSpPr>
            <p:nvPr/>
          </p:nvSpPr>
          <p:spPr bwMode="auto">
            <a:xfrm>
              <a:off x="1887" y="336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Rectangle 1983"/>
            <p:cNvSpPr>
              <a:spLocks noChangeArrowheads="1"/>
            </p:cNvSpPr>
            <p:nvPr/>
          </p:nvSpPr>
          <p:spPr bwMode="auto">
            <a:xfrm>
              <a:off x="1945" y="336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Rectangle 1984"/>
            <p:cNvSpPr>
              <a:spLocks noChangeArrowheads="1"/>
            </p:cNvSpPr>
            <p:nvPr/>
          </p:nvSpPr>
          <p:spPr bwMode="auto">
            <a:xfrm>
              <a:off x="2003" y="336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Rectangle 1985"/>
            <p:cNvSpPr>
              <a:spLocks noChangeArrowheads="1"/>
            </p:cNvSpPr>
            <p:nvPr/>
          </p:nvSpPr>
          <p:spPr bwMode="auto">
            <a:xfrm>
              <a:off x="2060" y="336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Rectangle 1986"/>
            <p:cNvSpPr>
              <a:spLocks noChangeArrowheads="1"/>
            </p:cNvSpPr>
            <p:nvPr/>
          </p:nvSpPr>
          <p:spPr bwMode="auto">
            <a:xfrm>
              <a:off x="2118" y="3369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Rectangle 1987"/>
            <p:cNvSpPr>
              <a:spLocks noChangeArrowheads="1"/>
            </p:cNvSpPr>
            <p:nvPr/>
          </p:nvSpPr>
          <p:spPr bwMode="auto">
            <a:xfrm>
              <a:off x="2175" y="3369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Rectangle 1988"/>
            <p:cNvSpPr>
              <a:spLocks noChangeArrowheads="1"/>
            </p:cNvSpPr>
            <p:nvPr/>
          </p:nvSpPr>
          <p:spPr bwMode="auto">
            <a:xfrm>
              <a:off x="390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Rectangle 1989"/>
            <p:cNvSpPr>
              <a:spLocks noChangeArrowheads="1"/>
            </p:cNvSpPr>
            <p:nvPr/>
          </p:nvSpPr>
          <p:spPr bwMode="auto">
            <a:xfrm>
              <a:off x="448" y="342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Rectangle 1990"/>
            <p:cNvSpPr>
              <a:spLocks noChangeArrowheads="1"/>
            </p:cNvSpPr>
            <p:nvPr/>
          </p:nvSpPr>
          <p:spPr bwMode="auto">
            <a:xfrm>
              <a:off x="505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Rectangle 1991"/>
            <p:cNvSpPr>
              <a:spLocks noChangeArrowheads="1"/>
            </p:cNvSpPr>
            <p:nvPr/>
          </p:nvSpPr>
          <p:spPr bwMode="auto">
            <a:xfrm>
              <a:off x="563" y="342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Rectangle 1992"/>
            <p:cNvSpPr>
              <a:spLocks noChangeArrowheads="1"/>
            </p:cNvSpPr>
            <p:nvPr/>
          </p:nvSpPr>
          <p:spPr bwMode="auto">
            <a:xfrm>
              <a:off x="620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Rectangle 1993"/>
            <p:cNvSpPr>
              <a:spLocks noChangeArrowheads="1"/>
            </p:cNvSpPr>
            <p:nvPr/>
          </p:nvSpPr>
          <p:spPr bwMode="auto">
            <a:xfrm>
              <a:off x="678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Rectangle 1994"/>
            <p:cNvSpPr>
              <a:spLocks noChangeArrowheads="1"/>
            </p:cNvSpPr>
            <p:nvPr/>
          </p:nvSpPr>
          <p:spPr bwMode="auto">
            <a:xfrm>
              <a:off x="736" y="342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Rectangle 1995"/>
            <p:cNvSpPr>
              <a:spLocks noChangeArrowheads="1"/>
            </p:cNvSpPr>
            <p:nvPr/>
          </p:nvSpPr>
          <p:spPr bwMode="auto">
            <a:xfrm>
              <a:off x="793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Rectangle 1996"/>
            <p:cNvSpPr>
              <a:spLocks noChangeArrowheads="1"/>
            </p:cNvSpPr>
            <p:nvPr/>
          </p:nvSpPr>
          <p:spPr bwMode="auto">
            <a:xfrm>
              <a:off x="851" y="342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Rectangle 1997"/>
            <p:cNvSpPr>
              <a:spLocks noChangeArrowheads="1"/>
            </p:cNvSpPr>
            <p:nvPr/>
          </p:nvSpPr>
          <p:spPr bwMode="auto">
            <a:xfrm>
              <a:off x="908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Rectangle 1998"/>
            <p:cNvSpPr>
              <a:spLocks noChangeArrowheads="1"/>
            </p:cNvSpPr>
            <p:nvPr/>
          </p:nvSpPr>
          <p:spPr bwMode="auto">
            <a:xfrm>
              <a:off x="966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Rectangle 1999"/>
            <p:cNvSpPr>
              <a:spLocks noChangeArrowheads="1"/>
            </p:cNvSpPr>
            <p:nvPr/>
          </p:nvSpPr>
          <p:spPr bwMode="auto">
            <a:xfrm>
              <a:off x="1024" y="342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Rectangle 2000"/>
            <p:cNvSpPr>
              <a:spLocks noChangeArrowheads="1"/>
            </p:cNvSpPr>
            <p:nvPr/>
          </p:nvSpPr>
          <p:spPr bwMode="auto">
            <a:xfrm>
              <a:off x="1081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Rectangle 2001"/>
            <p:cNvSpPr>
              <a:spLocks noChangeArrowheads="1"/>
            </p:cNvSpPr>
            <p:nvPr/>
          </p:nvSpPr>
          <p:spPr bwMode="auto">
            <a:xfrm>
              <a:off x="1139" y="342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Rectangle 2002"/>
            <p:cNvSpPr>
              <a:spLocks noChangeArrowheads="1"/>
            </p:cNvSpPr>
            <p:nvPr/>
          </p:nvSpPr>
          <p:spPr bwMode="auto">
            <a:xfrm>
              <a:off x="1196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Rectangle 2003"/>
            <p:cNvSpPr>
              <a:spLocks noChangeArrowheads="1"/>
            </p:cNvSpPr>
            <p:nvPr/>
          </p:nvSpPr>
          <p:spPr bwMode="auto">
            <a:xfrm>
              <a:off x="1254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Rectangle 2004"/>
            <p:cNvSpPr>
              <a:spLocks noChangeArrowheads="1"/>
            </p:cNvSpPr>
            <p:nvPr/>
          </p:nvSpPr>
          <p:spPr bwMode="auto">
            <a:xfrm>
              <a:off x="1312" y="342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Rectangle 2005"/>
            <p:cNvSpPr>
              <a:spLocks noChangeArrowheads="1"/>
            </p:cNvSpPr>
            <p:nvPr/>
          </p:nvSpPr>
          <p:spPr bwMode="auto">
            <a:xfrm>
              <a:off x="1369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Rectangle 2006"/>
            <p:cNvSpPr>
              <a:spLocks noChangeArrowheads="1"/>
            </p:cNvSpPr>
            <p:nvPr/>
          </p:nvSpPr>
          <p:spPr bwMode="auto">
            <a:xfrm>
              <a:off x="1427" y="342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Rectangle 2007"/>
            <p:cNvSpPr>
              <a:spLocks noChangeArrowheads="1"/>
            </p:cNvSpPr>
            <p:nvPr/>
          </p:nvSpPr>
          <p:spPr bwMode="auto">
            <a:xfrm>
              <a:off x="1484" y="3427"/>
              <a:ext cx="58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Rectangle 2008"/>
            <p:cNvSpPr>
              <a:spLocks noChangeArrowheads="1"/>
            </p:cNvSpPr>
            <p:nvPr/>
          </p:nvSpPr>
          <p:spPr bwMode="auto">
            <a:xfrm>
              <a:off x="1542" y="3427"/>
              <a:ext cx="57" cy="57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Rectangle 2009"/>
            <p:cNvSpPr>
              <a:spLocks noChangeArrowheads="1"/>
            </p:cNvSpPr>
            <p:nvPr/>
          </p:nvSpPr>
          <p:spPr bwMode="auto">
            <a:xfrm>
              <a:off x="1599" y="342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Rectangle 2010"/>
            <p:cNvSpPr>
              <a:spLocks noChangeArrowheads="1"/>
            </p:cNvSpPr>
            <p:nvPr/>
          </p:nvSpPr>
          <p:spPr bwMode="auto">
            <a:xfrm>
              <a:off x="1657" y="342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Rectangle 2011"/>
            <p:cNvSpPr>
              <a:spLocks noChangeArrowheads="1"/>
            </p:cNvSpPr>
            <p:nvPr/>
          </p:nvSpPr>
          <p:spPr bwMode="auto">
            <a:xfrm>
              <a:off x="1715" y="342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Rectangle 2012"/>
            <p:cNvSpPr>
              <a:spLocks noChangeArrowheads="1"/>
            </p:cNvSpPr>
            <p:nvPr/>
          </p:nvSpPr>
          <p:spPr bwMode="auto">
            <a:xfrm>
              <a:off x="1772" y="342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Rectangle 2013"/>
            <p:cNvSpPr>
              <a:spLocks noChangeArrowheads="1"/>
            </p:cNvSpPr>
            <p:nvPr/>
          </p:nvSpPr>
          <p:spPr bwMode="auto">
            <a:xfrm>
              <a:off x="1830" y="342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Rectangle 2014"/>
            <p:cNvSpPr>
              <a:spLocks noChangeArrowheads="1"/>
            </p:cNvSpPr>
            <p:nvPr/>
          </p:nvSpPr>
          <p:spPr bwMode="auto">
            <a:xfrm>
              <a:off x="1887" y="342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Rectangle 2015"/>
            <p:cNvSpPr>
              <a:spLocks noChangeArrowheads="1"/>
            </p:cNvSpPr>
            <p:nvPr/>
          </p:nvSpPr>
          <p:spPr bwMode="auto">
            <a:xfrm>
              <a:off x="1945" y="342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Rectangle 2016"/>
            <p:cNvSpPr>
              <a:spLocks noChangeArrowheads="1"/>
            </p:cNvSpPr>
            <p:nvPr/>
          </p:nvSpPr>
          <p:spPr bwMode="auto">
            <a:xfrm>
              <a:off x="2003" y="342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Rectangle 2017"/>
            <p:cNvSpPr>
              <a:spLocks noChangeArrowheads="1"/>
            </p:cNvSpPr>
            <p:nvPr/>
          </p:nvSpPr>
          <p:spPr bwMode="auto">
            <a:xfrm>
              <a:off x="2060" y="342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Rectangle 2018"/>
            <p:cNvSpPr>
              <a:spLocks noChangeArrowheads="1"/>
            </p:cNvSpPr>
            <p:nvPr/>
          </p:nvSpPr>
          <p:spPr bwMode="auto">
            <a:xfrm>
              <a:off x="2118" y="3427"/>
              <a:ext cx="57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Rectangle 2019"/>
            <p:cNvSpPr>
              <a:spLocks noChangeArrowheads="1"/>
            </p:cNvSpPr>
            <p:nvPr/>
          </p:nvSpPr>
          <p:spPr bwMode="auto">
            <a:xfrm>
              <a:off x="2175" y="3427"/>
              <a:ext cx="58" cy="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Rectangle 2020"/>
            <p:cNvSpPr>
              <a:spLocks noChangeArrowheads="1"/>
            </p:cNvSpPr>
            <p:nvPr/>
          </p:nvSpPr>
          <p:spPr bwMode="auto">
            <a:xfrm>
              <a:off x="390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Rectangle 2021"/>
            <p:cNvSpPr>
              <a:spLocks noChangeArrowheads="1"/>
            </p:cNvSpPr>
            <p:nvPr/>
          </p:nvSpPr>
          <p:spPr bwMode="auto">
            <a:xfrm>
              <a:off x="448" y="348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Rectangle 2022"/>
            <p:cNvSpPr>
              <a:spLocks noChangeArrowheads="1"/>
            </p:cNvSpPr>
            <p:nvPr/>
          </p:nvSpPr>
          <p:spPr bwMode="auto">
            <a:xfrm>
              <a:off x="505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Rectangle 2023"/>
            <p:cNvSpPr>
              <a:spLocks noChangeArrowheads="1"/>
            </p:cNvSpPr>
            <p:nvPr/>
          </p:nvSpPr>
          <p:spPr bwMode="auto">
            <a:xfrm>
              <a:off x="563" y="348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Rectangle 2024"/>
            <p:cNvSpPr>
              <a:spLocks noChangeArrowheads="1"/>
            </p:cNvSpPr>
            <p:nvPr/>
          </p:nvSpPr>
          <p:spPr bwMode="auto">
            <a:xfrm>
              <a:off x="620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Rectangle 2025"/>
            <p:cNvSpPr>
              <a:spLocks noChangeArrowheads="1"/>
            </p:cNvSpPr>
            <p:nvPr/>
          </p:nvSpPr>
          <p:spPr bwMode="auto">
            <a:xfrm>
              <a:off x="678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Rectangle 2026"/>
            <p:cNvSpPr>
              <a:spLocks noChangeArrowheads="1"/>
            </p:cNvSpPr>
            <p:nvPr/>
          </p:nvSpPr>
          <p:spPr bwMode="auto">
            <a:xfrm>
              <a:off x="736" y="348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Rectangle 2027"/>
            <p:cNvSpPr>
              <a:spLocks noChangeArrowheads="1"/>
            </p:cNvSpPr>
            <p:nvPr/>
          </p:nvSpPr>
          <p:spPr bwMode="auto">
            <a:xfrm>
              <a:off x="793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Rectangle 2028"/>
            <p:cNvSpPr>
              <a:spLocks noChangeArrowheads="1"/>
            </p:cNvSpPr>
            <p:nvPr/>
          </p:nvSpPr>
          <p:spPr bwMode="auto">
            <a:xfrm>
              <a:off x="851" y="348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Rectangle 2029"/>
            <p:cNvSpPr>
              <a:spLocks noChangeArrowheads="1"/>
            </p:cNvSpPr>
            <p:nvPr/>
          </p:nvSpPr>
          <p:spPr bwMode="auto">
            <a:xfrm>
              <a:off x="908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Rectangle 2030"/>
            <p:cNvSpPr>
              <a:spLocks noChangeArrowheads="1"/>
            </p:cNvSpPr>
            <p:nvPr/>
          </p:nvSpPr>
          <p:spPr bwMode="auto">
            <a:xfrm>
              <a:off x="966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Rectangle 2031"/>
            <p:cNvSpPr>
              <a:spLocks noChangeArrowheads="1"/>
            </p:cNvSpPr>
            <p:nvPr/>
          </p:nvSpPr>
          <p:spPr bwMode="auto">
            <a:xfrm>
              <a:off x="1024" y="348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Rectangle 2032"/>
            <p:cNvSpPr>
              <a:spLocks noChangeArrowheads="1"/>
            </p:cNvSpPr>
            <p:nvPr/>
          </p:nvSpPr>
          <p:spPr bwMode="auto">
            <a:xfrm>
              <a:off x="1081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Rectangle 2033"/>
            <p:cNvSpPr>
              <a:spLocks noChangeArrowheads="1"/>
            </p:cNvSpPr>
            <p:nvPr/>
          </p:nvSpPr>
          <p:spPr bwMode="auto">
            <a:xfrm>
              <a:off x="1139" y="348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Rectangle 2034"/>
            <p:cNvSpPr>
              <a:spLocks noChangeArrowheads="1"/>
            </p:cNvSpPr>
            <p:nvPr/>
          </p:nvSpPr>
          <p:spPr bwMode="auto">
            <a:xfrm>
              <a:off x="1196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Rectangle 2035"/>
            <p:cNvSpPr>
              <a:spLocks noChangeArrowheads="1"/>
            </p:cNvSpPr>
            <p:nvPr/>
          </p:nvSpPr>
          <p:spPr bwMode="auto">
            <a:xfrm>
              <a:off x="1254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Rectangle 2036"/>
            <p:cNvSpPr>
              <a:spLocks noChangeArrowheads="1"/>
            </p:cNvSpPr>
            <p:nvPr/>
          </p:nvSpPr>
          <p:spPr bwMode="auto">
            <a:xfrm>
              <a:off x="1312" y="348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Rectangle 2037"/>
            <p:cNvSpPr>
              <a:spLocks noChangeArrowheads="1"/>
            </p:cNvSpPr>
            <p:nvPr/>
          </p:nvSpPr>
          <p:spPr bwMode="auto">
            <a:xfrm>
              <a:off x="1369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Rectangle 2038"/>
            <p:cNvSpPr>
              <a:spLocks noChangeArrowheads="1"/>
            </p:cNvSpPr>
            <p:nvPr/>
          </p:nvSpPr>
          <p:spPr bwMode="auto">
            <a:xfrm>
              <a:off x="1427" y="348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Rectangle 2039"/>
            <p:cNvSpPr>
              <a:spLocks noChangeArrowheads="1"/>
            </p:cNvSpPr>
            <p:nvPr/>
          </p:nvSpPr>
          <p:spPr bwMode="auto">
            <a:xfrm>
              <a:off x="1484" y="3484"/>
              <a:ext cx="58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Rectangle 2040"/>
            <p:cNvSpPr>
              <a:spLocks noChangeArrowheads="1"/>
            </p:cNvSpPr>
            <p:nvPr/>
          </p:nvSpPr>
          <p:spPr bwMode="auto">
            <a:xfrm>
              <a:off x="1542" y="3484"/>
              <a:ext cx="57" cy="58"/>
            </a:xfrm>
            <a:prstGeom prst="rect">
              <a:avLst/>
            </a:prstGeom>
            <a:noFill/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Rectangle 2041"/>
            <p:cNvSpPr>
              <a:spLocks noChangeArrowheads="1"/>
            </p:cNvSpPr>
            <p:nvPr/>
          </p:nvSpPr>
          <p:spPr bwMode="auto">
            <a:xfrm>
              <a:off x="1599" y="348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Rectangle 2042"/>
            <p:cNvSpPr>
              <a:spLocks noChangeArrowheads="1"/>
            </p:cNvSpPr>
            <p:nvPr/>
          </p:nvSpPr>
          <p:spPr bwMode="auto">
            <a:xfrm>
              <a:off x="1657" y="348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Rectangle 2043"/>
            <p:cNvSpPr>
              <a:spLocks noChangeArrowheads="1"/>
            </p:cNvSpPr>
            <p:nvPr/>
          </p:nvSpPr>
          <p:spPr bwMode="auto">
            <a:xfrm>
              <a:off x="1715" y="348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Rectangle 2044"/>
            <p:cNvSpPr>
              <a:spLocks noChangeArrowheads="1"/>
            </p:cNvSpPr>
            <p:nvPr/>
          </p:nvSpPr>
          <p:spPr bwMode="auto">
            <a:xfrm>
              <a:off x="1772" y="348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Rectangle 2045"/>
            <p:cNvSpPr>
              <a:spLocks noChangeArrowheads="1"/>
            </p:cNvSpPr>
            <p:nvPr/>
          </p:nvSpPr>
          <p:spPr bwMode="auto">
            <a:xfrm>
              <a:off x="1830" y="348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Rectangle 2046"/>
            <p:cNvSpPr>
              <a:spLocks noChangeArrowheads="1"/>
            </p:cNvSpPr>
            <p:nvPr/>
          </p:nvSpPr>
          <p:spPr bwMode="auto">
            <a:xfrm>
              <a:off x="1887" y="348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Rectangle 2047"/>
            <p:cNvSpPr>
              <a:spLocks noChangeArrowheads="1"/>
            </p:cNvSpPr>
            <p:nvPr/>
          </p:nvSpPr>
          <p:spPr bwMode="auto">
            <a:xfrm>
              <a:off x="1945" y="348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Rectangle 1024"/>
            <p:cNvSpPr>
              <a:spLocks noChangeArrowheads="1"/>
            </p:cNvSpPr>
            <p:nvPr/>
          </p:nvSpPr>
          <p:spPr bwMode="auto">
            <a:xfrm>
              <a:off x="2003" y="348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Rectangle 1025"/>
            <p:cNvSpPr>
              <a:spLocks noChangeArrowheads="1"/>
            </p:cNvSpPr>
            <p:nvPr/>
          </p:nvSpPr>
          <p:spPr bwMode="auto">
            <a:xfrm>
              <a:off x="2060" y="348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Rectangle 1026"/>
            <p:cNvSpPr>
              <a:spLocks noChangeArrowheads="1"/>
            </p:cNvSpPr>
            <p:nvPr/>
          </p:nvSpPr>
          <p:spPr bwMode="auto">
            <a:xfrm>
              <a:off x="2118" y="3484"/>
              <a:ext cx="57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Rectangle 1027"/>
            <p:cNvSpPr>
              <a:spLocks noChangeArrowheads="1"/>
            </p:cNvSpPr>
            <p:nvPr/>
          </p:nvSpPr>
          <p:spPr bwMode="auto">
            <a:xfrm>
              <a:off x="2175" y="3484"/>
              <a:ext cx="58" cy="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Rectangle 1028"/>
            <p:cNvSpPr>
              <a:spLocks noChangeArrowheads="1"/>
            </p:cNvSpPr>
            <p:nvPr/>
          </p:nvSpPr>
          <p:spPr bwMode="auto">
            <a:xfrm>
              <a:off x="390" y="1699"/>
              <a:ext cx="1843" cy="18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" name="Group 1029"/>
          <p:cNvGrpSpPr>
            <a:grpSpLocks/>
          </p:cNvGrpSpPr>
          <p:nvPr/>
        </p:nvGrpSpPr>
        <p:grpSpPr bwMode="auto">
          <a:xfrm rot="-5400000">
            <a:off x="3883819" y="4474369"/>
            <a:ext cx="2835275" cy="642937"/>
            <a:chOff x="2954" y="1719"/>
            <a:chExt cx="5686" cy="4021"/>
          </a:xfrm>
        </p:grpSpPr>
        <p:sp>
          <p:nvSpPr>
            <p:cNvPr id="1032" name="Freeform 1030"/>
            <p:cNvSpPr>
              <a:spLocks/>
            </p:cNvSpPr>
            <p:nvPr/>
          </p:nvSpPr>
          <p:spPr bwMode="auto">
            <a:xfrm>
              <a:off x="2954" y="1719"/>
              <a:ext cx="2055" cy="2986"/>
            </a:xfrm>
            <a:custGeom>
              <a:avLst/>
              <a:gdLst/>
              <a:ahLst/>
              <a:cxnLst>
                <a:cxn ang="0">
                  <a:pos x="30" y="1830"/>
                </a:cxn>
                <a:cxn ang="0">
                  <a:pos x="75" y="1560"/>
                </a:cxn>
                <a:cxn ang="0">
                  <a:pos x="120" y="1290"/>
                </a:cxn>
                <a:cxn ang="0">
                  <a:pos x="180" y="1050"/>
                </a:cxn>
                <a:cxn ang="0">
                  <a:pos x="225" y="810"/>
                </a:cxn>
                <a:cxn ang="0">
                  <a:pos x="270" y="615"/>
                </a:cxn>
                <a:cxn ang="0">
                  <a:pos x="315" y="420"/>
                </a:cxn>
                <a:cxn ang="0">
                  <a:pos x="375" y="270"/>
                </a:cxn>
                <a:cxn ang="0">
                  <a:pos x="420" y="150"/>
                </a:cxn>
                <a:cxn ang="0">
                  <a:pos x="465" y="75"/>
                </a:cxn>
                <a:cxn ang="0">
                  <a:pos x="510" y="15"/>
                </a:cxn>
                <a:cxn ang="0">
                  <a:pos x="570" y="0"/>
                </a:cxn>
                <a:cxn ang="0">
                  <a:pos x="615" y="30"/>
                </a:cxn>
                <a:cxn ang="0">
                  <a:pos x="660" y="90"/>
                </a:cxn>
                <a:cxn ang="0">
                  <a:pos x="705" y="180"/>
                </a:cxn>
                <a:cxn ang="0">
                  <a:pos x="765" y="285"/>
                </a:cxn>
                <a:cxn ang="0">
                  <a:pos x="810" y="435"/>
                </a:cxn>
                <a:cxn ang="0">
                  <a:pos x="855" y="615"/>
                </a:cxn>
                <a:cxn ang="0">
                  <a:pos x="900" y="795"/>
                </a:cxn>
                <a:cxn ang="0">
                  <a:pos x="960" y="1005"/>
                </a:cxn>
                <a:cxn ang="0">
                  <a:pos x="1005" y="1215"/>
                </a:cxn>
                <a:cxn ang="0">
                  <a:pos x="1050" y="1440"/>
                </a:cxn>
                <a:cxn ang="0">
                  <a:pos x="1095" y="1665"/>
                </a:cxn>
                <a:cxn ang="0">
                  <a:pos x="1155" y="1875"/>
                </a:cxn>
                <a:cxn ang="0">
                  <a:pos x="1200" y="2085"/>
                </a:cxn>
                <a:cxn ang="0">
                  <a:pos x="1245" y="2280"/>
                </a:cxn>
                <a:cxn ang="0">
                  <a:pos x="1290" y="2460"/>
                </a:cxn>
                <a:cxn ang="0">
                  <a:pos x="1350" y="2610"/>
                </a:cxn>
                <a:cxn ang="0">
                  <a:pos x="1395" y="2745"/>
                </a:cxn>
                <a:cxn ang="0">
                  <a:pos x="1440" y="2850"/>
                </a:cxn>
                <a:cxn ang="0">
                  <a:pos x="1485" y="2926"/>
                </a:cxn>
                <a:cxn ang="0">
                  <a:pos x="1545" y="2971"/>
                </a:cxn>
                <a:cxn ang="0">
                  <a:pos x="1590" y="2986"/>
                </a:cxn>
                <a:cxn ang="0">
                  <a:pos x="1635" y="2971"/>
                </a:cxn>
                <a:cxn ang="0">
                  <a:pos x="1680" y="2926"/>
                </a:cxn>
                <a:cxn ang="0">
                  <a:pos x="1740" y="2866"/>
                </a:cxn>
                <a:cxn ang="0">
                  <a:pos x="1785" y="2760"/>
                </a:cxn>
                <a:cxn ang="0">
                  <a:pos x="1830" y="2655"/>
                </a:cxn>
                <a:cxn ang="0">
                  <a:pos x="1875" y="2520"/>
                </a:cxn>
                <a:cxn ang="0">
                  <a:pos x="1935" y="2370"/>
                </a:cxn>
                <a:cxn ang="0">
                  <a:pos x="1980" y="2205"/>
                </a:cxn>
                <a:cxn ang="0">
                  <a:pos x="2025" y="2055"/>
                </a:cxn>
              </a:cxnLst>
              <a:rect l="0" t="0" r="r" b="b"/>
              <a:pathLst>
                <a:path w="2055" h="2986">
                  <a:moveTo>
                    <a:pt x="0" y="2010"/>
                  </a:moveTo>
                  <a:lnTo>
                    <a:pt x="15" y="1920"/>
                  </a:lnTo>
                  <a:lnTo>
                    <a:pt x="30" y="1830"/>
                  </a:lnTo>
                  <a:lnTo>
                    <a:pt x="45" y="1740"/>
                  </a:lnTo>
                  <a:lnTo>
                    <a:pt x="60" y="1650"/>
                  </a:lnTo>
                  <a:lnTo>
                    <a:pt x="75" y="1560"/>
                  </a:lnTo>
                  <a:lnTo>
                    <a:pt x="90" y="1470"/>
                  </a:lnTo>
                  <a:lnTo>
                    <a:pt x="105" y="1380"/>
                  </a:lnTo>
                  <a:lnTo>
                    <a:pt x="120" y="1290"/>
                  </a:lnTo>
                  <a:lnTo>
                    <a:pt x="135" y="1215"/>
                  </a:lnTo>
                  <a:lnTo>
                    <a:pt x="150" y="1125"/>
                  </a:lnTo>
                  <a:lnTo>
                    <a:pt x="180" y="1050"/>
                  </a:lnTo>
                  <a:lnTo>
                    <a:pt x="195" y="960"/>
                  </a:lnTo>
                  <a:lnTo>
                    <a:pt x="210" y="885"/>
                  </a:lnTo>
                  <a:lnTo>
                    <a:pt x="225" y="810"/>
                  </a:lnTo>
                  <a:lnTo>
                    <a:pt x="240" y="750"/>
                  </a:lnTo>
                  <a:lnTo>
                    <a:pt x="255" y="675"/>
                  </a:lnTo>
                  <a:lnTo>
                    <a:pt x="270" y="615"/>
                  </a:lnTo>
                  <a:lnTo>
                    <a:pt x="285" y="540"/>
                  </a:lnTo>
                  <a:lnTo>
                    <a:pt x="300" y="480"/>
                  </a:lnTo>
                  <a:lnTo>
                    <a:pt x="315" y="420"/>
                  </a:lnTo>
                  <a:lnTo>
                    <a:pt x="330" y="375"/>
                  </a:lnTo>
                  <a:lnTo>
                    <a:pt x="345" y="315"/>
                  </a:lnTo>
                  <a:lnTo>
                    <a:pt x="375" y="270"/>
                  </a:lnTo>
                  <a:lnTo>
                    <a:pt x="390" y="225"/>
                  </a:lnTo>
                  <a:lnTo>
                    <a:pt x="405" y="195"/>
                  </a:lnTo>
                  <a:lnTo>
                    <a:pt x="420" y="150"/>
                  </a:lnTo>
                  <a:lnTo>
                    <a:pt x="435" y="120"/>
                  </a:lnTo>
                  <a:lnTo>
                    <a:pt x="450" y="90"/>
                  </a:lnTo>
                  <a:lnTo>
                    <a:pt x="465" y="75"/>
                  </a:lnTo>
                  <a:lnTo>
                    <a:pt x="480" y="45"/>
                  </a:lnTo>
                  <a:lnTo>
                    <a:pt x="495" y="30"/>
                  </a:lnTo>
                  <a:lnTo>
                    <a:pt x="510" y="15"/>
                  </a:lnTo>
                  <a:lnTo>
                    <a:pt x="525" y="15"/>
                  </a:lnTo>
                  <a:lnTo>
                    <a:pt x="540" y="0"/>
                  </a:lnTo>
                  <a:lnTo>
                    <a:pt x="570" y="0"/>
                  </a:lnTo>
                  <a:lnTo>
                    <a:pt x="585" y="15"/>
                  </a:lnTo>
                  <a:lnTo>
                    <a:pt x="600" y="15"/>
                  </a:lnTo>
                  <a:lnTo>
                    <a:pt x="615" y="30"/>
                  </a:lnTo>
                  <a:lnTo>
                    <a:pt x="630" y="45"/>
                  </a:lnTo>
                  <a:lnTo>
                    <a:pt x="645" y="60"/>
                  </a:lnTo>
                  <a:lnTo>
                    <a:pt x="660" y="90"/>
                  </a:lnTo>
                  <a:lnTo>
                    <a:pt x="675" y="105"/>
                  </a:lnTo>
                  <a:lnTo>
                    <a:pt x="690" y="135"/>
                  </a:lnTo>
                  <a:lnTo>
                    <a:pt x="705" y="180"/>
                  </a:lnTo>
                  <a:lnTo>
                    <a:pt x="720" y="210"/>
                  </a:lnTo>
                  <a:lnTo>
                    <a:pt x="735" y="255"/>
                  </a:lnTo>
                  <a:lnTo>
                    <a:pt x="765" y="285"/>
                  </a:lnTo>
                  <a:lnTo>
                    <a:pt x="780" y="345"/>
                  </a:lnTo>
                  <a:lnTo>
                    <a:pt x="795" y="390"/>
                  </a:lnTo>
                  <a:lnTo>
                    <a:pt x="810" y="435"/>
                  </a:lnTo>
                  <a:lnTo>
                    <a:pt x="825" y="495"/>
                  </a:lnTo>
                  <a:lnTo>
                    <a:pt x="840" y="555"/>
                  </a:lnTo>
                  <a:lnTo>
                    <a:pt x="855" y="615"/>
                  </a:lnTo>
                  <a:lnTo>
                    <a:pt x="870" y="675"/>
                  </a:lnTo>
                  <a:lnTo>
                    <a:pt x="885" y="735"/>
                  </a:lnTo>
                  <a:lnTo>
                    <a:pt x="900" y="795"/>
                  </a:lnTo>
                  <a:lnTo>
                    <a:pt x="915" y="870"/>
                  </a:lnTo>
                  <a:lnTo>
                    <a:pt x="945" y="930"/>
                  </a:lnTo>
                  <a:lnTo>
                    <a:pt x="960" y="1005"/>
                  </a:lnTo>
                  <a:lnTo>
                    <a:pt x="975" y="1080"/>
                  </a:lnTo>
                  <a:lnTo>
                    <a:pt x="990" y="1140"/>
                  </a:lnTo>
                  <a:lnTo>
                    <a:pt x="1005" y="1215"/>
                  </a:lnTo>
                  <a:lnTo>
                    <a:pt x="1020" y="1290"/>
                  </a:lnTo>
                  <a:lnTo>
                    <a:pt x="1035" y="1365"/>
                  </a:lnTo>
                  <a:lnTo>
                    <a:pt x="1050" y="1440"/>
                  </a:lnTo>
                  <a:lnTo>
                    <a:pt x="1065" y="1515"/>
                  </a:lnTo>
                  <a:lnTo>
                    <a:pt x="1080" y="1590"/>
                  </a:lnTo>
                  <a:lnTo>
                    <a:pt x="1095" y="1665"/>
                  </a:lnTo>
                  <a:lnTo>
                    <a:pt x="1110" y="1725"/>
                  </a:lnTo>
                  <a:lnTo>
                    <a:pt x="1140" y="1800"/>
                  </a:lnTo>
                  <a:lnTo>
                    <a:pt x="1155" y="1875"/>
                  </a:lnTo>
                  <a:lnTo>
                    <a:pt x="1170" y="1950"/>
                  </a:lnTo>
                  <a:lnTo>
                    <a:pt x="1185" y="2010"/>
                  </a:lnTo>
                  <a:lnTo>
                    <a:pt x="1200" y="2085"/>
                  </a:lnTo>
                  <a:lnTo>
                    <a:pt x="1215" y="2145"/>
                  </a:lnTo>
                  <a:lnTo>
                    <a:pt x="1230" y="2220"/>
                  </a:lnTo>
                  <a:lnTo>
                    <a:pt x="1245" y="2280"/>
                  </a:lnTo>
                  <a:lnTo>
                    <a:pt x="1260" y="2340"/>
                  </a:lnTo>
                  <a:lnTo>
                    <a:pt x="1275" y="2400"/>
                  </a:lnTo>
                  <a:lnTo>
                    <a:pt x="1290" y="2460"/>
                  </a:lnTo>
                  <a:lnTo>
                    <a:pt x="1305" y="2505"/>
                  </a:lnTo>
                  <a:lnTo>
                    <a:pt x="1335" y="2565"/>
                  </a:lnTo>
                  <a:lnTo>
                    <a:pt x="1350" y="2610"/>
                  </a:lnTo>
                  <a:lnTo>
                    <a:pt x="1365" y="2655"/>
                  </a:lnTo>
                  <a:lnTo>
                    <a:pt x="1380" y="2700"/>
                  </a:lnTo>
                  <a:lnTo>
                    <a:pt x="1395" y="2745"/>
                  </a:lnTo>
                  <a:lnTo>
                    <a:pt x="1410" y="2775"/>
                  </a:lnTo>
                  <a:lnTo>
                    <a:pt x="1425" y="2820"/>
                  </a:lnTo>
                  <a:lnTo>
                    <a:pt x="1440" y="2850"/>
                  </a:lnTo>
                  <a:lnTo>
                    <a:pt x="1455" y="2881"/>
                  </a:lnTo>
                  <a:lnTo>
                    <a:pt x="1470" y="2896"/>
                  </a:lnTo>
                  <a:lnTo>
                    <a:pt x="1485" y="2926"/>
                  </a:lnTo>
                  <a:lnTo>
                    <a:pt x="1500" y="2941"/>
                  </a:lnTo>
                  <a:lnTo>
                    <a:pt x="1530" y="2956"/>
                  </a:lnTo>
                  <a:lnTo>
                    <a:pt x="1545" y="2971"/>
                  </a:lnTo>
                  <a:lnTo>
                    <a:pt x="1560" y="2971"/>
                  </a:lnTo>
                  <a:lnTo>
                    <a:pt x="1575" y="2986"/>
                  </a:lnTo>
                  <a:lnTo>
                    <a:pt x="1590" y="2986"/>
                  </a:lnTo>
                  <a:lnTo>
                    <a:pt x="1605" y="2986"/>
                  </a:lnTo>
                  <a:lnTo>
                    <a:pt x="1620" y="2986"/>
                  </a:lnTo>
                  <a:lnTo>
                    <a:pt x="1635" y="2971"/>
                  </a:lnTo>
                  <a:lnTo>
                    <a:pt x="1650" y="2956"/>
                  </a:lnTo>
                  <a:lnTo>
                    <a:pt x="1665" y="2941"/>
                  </a:lnTo>
                  <a:lnTo>
                    <a:pt x="1680" y="2926"/>
                  </a:lnTo>
                  <a:lnTo>
                    <a:pt x="1710" y="2911"/>
                  </a:lnTo>
                  <a:lnTo>
                    <a:pt x="1725" y="2881"/>
                  </a:lnTo>
                  <a:lnTo>
                    <a:pt x="1740" y="2866"/>
                  </a:lnTo>
                  <a:lnTo>
                    <a:pt x="1755" y="2835"/>
                  </a:lnTo>
                  <a:lnTo>
                    <a:pt x="1770" y="2805"/>
                  </a:lnTo>
                  <a:lnTo>
                    <a:pt x="1785" y="2760"/>
                  </a:lnTo>
                  <a:lnTo>
                    <a:pt x="1800" y="2730"/>
                  </a:lnTo>
                  <a:lnTo>
                    <a:pt x="1815" y="2685"/>
                  </a:lnTo>
                  <a:lnTo>
                    <a:pt x="1830" y="2655"/>
                  </a:lnTo>
                  <a:lnTo>
                    <a:pt x="1845" y="2610"/>
                  </a:lnTo>
                  <a:lnTo>
                    <a:pt x="1860" y="2565"/>
                  </a:lnTo>
                  <a:lnTo>
                    <a:pt x="1875" y="2520"/>
                  </a:lnTo>
                  <a:lnTo>
                    <a:pt x="1905" y="2475"/>
                  </a:lnTo>
                  <a:lnTo>
                    <a:pt x="1920" y="2415"/>
                  </a:lnTo>
                  <a:lnTo>
                    <a:pt x="1935" y="2370"/>
                  </a:lnTo>
                  <a:lnTo>
                    <a:pt x="1950" y="2310"/>
                  </a:lnTo>
                  <a:lnTo>
                    <a:pt x="1965" y="2265"/>
                  </a:lnTo>
                  <a:lnTo>
                    <a:pt x="1980" y="2205"/>
                  </a:lnTo>
                  <a:lnTo>
                    <a:pt x="1995" y="2160"/>
                  </a:lnTo>
                  <a:lnTo>
                    <a:pt x="2010" y="2100"/>
                  </a:lnTo>
                  <a:lnTo>
                    <a:pt x="2025" y="2055"/>
                  </a:lnTo>
                  <a:lnTo>
                    <a:pt x="2040" y="1995"/>
                  </a:lnTo>
                  <a:lnTo>
                    <a:pt x="2055" y="1935"/>
                  </a:lnTo>
                </a:path>
              </a:pathLst>
            </a:custGeom>
            <a:noFill/>
            <a:ln w="2794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1031"/>
            <p:cNvSpPr>
              <a:spLocks/>
            </p:cNvSpPr>
            <p:nvPr/>
          </p:nvSpPr>
          <p:spPr bwMode="auto">
            <a:xfrm>
              <a:off x="5009" y="2754"/>
              <a:ext cx="2071" cy="2986"/>
            </a:xfrm>
            <a:custGeom>
              <a:avLst/>
              <a:gdLst/>
              <a:ahLst/>
              <a:cxnLst>
                <a:cxn ang="0">
                  <a:pos x="45" y="795"/>
                </a:cxn>
                <a:cxn ang="0">
                  <a:pos x="90" y="630"/>
                </a:cxn>
                <a:cxn ang="0">
                  <a:pos x="135" y="480"/>
                </a:cxn>
                <a:cxn ang="0">
                  <a:pos x="180" y="345"/>
                </a:cxn>
                <a:cxn ang="0">
                  <a:pos x="240" y="240"/>
                </a:cxn>
                <a:cxn ang="0">
                  <a:pos x="285" y="135"/>
                </a:cxn>
                <a:cxn ang="0">
                  <a:pos x="330" y="60"/>
                </a:cxn>
                <a:cxn ang="0">
                  <a:pos x="375" y="15"/>
                </a:cxn>
                <a:cxn ang="0">
                  <a:pos x="435" y="0"/>
                </a:cxn>
                <a:cxn ang="0">
                  <a:pos x="480" y="15"/>
                </a:cxn>
                <a:cxn ang="0">
                  <a:pos x="525" y="60"/>
                </a:cxn>
                <a:cxn ang="0">
                  <a:pos x="570" y="135"/>
                </a:cxn>
                <a:cxn ang="0">
                  <a:pos x="630" y="240"/>
                </a:cxn>
                <a:cxn ang="0">
                  <a:pos x="675" y="360"/>
                </a:cxn>
                <a:cxn ang="0">
                  <a:pos x="720" y="510"/>
                </a:cxn>
                <a:cxn ang="0">
                  <a:pos x="765" y="690"/>
                </a:cxn>
                <a:cxn ang="0">
                  <a:pos x="826" y="885"/>
                </a:cxn>
                <a:cxn ang="0">
                  <a:pos x="871" y="1095"/>
                </a:cxn>
                <a:cxn ang="0">
                  <a:pos x="916" y="1305"/>
                </a:cxn>
                <a:cxn ang="0">
                  <a:pos x="961" y="1530"/>
                </a:cxn>
                <a:cxn ang="0">
                  <a:pos x="1021" y="1740"/>
                </a:cxn>
                <a:cxn ang="0">
                  <a:pos x="1066" y="1966"/>
                </a:cxn>
                <a:cxn ang="0">
                  <a:pos x="1111" y="2176"/>
                </a:cxn>
                <a:cxn ang="0">
                  <a:pos x="1156" y="2356"/>
                </a:cxn>
                <a:cxn ang="0">
                  <a:pos x="1216" y="2536"/>
                </a:cxn>
                <a:cxn ang="0">
                  <a:pos x="1261" y="2686"/>
                </a:cxn>
                <a:cxn ang="0">
                  <a:pos x="1306" y="2806"/>
                </a:cxn>
                <a:cxn ang="0">
                  <a:pos x="1351" y="2896"/>
                </a:cxn>
                <a:cxn ang="0">
                  <a:pos x="1411" y="2956"/>
                </a:cxn>
                <a:cxn ang="0">
                  <a:pos x="1456" y="2986"/>
                </a:cxn>
                <a:cxn ang="0">
                  <a:pos x="1501" y="2971"/>
                </a:cxn>
                <a:cxn ang="0">
                  <a:pos x="1546" y="2926"/>
                </a:cxn>
                <a:cxn ang="0">
                  <a:pos x="1606" y="2851"/>
                </a:cxn>
                <a:cxn ang="0">
                  <a:pos x="1651" y="2731"/>
                </a:cxn>
                <a:cxn ang="0">
                  <a:pos x="1696" y="2581"/>
                </a:cxn>
                <a:cxn ang="0">
                  <a:pos x="1741" y="2401"/>
                </a:cxn>
                <a:cxn ang="0">
                  <a:pos x="1801" y="2191"/>
                </a:cxn>
                <a:cxn ang="0">
                  <a:pos x="1846" y="1966"/>
                </a:cxn>
                <a:cxn ang="0">
                  <a:pos x="1891" y="1725"/>
                </a:cxn>
                <a:cxn ang="0">
                  <a:pos x="1936" y="1455"/>
                </a:cxn>
                <a:cxn ang="0">
                  <a:pos x="1996" y="1185"/>
                </a:cxn>
                <a:cxn ang="0">
                  <a:pos x="2041" y="915"/>
                </a:cxn>
              </a:cxnLst>
              <a:rect l="0" t="0" r="r" b="b"/>
              <a:pathLst>
                <a:path w="2071" h="2986">
                  <a:moveTo>
                    <a:pt x="0" y="900"/>
                  </a:moveTo>
                  <a:lnTo>
                    <a:pt x="15" y="855"/>
                  </a:lnTo>
                  <a:lnTo>
                    <a:pt x="45" y="795"/>
                  </a:lnTo>
                  <a:lnTo>
                    <a:pt x="60" y="735"/>
                  </a:lnTo>
                  <a:lnTo>
                    <a:pt x="75" y="690"/>
                  </a:lnTo>
                  <a:lnTo>
                    <a:pt x="90" y="630"/>
                  </a:lnTo>
                  <a:lnTo>
                    <a:pt x="105" y="585"/>
                  </a:lnTo>
                  <a:lnTo>
                    <a:pt x="120" y="540"/>
                  </a:lnTo>
                  <a:lnTo>
                    <a:pt x="135" y="480"/>
                  </a:lnTo>
                  <a:lnTo>
                    <a:pt x="150" y="435"/>
                  </a:lnTo>
                  <a:lnTo>
                    <a:pt x="165" y="390"/>
                  </a:lnTo>
                  <a:lnTo>
                    <a:pt x="180" y="345"/>
                  </a:lnTo>
                  <a:lnTo>
                    <a:pt x="195" y="315"/>
                  </a:lnTo>
                  <a:lnTo>
                    <a:pt x="210" y="270"/>
                  </a:lnTo>
                  <a:lnTo>
                    <a:pt x="240" y="240"/>
                  </a:lnTo>
                  <a:lnTo>
                    <a:pt x="255" y="195"/>
                  </a:lnTo>
                  <a:lnTo>
                    <a:pt x="270" y="165"/>
                  </a:lnTo>
                  <a:lnTo>
                    <a:pt x="285" y="135"/>
                  </a:lnTo>
                  <a:lnTo>
                    <a:pt x="300" y="105"/>
                  </a:lnTo>
                  <a:lnTo>
                    <a:pt x="315" y="90"/>
                  </a:lnTo>
                  <a:lnTo>
                    <a:pt x="330" y="60"/>
                  </a:lnTo>
                  <a:lnTo>
                    <a:pt x="345" y="45"/>
                  </a:lnTo>
                  <a:lnTo>
                    <a:pt x="360" y="30"/>
                  </a:lnTo>
                  <a:lnTo>
                    <a:pt x="375" y="15"/>
                  </a:lnTo>
                  <a:lnTo>
                    <a:pt x="390" y="15"/>
                  </a:lnTo>
                  <a:lnTo>
                    <a:pt x="420" y="0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5" y="15"/>
                  </a:lnTo>
                  <a:lnTo>
                    <a:pt x="480" y="15"/>
                  </a:lnTo>
                  <a:lnTo>
                    <a:pt x="495" y="30"/>
                  </a:lnTo>
                  <a:lnTo>
                    <a:pt x="510" y="45"/>
                  </a:lnTo>
                  <a:lnTo>
                    <a:pt x="525" y="60"/>
                  </a:lnTo>
                  <a:lnTo>
                    <a:pt x="540" y="75"/>
                  </a:lnTo>
                  <a:lnTo>
                    <a:pt x="555" y="105"/>
                  </a:lnTo>
                  <a:lnTo>
                    <a:pt x="570" y="135"/>
                  </a:lnTo>
                  <a:lnTo>
                    <a:pt x="585" y="165"/>
                  </a:lnTo>
                  <a:lnTo>
                    <a:pt x="615" y="195"/>
                  </a:lnTo>
                  <a:lnTo>
                    <a:pt x="630" y="240"/>
                  </a:lnTo>
                  <a:lnTo>
                    <a:pt x="645" y="270"/>
                  </a:lnTo>
                  <a:lnTo>
                    <a:pt x="660" y="315"/>
                  </a:lnTo>
                  <a:lnTo>
                    <a:pt x="675" y="360"/>
                  </a:lnTo>
                  <a:lnTo>
                    <a:pt x="690" y="405"/>
                  </a:lnTo>
                  <a:lnTo>
                    <a:pt x="705" y="465"/>
                  </a:lnTo>
                  <a:lnTo>
                    <a:pt x="720" y="510"/>
                  </a:lnTo>
                  <a:lnTo>
                    <a:pt x="735" y="570"/>
                  </a:lnTo>
                  <a:lnTo>
                    <a:pt x="750" y="630"/>
                  </a:lnTo>
                  <a:lnTo>
                    <a:pt x="765" y="690"/>
                  </a:lnTo>
                  <a:lnTo>
                    <a:pt x="781" y="750"/>
                  </a:lnTo>
                  <a:lnTo>
                    <a:pt x="811" y="810"/>
                  </a:lnTo>
                  <a:lnTo>
                    <a:pt x="826" y="885"/>
                  </a:lnTo>
                  <a:lnTo>
                    <a:pt x="841" y="945"/>
                  </a:lnTo>
                  <a:lnTo>
                    <a:pt x="856" y="1020"/>
                  </a:lnTo>
                  <a:lnTo>
                    <a:pt x="871" y="1095"/>
                  </a:lnTo>
                  <a:lnTo>
                    <a:pt x="886" y="1155"/>
                  </a:lnTo>
                  <a:lnTo>
                    <a:pt x="901" y="1230"/>
                  </a:lnTo>
                  <a:lnTo>
                    <a:pt x="916" y="1305"/>
                  </a:lnTo>
                  <a:lnTo>
                    <a:pt x="931" y="1380"/>
                  </a:lnTo>
                  <a:lnTo>
                    <a:pt x="946" y="1455"/>
                  </a:lnTo>
                  <a:lnTo>
                    <a:pt x="961" y="1530"/>
                  </a:lnTo>
                  <a:lnTo>
                    <a:pt x="976" y="1605"/>
                  </a:lnTo>
                  <a:lnTo>
                    <a:pt x="1006" y="1680"/>
                  </a:lnTo>
                  <a:lnTo>
                    <a:pt x="1021" y="1740"/>
                  </a:lnTo>
                  <a:lnTo>
                    <a:pt x="1036" y="1815"/>
                  </a:lnTo>
                  <a:lnTo>
                    <a:pt x="1051" y="1891"/>
                  </a:lnTo>
                  <a:lnTo>
                    <a:pt x="1066" y="1966"/>
                  </a:lnTo>
                  <a:lnTo>
                    <a:pt x="1081" y="2026"/>
                  </a:lnTo>
                  <a:lnTo>
                    <a:pt x="1096" y="2101"/>
                  </a:lnTo>
                  <a:lnTo>
                    <a:pt x="1111" y="2176"/>
                  </a:lnTo>
                  <a:lnTo>
                    <a:pt x="1126" y="2236"/>
                  </a:lnTo>
                  <a:lnTo>
                    <a:pt x="1141" y="2296"/>
                  </a:lnTo>
                  <a:lnTo>
                    <a:pt x="1156" y="2356"/>
                  </a:lnTo>
                  <a:lnTo>
                    <a:pt x="1186" y="2416"/>
                  </a:lnTo>
                  <a:lnTo>
                    <a:pt x="1201" y="2476"/>
                  </a:lnTo>
                  <a:lnTo>
                    <a:pt x="1216" y="2536"/>
                  </a:lnTo>
                  <a:lnTo>
                    <a:pt x="1231" y="2581"/>
                  </a:lnTo>
                  <a:lnTo>
                    <a:pt x="1246" y="2641"/>
                  </a:lnTo>
                  <a:lnTo>
                    <a:pt x="1261" y="2686"/>
                  </a:lnTo>
                  <a:lnTo>
                    <a:pt x="1276" y="2731"/>
                  </a:lnTo>
                  <a:lnTo>
                    <a:pt x="1291" y="2761"/>
                  </a:lnTo>
                  <a:lnTo>
                    <a:pt x="1306" y="2806"/>
                  </a:lnTo>
                  <a:lnTo>
                    <a:pt x="1321" y="2836"/>
                  </a:lnTo>
                  <a:lnTo>
                    <a:pt x="1336" y="2866"/>
                  </a:lnTo>
                  <a:lnTo>
                    <a:pt x="1351" y="2896"/>
                  </a:lnTo>
                  <a:lnTo>
                    <a:pt x="1381" y="2926"/>
                  </a:lnTo>
                  <a:lnTo>
                    <a:pt x="1396" y="2941"/>
                  </a:lnTo>
                  <a:lnTo>
                    <a:pt x="1411" y="2956"/>
                  </a:lnTo>
                  <a:lnTo>
                    <a:pt x="1426" y="2971"/>
                  </a:lnTo>
                  <a:lnTo>
                    <a:pt x="1441" y="2971"/>
                  </a:lnTo>
                  <a:lnTo>
                    <a:pt x="1456" y="2986"/>
                  </a:lnTo>
                  <a:lnTo>
                    <a:pt x="1471" y="2986"/>
                  </a:lnTo>
                  <a:lnTo>
                    <a:pt x="1486" y="2971"/>
                  </a:lnTo>
                  <a:lnTo>
                    <a:pt x="1501" y="2971"/>
                  </a:lnTo>
                  <a:lnTo>
                    <a:pt x="1516" y="2956"/>
                  </a:lnTo>
                  <a:lnTo>
                    <a:pt x="1531" y="2941"/>
                  </a:lnTo>
                  <a:lnTo>
                    <a:pt x="1546" y="2926"/>
                  </a:lnTo>
                  <a:lnTo>
                    <a:pt x="1576" y="2896"/>
                  </a:lnTo>
                  <a:lnTo>
                    <a:pt x="1591" y="2881"/>
                  </a:lnTo>
                  <a:lnTo>
                    <a:pt x="1606" y="2851"/>
                  </a:lnTo>
                  <a:lnTo>
                    <a:pt x="1621" y="2806"/>
                  </a:lnTo>
                  <a:lnTo>
                    <a:pt x="1636" y="2776"/>
                  </a:lnTo>
                  <a:lnTo>
                    <a:pt x="1651" y="2731"/>
                  </a:lnTo>
                  <a:lnTo>
                    <a:pt x="1666" y="2686"/>
                  </a:lnTo>
                  <a:lnTo>
                    <a:pt x="1681" y="2626"/>
                  </a:lnTo>
                  <a:lnTo>
                    <a:pt x="1696" y="2581"/>
                  </a:lnTo>
                  <a:lnTo>
                    <a:pt x="1711" y="2521"/>
                  </a:lnTo>
                  <a:lnTo>
                    <a:pt x="1726" y="2461"/>
                  </a:lnTo>
                  <a:lnTo>
                    <a:pt x="1741" y="2401"/>
                  </a:lnTo>
                  <a:lnTo>
                    <a:pt x="1771" y="2341"/>
                  </a:lnTo>
                  <a:lnTo>
                    <a:pt x="1786" y="2266"/>
                  </a:lnTo>
                  <a:lnTo>
                    <a:pt x="1801" y="2191"/>
                  </a:lnTo>
                  <a:lnTo>
                    <a:pt x="1816" y="2116"/>
                  </a:lnTo>
                  <a:lnTo>
                    <a:pt x="1831" y="2041"/>
                  </a:lnTo>
                  <a:lnTo>
                    <a:pt x="1846" y="1966"/>
                  </a:lnTo>
                  <a:lnTo>
                    <a:pt x="1861" y="1891"/>
                  </a:lnTo>
                  <a:lnTo>
                    <a:pt x="1876" y="1800"/>
                  </a:lnTo>
                  <a:lnTo>
                    <a:pt x="1891" y="1725"/>
                  </a:lnTo>
                  <a:lnTo>
                    <a:pt x="1906" y="1635"/>
                  </a:lnTo>
                  <a:lnTo>
                    <a:pt x="1921" y="1545"/>
                  </a:lnTo>
                  <a:lnTo>
                    <a:pt x="1936" y="1455"/>
                  </a:lnTo>
                  <a:lnTo>
                    <a:pt x="1966" y="1365"/>
                  </a:lnTo>
                  <a:lnTo>
                    <a:pt x="1981" y="1275"/>
                  </a:lnTo>
                  <a:lnTo>
                    <a:pt x="1996" y="1185"/>
                  </a:lnTo>
                  <a:lnTo>
                    <a:pt x="2011" y="1095"/>
                  </a:lnTo>
                  <a:lnTo>
                    <a:pt x="2026" y="1005"/>
                  </a:lnTo>
                  <a:lnTo>
                    <a:pt x="2041" y="915"/>
                  </a:lnTo>
                  <a:lnTo>
                    <a:pt x="2056" y="825"/>
                  </a:lnTo>
                  <a:lnTo>
                    <a:pt x="2071" y="735"/>
                  </a:lnTo>
                </a:path>
              </a:pathLst>
            </a:custGeom>
            <a:noFill/>
            <a:ln w="2794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32"/>
            <p:cNvSpPr>
              <a:spLocks/>
            </p:cNvSpPr>
            <p:nvPr/>
          </p:nvSpPr>
          <p:spPr bwMode="auto">
            <a:xfrm>
              <a:off x="7080" y="1719"/>
              <a:ext cx="1560" cy="2986"/>
            </a:xfrm>
            <a:custGeom>
              <a:avLst/>
              <a:gdLst/>
              <a:ahLst/>
              <a:cxnLst>
                <a:cxn ang="0">
                  <a:pos x="15" y="1680"/>
                </a:cxn>
                <a:cxn ang="0">
                  <a:pos x="45" y="1500"/>
                </a:cxn>
                <a:cxn ang="0">
                  <a:pos x="90" y="1320"/>
                </a:cxn>
                <a:cxn ang="0">
                  <a:pos x="120" y="1155"/>
                </a:cxn>
                <a:cxn ang="0">
                  <a:pos x="150" y="990"/>
                </a:cxn>
                <a:cxn ang="0">
                  <a:pos x="180" y="840"/>
                </a:cxn>
                <a:cxn ang="0">
                  <a:pos x="210" y="690"/>
                </a:cxn>
                <a:cxn ang="0">
                  <a:pos x="240" y="570"/>
                </a:cxn>
                <a:cxn ang="0">
                  <a:pos x="285" y="450"/>
                </a:cxn>
                <a:cxn ang="0">
                  <a:pos x="315" y="345"/>
                </a:cxn>
                <a:cxn ang="0">
                  <a:pos x="345" y="240"/>
                </a:cxn>
                <a:cxn ang="0">
                  <a:pos x="375" y="165"/>
                </a:cxn>
                <a:cxn ang="0">
                  <a:pos x="405" y="105"/>
                </a:cxn>
                <a:cxn ang="0">
                  <a:pos x="435" y="60"/>
                </a:cxn>
                <a:cxn ang="0">
                  <a:pos x="480" y="30"/>
                </a:cxn>
                <a:cxn ang="0">
                  <a:pos x="510" y="15"/>
                </a:cxn>
                <a:cxn ang="0">
                  <a:pos x="540" y="15"/>
                </a:cxn>
                <a:cxn ang="0">
                  <a:pos x="570" y="30"/>
                </a:cxn>
                <a:cxn ang="0">
                  <a:pos x="600" y="60"/>
                </a:cxn>
                <a:cxn ang="0">
                  <a:pos x="630" y="105"/>
                </a:cxn>
                <a:cxn ang="0">
                  <a:pos x="675" y="165"/>
                </a:cxn>
                <a:cxn ang="0">
                  <a:pos x="705" y="240"/>
                </a:cxn>
                <a:cxn ang="0">
                  <a:pos x="735" y="330"/>
                </a:cxn>
                <a:cxn ang="0">
                  <a:pos x="765" y="420"/>
                </a:cxn>
                <a:cxn ang="0">
                  <a:pos x="795" y="525"/>
                </a:cxn>
                <a:cxn ang="0">
                  <a:pos x="840" y="645"/>
                </a:cxn>
                <a:cxn ang="0">
                  <a:pos x="870" y="780"/>
                </a:cxn>
                <a:cxn ang="0">
                  <a:pos x="900" y="915"/>
                </a:cxn>
                <a:cxn ang="0">
                  <a:pos x="930" y="1050"/>
                </a:cxn>
                <a:cxn ang="0">
                  <a:pos x="960" y="1200"/>
                </a:cxn>
                <a:cxn ang="0">
                  <a:pos x="990" y="1335"/>
                </a:cxn>
                <a:cxn ang="0">
                  <a:pos x="1035" y="1485"/>
                </a:cxn>
                <a:cxn ang="0">
                  <a:pos x="1065" y="1635"/>
                </a:cxn>
                <a:cxn ang="0">
                  <a:pos x="1095" y="1785"/>
                </a:cxn>
                <a:cxn ang="0">
                  <a:pos x="1125" y="1920"/>
                </a:cxn>
                <a:cxn ang="0">
                  <a:pos x="1155" y="2055"/>
                </a:cxn>
                <a:cxn ang="0">
                  <a:pos x="1185" y="2190"/>
                </a:cxn>
                <a:cxn ang="0">
                  <a:pos x="1230" y="2325"/>
                </a:cxn>
                <a:cxn ang="0">
                  <a:pos x="1260" y="2430"/>
                </a:cxn>
                <a:cxn ang="0">
                  <a:pos x="1290" y="2550"/>
                </a:cxn>
                <a:cxn ang="0">
                  <a:pos x="1320" y="2640"/>
                </a:cxn>
                <a:cxn ang="0">
                  <a:pos x="1350" y="2730"/>
                </a:cxn>
                <a:cxn ang="0">
                  <a:pos x="1380" y="2805"/>
                </a:cxn>
                <a:cxn ang="0">
                  <a:pos x="1425" y="2866"/>
                </a:cxn>
                <a:cxn ang="0">
                  <a:pos x="1455" y="2911"/>
                </a:cxn>
                <a:cxn ang="0">
                  <a:pos x="1485" y="2956"/>
                </a:cxn>
                <a:cxn ang="0">
                  <a:pos x="1515" y="2971"/>
                </a:cxn>
                <a:cxn ang="0">
                  <a:pos x="1545" y="2986"/>
                </a:cxn>
              </a:cxnLst>
              <a:rect l="0" t="0" r="r" b="b"/>
              <a:pathLst>
                <a:path w="1560" h="2986">
                  <a:moveTo>
                    <a:pt x="0" y="1770"/>
                  </a:moveTo>
                  <a:lnTo>
                    <a:pt x="15" y="1680"/>
                  </a:lnTo>
                  <a:lnTo>
                    <a:pt x="30" y="1590"/>
                  </a:lnTo>
                  <a:lnTo>
                    <a:pt x="45" y="1500"/>
                  </a:lnTo>
                  <a:lnTo>
                    <a:pt x="75" y="1410"/>
                  </a:lnTo>
                  <a:lnTo>
                    <a:pt x="90" y="1320"/>
                  </a:lnTo>
                  <a:lnTo>
                    <a:pt x="105" y="1245"/>
                  </a:lnTo>
                  <a:lnTo>
                    <a:pt x="120" y="1155"/>
                  </a:lnTo>
                  <a:lnTo>
                    <a:pt x="135" y="1065"/>
                  </a:lnTo>
                  <a:lnTo>
                    <a:pt x="150" y="990"/>
                  </a:lnTo>
                  <a:lnTo>
                    <a:pt x="165" y="915"/>
                  </a:lnTo>
                  <a:lnTo>
                    <a:pt x="180" y="840"/>
                  </a:lnTo>
                  <a:lnTo>
                    <a:pt x="195" y="765"/>
                  </a:lnTo>
                  <a:lnTo>
                    <a:pt x="210" y="690"/>
                  </a:lnTo>
                  <a:lnTo>
                    <a:pt x="225" y="630"/>
                  </a:lnTo>
                  <a:lnTo>
                    <a:pt x="240" y="570"/>
                  </a:lnTo>
                  <a:lnTo>
                    <a:pt x="270" y="510"/>
                  </a:lnTo>
                  <a:lnTo>
                    <a:pt x="285" y="450"/>
                  </a:lnTo>
                  <a:lnTo>
                    <a:pt x="300" y="390"/>
                  </a:lnTo>
                  <a:lnTo>
                    <a:pt x="315" y="345"/>
                  </a:lnTo>
                  <a:lnTo>
                    <a:pt x="330" y="285"/>
                  </a:lnTo>
                  <a:lnTo>
                    <a:pt x="345" y="240"/>
                  </a:lnTo>
                  <a:lnTo>
                    <a:pt x="360" y="210"/>
                  </a:lnTo>
                  <a:lnTo>
                    <a:pt x="375" y="165"/>
                  </a:lnTo>
                  <a:lnTo>
                    <a:pt x="390" y="135"/>
                  </a:lnTo>
                  <a:lnTo>
                    <a:pt x="405" y="105"/>
                  </a:lnTo>
                  <a:lnTo>
                    <a:pt x="420" y="75"/>
                  </a:lnTo>
                  <a:lnTo>
                    <a:pt x="435" y="60"/>
                  </a:lnTo>
                  <a:lnTo>
                    <a:pt x="465" y="45"/>
                  </a:lnTo>
                  <a:lnTo>
                    <a:pt x="480" y="30"/>
                  </a:lnTo>
                  <a:lnTo>
                    <a:pt x="495" y="15"/>
                  </a:lnTo>
                  <a:lnTo>
                    <a:pt x="510" y="15"/>
                  </a:lnTo>
                  <a:lnTo>
                    <a:pt x="525" y="0"/>
                  </a:lnTo>
                  <a:lnTo>
                    <a:pt x="540" y="15"/>
                  </a:lnTo>
                  <a:lnTo>
                    <a:pt x="555" y="15"/>
                  </a:lnTo>
                  <a:lnTo>
                    <a:pt x="570" y="30"/>
                  </a:lnTo>
                  <a:lnTo>
                    <a:pt x="585" y="45"/>
                  </a:lnTo>
                  <a:lnTo>
                    <a:pt x="600" y="60"/>
                  </a:lnTo>
                  <a:lnTo>
                    <a:pt x="615" y="75"/>
                  </a:lnTo>
                  <a:lnTo>
                    <a:pt x="630" y="105"/>
                  </a:lnTo>
                  <a:lnTo>
                    <a:pt x="660" y="135"/>
                  </a:lnTo>
                  <a:lnTo>
                    <a:pt x="675" y="165"/>
                  </a:lnTo>
                  <a:lnTo>
                    <a:pt x="690" y="195"/>
                  </a:lnTo>
                  <a:lnTo>
                    <a:pt x="705" y="240"/>
                  </a:lnTo>
                  <a:lnTo>
                    <a:pt x="720" y="285"/>
                  </a:lnTo>
                  <a:lnTo>
                    <a:pt x="735" y="330"/>
                  </a:lnTo>
                  <a:lnTo>
                    <a:pt x="750" y="375"/>
                  </a:lnTo>
                  <a:lnTo>
                    <a:pt x="765" y="420"/>
                  </a:lnTo>
                  <a:lnTo>
                    <a:pt x="780" y="480"/>
                  </a:lnTo>
                  <a:lnTo>
                    <a:pt x="795" y="525"/>
                  </a:lnTo>
                  <a:lnTo>
                    <a:pt x="810" y="585"/>
                  </a:lnTo>
                  <a:lnTo>
                    <a:pt x="840" y="645"/>
                  </a:lnTo>
                  <a:lnTo>
                    <a:pt x="855" y="705"/>
                  </a:lnTo>
                  <a:lnTo>
                    <a:pt x="870" y="780"/>
                  </a:lnTo>
                  <a:lnTo>
                    <a:pt x="885" y="840"/>
                  </a:lnTo>
                  <a:lnTo>
                    <a:pt x="900" y="915"/>
                  </a:lnTo>
                  <a:lnTo>
                    <a:pt x="915" y="975"/>
                  </a:lnTo>
                  <a:lnTo>
                    <a:pt x="930" y="1050"/>
                  </a:lnTo>
                  <a:lnTo>
                    <a:pt x="945" y="1125"/>
                  </a:lnTo>
                  <a:lnTo>
                    <a:pt x="960" y="1200"/>
                  </a:lnTo>
                  <a:lnTo>
                    <a:pt x="975" y="1260"/>
                  </a:lnTo>
                  <a:lnTo>
                    <a:pt x="990" y="1335"/>
                  </a:lnTo>
                  <a:lnTo>
                    <a:pt x="1005" y="1410"/>
                  </a:lnTo>
                  <a:lnTo>
                    <a:pt x="1035" y="1485"/>
                  </a:lnTo>
                  <a:lnTo>
                    <a:pt x="1050" y="1560"/>
                  </a:lnTo>
                  <a:lnTo>
                    <a:pt x="1065" y="1635"/>
                  </a:lnTo>
                  <a:lnTo>
                    <a:pt x="1080" y="1710"/>
                  </a:lnTo>
                  <a:lnTo>
                    <a:pt x="1095" y="1785"/>
                  </a:lnTo>
                  <a:lnTo>
                    <a:pt x="1110" y="1845"/>
                  </a:lnTo>
                  <a:lnTo>
                    <a:pt x="1125" y="1920"/>
                  </a:lnTo>
                  <a:lnTo>
                    <a:pt x="1140" y="1995"/>
                  </a:lnTo>
                  <a:lnTo>
                    <a:pt x="1155" y="2055"/>
                  </a:lnTo>
                  <a:lnTo>
                    <a:pt x="1170" y="2130"/>
                  </a:lnTo>
                  <a:lnTo>
                    <a:pt x="1185" y="2190"/>
                  </a:lnTo>
                  <a:lnTo>
                    <a:pt x="1200" y="2250"/>
                  </a:lnTo>
                  <a:lnTo>
                    <a:pt x="1230" y="2325"/>
                  </a:lnTo>
                  <a:lnTo>
                    <a:pt x="1245" y="2385"/>
                  </a:lnTo>
                  <a:lnTo>
                    <a:pt x="1260" y="2430"/>
                  </a:lnTo>
                  <a:lnTo>
                    <a:pt x="1275" y="2490"/>
                  </a:lnTo>
                  <a:lnTo>
                    <a:pt x="1290" y="2550"/>
                  </a:lnTo>
                  <a:lnTo>
                    <a:pt x="1305" y="2595"/>
                  </a:lnTo>
                  <a:lnTo>
                    <a:pt x="1320" y="2640"/>
                  </a:lnTo>
                  <a:lnTo>
                    <a:pt x="1335" y="2685"/>
                  </a:lnTo>
                  <a:lnTo>
                    <a:pt x="1350" y="2730"/>
                  </a:lnTo>
                  <a:lnTo>
                    <a:pt x="1365" y="2760"/>
                  </a:lnTo>
                  <a:lnTo>
                    <a:pt x="1380" y="2805"/>
                  </a:lnTo>
                  <a:lnTo>
                    <a:pt x="1395" y="2835"/>
                  </a:lnTo>
                  <a:lnTo>
                    <a:pt x="1425" y="2866"/>
                  </a:lnTo>
                  <a:lnTo>
                    <a:pt x="1440" y="2896"/>
                  </a:lnTo>
                  <a:lnTo>
                    <a:pt x="1455" y="2911"/>
                  </a:lnTo>
                  <a:lnTo>
                    <a:pt x="1470" y="2941"/>
                  </a:lnTo>
                  <a:lnTo>
                    <a:pt x="1485" y="2956"/>
                  </a:lnTo>
                  <a:lnTo>
                    <a:pt x="1500" y="2971"/>
                  </a:lnTo>
                  <a:lnTo>
                    <a:pt x="1515" y="2971"/>
                  </a:lnTo>
                  <a:lnTo>
                    <a:pt x="1530" y="2986"/>
                  </a:lnTo>
                  <a:lnTo>
                    <a:pt x="1545" y="2986"/>
                  </a:lnTo>
                  <a:lnTo>
                    <a:pt x="1560" y="2986"/>
                  </a:lnTo>
                </a:path>
              </a:pathLst>
            </a:custGeom>
            <a:noFill/>
            <a:ln w="2794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Text Box 1037"/>
          <p:cNvSpPr txBox="1">
            <a:spLocks noChangeArrowheads="1"/>
          </p:cNvSpPr>
          <p:nvPr/>
        </p:nvSpPr>
        <p:spPr bwMode="auto">
          <a:xfrm>
            <a:off x="7223125" y="2422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/>
              <a:t>C</a:t>
            </a:r>
          </a:p>
        </p:txBody>
      </p:sp>
      <p:sp>
        <p:nvSpPr>
          <p:cNvPr id="1040" name="Text Box 1038"/>
          <p:cNvSpPr txBox="1">
            <a:spLocks noChangeArrowheads="1"/>
          </p:cNvSpPr>
          <p:nvPr/>
        </p:nvSpPr>
        <p:spPr bwMode="auto">
          <a:xfrm>
            <a:off x="4975225" y="30416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/>
              <a:t>Q</a:t>
            </a:r>
          </a:p>
        </p:txBody>
      </p:sp>
      <p:grpSp>
        <p:nvGrpSpPr>
          <p:cNvPr id="1041" name="Group 1132"/>
          <p:cNvGrpSpPr>
            <a:grpSpLocks/>
          </p:cNvGrpSpPr>
          <p:nvPr/>
        </p:nvGrpSpPr>
        <p:grpSpPr bwMode="auto">
          <a:xfrm>
            <a:off x="5749925" y="3343275"/>
            <a:ext cx="2925763" cy="2925763"/>
            <a:chOff x="402" y="154"/>
            <a:chExt cx="1843" cy="1843"/>
          </a:xfrm>
        </p:grpSpPr>
        <p:sp>
          <p:nvSpPr>
            <p:cNvPr id="1042" name="Rectangle 1133"/>
            <p:cNvSpPr>
              <a:spLocks noChangeArrowheads="1"/>
            </p:cNvSpPr>
            <p:nvPr/>
          </p:nvSpPr>
          <p:spPr bwMode="auto">
            <a:xfrm>
              <a:off x="1957" y="212"/>
              <a:ext cx="57" cy="57"/>
            </a:xfrm>
            <a:prstGeom prst="rect">
              <a:avLst/>
            </a:prstGeom>
            <a:solidFill>
              <a:srgbClr val="00FFFF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Rectangle 1134"/>
            <p:cNvSpPr>
              <a:spLocks noChangeArrowheads="1"/>
            </p:cNvSpPr>
            <p:nvPr/>
          </p:nvSpPr>
          <p:spPr bwMode="auto">
            <a:xfrm>
              <a:off x="2014" y="212"/>
              <a:ext cx="58" cy="57"/>
            </a:xfrm>
            <a:prstGeom prst="rect">
              <a:avLst/>
            </a:prstGeom>
            <a:solidFill>
              <a:srgbClr val="00FFFF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Rectangle 1135"/>
            <p:cNvSpPr>
              <a:spLocks noChangeArrowheads="1"/>
            </p:cNvSpPr>
            <p:nvPr/>
          </p:nvSpPr>
          <p:spPr bwMode="auto">
            <a:xfrm>
              <a:off x="2187" y="154"/>
              <a:ext cx="58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Rectangle 1136"/>
            <p:cNvSpPr>
              <a:spLocks noChangeArrowheads="1"/>
            </p:cNvSpPr>
            <p:nvPr/>
          </p:nvSpPr>
          <p:spPr bwMode="auto">
            <a:xfrm>
              <a:off x="2072" y="212"/>
              <a:ext cx="58" cy="57"/>
            </a:xfrm>
            <a:prstGeom prst="rect">
              <a:avLst/>
            </a:prstGeom>
            <a:solidFill>
              <a:srgbClr val="00FFFF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Rectangle 1137"/>
            <p:cNvSpPr>
              <a:spLocks noChangeArrowheads="1"/>
            </p:cNvSpPr>
            <p:nvPr/>
          </p:nvSpPr>
          <p:spPr bwMode="auto">
            <a:xfrm>
              <a:off x="2130" y="212"/>
              <a:ext cx="57" cy="57"/>
            </a:xfrm>
            <a:prstGeom prst="rect">
              <a:avLst/>
            </a:prstGeom>
            <a:solidFill>
              <a:srgbClr val="00FFFF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Rectangle 1138"/>
            <p:cNvSpPr>
              <a:spLocks noChangeArrowheads="1"/>
            </p:cNvSpPr>
            <p:nvPr/>
          </p:nvSpPr>
          <p:spPr bwMode="auto">
            <a:xfrm>
              <a:off x="1669" y="557"/>
              <a:ext cx="58" cy="58"/>
            </a:xfrm>
            <a:prstGeom prst="rect">
              <a:avLst/>
            </a:prstGeom>
            <a:solidFill>
              <a:srgbClr val="FF99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Rectangle 1139"/>
            <p:cNvSpPr>
              <a:spLocks noChangeArrowheads="1"/>
            </p:cNvSpPr>
            <p:nvPr/>
          </p:nvSpPr>
          <p:spPr bwMode="auto">
            <a:xfrm>
              <a:off x="1381" y="903"/>
              <a:ext cx="58" cy="57"/>
            </a:xfrm>
            <a:prstGeom prst="rect">
              <a:avLst/>
            </a:prstGeom>
            <a:solidFill>
              <a:srgbClr val="800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Rectangle 1140"/>
            <p:cNvSpPr>
              <a:spLocks noChangeArrowheads="1"/>
            </p:cNvSpPr>
            <p:nvPr/>
          </p:nvSpPr>
          <p:spPr bwMode="auto">
            <a:xfrm>
              <a:off x="1323" y="960"/>
              <a:ext cx="58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Rectangle 1141"/>
            <p:cNvSpPr>
              <a:spLocks noChangeArrowheads="1"/>
            </p:cNvSpPr>
            <p:nvPr/>
          </p:nvSpPr>
          <p:spPr bwMode="auto">
            <a:xfrm>
              <a:off x="1266" y="1018"/>
              <a:ext cx="57" cy="57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Rectangle 1142"/>
            <p:cNvSpPr>
              <a:spLocks noChangeArrowheads="1"/>
            </p:cNvSpPr>
            <p:nvPr/>
          </p:nvSpPr>
          <p:spPr bwMode="auto">
            <a:xfrm>
              <a:off x="1208" y="1075"/>
              <a:ext cx="58" cy="5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Rectangle 1143"/>
            <p:cNvSpPr>
              <a:spLocks noChangeArrowheads="1"/>
            </p:cNvSpPr>
            <p:nvPr/>
          </p:nvSpPr>
          <p:spPr bwMode="auto">
            <a:xfrm>
              <a:off x="1899" y="269"/>
              <a:ext cx="58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Rectangle 1144"/>
            <p:cNvSpPr>
              <a:spLocks noChangeArrowheads="1"/>
            </p:cNvSpPr>
            <p:nvPr/>
          </p:nvSpPr>
          <p:spPr bwMode="auto">
            <a:xfrm>
              <a:off x="1842" y="327"/>
              <a:ext cx="57" cy="57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Rectangle 1145"/>
            <p:cNvSpPr>
              <a:spLocks noChangeArrowheads="1"/>
            </p:cNvSpPr>
            <p:nvPr/>
          </p:nvSpPr>
          <p:spPr bwMode="auto">
            <a:xfrm>
              <a:off x="1784" y="384"/>
              <a:ext cx="58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Rectangle 1146"/>
            <p:cNvSpPr>
              <a:spLocks noChangeArrowheads="1"/>
            </p:cNvSpPr>
            <p:nvPr/>
          </p:nvSpPr>
          <p:spPr bwMode="auto">
            <a:xfrm>
              <a:off x="1727" y="442"/>
              <a:ext cx="57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Rectangle 1147"/>
            <p:cNvSpPr>
              <a:spLocks noChangeArrowheads="1"/>
            </p:cNvSpPr>
            <p:nvPr/>
          </p:nvSpPr>
          <p:spPr bwMode="auto">
            <a:xfrm>
              <a:off x="1669" y="500"/>
              <a:ext cx="58" cy="57"/>
            </a:xfrm>
            <a:prstGeom prst="rect">
              <a:avLst/>
            </a:prstGeom>
            <a:solidFill>
              <a:srgbClr val="FF99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Rectangle 1148"/>
            <p:cNvSpPr>
              <a:spLocks noChangeArrowheads="1"/>
            </p:cNvSpPr>
            <p:nvPr/>
          </p:nvSpPr>
          <p:spPr bwMode="auto">
            <a:xfrm>
              <a:off x="1611" y="615"/>
              <a:ext cx="58" cy="57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Rectangle 1149"/>
            <p:cNvSpPr>
              <a:spLocks noChangeArrowheads="1"/>
            </p:cNvSpPr>
            <p:nvPr/>
          </p:nvSpPr>
          <p:spPr bwMode="auto">
            <a:xfrm>
              <a:off x="1554" y="672"/>
              <a:ext cx="57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Rectangle 1150"/>
            <p:cNvSpPr>
              <a:spLocks noChangeArrowheads="1"/>
            </p:cNvSpPr>
            <p:nvPr/>
          </p:nvSpPr>
          <p:spPr bwMode="auto">
            <a:xfrm>
              <a:off x="1496" y="730"/>
              <a:ext cx="58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Rectangle 1151"/>
            <p:cNvSpPr>
              <a:spLocks noChangeArrowheads="1"/>
            </p:cNvSpPr>
            <p:nvPr/>
          </p:nvSpPr>
          <p:spPr bwMode="auto">
            <a:xfrm>
              <a:off x="1439" y="788"/>
              <a:ext cx="57" cy="57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Rectangle 1152"/>
            <p:cNvSpPr>
              <a:spLocks noChangeArrowheads="1"/>
            </p:cNvSpPr>
            <p:nvPr/>
          </p:nvSpPr>
          <p:spPr bwMode="auto">
            <a:xfrm>
              <a:off x="1381" y="845"/>
              <a:ext cx="58" cy="58"/>
            </a:xfrm>
            <a:prstGeom prst="rect">
              <a:avLst/>
            </a:prstGeom>
            <a:solidFill>
              <a:srgbClr val="800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Rectangle 1153"/>
            <p:cNvSpPr>
              <a:spLocks noChangeArrowheads="1"/>
            </p:cNvSpPr>
            <p:nvPr/>
          </p:nvSpPr>
          <p:spPr bwMode="auto">
            <a:xfrm>
              <a:off x="1151" y="1075"/>
              <a:ext cx="57" cy="58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Rectangle 1154"/>
            <p:cNvSpPr>
              <a:spLocks noChangeArrowheads="1"/>
            </p:cNvSpPr>
            <p:nvPr/>
          </p:nvSpPr>
          <p:spPr bwMode="auto">
            <a:xfrm>
              <a:off x="1093" y="1133"/>
              <a:ext cx="58" cy="58"/>
            </a:xfrm>
            <a:prstGeom prst="rect">
              <a:avLst/>
            </a:prstGeom>
            <a:solidFill>
              <a:srgbClr val="9933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Rectangle 1155"/>
            <p:cNvSpPr>
              <a:spLocks noChangeArrowheads="1"/>
            </p:cNvSpPr>
            <p:nvPr/>
          </p:nvSpPr>
          <p:spPr bwMode="auto">
            <a:xfrm>
              <a:off x="1093" y="1191"/>
              <a:ext cx="58" cy="57"/>
            </a:xfrm>
            <a:prstGeom prst="rect">
              <a:avLst/>
            </a:prstGeom>
            <a:solidFill>
              <a:srgbClr val="99330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Rectangle 1156"/>
            <p:cNvSpPr>
              <a:spLocks noChangeArrowheads="1"/>
            </p:cNvSpPr>
            <p:nvPr/>
          </p:nvSpPr>
          <p:spPr bwMode="auto">
            <a:xfrm>
              <a:off x="1036" y="1248"/>
              <a:ext cx="57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Rectangle 1157"/>
            <p:cNvSpPr>
              <a:spLocks noChangeArrowheads="1"/>
            </p:cNvSpPr>
            <p:nvPr/>
          </p:nvSpPr>
          <p:spPr bwMode="auto">
            <a:xfrm>
              <a:off x="978" y="1306"/>
              <a:ext cx="58" cy="57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Rectangle 1158"/>
            <p:cNvSpPr>
              <a:spLocks noChangeArrowheads="1"/>
            </p:cNvSpPr>
            <p:nvPr/>
          </p:nvSpPr>
          <p:spPr bwMode="auto">
            <a:xfrm>
              <a:off x="920" y="1363"/>
              <a:ext cx="58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Rectangle 1159"/>
            <p:cNvSpPr>
              <a:spLocks noChangeArrowheads="1"/>
            </p:cNvSpPr>
            <p:nvPr/>
          </p:nvSpPr>
          <p:spPr bwMode="auto">
            <a:xfrm>
              <a:off x="863" y="1421"/>
              <a:ext cx="57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Rectangle 1160"/>
            <p:cNvSpPr>
              <a:spLocks noChangeArrowheads="1"/>
            </p:cNvSpPr>
            <p:nvPr/>
          </p:nvSpPr>
          <p:spPr bwMode="auto">
            <a:xfrm>
              <a:off x="805" y="1479"/>
              <a:ext cx="58" cy="57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Rectangle 1161"/>
            <p:cNvSpPr>
              <a:spLocks noChangeArrowheads="1"/>
            </p:cNvSpPr>
            <p:nvPr/>
          </p:nvSpPr>
          <p:spPr bwMode="auto">
            <a:xfrm>
              <a:off x="748" y="1536"/>
              <a:ext cx="57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Rectangle 1162"/>
            <p:cNvSpPr>
              <a:spLocks noChangeArrowheads="1"/>
            </p:cNvSpPr>
            <p:nvPr/>
          </p:nvSpPr>
          <p:spPr bwMode="auto">
            <a:xfrm>
              <a:off x="690" y="1594"/>
              <a:ext cx="58" cy="57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Rectangle 1163"/>
            <p:cNvSpPr>
              <a:spLocks noChangeArrowheads="1"/>
            </p:cNvSpPr>
            <p:nvPr/>
          </p:nvSpPr>
          <p:spPr bwMode="auto">
            <a:xfrm>
              <a:off x="632" y="1651"/>
              <a:ext cx="58" cy="58"/>
            </a:xfrm>
            <a:prstGeom prst="rect">
              <a:avLst/>
            </a:prstGeom>
            <a:solidFill>
              <a:srgbClr val="000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Rectangle 1164"/>
            <p:cNvSpPr>
              <a:spLocks noChangeArrowheads="1"/>
            </p:cNvSpPr>
            <p:nvPr/>
          </p:nvSpPr>
          <p:spPr bwMode="auto">
            <a:xfrm>
              <a:off x="632" y="1709"/>
              <a:ext cx="58" cy="58"/>
            </a:xfrm>
            <a:prstGeom prst="rect">
              <a:avLst/>
            </a:prstGeom>
            <a:solidFill>
              <a:srgbClr val="000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Rectangle 1165"/>
            <p:cNvSpPr>
              <a:spLocks noChangeArrowheads="1"/>
            </p:cNvSpPr>
            <p:nvPr/>
          </p:nvSpPr>
          <p:spPr bwMode="auto">
            <a:xfrm>
              <a:off x="575" y="1767"/>
              <a:ext cx="57" cy="57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Rectangle 1166"/>
            <p:cNvSpPr>
              <a:spLocks noChangeArrowheads="1"/>
            </p:cNvSpPr>
            <p:nvPr/>
          </p:nvSpPr>
          <p:spPr bwMode="auto">
            <a:xfrm>
              <a:off x="517" y="1824"/>
              <a:ext cx="58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Rectangle 1167"/>
            <p:cNvSpPr>
              <a:spLocks noChangeArrowheads="1"/>
            </p:cNvSpPr>
            <p:nvPr/>
          </p:nvSpPr>
          <p:spPr bwMode="auto">
            <a:xfrm>
              <a:off x="460" y="1882"/>
              <a:ext cx="57" cy="57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Rectangle 1168"/>
            <p:cNvSpPr>
              <a:spLocks noChangeArrowheads="1"/>
            </p:cNvSpPr>
            <p:nvPr/>
          </p:nvSpPr>
          <p:spPr bwMode="auto">
            <a:xfrm>
              <a:off x="402" y="1939"/>
              <a:ext cx="58" cy="58"/>
            </a:xfrm>
            <a:prstGeom prst="rect">
              <a:avLst/>
            </a:prstGeom>
            <a:solidFill>
              <a:srgbClr val="808080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14600"/>
            <a:ext cx="37528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09600" y="1600200"/>
          <a:ext cx="34417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5" imgW="2120760" imgH="406080" progId="Equation.3">
                  <p:embed/>
                </p:oleObj>
              </mc:Choice>
              <mc:Fallback>
                <p:oleObj name="Equation" r:id="rId5" imgW="212076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344170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5" name="Group 1033"/>
          <p:cNvGrpSpPr>
            <a:grpSpLocks/>
          </p:cNvGrpSpPr>
          <p:nvPr/>
        </p:nvGrpSpPr>
        <p:grpSpPr bwMode="auto">
          <a:xfrm>
            <a:off x="5811838" y="2566988"/>
            <a:ext cx="2797175" cy="636587"/>
            <a:chOff x="2954" y="1659"/>
            <a:chExt cx="5686" cy="4276"/>
          </a:xfrm>
        </p:grpSpPr>
        <p:sp>
          <p:nvSpPr>
            <p:cNvPr id="1036" name="Freeform 1034"/>
            <p:cNvSpPr>
              <a:spLocks/>
            </p:cNvSpPr>
            <p:nvPr/>
          </p:nvSpPr>
          <p:spPr bwMode="auto">
            <a:xfrm>
              <a:off x="2954" y="1659"/>
              <a:ext cx="2055" cy="3181"/>
            </a:xfrm>
            <a:custGeom>
              <a:avLst/>
              <a:gdLst/>
              <a:ahLst/>
              <a:cxnLst>
                <a:cxn ang="0">
                  <a:pos x="30" y="1860"/>
                </a:cxn>
                <a:cxn ang="0">
                  <a:pos x="75" y="1545"/>
                </a:cxn>
                <a:cxn ang="0">
                  <a:pos x="120" y="1245"/>
                </a:cxn>
                <a:cxn ang="0">
                  <a:pos x="180" y="975"/>
                </a:cxn>
                <a:cxn ang="0">
                  <a:pos x="225" y="720"/>
                </a:cxn>
                <a:cxn ang="0">
                  <a:pos x="270" y="495"/>
                </a:cxn>
                <a:cxn ang="0">
                  <a:pos x="315" y="300"/>
                </a:cxn>
                <a:cxn ang="0">
                  <a:pos x="375" y="165"/>
                </a:cxn>
                <a:cxn ang="0">
                  <a:pos x="420" y="60"/>
                </a:cxn>
                <a:cxn ang="0">
                  <a:pos x="465" y="15"/>
                </a:cxn>
                <a:cxn ang="0">
                  <a:pos x="510" y="0"/>
                </a:cxn>
                <a:cxn ang="0">
                  <a:pos x="570" y="45"/>
                </a:cxn>
                <a:cxn ang="0">
                  <a:pos x="615" y="120"/>
                </a:cxn>
                <a:cxn ang="0">
                  <a:pos x="660" y="240"/>
                </a:cxn>
                <a:cxn ang="0">
                  <a:pos x="705" y="405"/>
                </a:cxn>
                <a:cxn ang="0">
                  <a:pos x="765" y="600"/>
                </a:cxn>
                <a:cxn ang="0">
                  <a:pos x="810" y="825"/>
                </a:cxn>
                <a:cxn ang="0">
                  <a:pos x="855" y="1065"/>
                </a:cxn>
                <a:cxn ang="0">
                  <a:pos x="900" y="1320"/>
                </a:cxn>
                <a:cxn ang="0">
                  <a:pos x="960" y="1575"/>
                </a:cxn>
                <a:cxn ang="0">
                  <a:pos x="1005" y="1845"/>
                </a:cxn>
                <a:cxn ang="0">
                  <a:pos x="1050" y="2100"/>
                </a:cxn>
                <a:cxn ang="0">
                  <a:pos x="1095" y="2340"/>
                </a:cxn>
                <a:cxn ang="0">
                  <a:pos x="1155" y="2550"/>
                </a:cxn>
                <a:cxn ang="0">
                  <a:pos x="1200" y="2745"/>
                </a:cxn>
                <a:cxn ang="0">
                  <a:pos x="1245" y="2910"/>
                </a:cxn>
                <a:cxn ang="0">
                  <a:pos x="1290" y="3031"/>
                </a:cxn>
                <a:cxn ang="0">
                  <a:pos x="1350" y="3121"/>
                </a:cxn>
                <a:cxn ang="0">
                  <a:pos x="1395" y="3166"/>
                </a:cxn>
                <a:cxn ang="0">
                  <a:pos x="1440" y="3166"/>
                </a:cxn>
                <a:cxn ang="0">
                  <a:pos x="1485" y="3136"/>
                </a:cxn>
                <a:cxn ang="0">
                  <a:pos x="1545" y="3061"/>
                </a:cxn>
                <a:cxn ang="0">
                  <a:pos x="1590" y="2956"/>
                </a:cxn>
                <a:cxn ang="0">
                  <a:pos x="1635" y="2820"/>
                </a:cxn>
                <a:cxn ang="0">
                  <a:pos x="1680" y="2655"/>
                </a:cxn>
                <a:cxn ang="0">
                  <a:pos x="1740" y="2460"/>
                </a:cxn>
                <a:cxn ang="0">
                  <a:pos x="1785" y="2265"/>
                </a:cxn>
                <a:cxn ang="0">
                  <a:pos x="1830" y="2055"/>
                </a:cxn>
                <a:cxn ang="0">
                  <a:pos x="1875" y="1830"/>
                </a:cxn>
                <a:cxn ang="0">
                  <a:pos x="1935" y="1620"/>
                </a:cxn>
                <a:cxn ang="0">
                  <a:pos x="1980" y="1425"/>
                </a:cxn>
                <a:cxn ang="0">
                  <a:pos x="2025" y="1245"/>
                </a:cxn>
              </a:cxnLst>
              <a:rect l="0" t="0" r="r" b="b"/>
              <a:pathLst>
                <a:path w="2055" h="3181">
                  <a:moveTo>
                    <a:pt x="0" y="2070"/>
                  </a:moveTo>
                  <a:lnTo>
                    <a:pt x="15" y="1965"/>
                  </a:lnTo>
                  <a:lnTo>
                    <a:pt x="30" y="1860"/>
                  </a:lnTo>
                  <a:lnTo>
                    <a:pt x="45" y="1755"/>
                  </a:lnTo>
                  <a:lnTo>
                    <a:pt x="60" y="1650"/>
                  </a:lnTo>
                  <a:lnTo>
                    <a:pt x="75" y="1545"/>
                  </a:lnTo>
                  <a:lnTo>
                    <a:pt x="90" y="1440"/>
                  </a:lnTo>
                  <a:lnTo>
                    <a:pt x="105" y="1350"/>
                  </a:lnTo>
                  <a:lnTo>
                    <a:pt x="120" y="1245"/>
                  </a:lnTo>
                  <a:lnTo>
                    <a:pt x="135" y="1155"/>
                  </a:lnTo>
                  <a:lnTo>
                    <a:pt x="150" y="1065"/>
                  </a:lnTo>
                  <a:lnTo>
                    <a:pt x="180" y="975"/>
                  </a:lnTo>
                  <a:lnTo>
                    <a:pt x="195" y="885"/>
                  </a:lnTo>
                  <a:lnTo>
                    <a:pt x="210" y="795"/>
                  </a:lnTo>
                  <a:lnTo>
                    <a:pt x="225" y="720"/>
                  </a:lnTo>
                  <a:lnTo>
                    <a:pt x="240" y="630"/>
                  </a:lnTo>
                  <a:lnTo>
                    <a:pt x="255" y="555"/>
                  </a:lnTo>
                  <a:lnTo>
                    <a:pt x="270" y="495"/>
                  </a:lnTo>
                  <a:lnTo>
                    <a:pt x="285" y="420"/>
                  </a:lnTo>
                  <a:lnTo>
                    <a:pt x="300" y="360"/>
                  </a:lnTo>
                  <a:lnTo>
                    <a:pt x="315" y="300"/>
                  </a:lnTo>
                  <a:lnTo>
                    <a:pt x="330" y="255"/>
                  </a:lnTo>
                  <a:lnTo>
                    <a:pt x="345" y="210"/>
                  </a:lnTo>
                  <a:lnTo>
                    <a:pt x="375" y="165"/>
                  </a:lnTo>
                  <a:lnTo>
                    <a:pt x="390" y="120"/>
                  </a:lnTo>
                  <a:lnTo>
                    <a:pt x="405" y="90"/>
                  </a:lnTo>
                  <a:lnTo>
                    <a:pt x="420" y="60"/>
                  </a:lnTo>
                  <a:lnTo>
                    <a:pt x="435" y="45"/>
                  </a:lnTo>
                  <a:lnTo>
                    <a:pt x="450" y="15"/>
                  </a:lnTo>
                  <a:lnTo>
                    <a:pt x="465" y="15"/>
                  </a:lnTo>
                  <a:lnTo>
                    <a:pt x="480" y="0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25" y="15"/>
                  </a:lnTo>
                  <a:lnTo>
                    <a:pt x="540" y="15"/>
                  </a:lnTo>
                  <a:lnTo>
                    <a:pt x="570" y="45"/>
                  </a:lnTo>
                  <a:lnTo>
                    <a:pt x="585" y="60"/>
                  </a:lnTo>
                  <a:lnTo>
                    <a:pt x="600" y="90"/>
                  </a:lnTo>
                  <a:lnTo>
                    <a:pt x="615" y="120"/>
                  </a:lnTo>
                  <a:lnTo>
                    <a:pt x="630" y="150"/>
                  </a:lnTo>
                  <a:lnTo>
                    <a:pt x="645" y="195"/>
                  </a:lnTo>
                  <a:lnTo>
                    <a:pt x="660" y="240"/>
                  </a:lnTo>
                  <a:lnTo>
                    <a:pt x="675" y="300"/>
                  </a:lnTo>
                  <a:lnTo>
                    <a:pt x="690" y="345"/>
                  </a:lnTo>
                  <a:lnTo>
                    <a:pt x="705" y="405"/>
                  </a:lnTo>
                  <a:lnTo>
                    <a:pt x="720" y="465"/>
                  </a:lnTo>
                  <a:lnTo>
                    <a:pt x="735" y="525"/>
                  </a:lnTo>
                  <a:lnTo>
                    <a:pt x="765" y="600"/>
                  </a:lnTo>
                  <a:lnTo>
                    <a:pt x="780" y="675"/>
                  </a:lnTo>
                  <a:lnTo>
                    <a:pt x="795" y="750"/>
                  </a:lnTo>
                  <a:lnTo>
                    <a:pt x="810" y="825"/>
                  </a:lnTo>
                  <a:lnTo>
                    <a:pt x="825" y="900"/>
                  </a:lnTo>
                  <a:lnTo>
                    <a:pt x="840" y="975"/>
                  </a:lnTo>
                  <a:lnTo>
                    <a:pt x="855" y="1065"/>
                  </a:lnTo>
                  <a:lnTo>
                    <a:pt x="870" y="1140"/>
                  </a:lnTo>
                  <a:lnTo>
                    <a:pt x="885" y="1230"/>
                  </a:lnTo>
                  <a:lnTo>
                    <a:pt x="900" y="1320"/>
                  </a:lnTo>
                  <a:lnTo>
                    <a:pt x="915" y="1410"/>
                  </a:lnTo>
                  <a:lnTo>
                    <a:pt x="945" y="1485"/>
                  </a:lnTo>
                  <a:lnTo>
                    <a:pt x="960" y="1575"/>
                  </a:lnTo>
                  <a:lnTo>
                    <a:pt x="975" y="1665"/>
                  </a:lnTo>
                  <a:lnTo>
                    <a:pt x="990" y="1755"/>
                  </a:lnTo>
                  <a:lnTo>
                    <a:pt x="1005" y="1845"/>
                  </a:lnTo>
                  <a:lnTo>
                    <a:pt x="1020" y="1920"/>
                  </a:lnTo>
                  <a:lnTo>
                    <a:pt x="1035" y="2010"/>
                  </a:lnTo>
                  <a:lnTo>
                    <a:pt x="1050" y="2100"/>
                  </a:lnTo>
                  <a:lnTo>
                    <a:pt x="1065" y="2175"/>
                  </a:lnTo>
                  <a:lnTo>
                    <a:pt x="1080" y="2250"/>
                  </a:lnTo>
                  <a:lnTo>
                    <a:pt x="1095" y="2340"/>
                  </a:lnTo>
                  <a:lnTo>
                    <a:pt x="1110" y="2415"/>
                  </a:lnTo>
                  <a:lnTo>
                    <a:pt x="1140" y="2475"/>
                  </a:lnTo>
                  <a:lnTo>
                    <a:pt x="1155" y="2550"/>
                  </a:lnTo>
                  <a:lnTo>
                    <a:pt x="1170" y="2625"/>
                  </a:lnTo>
                  <a:lnTo>
                    <a:pt x="1185" y="2685"/>
                  </a:lnTo>
                  <a:lnTo>
                    <a:pt x="1200" y="2745"/>
                  </a:lnTo>
                  <a:lnTo>
                    <a:pt x="1215" y="2805"/>
                  </a:lnTo>
                  <a:lnTo>
                    <a:pt x="1230" y="2850"/>
                  </a:lnTo>
                  <a:lnTo>
                    <a:pt x="1245" y="2910"/>
                  </a:lnTo>
                  <a:lnTo>
                    <a:pt x="1260" y="2956"/>
                  </a:lnTo>
                  <a:lnTo>
                    <a:pt x="1275" y="2986"/>
                  </a:lnTo>
                  <a:lnTo>
                    <a:pt x="1290" y="3031"/>
                  </a:lnTo>
                  <a:lnTo>
                    <a:pt x="1305" y="3061"/>
                  </a:lnTo>
                  <a:lnTo>
                    <a:pt x="1335" y="3091"/>
                  </a:lnTo>
                  <a:lnTo>
                    <a:pt x="1350" y="3121"/>
                  </a:lnTo>
                  <a:lnTo>
                    <a:pt x="1365" y="3136"/>
                  </a:lnTo>
                  <a:lnTo>
                    <a:pt x="1380" y="3151"/>
                  </a:lnTo>
                  <a:lnTo>
                    <a:pt x="1395" y="3166"/>
                  </a:lnTo>
                  <a:lnTo>
                    <a:pt x="1410" y="3166"/>
                  </a:lnTo>
                  <a:lnTo>
                    <a:pt x="1425" y="3181"/>
                  </a:lnTo>
                  <a:lnTo>
                    <a:pt x="1440" y="3166"/>
                  </a:lnTo>
                  <a:lnTo>
                    <a:pt x="1455" y="3166"/>
                  </a:lnTo>
                  <a:lnTo>
                    <a:pt x="1470" y="3151"/>
                  </a:lnTo>
                  <a:lnTo>
                    <a:pt x="1485" y="3136"/>
                  </a:lnTo>
                  <a:lnTo>
                    <a:pt x="1500" y="3121"/>
                  </a:lnTo>
                  <a:lnTo>
                    <a:pt x="1530" y="3091"/>
                  </a:lnTo>
                  <a:lnTo>
                    <a:pt x="1545" y="3061"/>
                  </a:lnTo>
                  <a:lnTo>
                    <a:pt x="1560" y="3031"/>
                  </a:lnTo>
                  <a:lnTo>
                    <a:pt x="1575" y="3001"/>
                  </a:lnTo>
                  <a:lnTo>
                    <a:pt x="1590" y="2956"/>
                  </a:lnTo>
                  <a:lnTo>
                    <a:pt x="1605" y="2910"/>
                  </a:lnTo>
                  <a:lnTo>
                    <a:pt x="1620" y="2865"/>
                  </a:lnTo>
                  <a:lnTo>
                    <a:pt x="1635" y="2820"/>
                  </a:lnTo>
                  <a:lnTo>
                    <a:pt x="1650" y="2760"/>
                  </a:lnTo>
                  <a:lnTo>
                    <a:pt x="1665" y="2715"/>
                  </a:lnTo>
                  <a:lnTo>
                    <a:pt x="1680" y="2655"/>
                  </a:lnTo>
                  <a:lnTo>
                    <a:pt x="1710" y="2595"/>
                  </a:lnTo>
                  <a:lnTo>
                    <a:pt x="1725" y="2535"/>
                  </a:lnTo>
                  <a:lnTo>
                    <a:pt x="1740" y="2460"/>
                  </a:lnTo>
                  <a:lnTo>
                    <a:pt x="1755" y="2400"/>
                  </a:lnTo>
                  <a:lnTo>
                    <a:pt x="1770" y="2325"/>
                  </a:lnTo>
                  <a:lnTo>
                    <a:pt x="1785" y="2265"/>
                  </a:lnTo>
                  <a:lnTo>
                    <a:pt x="1800" y="2190"/>
                  </a:lnTo>
                  <a:lnTo>
                    <a:pt x="1815" y="2115"/>
                  </a:lnTo>
                  <a:lnTo>
                    <a:pt x="1830" y="2055"/>
                  </a:lnTo>
                  <a:lnTo>
                    <a:pt x="1845" y="1980"/>
                  </a:lnTo>
                  <a:lnTo>
                    <a:pt x="1860" y="1905"/>
                  </a:lnTo>
                  <a:lnTo>
                    <a:pt x="1875" y="1830"/>
                  </a:lnTo>
                  <a:lnTo>
                    <a:pt x="1905" y="1755"/>
                  </a:lnTo>
                  <a:lnTo>
                    <a:pt x="1920" y="1695"/>
                  </a:lnTo>
                  <a:lnTo>
                    <a:pt x="1935" y="1620"/>
                  </a:lnTo>
                  <a:lnTo>
                    <a:pt x="1950" y="1560"/>
                  </a:lnTo>
                  <a:lnTo>
                    <a:pt x="1965" y="1485"/>
                  </a:lnTo>
                  <a:lnTo>
                    <a:pt x="1980" y="1425"/>
                  </a:lnTo>
                  <a:lnTo>
                    <a:pt x="1995" y="1365"/>
                  </a:lnTo>
                  <a:lnTo>
                    <a:pt x="2010" y="1305"/>
                  </a:lnTo>
                  <a:lnTo>
                    <a:pt x="2025" y="1245"/>
                  </a:lnTo>
                  <a:lnTo>
                    <a:pt x="2040" y="1185"/>
                  </a:lnTo>
                  <a:lnTo>
                    <a:pt x="2055" y="1140"/>
                  </a:lnTo>
                </a:path>
              </a:pathLst>
            </a:custGeom>
            <a:noFill/>
            <a:ln w="2603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35"/>
            <p:cNvSpPr>
              <a:spLocks/>
            </p:cNvSpPr>
            <p:nvPr/>
          </p:nvSpPr>
          <p:spPr bwMode="auto">
            <a:xfrm>
              <a:off x="5009" y="1929"/>
              <a:ext cx="2071" cy="4006"/>
            </a:xfrm>
            <a:custGeom>
              <a:avLst/>
              <a:gdLst/>
              <a:ahLst/>
              <a:cxnLst>
                <a:cxn ang="0">
                  <a:pos x="45" y="765"/>
                </a:cxn>
                <a:cxn ang="0">
                  <a:pos x="90" y="660"/>
                </a:cxn>
                <a:cxn ang="0">
                  <a:pos x="135" y="570"/>
                </a:cxn>
                <a:cxn ang="0">
                  <a:pos x="180" y="525"/>
                </a:cxn>
                <a:cxn ang="0">
                  <a:pos x="240" y="525"/>
                </a:cxn>
                <a:cxn ang="0">
                  <a:pos x="285" y="570"/>
                </a:cxn>
                <a:cxn ang="0">
                  <a:pos x="330" y="645"/>
                </a:cxn>
                <a:cxn ang="0">
                  <a:pos x="375" y="765"/>
                </a:cxn>
                <a:cxn ang="0">
                  <a:pos x="435" y="930"/>
                </a:cxn>
                <a:cxn ang="0">
                  <a:pos x="480" y="1125"/>
                </a:cxn>
                <a:cxn ang="0">
                  <a:pos x="525" y="1335"/>
                </a:cxn>
                <a:cxn ang="0">
                  <a:pos x="570" y="1590"/>
                </a:cxn>
                <a:cxn ang="0">
                  <a:pos x="630" y="1845"/>
                </a:cxn>
                <a:cxn ang="0">
                  <a:pos x="675" y="2130"/>
                </a:cxn>
                <a:cxn ang="0">
                  <a:pos x="720" y="2400"/>
                </a:cxn>
                <a:cxn ang="0">
                  <a:pos x="765" y="2686"/>
                </a:cxn>
                <a:cxn ang="0">
                  <a:pos x="826" y="2956"/>
                </a:cxn>
                <a:cxn ang="0">
                  <a:pos x="871" y="3196"/>
                </a:cxn>
                <a:cxn ang="0">
                  <a:pos x="916" y="3421"/>
                </a:cxn>
                <a:cxn ang="0">
                  <a:pos x="961" y="3616"/>
                </a:cxn>
                <a:cxn ang="0">
                  <a:pos x="1021" y="3781"/>
                </a:cxn>
                <a:cxn ang="0">
                  <a:pos x="1066" y="3901"/>
                </a:cxn>
                <a:cxn ang="0">
                  <a:pos x="1111" y="3976"/>
                </a:cxn>
                <a:cxn ang="0">
                  <a:pos x="1156" y="4006"/>
                </a:cxn>
                <a:cxn ang="0">
                  <a:pos x="1216" y="3991"/>
                </a:cxn>
                <a:cxn ang="0">
                  <a:pos x="1261" y="3916"/>
                </a:cxn>
                <a:cxn ang="0">
                  <a:pos x="1306" y="3811"/>
                </a:cxn>
                <a:cxn ang="0">
                  <a:pos x="1351" y="3661"/>
                </a:cxn>
                <a:cxn ang="0">
                  <a:pos x="1411" y="3466"/>
                </a:cxn>
                <a:cxn ang="0">
                  <a:pos x="1456" y="3226"/>
                </a:cxn>
                <a:cxn ang="0">
                  <a:pos x="1501" y="2971"/>
                </a:cxn>
                <a:cxn ang="0">
                  <a:pos x="1546" y="2686"/>
                </a:cxn>
                <a:cxn ang="0">
                  <a:pos x="1606" y="2385"/>
                </a:cxn>
                <a:cxn ang="0">
                  <a:pos x="1651" y="2070"/>
                </a:cxn>
                <a:cxn ang="0">
                  <a:pos x="1696" y="1755"/>
                </a:cxn>
                <a:cxn ang="0">
                  <a:pos x="1741" y="1455"/>
                </a:cxn>
                <a:cxn ang="0">
                  <a:pos x="1801" y="1155"/>
                </a:cxn>
                <a:cxn ang="0">
                  <a:pos x="1846" y="870"/>
                </a:cxn>
                <a:cxn ang="0">
                  <a:pos x="1891" y="630"/>
                </a:cxn>
                <a:cxn ang="0">
                  <a:pos x="1936" y="405"/>
                </a:cxn>
                <a:cxn ang="0">
                  <a:pos x="1996" y="225"/>
                </a:cxn>
                <a:cxn ang="0">
                  <a:pos x="2041" y="75"/>
                </a:cxn>
              </a:cxnLst>
              <a:rect l="0" t="0" r="r" b="b"/>
              <a:pathLst>
                <a:path w="2071" h="4006">
                  <a:moveTo>
                    <a:pt x="0" y="870"/>
                  </a:moveTo>
                  <a:lnTo>
                    <a:pt x="15" y="810"/>
                  </a:lnTo>
                  <a:lnTo>
                    <a:pt x="45" y="765"/>
                  </a:lnTo>
                  <a:lnTo>
                    <a:pt x="60" y="735"/>
                  </a:lnTo>
                  <a:lnTo>
                    <a:pt x="75" y="690"/>
                  </a:lnTo>
                  <a:lnTo>
                    <a:pt x="90" y="660"/>
                  </a:lnTo>
                  <a:lnTo>
                    <a:pt x="105" y="630"/>
                  </a:lnTo>
                  <a:lnTo>
                    <a:pt x="120" y="600"/>
                  </a:lnTo>
                  <a:lnTo>
                    <a:pt x="135" y="570"/>
                  </a:lnTo>
                  <a:lnTo>
                    <a:pt x="150" y="555"/>
                  </a:lnTo>
                  <a:lnTo>
                    <a:pt x="165" y="540"/>
                  </a:lnTo>
                  <a:lnTo>
                    <a:pt x="180" y="525"/>
                  </a:lnTo>
                  <a:lnTo>
                    <a:pt x="195" y="525"/>
                  </a:lnTo>
                  <a:lnTo>
                    <a:pt x="210" y="525"/>
                  </a:lnTo>
                  <a:lnTo>
                    <a:pt x="240" y="525"/>
                  </a:lnTo>
                  <a:lnTo>
                    <a:pt x="255" y="540"/>
                  </a:lnTo>
                  <a:lnTo>
                    <a:pt x="270" y="555"/>
                  </a:lnTo>
                  <a:lnTo>
                    <a:pt x="285" y="570"/>
                  </a:lnTo>
                  <a:lnTo>
                    <a:pt x="300" y="585"/>
                  </a:lnTo>
                  <a:lnTo>
                    <a:pt x="315" y="615"/>
                  </a:lnTo>
                  <a:lnTo>
                    <a:pt x="330" y="645"/>
                  </a:lnTo>
                  <a:lnTo>
                    <a:pt x="345" y="675"/>
                  </a:lnTo>
                  <a:lnTo>
                    <a:pt x="360" y="720"/>
                  </a:lnTo>
                  <a:lnTo>
                    <a:pt x="375" y="765"/>
                  </a:lnTo>
                  <a:lnTo>
                    <a:pt x="390" y="810"/>
                  </a:lnTo>
                  <a:lnTo>
                    <a:pt x="420" y="870"/>
                  </a:lnTo>
                  <a:lnTo>
                    <a:pt x="435" y="930"/>
                  </a:lnTo>
                  <a:lnTo>
                    <a:pt x="450" y="990"/>
                  </a:lnTo>
                  <a:lnTo>
                    <a:pt x="465" y="1050"/>
                  </a:lnTo>
                  <a:lnTo>
                    <a:pt x="480" y="1125"/>
                  </a:lnTo>
                  <a:lnTo>
                    <a:pt x="495" y="1185"/>
                  </a:lnTo>
                  <a:lnTo>
                    <a:pt x="510" y="1260"/>
                  </a:lnTo>
                  <a:lnTo>
                    <a:pt x="525" y="1335"/>
                  </a:lnTo>
                  <a:lnTo>
                    <a:pt x="540" y="1425"/>
                  </a:lnTo>
                  <a:lnTo>
                    <a:pt x="555" y="1500"/>
                  </a:lnTo>
                  <a:lnTo>
                    <a:pt x="570" y="1590"/>
                  </a:lnTo>
                  <a:lnTo>
                    <a:pt x="585" y="1665"/>
                  </a:lnTo>
                  <a:lnTo>
                    <a:pt x="615" y="1755"/>
                  </a:lnTo>
                  <a:lnTo>
                    <a:pt x="630" y="1845"/>
                  </a:lnTo>
                  <a:lnTo>
                    <a:pt x="645" y="1935"/>
                  </a:lnTo>
                  <a:lnTo>
                    <a:pt x="660" y="2040"/>
                  </a:lnTo>
                  <a:lnTo>
                    <a:pt x="675" y="2130"/>
                  </a:lnTo>
                  <a:lnTo>
                    <a:pt x="690" y="2220"/>
                  </a:lnTo>
                  <a:lnTo>
                    <a:pt x="705" y="2310"/>
                  </a:lnTo>
                  <a:lnTo>
                    <a:pt x="720" y="2400"/>
                  </a:lnTo>
                  <a:lnTo>
                    <a:pt x="735" y="2505"/>
                  </a:lnTo>
                  <a:lnTo>
                    <a:pt x="750" y="2595"/>
                  </a:lnTo>
                  <a:lnTo>
                    <a:pt x="765" y="2686"/>
                  </a:lnTo>
                  <a:lnTo>
                    <a:pt x="781" y="2776"/>
                  </a:lnTo>
                  <a:lnTo>
                    <a:pt x="811" y="2866"/>
                  </a:lnTo>
                  <a:lnTo>
                    <a:pt x="826" y="2956"/>
                  </a:lnTo>
                  <a:lnTo>
                    <a:pt x="841" y="3031"/>
                  </a:lnTo>
                  <a:lnTo>
                    <a:pt x="856" y="3121"/>
                  </a:lnTo>
                  <a:lnTo>
                    <a:pt x="871" y="3196"/>
                  </a:lnTo>
                  <a:lnTo>
                    <a:pt x="886" y="3271"/>
                  </a:lnTo>
                  <a:lnTo>
                    <a:pt x="901" y="3346"/>
                  </a:lnTo>
                  <a:lnTo>
                    <a:pt x="916" y="3421"/>
                  </a:lnTo>
                  <a:lnTo>
                    <a:pt x="931" y="3496"/>
                  </a:lnTo>
                  <a:lnTo>
                    <a:pt x="946" y="3556"/>
                  </a:lnTo>
                  <a:lnTo>
                    <a:pt x="961" y="3616"/>
                  </a:lnTo>
                  <a:lnTo>
                    <a:pt x="976" y="3676"/>
                  </a:lnTo>
                  <a:lnTo>
                    <a:pt x="1006" y="3736"/>
                  </a:lnTo>
                  <a:lnTo>
                    <a:pt x="1021" y="3781"/>
                  </a:lnTo>
                  <a:lnTo>
                    <a:pt x="1036" y="3826"/>
                  </a:lnTo>
                  <a:lnTo>
                    <a:pt x="1051" y="3856"/>
                  </a:lnTo>
                  <a:lnTo>
                    <a:pt x="1066" y="3901"/>
                  </a:lnTo>
                  <a:lnTo>
                    <a:pt x="1081" y="3931"/>
                  </a:lnTo>
                  <a:lnTo>
                    <a:pt x="1096" y="3946"/>
                  </a:lnTo>
                  <a:lnTo>
                    <a:pt x="1111" y="3976"/>
                  </a:lnTo>
                  <a:lnTo>
                    <a:pt x="1126" y="3991"/>
                  </a:lnTo>
                  <a:lnTo>
                    <a:pt x="1141" y="4006"/>
                  </a:lnTo>
                  <a:lnTo>
                    <a:pt x="1156" y="4006"/>
                  </a:lnTo>
                  <a:lnTo>
                    <a:pt x="1186" y="4006"/>
                  </a:lnTo>
                  <a:lnTo>
                    <a:pt x="1201" y="3991"/>
                  </a:lnTo>
                  <a:lnTo>
                    <a:pt x="1216" y="3991"/>
                  </a:lnTo>
                  <a:lnTo>
                    <a:pt x="1231" y="3976"/>
                  </a:lnTo>
                  <a:lnTo>
                    <a:pt x="1246" y="3946"/>
                  </a:lnTo>
                  <a:lnTo>
                    <a:pt x="1261" y="3916"/>
                  </a:lnTo>
                  <a:lnTo>
                    <a:pt x="1276" y="3886"/>
                  </a:lnTo>
                  <a:lnTo>
                    <a:pt x="1291" y="3856"/>
                  </a:lnTo>
                  <a:lnTo>
                    <a:pt x="1306" y="3811"/>
                  </a:lnTo>
                  <a:lnTo>
                    <a:pt x="1321" y="3766"/>
                  </a:lnTo>
                  <a:lnTo>
                    <a:pt x="1336" y="3706"/>
                  </a:lnTo>
                  <a:lnTo>
                    <a:pt x="1351" y="3661"/>
                  </a:lnTo>
                  <a:lnTo>
                    <a:pt x="1381" y="3601"/>
                  </a:lnTo>
                  <a:lnTo>
                    <a:pt x="1396" y="3526"/>
                  </a:lnTo>
                  <a:lnTo>
                    <a:pt x="1411" y="3466"/>
                  </a:lnTo>
                  <a:lnTo>
                    <a:pt x="1426" y="3391"/>
                  </a:lnTo>
                  <a:lnTo>
                    <a:pt x="1441" y="3316"/>
                  </a:lnTo>
                  <a:lnTo>
                    <a:pt x="1456" y="3226"/>
                  </a:lnTo>
                  <a:lnTo>
                    <a:pt x="1471" y="3151"/>
                  </a:lnTo>
                  <a:lnTo>
                    <a:pt x="1486" y="3061"/>
                  </a:lnTo>
                  <a:lnTo>
                    <a:pt x="1501" y="2971"/>
                  </a:lnTo>
                  <a:lnTo>
                    <a:pt x="1516" y="2881"/>
                  </a:lnTo>
                  <a:lnTo>
                    <a:pt x="1531" y="2791"/>
                  </a:lnTo>
                  <a:lnTo>
                    <a:pt x="1546" y="2686"/>
                  </a:lnTo>
                  <a:lnTo>
                    <a:pt x="1576" y="2580"/>
                  </a:lnTo>
                  <a:lnTo>
                    <a:pt x="1591" y="2490"/>
                  </a:lnTo>
                  <a:lnTo>
                    <a:pt x="1606" y="2385"/>
                  </a:lnTo>
                  <a:lnTo>
                    <a:pt x="1621" y="2280"/>
                  </a:lnTo>
                  <a:lnTo>
                    <a:pt x="1636" y="2175"/>
                  </a:lnTo>
                  <a:lnTo>
                    <a:pt x="1651" y="2070"/>
                  </a:lnTo>
                  <a:lnTo>
                    <a:pt x="1666" y="1965"/>
                  </a:lnTo>
                  <a:lnTo>
                    <a:pt x="1681" y="1860"/>
                  </a:lnTo>
                  <a:lnTo>
                    <a:pt x="1696" y="1755"/>
                  </a:lnTo>
                  <a:lnTo>
                    <a:pt x="1711" y="1650"/>
                  </a:lnTo>
                  <a:lnTo>
                    <a:pt x="1726" y="1545"/>
                  </a:lnTo>
                  <a:lnTo>
                    <a:pt x="1741" y="1455"/>
                  </a:lnTo>
                  <a:lnTo>
                    <a:pt x="1771" y="1350"/>
                  </a:lnTo>
                  <a:lnTo>
                    <a:pt x="1786" y="1245"/>
                  </a:lnTo>
                  <a:lnTo>
                    <a:pt x="1801" y="1155"/>
                  </a:lnTo>
                  <a:lnTo>
                    <a:pt x="1816" y="1065"/>
                  </a:lnTo>
                  <a:lnTo>
                    <a:pt x="1831" y="960"/>
                  </a:lnTo>
                  <a:lnTo>
                    <a:pt x="1846" y="870"/>
                  </a:lnTo>
                  <a:lnTo>
                    <a:pt x="1861" y="795"/>
                  </a:lnTo>
                  <a:lnTo>
                    <a:pt x="1876" y="705"/>
                  </a:lnTo>
                  <a:lnTo>
                    <a:pt x="1891" y="630"/>
                  </a:lnTo>
                  <a:lnTo>
                    <a:pt x="1906" y="540"/>
                  </a:lnTo>
                  <a:lnTo>
                    <a:pt x="1921" y="465"/>
                  </a:lnTo>
                  <a:lnTo>
                    <a:pt x="1936" y="405"/>
                  </a:lnTo>
                  <a:lnTo>
                    <a:pt x="1966" y="330"/>
                  </a:lnTo>
                  <a:lnTo>
                    <a:pt x="1981" y="270"/>
                  </a:lnTo>
                  <a:lnTo>
                    <a:pt x="1996" y="225"/>
                  </a:lnTo>
                  <a:lnTo>
                    <a:pt x="2011" y="165"/>
                  </a:lnTo>
                  <a:lnTo>
                    <a:pt x="2026" y="120"/>
                  </a:lnTo>
                  <a:lnTo>
                    <a:pt x="2041" y="75"/>
                  </a:lnTo>
                  <a:lnTo>
                    <a:pt x="2056" y="30"/>
                  </a:lnTo>
                  <a:lnTo>
                    <a:pt x="2071" y="0"/>
                  </a:lnTo>
                </a:path>
              </a:pathLst>
            </a:custGeom>
            <a:noFill/>
            <a:ln w="2603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036"/>
            <p:cNvSpPr>
              <a:spLocks/>
            </p:cNvSpPr>
            <p:nvPr/>
          </p:nvSpPr>
          <p:spPr bwMode="auto">
            <a:xfrm>
              <a:off x="7080" y="1839"/>
              <a:ext cx="1560" cy="2881"/>
            </a:xfrm>
            <a:custGeom>
              <a:avLst/>
              <a:gdLst/>
              <a:ahLst/>
              <a:cxnLst>
                <a:cxn ang="0">
                  <a:pos x="15" y="60"/>
                </a:cxn>
                <a:cxn ang="0">
                  <a:pos x="45" y="30"/>
                </a:cxn>
                <a:cxn ang="0">
                  <a:pos x="90" y="0"/>
                </a:cxn>
                <a:cxn ang="0">
                  <a:pos x="120" y="0"/>
                </a:cxn>
                <a:cxn ang="0">
                  <a:pos x="150" y="15"/>
                </a:cxn>
                <a:cxn ang="0">
                  <a:pos x="180" y="60"/>
                </a:cxn>
                <a:cxn ang="0">
                  <a:pos x="210" y="105"/>
                </a:cxn>
                <a:cxn ang="0">
                  <a:pos x="240" y="180"/>
                </a:cxn>
                <a:cxn ang="0">
                  <a:pos x="285" y="270"/>
                </a:cxn>
                <a:cxn ang="0">
                  <a:pos x="315" y="375"/>
                </a:cxn>
                <a:cxn ang="0">
                  <a:pos x="345" y="495"/>
                </a:cxn>
                <a:cxn ang="0">
                  <a:pos x="375" y="630"/>
                </a:cxn>
                <a:cxn ang="0">
                  <a:pos x="405" y="780"/>
                </a:cxn>
                <a:cxn ang="0">
                  <a:pos x="435" y="930"/>
                </a:cxn>
                <a:cxn ang="0">
                  <a:pos x="480" y="1080"/>
                </a:cxn>
                <a:cxn ang="0">
                  <a:pos x="510" y="1245"/>
                </a:cxn>
                <a:cxn ang="0">
                  <a:pos x="540" y="1410"/>
                </a:cxn>
                <a:cxn ang="0">
                  <a:pos x="570" y="1575"/>
                </a:cxn>
                <a:cxn ang="0">
                  <a:pos x="600" y="1725"/>
                </a:cxn>
                <a:cxn ang="0">
                  <a:pos x="630" y="1890"/>
                </a:cxn>
                <a:cxn ang="0">
                  <a:pos x="675" y="2040"/>
                </a:cxn>
                <a:cxn ang="0">
                  <a:pos x="705" y="2190"/>
                </a:cxn>
                <a:cxn ang="0">
                  <a:pos x="735" y="2310"/>
                </a:cxn>
                <a:cxn ang="0">
                  <a:pos x="765" y="2445"/>
                </a:cxn>
                <a:cxn ang="0">
                  <a:pos x="795" y="2550"/>
                </a:cxn>
                <a:cxn ang="0">
                  <a:pos x="840" y="2640"/>
                </a:cxn>
                <a:cxn ang="0">
                  <a:pos x="870" y="2730"/>
                </a:cxn>
                <a:cxn ang="0">
                  <a:pos x="900" y="2791"/>
                </a:cxn>
                <a:cxn ang="0">
                  <a:pos x="930" y="2836"/>
                </a:cxn>
                <a:cxn ang="0">
                  <a:pos x="960" y="2866"/>
                </a:cxn>
                <a:cxn ang="0">
                  <a:pos x="990" y="2881"/>
                </a:cxn>
                <a:cxn ang="0">
                  <a:pos x="1035" y="2881"/>
                </a:cxn>
                <a:cxn ang="0">
                  <a:pos x="1065" y="2851"/>
                </a:cxn>
                <a:cxn ang="0">
                  <a:pos x="1095" y="2806"/>
                </a:cxn>
                <a:cxn ang="0">
                  <a:pos x="1125" y="2746"/>
                </a:cxn>
                <a:cxn ang="0">
                  <a:pos x="1155" y="2685"/>
                </a:cxn>
                <a:cxn ang="0">
                  <a:pos x="1185" y="2595"/>
                </a:cxn>
                <a:cxn ang="0">
                  <a:pos x="1230" y="2490"/>
                </a:cxn>
                <a:cxn ang="0">
                  <a:pos x="1260" y="2385"/>
                </a:cxn>
                <a:cxn ang="0">
                  <a:pos x="1290" y="2250"/>
                </a:cxn>
                <a:cxn ang="0">
                  <a:pos x="1320" y="2130"/>
                </a:cxn>
                <a:cxn ang="0">
                  <a:pos x="1350" y="1980"/>
                </a:cxn>
                <a:cxn ang="0">
                  <a:pos x="1380" y="1845"/>
                </a:cxn>
                <a:cxn ang="0">
                  <a:pos x="1425" y="1695"/>
                </a:cxn>
                <a:cxn ang="0">
                  <a:pos x="1455" y="1545"/>
                </a:cxn>
                <a:cxn ang="0">
                  <a:pos x="1485" y="1395"/>
                </a:cxn>
                <a:cxn ang="0">
                  <a:pos x="1515" y="1260"/>
                </a:cxn>
                <a:cxn ang="0">
                  <a:pos x="1545" y="1125"/>
                </a:cxn>
              </a:cxnLst>
              <a:rect l="0" t="0" r="r" b="b"/>
              <a:pathLst>
                <a:path w="1560" h="2881">
                  <a:moveTo>
                    <a:pt x="0" y="90"/>
                  </a:moveTo>
                  <a:lnTo>
                    <a:pt x="15" y="60"/>
                  </a:lnTo>
                  <a:lnTo>
                    <a:pt x="30" y="45"/>
                  </a:lnTo>
                  <a:lnTo>
                    <a:pt x="45" y="30"/>
                  </a:lnTo>
                  <a:lnTo>
                    <a:pt x="75" y="15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35" y="0"/>
                  </a:lnTo>
                  <a:lnTo>
                    <a:pt x="150" y="15"/>
                  </a:lnTo>
                  <a:lnTo>
                    <a:pt x="165" y="30"/>
                  </a:lnTo>
                  <a:lnTo>
                    <a:pt x="180" y="60"/>
                  </a:lnTo>
                  <a:lnTo>
                    <a:pt x="195" y="75"/>
                  </a:lnTo>
                  <a:lnTo>
                    <a:pt x="210" y="105"/>
                  </a:lnTo>
                  <a:lnTo>
                    <a:pt x="225" y="150"/>
                  </a:lnTo>
                  <a:lnTo>
                    <a:pt x="240" y="180"/>
                  </a:lnTo>
                  <a:lnTo>
                    <a:pt x="270" y="225"/>
                  </a:lnTo>
                  <a:lnTo>
                    <a:pt x="285" y="270"/>
                  </a:lnTo>
                  <a:lnTo>
                    <a:pt x="300" y="330"/>
                  </a:lnTo>
                  <a:lnTo>
                    <a:pt x="315" y="375"/>
                  </a:lnTo>
                  <a:lnTo>
                    <a:pt x="330" y="435"/>
                  </a:lnTo>
                  <a:lnTo>
                    <a:pt x="345" y="495"/>
                  </a:lnTo>
                  <a:lnTo>
                    <a:pt x="360" y="570"/>
                  </a:lnTo>
                  <a:lnTo>
                    <a:pt x="375" y="630"/>
                  </a:lnTo>
                  <a:lnTo>
                    <a:pt x="390" y="705"/>
                  </a:lnTo>
                  <a:lnTo>
                    <a:pt x="405" y="780"/>
                  </a:lnTo>
                  <a:lnTo>
                    <a:pt x="420" y="855"/>
                  </a:lnTo>
                  <a:lnTo>
                    <a:pt x="435" y="930"/>
                  </a:lnTo>
                  <a:lnTo>
                    <a:pt x="465" y="1005"/>
                  </a:lnTo>
                  <a:lnTo>
                    <a:pt x="480" y="1080"/>
                  </a:lnTo>
                  <a:lnTo>
                    <a:pt x="495" y="1155"/>
                  </a:lnTo>
                  <a:lnTo>
                    <a:pt x="510" y="1245"/>
                  </a:lnTo>
                  <a:lnTo>
                    <a:pt x="525" y="1320"/>
                  </a:lnTo>
                  <a:lnTo>
                    <a:pt x="540" y="1410"/>
                  </a:lnTo>
                  <a:lnTo>
                    <a:pt x="555" y="1485"/>
                  </a:lnTo>
                  <a:lnTo>
                    <a:pt x="570" y="1575"/>
                  </a:lnTo>
                  <a:lnTo>
                    <a:pt x="585" y="1650"/>
                  </a:lnTo>
                  <a:lnTo>
                    <a:pt x="600" y="1725"/>
                  </a:lnTo>
                  <a:lnTo>
                    <a:pt x="615" y="1815"/>
                  </a:lnTo>
                  <a:lnTo>
                    <a:pt x="630" y="1890"/>
                  </a:lnTo>
                  <a:lnTo>
                    <a:pt x="660" y="1965"/>
                  </a:lnTo>
                  <a:lnTo>
                    <a:pt x="675" y="2040"/>
                  </a:lnTo>
                  <a:lnTo>
                    <a:pt x="690" y="2115"/>
                  </a:lnTo>
                  <a:lnTo>
                    <a:pt x="705" y="2190"/>
                  </a:lnTo>
                  <a:lnTo>
                    <a:pt x="720" y="2250"/>
                  </a:lnTo>
                  <a:lnTo>
                    <a:pt x="735" y="2310"/>
                  </a:lnTo>
                  <a:lnTo>
                    <a:pt x="750" y="2385"/>
                  </a:lnTo>
                  <a:lnTo>
                    <a:pt x="765" y="2445"/>
                  </a:lnTo>
                  <a:lnTo>
                    <a:pt x="780" y="2490"/>
                  </a:lnTo>
                  <a:lnTo>
                    <a:pt x="795" y="2550"/>
                  </a:lnTo>
                  <a:lnTo>
                    <a:pt x="810" y="2595"/>
                  </a:lnTo>
                  <a:lnTo>
                    <a:pt x="840" y="2640"/>
                  </a:lnTo>
                  <a:lnTo>
                    <a:pt x="855" y="2685"/>
                  </a:lnTo>
                  <a:lnTo>
                    <a:pt x="870" y="2730"/>
                  </a:lnTo>
                  <a:lnTo>
                    <a:pt x="885" y="2761"/>
                  </a:lnTo>
                  <a:lnTo>
                    <a:pt x="900" y="2791"/>
                  </a:lnTo>
                  <a:lnTo>
                    <a:pt x="915" y="2821"/>
                  </a:lnTo>
                  <a:lnTo>
                    <a:pt x="930" y="2836"/>
                  </a:lnTo>
                  <a:lnTo>
                    <a:pt x="945" y="2851"/>
                  </a:lnTo>
                  <a:lnTo>
                    <a:pt x="960" y="2866"/>
                  </a:lnTo>
                  <a:lnTo>
                    <a:pt x="975" y="2881"/>
                  </a:lnTo>
                  <a:lnTo>
                    <a:pt x="990" y="2881"/>
                  </a:lnTo>
                  <a:lnTo>
                    <a:pt x="1005" y="2881"/>
                  </a:lnTo>
                  <a:lnTo>
                    <a:pt x="1035" y="2881"/>
                  </a:lnTo>
                  <a:lnTo>
                    <a:pt x="1050" y="2866"/>
                  </a:lnTo>
                  <a:lnTo>
                    <a:pt x="1065" y="2851"/>
                  </a:lnTo>
                  <a:lnTo>
                    <a:pt x="1080" y="2836"/>
                  </a:lnTo>
                  <a:lnTo>
                    <a:pt x="1095" y="2806"/>
                  </a:lnTo>
                  <a:lnTo>
                    <a:pt x="1110" y="2791"/>
                  </a:lnTo>
                  <a:lnTo>
                    <a:pt x="1125" y="2746"/>
                  </a:lnTo>
                  <a:lnTo>
                    <a:pt x="1140" y="2715"/>
                  </a:lnTo>
                  <a:lnTo>
                    <a:pt x="1155" y="2685"/>
                  </a:lnTo>
                  <a:lnTo>
                    <a:pt x="1170" y="2640"/>
                  </a:lnTo>
                  <a:lnTo>
                    <a:pt x="1185" y="2595"/>
                  </a:lnTo>
                  <a:lnTo>
                    <a:pt x="1200" y="2550"/>
                  </a:lnTo>
                  <a:lnTo>
                    <a:pt x="1230" y="2490"/>
                  </a:lnTo>
                  <a:lnTo>
                    <a:pt x="1245" y="2430"/>
                  </a:lnTo>
                  <a:lnTo>
                    <a:pt x="1260" y="2385"/>
                  </a:lnTo>
                  <a:lnTo>
                    <a:pt x="1275" y="2325"/>
                  </a:lnTo>
                  <a:lnTo>
                    <a:pt x="1290" y="2250"/>
                  </a:lnTo>
                  <a:lnTo>
                    <a:pt x="1305" y="2190"/>
                  </a:lnTo>
                  <a:lnTo>
                    <a:pt x="1320" y="2130"/>
                  </a:lnTo>
                  <a:lnTo>
                    <a:pt x="1335" y="2055"/>
                  </a:lnTo>
                  <a:lnTo>
                    <a:pt x="1350" y="1980"/>
                  </a:lnTo>
                  <a:lnTo>
                    <a:pt x="1365" y="1920"/>
                  </a:lnTo>
                  <a:lnTo>
                    <a:pt x="1380" y="1845"/>
                  </a:lnTo>
                  <a:lnTo>
                    <a:pt x="1395" y="1770"/>
                  </a:lnTo>
                  <a:lnTo>
                    <a:pt x="1425" y="1695"/>
                  </a:lnTo>
                  <a:lnTo>
                    <a:pt x="1440" y="1620"/>
                  </a:lnTo>
                  <a:lnTo>
                    <a:pt x="1455" y="1545"/>
                  </a:lnTo>
                  <a:lnTo>
                    <a:pt x="1470" y="1470"/>
                  </a:lnTo>
                  <a:lnTo>
                    <a:pt x="1485" y="1395"/>
                  </a:lnTo>
                  <a:lnTo>
                    <a:pt x="1500" y="1320"/>
                  </a:lnTo>
                  <a:lnTo>
                    <a:pt x="1515" y="1260"/>
                  </a:lnTo>
                  <a:lnTo>
                    <a:pt x="1530" y="1185"/>
                  </a:lnTo>
                  <a:lnTo>
                    <a:pt x="1545" y="1125"/>
                  </a:lnTo>
                  <a:lnTo>
                    <a:pt x="1560" y="1050"/>
                  </a:lnTo>
                </a:path>
              </a:pathLst>
            </a:custGeom>
            <a:noFill/>
            <a:ln w="2603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Warp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Prevent Pathological Warps &amp;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61" name="AutoShape 3"/>
          <p:cNvSpPr>
            <a:spLocks noChangeArrowheads="1"/>
          </p:cNvSpPr>
          <p:nvPr/>
        </p:nvSpPr>
        <p:spPr bwMode="auto">
          <a:xfrm rot="21596786" flipV="1">
            <a:off x="3429000" y="2896554"/>
            <a:ext cx="2039938" cy="896938"/>
          </a:xfrm>
          <a:custGeom>
            <a:avLst/>
            <a:gdLst>
              <a:gd name="G0" fmla="+- -4923439 0 0"/>
              <a:gd name="G1" fmla="+- -8819461 0 0"/>
              <a:gd name="G2" fmla="+- -4923439 0 -8819461"/>
              <a:gd name="G3" fmla="+- 10800 0 0"/>
              <a:gd name="G4" fmla="+- 0 0 -492343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848 0 0"/>
              <a:gd name="G9" fmla="+- 0 0 -8819461"/>
              <a:gd name="G10" fmla="+- 6848 0 2700"/>
              <a:gd name="G11" fmla="cos G10 -4923439"/>
              <a:gd name="G12" fmla="sin G10 -4923439"/>
              <a:gd name="G13" fmla="cos 13500 -4923439"/>
              <a:gd name="G14" fmla="sin 13500 -4923439"/>
              <a:gd name="G15" fmla="+- G11 10800 0"/>
              <a:gd name="G16" fmla="+- G12 10800 0"/>
              <a:gd name="G17" fmla="+- G13 10800 0"/>
              <a:gd name="G18" fmla="+- G14 10800 0"/>
              <a:gd name="G19" fmla="*/ 6848 1 2"/>
              <a:gd name="G20" fmla="+- G19 5400 0"/>
              <a:gd name="G21" fmla="cos G20 -4923439"/>
              <a:gd name="G22" fmla="sin G20 -4923439"/>
              <a:gd name="G23" fmla="+- G21 10800 0"/>
              <a:gd name="G24" fmla="+- G12 G23 G22"/>
              <a:gd name="G25" fmla="+- G22 G23 G11"/>
              <a:gd name="G26" fmla="cos 10800 -4923439"/>
              <a:gd name="G27" fmla="sin 10800 -4923439"/>
              <a:gd name="G28" fmla="cos 6848 -4923439"/>
              <a:gd name="G29" fmla="sin 6848 -492343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819461"/>
              <a:gd name="G36" fmla="sin G34 -8819461"/>
              <a:gd name="G37" fmla="+/ -8819461 -492343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848 G39"/>
              <a:gd name="G43" fmla="sin 684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032 w 21600"/>
              <a:gd name="T5" fmla="*/ 360 h 21600"/>
              <a:gd name="T6" fmla="*/ 4607 w 21600"/>
              <a:gd name="T7" fmla="*/ 4514 h 21600"/>
              <a:gd name="T8" fmla="*/ 9044 w 21600"/>
              <a:gd name="T9" fmla="*/ 4180 h 21600"/>
              <a:gd name="T10" fmla="*/ 14265 w 21600"/>
              <a:gd name="T11" fmla="*/ -2248 h 21600"/>
              <a:gd name="T12" fmla="*/ 17584 w 21600"/>
              <a:gd name="T13" fmla="*/ 3472 h 21600"/>
              <a:gd name="T14" fmla="*/ 11864 w 21600"/>
              <a:gd name="T15" fmla="*/ 679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557" y="4181"/>
                </a:moveTo>
                <a:cubicBezTo>
                  <a:pt x="11984" y="4029"/>
                  <a:pt x="11393" y="3952"/>
                  <a:pt x="10800" y="3952"/>
                </a:cubicBezTo>
                <a:cubicBezTo>
                  <a:pt x="9001" y="3951"/>
                  <a:pt x="7275" y="4659"/>
                  <a:pt x="5993" y="5921"/>
                </a:cubicBezTo>
                <a:lnTo>
                  <a:pt x="3220" y="3106"/>
                </a:lnTo>
                <a:cubicBezTo>
                  <a:pt x="5240" y="1115"/>
                  <a:pt x="7963" y="-1"/>
                  <a:pt x="10800" y="0"/>
                </a:cubicBezTo>
                <a:cubicBezTo>
                  <a:pt x="11735" y="0"/>
                  <a:pt x="12667" y="121"/>
                  <a:pt x="13572" y="361"/>
                </a:cubicBezTo>
                <a:lnTo>
                  <a:pt x="14265" y="-2248"/>
                </a:lnTo>
                <a:lnTo>
                  <a:pt x="17584" y="3472"/>
                </a:lnTo>
                <a:lnTo>
                  <a:pt x="11864" y="6790"/>
                </a:lnTo>
                <a:lnTo>
                  <a:pt x="12557" y="418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62" name="Freeform 5"/>
          <p:cNvSpPr>
            <a:spLocks noChangeAspect="1"/>
          </p:cNvSpPr>
          <p:nvPr/>
        </p:nvSpPr>
        <p:spPr bwMode="auto">
          <a:xfrm>
            <a:off x="4557713" y="2482850"/>
            <a:ext cx="1562100" cy="1011237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75" y="0"/>
              </a:cxn>
              <a:cxn ang="0">
                <a:pos x="120" y="0"/>
              </a:cxn>
              <a:cxn ang="0">
                <a:pos x="180" y="0"/>
              </a:cxn>
              <a:cxn ang="0">
                <a:pos x="225" y="0"/>
              </a:cxn>
              <a:cxn ang="0">
                <a:pos x="270" y="0"/>
              </a:cxn>
              <a:cxn ang="0">
                <a:pos x="315" y="0"/>
              </a:cxn>
              <a:cxn ang="0">
                <a:pos x="375" y="0"/>
              </a:cxn>
              <a:cxn ang="0">
                <a:pos x="420" y="0"/>
              </a:cxn>
              <a:cxn ang="0">
                <a:pos x="465" y="0"/>
              </a:cxn>
              <a:cxn ang="0">
                <a:pos x="510" y="0"/>
              </a:cxn>
              <a:cxn ang="0">
                <a:pos x="570" y="0"/>
              </a:cxn>
              <a:cxn ang="0">
                <a:pos x="615" y="0"/>
              </a:cxn>
              <a:cxn ang="0">
                <a:pos x="660" y="0"/>
              </a:cxn>
              <a:cxn ang="0">
                <a:pos x="705" y="0"/>
              </a:cxn>
              <a:cxn ang="0">
                <a:pos x="765" y="0"/>
              </a:cxn>
              <a:cxn ang="0">
                <a:pos x="810" y="0"/>
              </a:cxn>
              <a:cxn ang="0">
                <a:pos x="855" y="0"/>
              </a:cxn>
              <a:cxn ang="0">
                <a:pos x="900" y="30"/>
              </a:cxn>
              <a:cxn ang="0">
                <a:pos x="960" y="120"/>
              </a:cxn>
              <a:cxn ang="0">
                <a:pos x="1005" y="225"/>
              </a:cxn>
              <a:cxn ang="0">
                <a:pos x="1050" y="375"/>
              </a:cxn>
              <a:cxn ang="0">
                <a:pos x="1095" y="555"/>
              </a:cxn>
              <a:cxn ang="0">
                <a:pos x="1155" y="765"/>
              </a:cxn>
              <a:cxn ang="0">
                <a:pos x="1200" y="990"/>
              </a:cxn>
              <a:cxn ang="0">
                <a:pos x="1245" y="1245"/>
              </a:cxn>
              <a:cxn ang="0">
                <a:pos x="1290" y="1485"/>
              </a:cxn>
              <a:cxn ang="0">
                <a:pos x="1350" y="1755"/>
              </a:cxn>
              <a:cxn ang="0">
                <a:pos x="1395" y="2010"/>
              </a:cxn>
              <a:cxn ang="0">
                <a:pos x="1440" y="2250"/>
              </a:cxn>
              <a:cxn ang="0">
                <a:pos x="1485" y="2490"/>
              </a:cxn>
              <a:cxn ang="0">
                <a:pos x="1545" y="2715"/>
              </a:cxn>
              <a:cxn ang="0">
                <a:pos x="1590" y="2911"/>
              </a:cxn>
              <a:cxn ang="0">
                <a:pos x="1635" y="2745"/>
              </a:cxn>
              <a:cxn ang="0">
                <a:pos x="1680" y="2565"/>
              </a:cxn>
              <a:cxn ang="0">
                <a:pos x="1740" y="2370"/>
              </a:cxn>
              <a:cxn ang="0">
                <a:pos x="1785" y="2190"/>
              </a:cxn>
              <a:cxn ang="0">
                <a:pos x="1830" y="1995"/>
              </a:cxn>
              <a:cxn ang="0">
                <a:pos x="1875" y="1815"/>
              </a:cxn>
              <a:cxn ang="0">
                <a:pos x="1935" y="1650"/>
              </a:cxn>
              <a:cxn ang="0">
                <a:pos x="1980" y="1515"/>
              </a:cxn>
              <a:cxn ang="0">
                <a:pos x="2025" y="1395"/>
              </a:cxn>
            </a:cxnLst>
            <a:rect l="0" t="0" r="r" b="b"/>
            <a:pathLst>
              <a:path w="2055" h="2911">
                <a:moveTo>
                  <a:pt x="0" y="0"/>
                </a:moveTo>
                <a:lnTo>
                  <a:pt x="15" y="0"/>
                </a:lnTo>
                <a:lnTo>
                  <a:pt x="30" y="0"/>
                </a:lnTo>
                <a:lnTo>
                  <a:pt x="45" y="0"/>
                </a:lnTo>
                <a:lnTo>
                  <a:pt x="60" y="0"/>
                </a:lnTo>
                <a:lnTo>
                  <a:pt x="75" y="0"/>
                </a:lnTo>
                <a:lnTo>
                  <a:pt x="90" y="0"/>
                </a:lnTo>
                <a:lnTo>
                  <a:pt x="105" y="0"/>
                </a:lnTo>
                <a:lnTo>
                  <a:pt x="120" y="0"/>
                </a:lnTo>
                <a:lnTo>
                  <a:pt x="135" y="0"/>
                </a:lnTo>
                <a:lnTo>
                  <a:pt x="150" y="0"/>
                </a:lnTo>
                <a:lnTo>
                  <a:pt x="180" y="0"/>
                </a:lnTo>
                <a:lnTo>
                  <a:pt x="195" y="0"/>
                </a:lnTo>
                <a:lnTo>
                  <a:pt x="210" y="0"/>
                </a:lnTo>
                <a:lnTo>
                  <a:pt x="225" y="0"/>
                </a:lnTo>
                <a:lnTo>
                  <a:pt x="240" y="0"/>
                </a:lnTo>
                <a:lnTo>
                  <a:pt x="255" y="0"/>
                </a:lnTo>
                <a:lnTo>
                  <a:pt x="270" y="0"/>
                </a:lnTo>
                <a:lnTo>
                  <a:pt x="285" y="0"/>
                </a:lnTo>
                <a:lnTo>
                  <a:pt x="300" y="0"/>
                </a:lnTo>
                <a:lnTo>
                  <a:pt x="315" y="0"/>
                </a:lnTo>
                <a:lnTo>
                  <a:pt x="330" y="0"/>
                </a:lnTo>
                <a:lnTo>
                  <a:pt x="345" y="0"/>
                </a:lnTo>
                <a:lnTo>
                  <a:pt x="375" y="0"/>
                </a:lnTo>
                <a:lnTo>
                  <a:pt x="390" y="0"/>
                </a:lnTo>
                <a:lnTo>
                  <a:pt x="405" y="0"/>
                </a:lnTo>
                <a:lnTo>
                  <a:pt x="420" y="0"/>
                </a:lnTo>
                <a:lnTo>
                  <a:pt x="435" y="0"/>
                </a:lnTo>
                <a:lnTo>
                  <a:pt x="450" y="0"/>
                </a:lnTo>
                <a:lnTo>
                  <a:pt x="465" y="0"/>
                </a:lnTo>
                <a:lnTo>
                  <a:pt x="480" y="0"/>
                </a:lnTo>
                <a:lnTo>
                  <a:pt x="495" y="0"/>
                </a:lnTo>
                <a:lnTo>
                  <a:pt x="510" y="0"/>
                </a:lnTo>
                <a:lnTo>
                  <a:pt x="525" y="0"/>
                </a:lnTo>
                <a:lnTo>
                  <a:pt x="540" y="0"/>
                </a:lnTo>
                <a:lnTo>
                  <a:pt x="570" y="0"/>
                </a:lnTo>
                <a:lnTo>
                  <a:pt x="585" y="0"/>
                </a:lnTo>
                <a:lnTo>
                  <a:pt x="600" y="0"/>
                </a:lnTo>
                <a:lnTo>
                  <a:pt x="615" y="0"/>
                </a:lnTo>
                <a:lnTo>
                  <a:pt x="630" y="0"/>
                </a:lnTo>
                <a:lnTo>
                  <a:pt x="645" y="0"/>
                </a:lnTo>
                <a:lnTo>
                  <a:pt x="660" y="0"/>
                </a:lnTo>
                <a:lnTo>
                  <a:pt x="675" y="0"/>
                </a:lnTo>
                <a:lnTo>
                  <a:pt x="690" y="0"/>
                </a:lnTo>
                <a:lnTo>
                  <a:pt x="705" y="0"/>
                </a:lnTo>
                <a:lnTo>
                  <a:pt x="720" y="0"/>
                </a:lnTo>
                <a:lnTo>
                  <a:pt x="735" y="0"/>
                </a:lnTo>
                <a:lnTo>
                  <a:pt x="765" y="0"/>
                </a:lnTo>
                <a:lnTo>
                  <a:pt x="780" y="0"/>
                </a:lnTo>
                <a:lnTo>
                  <a:pt x="795" y="0"/>
                </a:lnTo>
                <a:lnTo>
                  <a:pt x="810" y="0"/>
                </a:lnTo>
                <a:lnTo>
                  <a:pt x="825" y="0"/>
                </a:lnTo>
                <a:lnTo>
                  <a:pt x="840" y="0"/>
                </a:lnTo>
                <a:lnTo>
                  <a:pt x="855" y="0"/>
                </a:lnTo>
                <a:lnTo>
                  <a:pt x="870" y="0"/>
                </a:lnTo>
                <a:lnTo>
                  <a:pt x="885" y="15"/>
                </a:lnTo>
                <a:lnTo>
                  <a:pt x="900" y="30"/>
                </a:lnTo>
                <a:lnTo>
                  <a:pt x="915" y="60"/>
                </a:lnTo>
                <a:lnTo>
                  <a:pt x="945" y="90"/>
                </a:lnTo>
                <a:lnTo>
                  <a:pt x="960" y="120"/>
                </a:lnTo>
                <a:lnTo>
                  <a:pt x="975" y="150"/>
                </a:lnTo>
                <a:lnTo>
                  <a:pt x="990" y="195"/>
                </a:lnTo>
                <a:lnTo>
                  <a:pt x="1005" y="225"/>
                </a:lnTo>
                <a:lnTo>
                  <a:pt x="1020" y="270"/>
                </a:lnTo>
                <a:lnTo>
                  <a:pt x="1035" y="330"/>
                </a:lnTo>
                <a:lnTo>
                  <a:pt x="1050" y="375"/>
                </a:lnTo>
                <a:lnTo>
                  <a:pt x="1065" y="435"/>
                </a:lnTo>
                <a:lnTo>
                  <a:pt x="1080" y="495"/>
                </a:lnTo>
                <a:lnTo>
                  <a:pt x="1095" y="555"/>
                </a:lnTo>
                <a:lnTo>
                  <a:pt x="1110" y="630"/>
                </a:lnTo>
                <a:lnTo>
                  <a:pt x="1140" y="690"/>
                </a:lnTo>
                <a:lnTo>
                  <a:pt x="1155" y="765"/>
                </a:lnTo>
                <a:lnTo>
                  <a:pt x="1170" y="840"/>
                </a:lnTo>
                <a:lnTo>
                  <a:pt x="1185" y="915"/>
                </a:lnTo>
                <a:lnTo>
                  <a:pt x="1200" y="990"/>
                </a:lnTo>
                <a:lnTo>
                  <a:pt x="1215" y="1080"/>
                </a:lnTo>
                <a:lnTo>
                  <a:pt x="1230" y="1155"/>
                </a:lnTo>
                <a:lnTo>
                  <a:pt x="1245" y="1245"/>
                </a:lnTo>
                <a:lnTo>
                  <a:pt x="1260" y="1320"/>
                </a:lnTo>
                <a:lnTo>
                  <a:pt x="1275" y="1410"/>
                </a:lnTo>
                <a:lnTo>
                  <a:pt x="1290" y="1485"/>
                </a:lnTo>
                <a:lnTo>
                  <a:pt x="1305" y="1575"/>
                </a:lnTo>
                <a:lnTo>
                  <a:pt x="1335" y="1665"/>
                </a:lnTo>
                <a:lnTo>
                  <a:pt x="1350" y="1755"/>
                </a:lnTo>
                <a:lnTo>
                  <a:pt x="1365" y="1830"/>
                </a:lnTo>
                <a:lnTo>
                  <a:pt x="1380" y="1920"/>
                </a:lnTo>
                <a:lnTo>
                  <a:pt x="1395" y="2010"/>
                </a:lnTo>
                <a:lnTo>
                  <a:pt x="1410" y="2085"/>
                </a:lnTo>
                <a:lnTo>
                  <a:pt x="1425" y="2175"/>
                </a:lnTo>
                <a:lnTo>
                  <a:pt x="1440" y="2250"/>
                </a:lnTo>
                <a:lnTo>
                  <a:pt x="1455" y="2340"/>
                </a:lnTo>
                <a:lnTo>
                  <a:pt x="1470" y="2415"/>
                </a:lnTo>
                <a:lnTo>
                  <a:pt x="1485" y="2490"/>
                </a:lnTo>
                <a:lnTo>
                  <a:pt x="1500" y="2565"/>
                </a:lnTo>
                <a:lnTo>
                  <a:pt x="1530" y="2640"/>
                </a:lnTo>
                <a:lnTo>
                  <a:pt x="1545" y="2715"/>
                </a:lnTo>
                <a:lnTo>
                  <a:pt x="1560" y="2790"/>
                </a:lnTo>
                <a:lnTo>
                  <a:pt x="1575" y="2851"/>
                </a:lnTo>
                <a:lnTo>
                  <a:pt x="1590" y="2911"/>
                </a:lnTo>
                <a:lnTo>
                  <a:pt x="1605" y="2866"/>
                </a:lnTo>
                <a:lnTo>
                  <a:pt x="1620" y="2805"/>
                </a:lnTo>
                <a:lnTo>
                  <a:pt x="1635" y="2745"/>
                </a:lnTo>
                <a:lnTo>
                  <a:pt x="1650" y="2685"/>
                </a:lnTo>
                <a:lnTo>
                  <a:pt x="1665" y="2625"/>
                </a:lnTo>
                <a:lnTo>
                  <a:pt x="1680" y="2565"/>
                </a:lnTo>
                <a:lnTo>
                  <a:pt x="1710" y="2505"/>
                </a:lnTo>
                <a:lnTo>
                  <a:pt x="1725" y="2445"/>
                </a:lnTo>
                <a:lnTo>
                  <a:pt x="1740" y="2370"/>
                </a:lnTo>
                <a:lnTo>
                  <a:pt x="1755" y="2310"/>
                </a:lnTo>
                <a:lnTo>
                  <a:pt x="1770" y="2250"/>
                </a:lnTo>
                <a:lnTo>
                  <a:pt x="1785" y="2190"/>
                </a:lnTo>
                <a:lnTo>
                  <a:pt x="1800" y="2115"/>
                </a:lnTo>
                <a:lnTo>
                  <a:pt x="1815" y="2055"/>
                </a:lnTo>
                <a:lnTo>
                  <a:pt x="1830" y="1995"/>
                </a:lnTo>
                <a:lnTo>
                  <a:pt x="1845" y="1935"/>
                </a:lnTo>
                <a:lnTo>
                  <a:pt x="1860" y="1875"/>
                </a:lnTo>
                <a:lnTo>
                  <a:pt x="1875" y="1815"/>
                </a:lnTo>
                <a:lnTo>
                  <a:pt x="1905" y="1755"/>
                </a:lnTo>
                <a:lnTo>
                  <a:pt x="1920" y="1710"/>
                </a:lnTo>
                <a:lnTo>
                  <a:pt x="1935" y="1650"/>
                </a:lnTo>
                <a:lnTo>
                  <a:pt x="1950" y="1605"/>
                </a:lnTo>
                <a:lnTo>
                  <a:pt x="1965" y="1560"/>
                </a:lnTo>
                <a:lnTo>
                  <a:pt x="1980" y="1515"/>
                </a:lnTo>
                <a:lnTo>
                  <a:pt x="1995" y="1470"/>
                </a:lnTo>
                <a:lnTo>
                  <a:pt x="2010" y="1425"/>
                </a:lnTo>
                <a:lnTo>
                  <a:pt x="2025" y="1395"/>
                </a:lnTo>
                <a:lnTo>
                  <a:pt x="2040" y="1350"/>
                </a:lnTo>
                <a:lnTo>
                  <a:pt x="2055" y="1320"/>
                </a:lnTo>
              </a:path>
            </a:pathLst>
          </a:custGeom>
          <a:noFill/>
          <a:ln w="63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" name="Freeform 6"/>
          <p:cNvSpPr>
            <a:spLocks noChangeAspect="1"/>
          </p:cNvSpPr>
          <p:nvPr/>
        </p:nvSpPr>
        <p:spPr bwMode="auto">
          <a:xfrm>
            <a:off x="6119813" y="2633662"/>
            <a:ext cx="1576387" cy="1236663"/>
          </a:xfrm>
          <a:custGeom>
            <a:avLst/>
            <a:gdLst/>
            <a:ahLst/>
            <a:cxnLst>
              <a:cxn ang="0">
                <a:pos x="45" y="840"/>
              </a:cxn>
              <a:cxn ang="0">
                <a:pos x="90" y="780"/>
              </a:cxn>
              <a:cxn ang="0">
                <a:pos x="135" y="765"/>
              </a:cxn>
              <a:cxn ang="0">
                <a:pos x="180" y="765"/>
              </a:cxn>
              <a:cxn ang="0">
                <a:pos x="240" y="765"/>
              </a:cxn>
              <a:cxn ang="0">
                <a:pos x="285" y="765"/>
              </a:cxn>
              <a:cxn ang="0">
                <a:pos x="330" y="765"/>
              </a:cxn>
              <a:cxn ang="0">
                <a:pos x="375" y="765"/>
              </a:cxn>
              <a:cxn ang="0">
                <a:pos x="435" y="765"/>
              </a:cxn>
              <a:cxn ang="0">
                <a:pos x="480" y="765"/>
              </a:cxn>
              <a:cxn ang="0">
                <a:pos x="525" y="765"/>
              </a:cxn>
              <a:cxn ang="0">
                <a:pos x="570" y="765"/>
              </a:cxn>
              <a:cxn ang="0">
                <a:pos x="630" y="765"/>
              </a:cxn>
              <a:cxn ang="0">
                <a:pos x="675" y="765"/>
              </a:cxn>
              <a:cxn ang="0">
                <a:pos x="720" y="765"/>
              </a:cxn>
              <a:cxn ang="0">
                <a:pos x="765" y="795"/>
              </a:cxn>
              <a:cxn ang="0">
                <a:pos x="826" y="855"/>
              </a:cxn>
              <a:cxn ang="0">
                <a:pos x="871" y="945"/>
              </a:cxn>
              <a:cxn ang="0">
                <a:pos x="916" y="1080"/>
              </a:cxn>
              <a:cxn ang="0">
                <a:pos x="961" y="1245"/>
              </a:cxn>
              <a:cxn ang="0">
                <a:pos x="1021" y="1425"/>
              </a:cxn>
              <a:cxn ang="0">
                <a:pos x="1066" y="1635"/>
              </a:cxn>
              <a:cxn ang="0">
                <a:pos x="1111" y="1860"/>
              </a:cxn>
              <a:cxn ang="0">
                <a:pos x="1156" y="2115"/>
              </a:cxn>
              <a:cxn ang="0">
                <a:pos x="1216" y="2370"/>
              </a:cxn>
              <a:cxn ang="0">
                <a:pos x="1261" y="2626"/>
              </a:cxn>
              <a:cxn ang="0">
                <a:pos x="1306" y="2881"/>
              </a:cxn>
              <a:cxn ang="0">
                <a:pos x="1351" y="3136"/>
              </a:cxn>
              <a:cxn ang="0">
                <a:pos x="1411" y="3361"/>
              </a:cxn>
              <a:cxn ang="0">
                <a:pos x="1456" y="3556"/>
              </a:cxn>
              <a:cxn ang="0">
                <a:pos x="1501" y="3316"/>
              </a:cxn>
              <a:cxn ang="0">
                <a:pos x="1546" y="3061"/>
              </a:cxn>
              <a:cxn ang="0">
                <a:pos x="1606" y="2761"/>
              </a:cxn>
              <a:cxn ang="0">
                <a:pos x="1651" y="2461"/>
              </a:cxn>
              <a:cxn ang="0">
                <a:pos x="1696" y="2145"/>
              </a:cxn>
              <a:cxn ang="0">
                <a:pos x="1741" y="1830"/>
              </a:cxn>
              <a:cxn ang="0">
                <a:pos x="1801" y="1500"/>
              </a:cxn>
              <a:cxn ang="0">
                <a:pos x="1846" y="1200"/>
              </a:cxn>
              <a:cxn ang="0">
                <a:pos x="1891" y="900"/>
              </a:cxn>
              <a:cxn ang="0">
                <a:pos x="1936" y="615"/>
              </a:cxn>
              <a:cxn ang="0">
                <a:pos x="1996" y="360"/>
              </a:cxn>
              <a:cxn ang="0">
                <a:pos x="2041" y="135"/>
              </a:cxn>
            </a:cxnLst>
            <a:rect l="0" t="0" r="r" b="b"/>
            <a:pathLst>
              <a:path w="2071" h="3556">
                <a:moveTo>
                  <a:pt x="0" y="885"/>
                </a:moveTo>
                <a:lnTo>
                  <a:pt x="15" y="855"/>
                </a:lnTo>
                <a:lnTo>
                  <a:pt x="45" y="840"/>
                </a:lnTo>
                <a:lnTo>
                  <a:pt x="60" y="810"/>
                </a:lnTo>
                <a:lnTo>
                  <a:pt x="75" y="795"/>
                </a:lnTo>
                <a:lnTo>
                  <a:pt x="90" y="780"/>
                </a:lnTo>
                <a:lnTo>
                  <a:pt x="105" y="765"/>
                </a:lnTo>
                <a:lnTo>
                  <a:pt x="120" y="765"/>
                </a:lnTo>
                <a:lnTo>
                  <a:pt x="135" y="765"/>
                </a:lnTo>
                <a:lnTo>
                  <a:pt x="150" y="765"/>
                </a:lnTo>
                <a:lnTo>
                  <a:pt x="165" y="765"/>
                </a:lnTo>
                <a:lnTo>
                  <a:pt x="180" y="765"/>
                </a:lnTo>
                <a:lnTo>
                  <a:pt x="195" y="765"/>
                </a:lnTo>
                <a:lnTo>
                  <a:pt x="210" y="765"/>
                </a:lnTo>
                <a:lnTo>
                  <a:pt x="240" y="765"/>
                </a:lnTo>
                <a:lnTo>
                  <a:pt x="255" y="765"/>
                </a:lnTo>
                <a:lnTo>
                  <a:pt x="270" y="765"/>
                </a:lnTo>
                <a:lnTo>
                  <a:pt x="285" y="765"/>
                </a:lnTo>
                <a:lnTo>
                  <a:pt x="300" y="765"/>
                </a:lnTo>
                <a:lnTo>
                  <a:pt x="315" y="765"/>
                </a:lnTo>
                <a:lnTo>
                  <a:pt x="330" y="765"/>
                </a:lnTo>
                <a:lnTo>
                  <a:pt x="345" y="765"/>
                </a:lnTo>
                <a:lnTo>
                  <a:pt x="360" y="765"/>
                </a:lnTo>
                <a:lnTo>
                  <a:pt x="375" y="765"/>
                </a:lnTo>
                <a:lnTo>
                  <a:pt x="390" y="765"/>
                </a:lnTo>
                <a:lnTo>
                  <a:pt x="420" y="765"/>
                </a:lnTo>
                <a:lnTo>
                  <a:pt x="435" y="765"/>
                </a:lnTo>
                <a:lnTo>
                  <a:pt x="450" y="765"/>
                </a:lnTo>
                <a:lnTo>
                  <a:pt x="465" y="765"/>
                </a:lnTo>
                <a:lnTo>
                  <a:pt x="480" y="765"/>
                </a:lnTo>
                <a:lnTo>
                  <a:pt x="495" y="765"/>
                </a:lnTo>
                <a:lnTo>
                  <a:pt x="510" y="765"/>
                </a:lnTo>
                <a:lnTo>
                  <a:pt x="525" y="765"/>
                </a:lnTo>
                <a:lnTo>
                  <a:pt x="540" y="765"/>
                </a:lnTo>
                <a:lnTo>
                  <a:pt x="555" y="765"/>
                </a:lnTo>
                <a:lnTo>
                  <a:pt x="570" y="765"/>
                </a:lnTo>
                <a:lnTo>
                  <a:pt x="585" y="765"/>
                </a:lnTo>
                <a:lnTo>
                  <a:pt x="615" y="765"/>
                </a:lnTo>
                <a:lnTo>
                  <a:pt x="630" y="765"/>
                </a:lnTo>
                <a:lnTo>
                  <a:pt x="645" y="765"/>
                </a:lnTo>
                <a:lnTo>
                  <a:pt x="660" y="765"/>
                </a:lnTo>
                <a:lnTo>
                  <a:pt x="675" y="765"/>
                </a:lnTo>
                <a:lnTo>
                  <a:pt x="690" y="765"/>
                </a:lnTo>
                <a:lnTo>
                  <a:pt x="705" y="765"/>
                </a:lnTo>
                <a:lnTo>
                  <a:pt x="720" y="765"/>
                </a:lnTo>
                <a:lnTo>
                  <a:pt x="735" y="765"/>
                </a:lnTo>
                <a:lnTo>
                  <a:pt x="750" y="780"/>
                </a:lnTo>
                <a:lnTo>
                  <a:pt x="765" y="795"/>
                </a:lnTo>
                <a:lnTo>
                  <a:pt x="781" y="810"/>
                </a:lnTo>
                <a:lnTo>
                  <a:pt x="811" y="825"/>
                </a:lnTo>
                <a:lnTo>
                  <a:pt x="826" y="855"/>
                </a:lnTo>
                <a:lnTo>
                  <a:pt x="841" y="885"/>
                </a:lnTo>
                <a:lnTo>
                  <a:pt x="856" y="915"/>
                </a:lnTo>
                <a:lnTo>
                  <a:pt x="871" y="945"/>
                </a:lnTo>
                <a:lnTo>
                  <a:pt x="886" y="990"/>
                </a:lnTo>
                <a:lnTo>
                  <a:pt x="901" y="1035"/>
                </a:lnTo>
                <a:lnTo>
                  <a:pt x="916" y="1080"/>
                </a:lnTo>
                <a:lnTo>
                  <a:pt x="931" y="1125"/>
                </a:lnTo>
                <a:lnTo>
                  <a:pt x="946" y="1185"/>
                </a:lnTo>
                <a:lnTo>
                  <a:pt x="961" y="1245"/>
                </a:lnTo>
                <a:lnTo>
                  <a:pt x="976" y="1290"/>
                </a:lnTo>
                <a:lnTo>
                  <a:pt x="1006" y="1365"/>
                </a:lnTo>
                <a:lnTo>
                  <a:pt x="1021" y="1425"/>
                </a:lnTo>
                <a:lnTo>
                  <a:pt x="1036" y="1500"/>
                </a:lnTo>
                <a:lnTo>
                  <a:pt x="1051" y="1560"/>
                </a:lnTo>
                <a:lnTo>
                  <a:pt x="1066" y="1635"/>
                </a:lnTo>
                <a:lnTo>
                  <a:pt x="1081" y="1710"/>
                </a:lnTo>
                <a:lnTo>
                  <a:pt x="1096" y="1785"/>
                </a:lnTo>
                <a:lnTo>
                  <a:pt x="1111" y="1860"/>
                </a:lnTo>
                <a:lnTo>
                  <a:pt x="1126" y="1950"/>
                </a:lnTo>
                <a:lnTo>
                  <a:pt x="1141" y="2025"/>
                </a:lnTo>
                <a:lnTo>
                  <a:pt x="1156" y="2115"/>
                </a:lnTo>
                <a:lnTo>
                  <a:pt x="1186" y="2190"/>
                </a:lnTo>
                <a:lnTo>
                  <a:pt x="1201" y="2280"/>
                </a:lnTo>
                <a:lnTo>
                  <a:pt x="1216" y="2370"/>
                </a:lnTo>
                <a:lnTo>
                  <a:pt x="1231" y="2446"/>
                </a:lnTo>
                <a:lnTo>
                  <a:pt x="1246" y="2536"/>
                </a:lnTo>
                <a:lnTo>
                  <a:pt x="1261" y="2626"/>
                </a:lnTo>
                <a:lnTo>
                  <a:pt x="1276" y="2716"/>
                </a:lnTo>
                <a:lnTo>
                  <a:pt x="1291" y="2791"/>
                </a:lnTo>
                <a:lnTo>
                  <a:pt x="1306" y="2881"/>
                </a:lnTo>
                <a:lnTo>
                  <a:pt x="1321" y="2971"/>
                </a:lnTo>
                <a:lnTo>
                  <a:pt x="1336" y="3046"/>
                </a:lnTo>
                <a:lnTo>
                  <a:pt x="1351" y="3136"/>
                </a:lnTo>
                <a:lnTo>
                  <a:pt x="1381" y="3211"/>
                </a:lnTo>
                <a:lnTo>
                  <a:pt x="1396" y="3286"/>
                </a:lnTo>
                <a:lnTo>
                  <a:pt x="1411" y="3361"/>
                </a:lnTo>
                <a:lnTo>
                  <a:pt x="1426" y="3436"/>
                </a:lnTo>
                <a:lnTo>
                  <a:pt x="1441" y="3511"/>
                </a:lnTo>
                <a:lnTo>
                  <a:pt x="1456" y="3556"/>
                </a:lnTo>
                <a:lnTo>
                  <a:pt x="1471" y="3481"/>
                </a:lnTo>
                <a:lnTo>
                  <a:pt x="1486" y="3406"/>
                </a:lnTo>
                <a:lnTo>
                  <a:pt x="1501" y="3316"/>
                </a:lnTo>
                <a:lnTo>
                  <a:pt x="1516" y="3241"/>
                </a:lnTo>
                <a:lnTo>
                  <a:pt x="1531" y="3151"/>
                </a:lnTo>
                <a:lnTo>
                  <a:pt x="1546" y="3061"/>
                </a:lnTo>
                <a:lnTo>
                  <a:pt x="1576" y="2956"/>
                </a:lnTo>
                <a:lnTo>
                  <a:pt x="1591" y="2866"/>
                </a:lnTo>
                <a:lnTo>
                  <a:pt x="1606" y="2761"/>
                </a:lnTo>
                <a:lnTo>
                  <a:pt x="1621" y="2671"/>
                </a:lnTo>
                <a:lnTo>
                  <a:pt x="1636" y="2566"/>
                </a:lnTo>
                <a:lnTo>
                  <a:pt x="1651" y="2461"/>
                </a:lnTo>
                <a:lnTo>
                  <a:pt x="1666" y="2355"/>
                </a:lnTo>
                <a:lnTo>
                  <a:pt x="1681" y="2250"/>
                </a:lnTo>
                <a:lnTo>
                  <a:pt x="1696" y="2145"/>
                </a:lnTo>
                <a:lnTo>
                  <a:pt x="1711" y="2040"/>
                </a:lnTo>
                <a:lnTo>
                  <a:pt x="1726" y="1935"/>
                </a:lnTo>
                <a:lnTo>
                  <a:pt x="1741" y="1830"/>
                </a:lnTo>
                <a:lnTo>
                  <a:pt x="1771" y="1725"/>
                </a:lnTo>
                <a:lnTo>
                  <a:pt x="1786" y="1620"/>
                </a:lnTo>
                <a:lnTo>
                  <a:pt x="1801" y="1500"/>
                </a:lnTo>
                <a:lnTo>
                  <a:pt x="1816" y="1395"/>
                </a:lnTo>
                <a:lnTo>
                  <a:pt x="1831" y="1305"/>
                </a:lnTo>
                <a:lnTo>
                  <a:pt x="1846" y="1200"/>
                </a:lnTo>
                <a:lnTo>
                  <a:pt x="1861" y="1095"/>
                </a:lnTo>
                <a:lnTo>
                  <a:pt x="1876" y="990"/>
                </a:lnTo>
                <a:lnTo>
                  <a:pt x="1891" y="900"/>
                </a:lnTo>
                <a:lnTo>
                  <a:pt x="1906" y="795"/>
                </a:lnTo>
                <a:lnTo>
                  <a:pt x="1921" y="705"/>
                </a:lnTo>
                <a:lnTo>
                  <a:pt x="1936" y="615"/>
                </a:lnTo>
                <a:lnTo>
                  <a:pt x="1966" y="525"/>
                </a:lnTo>
                <a:lnTo>
                  <a:pt x="1981" y="450"/>
                </a:lnTo>
                <a:lnTo>
                  <a:pt x="1996" y="360"/>
                </a:lnTo>
                <a:lnTo>
                  <a:pt x="2011" y="285"/>
                </a:lnTo>
                <a:lnTo>
                  <a:pt x="2026" y="210"/>
                </a:lnTo>
                <a:lnTo>
                  <a:pt x="2041" y="135"/>
                </a:lnTo>
                <a:lnTo>
                  <a:pt x="2056" y="75"/>
                </a:lnTo>
                <a:lnTo>
                  <a:pt x="2071" y="0"/>
                </a:lnTo>
              </a:path>
            </a:pathLst>
          </a:custGeom>
          <a:noFill/>
          <a:ln w="63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Freeform 7"/>
          <p:cNvSpPr>
            <a:spLocks noChangeAspect="1"/>
          </p:cNvSpPr>
          <p:nvPr/>
        </p:nvSpPr>
        <p:spPr bwMode="auto">
          <a:xfrm>
            <a:off x="7696200" y="2482850"/>
            <a:ext cx="1185863" cy="536575"/>
          </a:xfrm>
          <a:custGeom>
            <a:avLst/>
            <a:gdLst/>
            <a:ahLst/>
            <a:cxnLst>
              <a:cxn ang="0">
                <a:pos x="15" y="375"/>
              </a:cxn>
              <a:cxn ang="0">
                <a:pos x="45" y="270"/>
              </a:cxn>
              <a:cxn ang="0">
                <a:pos x="90" y="180"/>
              </a:cxn>
              <a:cxn ang="0">
                <a:pos x="120" y="105"/>
              </a:cxn>
              <a:cxn ang="0">
                <a:pos x="150" y="45"/>
              </a:cxn>
              <a:cxn ang="0">
                <a:pos x="180" y="15"/>
              </a:cxn>
              <a:cxn ang="0">
                <a:pos x="210" y="0"/>
              </a:cxn>
              <a:cxn ang="0">
                <a:pos x="240" y="0"/>
              </a:cxn>
              <a:cxn ang="0">
                <a:pos x="285" y="0"/>
              </a:cxn>
              <a:cxn ang="0">
                <a:pos x="315" y="0"/>
              </a:cxn>
              <a:cxn ang="0">
                <a:pos x="345" y="0"/>
              </a:cxn>
              <a:cxn ang="0">
                <a:pos x="375" y="0"/>
              </a:cxn>
              <a:cxn ang="0">
                <a:pos x="405" y="0"/>
              </a:cxn>
              <a:cxn ang="0">
                <a:pos x="435" y="0"/>
              </a:cxn>
              <a:cxn ang="0">
                <a:pos x="480" y="0"/>
              </a:cxn>
              <a:cxn ang="0">
                <a:pos x="510" y="0"/>
              </a:cxn>
              <a:cxn ang="0">
                <a:pos x="540" y="0"/>
              </a:cxn>
              <a:cxn ang="0">
                <a:pos x="570" y="0"/>
              </a:cxn>
              <a:cxn ang="0">
                <a:pos x="600" y="0"/>
              </a:cxn>
              <a:cxn ang="0">
                <a:pos x="630" y="0"/>
              </a:cxn>
              <a:cxn ang="0">
                <a:pos x="675" y="0"/>
              </a:cxn>
              <a:cxn ang="0">
                <a:pos x="705" y="0"/>
              </a:cxn>
              <a:cxn ang="0">
                <a:pos x="735" y="0"/>
              </a:cxn>
              <a:cxn ang="0">
                <a:pos x="765" y="0"/>
              </a:cxn>
              <a:cxn ang="0">
                <a:pos x="795" y="0"/>
              </a:cxn>
              <a:cxn ang="0">
                <a:pos x="840" y="0"/>
              </a:cxn>
              <a:cxn ang="0">
                <a:pos x="870" y="30"/>
              </a:cxn>
              <a:cxn ang="0">
                <a:pos x="900" y="75"/>
              </a:cxn>
              <a:cxn ang="0">
                <a:pos x="930" y="135"/>
              </a:cxn>
              <a:cxn ang="0">
                <a:pos x="960" y="210"/>
              </a:cxn>
              <a:cxn ang="0">
                <a:pos x="990" y="315"/>
              </a:cxn>
              <a:cxn ang="0">
                <a:pos x="1035" y="420"/>
              </a:cxn>
              <a:cxn ang="0">
                <a:pos x="1065" y="540"/>
              </a:cxn>
              <a:cxn ang="0">
                <a:pos x="1095" y="675"/>
              </a:cxn>
              <a:cxn ang="0">
                <a:pos x="1125" y="810"/>
              </a:cxn>
              <a:cxn ang="0">
                <a:pos x="1155" y="975"/>
              </a:cxn>
              <a:cxn ang="0">
                <a:pos x="1185" y="1125"/>
              </a:cxn>
              <a:cxn ang="0">
                <a:pos x="1230" y="1290"/>
              </a:cxn>
              <a:cxn ang="0">
                <a:pos x="1260" y="1470"/>
              </a:cxn>
              <a:cxn ang="0">
                <a:pos x="1290" y="1545"/>
              </a:cxn>
              <a:cxn ang="0">
                <a:pos x="1320" y="1545"/>
              </a:cxn>
              <a:cxn ang="0">
                <a:pos x="1350" y="1545"/>
              </a:cxn>
              <a:cxn ang="0">
                <a:pos x="1380" y="1545"/>
              </a:cxn>
              <a:cxn ang="0">
                <a:pos x="1425" y="1545"/>
              </a:cxn>
              <a:cxn ang="0">
                <a:pos x="1455" y="1545"/>
              </a:cxn>
              <a:cxn ang="0">
                <a:pos x="1485" y="1545"/>
              </a:cxn>
              <a:cxn ang="0">
                <a:pos x="1515" y="1545"/>
              </a:cxn>
              <a:cxn ang="0">
                <a:pos x="1545" y="1545"/>
              </a:cxn>
            </a:cxnLst>
            <a:rect l="0" t="0" r="r" b="b"/>
            <a:pathLst>
              <a:path w="1560" h="1545">
                <a:moveTo>
                  <a:pt x="0" y="435"/>
                </a:moveTo>
                <a:lnTo>
                  <a:pt x="15" y="375"/>
                </a:lnTo>
                <a:lnTo>
                  <a:pt x="30" y="330"/>
                </a:lnTo>
                <a:lnTo>
                  <a:pt x="45" y="270"/>
                </a:lnTo>
                <a:lnTo>
                  <a:pt x="75" y="225"/>
                </a:lnTo>
                <a:lnTo>
                  <a:pt x="90" y="180"/>
                </a:lnTo>
                <a:lnTo>
                  <a:pt x="105" y="135"/>
                </a:lnTo>
                <a:lnTo>
                  <a:pt x="120" y="105"/>
                </a:lnTo>
                <a:lnTo>
                  <a:pt x="135" y="75"/>
                </a:lnTo>
                <a:lnTo>
                  <a:pt x="150" y="45"/>
                </a:lnTo>
                <a:lnTo>
                  <a:pt x="165" y="30"/>
                </a:lnTo>
                <a:lnTo>
                  <a:pt x="180" y="15"/>
                </a:lnTo>
                <a:lnTo>
                  <a:pt x="195" y="0"/>
                </a:lnTo>
                <a:lnTo>
                  <a:pt x="210" y="0"/>
                </a:lnTo>
                <a:lnTo>
                  <a:pt x="225" y="0"/>
                </a:lnTo>
                <a:lnTo>
                  <a:pt x="240" y="0"/>
                </a:lnTo>
                <a:lnTo>
                  <a:pt x="270" y="0"/>
                </a:lnTo>
                <a:lnTo>
                  <a:pt x="285" y="0"/>
                </a:lnTo>
                <a:lnTo>
                  <a:pt x="300" y="0"/>
                </a:lnTo>
                <a:lnTo>
                  <a:pt x="315" y="0"/>
                </a:lnTo>
                <a:lnTo>
                  <a:pt x="330" y="0"/>
                </a:lnTo>
                <a:lnTo>
                  <a:pt x="345" y="0"/>
                </a:lnTo>
                <a:lnTo>
                  <a:pt x="360" y="0"/>
                </a:lnTo>
                <a:lnTo>
                  <a:pt x="375" y="0"/>
                </a:lnTo>
                <a:lnTo>
                  <a:pt x="390" y="0"/>
                </a:lnTo>
                <a:lnTo>
                  <a:pt x="405" y="0"/>
                </a:lnTo>
                <a:lnTo>
                  <a:pt x="420" y="0"/>
                </a:lnTo>
                <a:lnTo>
                  <a:pt x="435" y="0"/>
                </a:lnTo>
                <a:lnTo>
                  <a:pt x="465" y="0"/>
                </a:lnTo>
                <a:lnTo>
                  <a:pt x="480" y="0"/>
                </a:lnTo>
                <a:lnTo>
                  <a:pt x="495" y="0"/>
                </a:lnTo>
                <a:lnTo>
                  <a:pt x="510" y="0"/>
                </a:lnTo>
                <a:lnTo>
                  <a:pt x="525" y="0"/>
                </a:lnTo>
                <a:lnTo>
                  <a:pt x="540" y="0"/>
                </a:lnTo>
                <a:lnTo>
                  <a:pt x="555" y="0"/>
                </a:lnTo>
                <a:lnTo>
                  <a:pt x="570" y="0"/>
                </a:lnTo>
                <a:lnTo>
                  <a:pt x="585" y="0"/>
                </a:lnTo>
                <a:lnTo>
                  <a:pt x="600" y="0"/>
                </a:lnTo>
                <a:lnTo>
                  <a:pt x="615" y="0"/>
                </a:lnTo>
                <a:lnTo>
                  <a:pt x="630" y="0"/>
                </a:lnTo>
                <a:lnTo>
                  <a:pt x="660" y="0"/>
                </a:lnTo>
                <a:lnTo>
                  <a:pt x="675" y="0"/>
                </a:lnTo>
                <a:lnTo>
                  <a:pt x="690" y="0"/>
                </a:lnTo>
                <a:lnTo>
                  <a:pt x="705" y="0"/>
                </a:lnTo>
                <a:lnTo>
                  <a:pt x="720" y="0"/>
                </a:lnTo>
                <a:lnTo>
                  <a:pt x="735" y="0"/>
                </a:lnTo>
                <a:lnTo>
                  <a:pt x="750" y="0"/>
                </a:lnTo>
                <a:lnTo>
                  <a:pt x="765" y="0"/>
                </a:lnTo>
                <a:lnTo>
                  <a:pt x="780" y="0"/>
                </a:lnTo>
                <a:lnTo>
                  <a:pt x="795" y="0"/>
                </a:lnTo>
                <a:lnTo>
                  <a:pt x="810" y="0"/>
                </a:lnTo>
                <a:lnTo>
                  <a:pt x="840" y="0"/>
                </a:lnTo>
                <a:lnTo>
                  <a:pt x="855" y="15"/>
                </a:lnTo>
                <a:lnTo>
                  <a:pt x="870" y="30"/>
                </a:lnTo>
                <a:lnTo>
                  <a:pt x="885" y="45"/>
                </a:lnTo>
                <a:lnTo>
                  <a:pt x="900" y="75"/>
                </a:lnTo>
                <a:lnTo>
                  <a:pt x="915" y="105"/>
                </a:lnTo>
                <a:lnTo>
                  <a:pt x="930" y="135"/>
                </a:lnTo>
                <a:lnTo>
                  <a:pt x="945" y="180"/>
                </a:lnTo>
                <a:lnTo>
                  <a:pt x="960" y="210"/>
                </a:lnTo>
                <a:lnTo>
                  <a:pt x="975" y="255"/>
                </a:lnTo>
                <a:lnTo>
                  <a:pt x="990" y="315"/>
                </a:lnTo>
                <a:lnTo>
                  <a:pt x="1005" y="360"/>
                </a:lnTo>
                <a:lnTo>
                  <a:pt x="1035" y="420"/>
                </a:lnTo>
                <a:lnTo>
                  <a:pt x="1050" y="480"/>
                </a:lnTo>
                <a:lnTo>
                  <a:pt x="1065" y="540"/>
                </a:lnTo>
                <a:lnTo>
                  <a:pt x="1080" y="600"/>
                </a:lnTo>
                <a:lnTo>
                  <a:pt x="1095" y="675"/>
                </a:lnTo>
                <a:lnTo>
                  <a:pt x="1110" y="750"/>
                </a:lnTo>
                <a:lnTo>
                  <a:pt x="1125" y="810"/>
                </a:lnTo>
                <a:lnTo>
                  <a:pt x="1140" y="885"/>
                </a:lnTo>
                <a:lnTo>
                  <a:pt x="1155" y="975"/>
                </a:lnTo>
                <a:lnTo>
                  <a:pt x="1170" y="1050"/>
                </a:lnTo>
                <a:lnTo>
                  <a:pt x="1185" y="1125"/>
                </a:lnTo>
                <a:lnTo>
                  <a:pt x="1200" y="1215"/>
                </a:lnTo>
                <a:lnTo>
                  <a:pt x="1230" y="1290"/>
                </a:lnTo>
                <a:lnTo>
                  <a:pt x="1245" y="1380"/>
                </a:lnTo>
                <a:lnTo>
                  <a:pt x="1260" y="1470"/>
                </a:lnTo>
                <a:lnTo>
                  <a:pt x="1275" y="1545"/>
                </a:lnTo>
                <a:lnTo>
                  <a:pt x="1290" y="1545"/>
                </a:lnTo>
                <a:lnTo>
                  <a:pt x="1305" y="1545"/>
                </a:lnTo>
                <a:lnTo>
                  <a:pt x="1320" y="1545"/>
                </a:lnTo>
                <a:lnTo>
                  <a:pt x="1335" y="1545"/>
                </a:lnTo>
                <a:lnTo>
                  <a:pt x="1350" y="1545"/>
                </a:lnTo>
                <a:lnTo>
                  <a:pt x="1365" y="1545"/>
                </a:lnTo>
                <a:lnTo>
                  <a:pt x="1380" y="1545"/>
                </a:lnTo>
                <a:lnTo>
                  <a:pt x="1395" y="1545"/>
                </a:lnTo>
                <a:lnTo>
                  <a:pt x="1425" y="1545"/>
                </a:lnTo>
                <a:lnTo>
                  <a:pt x="1440" y="1545"/>
                </a:lnTo>
                <a:lnTo>
                  <a:pt x="1455" y="1545"/>
                </a:lnTo>
                <a:lnTo>
                  <a:pt x="1470" y="1545"/>
                </a:lnTo>
                <a:lnTo>
                  <a:pt x="1485" y="1545"/>
                </a:lnTo>
                <a:lnTo>
                  <a:pt x="1500" y="1545"/>
                </a:lnTo>
                <a:lnTo>
                  <a:pt x="1515" y="1545"/>
                </a:lnTo>
                <a:lnTo>
                  <a:pt x="1530" y="1545"/>
                </a:lnTo>
                <a:lnTo>
                  <a:pt x="1545" y="1545"/>
                </a:lnTo>
                <a:lnTo>
                  <a:pt x="1560" y="1545"/>
                </a:lnTo>
              </a:path>
            </a:pathLst>
          </a:custGeom>
          <a:noFill/>
          <a:ln w="63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5" name="Freeform 8"/>
          <p:cNvSpPr>
            <a:spLocks noChangeAspect="1"/>
          </p:cNvSpPr>
          <p:nvPr/>
        </p:nvSpPr>
        <p:spPr bwMode="auto">
          <a:xfrm>
            <a:off x="4557713" y="2720975"/>
            <a:ext cx="1562100" cy="965200"/>
          </a:xfrm>
          <a:custGeom>
            <a:avLst/>
            <a:gdLst/>
            <a:ahLst/>
            <a:cxnLst>
              <a:cxn ang="0">
                <a:pos x="30" y="1650"/>
              </a:cxn>
              <a:cxn ang="0">
                <a:pos x="75" y="1650"/>
              </a:cxn>
              <a:cxn ang="0">
                <a:pos x="120" y="1650"/>
              </a:cxn>
              <a:cxn ang="0">
                <a:pos x="180" y="1650"/>
              </a:cxn>
              <a:cxn ang="0">
                <a:pos x="225" y="1650"/>
              </a:cxn>
              <a:cxn ang="0">
                <a:pos x="270" y="1650"/>
              </a:cxn>
              <a:cxn ang="0">
                <a:pos x="315" y="1320"/>
              </a:cxn>
              <a:cxn ang="0">
                <a:pos x="375" y="1005"/>
              </a:cxn>
              <a:cxn ang="0">
                <a:pos x="420" y="705"/>
              </a:cxn>
              <a:cxn ang="0">
                <a:pos x="465" y="420"/>
              </a:cxn>
              <a:cxn ang="0">
                <a:pos x="510" y="165"/>
              </a:cxn>
              <a:cxn ang="0">
                <a:pos x="570" y="0"/>
              </a:cxn>
              <a:cxn ang="0">
                <a:pos x="615" y="225"/>
              </a:cxn>
              <a:cxn ang="0">
                <a:pos x="660" y="465"/>
              </a:cxn>
              <a:cxn ang="0">
                <a:pos x="705" y="720"/>
              </a:cxn>
              <a:cxn ang="0">
                <a:pos x="765" y="975"/>
              </a:cxn>
              <a:cxn ang="0">
                <a:pos x="810" y="1230"/>
              </a:cxn>
              <a:cxn ang="0">
                <a:pos x="855" y="1485"/>
              </a:cxn>
              <a:cxn ang="0">
                <a:pos x="900" y="1725"/>
              </a:cxn>
              <a:cxn ang="0">
                <a:pos x="960" y="1950"/>
              </a:cxn>
              <a:cxn ang="0">
                <a:pos x="1005" y="2161"/>
              </a:cxn>
              <a:cxn ang="0">
                <a:pos x="1050" y="2341"/>
              </a:cxn>
              <a:cxn ang="0">
                <a:pos x="1095" y="2491"/>
              </a:cxn>
              <a:cxn ang="0">
                <a:pos x="1155" y="2611"/>
              </a:cxn>
              <a:cxn ang="0">
                <a:pos x="1200" y="2701"/>
              </a:cxn>
              <a:cxn ang="0">
                <a:pos x="1245" y="2761"/>
              </a:cxn>
              <a:cxn ang="0">
                <a:pos x="1290" y="2776"/>
              </a:cxn>
              <a:cxn ang="0">
                <a:pos x="1350" y="2776"/>
              </a:cxn>
              <a:cxn ang="0">
                <a:pos x="1395" y="2776"/>
              </a:cxn>
              <a:cxn ang="0">
                <a:pos x="1440" y="2776"/>
              </a:cxn>
              <a:cxn ang="0">
                <a:pos x="1485" y="2776"/>
              </a:cxn>
              <a:cxn ang="0">
                <a:pos x="1545" y="2776"/>
              </a:cxn>
              <a:cxn ang="0">
                <a:pos x="1590" y="2776"/>
              </a:cxn>
              <a:cxn ang="0">
                <a:pos x="1635" y="2776"/>
              </a:cxn>
              <a:cxn ang="0">
                <a:pos x="1680" y="2776"/>
              </a:cxn>
              <a:cxn ang="0">
                <a:pos x="1740" y="2776"/>
              </a:cxn>
              <a:cxn ang="0">
                <a:pos x="1785" y="2776"/>
              </a:cxn>
              <a:cxn ang="0">
                <a:pos x="1830" y="2776"/>
              </a:cxn>
              <a:cxn ang="0">
                <a:pos x="1875" y="2776"/>
              </a:cxn>
              <a:cxn ang="0">
                <a:pos x="1935" y="2746"/>
              </a:cxn>
              <a:cxn ang="0">
                <a:pos x="1980" y="2686"/>
              </a:cxn>
              <a:cxn ang="0">
                <a:pos x="2025" y="2596"/>
              </a:cxn>
            </a:cxnLst>
            <a:rect l="0" t="0" r="r" b="b"/>
            <a:pathLst>
              <a:path w="2055" h="2776">
                <a:moveTo>
                  <a:pt x="0" y="1650"/>
                </a:moveTo>
                <a:lnTo>
                  <a:pt x="15" y="1650"/>
                </a:lnTo>
                <a:lnTo>
                  <a:pt x="30" y="1650"/>
                </a:lnTo>
                <a:lnTo>
                  <a:pt x="45" y="1650"/>
                </a:lnTo>
                <a:lnTo>
                  <a:pt x="60" y="1650"/>
                </a:lnTo>
                <a:lnTo>
                  <a:pt x="75" y="1650"/>
                </a:lnTo>
                <a:lnTo>
                  <a:pt x="90" y="1650"/>
                </a:lnTo>
                <a:lnTo>
                  <a:pt x="105" y="1650"/>
                </a:lnTo>
                <a:lnTo>
                  <a:pt x="120" y="1650"/>
                </a:lnTo>
                <a:lnTo>
                  <a:pt x="135" y="1650"/>
                </a:lnTo>
                <a:lnTo>
                  <a:pt x="150" y="1650"/>
                </a:lnTo>
                <a:lnTo>
                  <a:pt x="180" y="1650"/>
                </a:lnTo>
                <a:lnTo>
                  <a:pt x="195" y="1650"/>
                </a:lnTo>
                <a:lnTo>
                  <a:pt x="210" y="1650"/>
                </a:lnTo>
                <a:lnTo>
                  <a:pt x="225" y="1650"/>
                </a:lnTo>
                <a:lnTo>
                  <a:pt x="240" y="1650"/>
                </a:lnTo>
                <a:lnTo>
                  <a:pt x="255" y="1650"/>
                </a:lnTo>
                <a:lnTo>
                  <a:pt x="270" y="1650"/>
                </a:lnTo>
                <a:lnTo>
                  <a:pt x="285" y="1530"/>
                </a:lnTo>
                <a:lnTo>
                  <a:pt x="300" y="1425"/>
                </a:lnTo>
                <a:lnTo>
                  <a:pt x="315" y="1320"/>
                </a:lnTo>
                <a:lnTo>
                  <a:pt x="330" y="1215"/>
                </a:lnTo>
                <a:lnTo>
                  <a:pt x="345" y="1110"/>
                </a:lnTo>
                <a:lnTo>
                  <a:pt x="375" y="1005"/>
                </a:lnTo>
                <a:lnTo>
                  <a:pt x="390" y="900"/>
                </a:lnTo>
                <a:lnTo>
                  <a:pt x="405" y="810"/>
                </a:lnTo>
                <a:lnTo>
                  <a:pt x="420" y="705"/>
                </a:lnTo>
                <a:lnTo>
                  <a:pt x="435" y="615"/>
                </a:lnTo>
                <a:lnTo>
                  <a:pt x="450" y="510"/>
                </a:lnTo>
                <a:lnTo>
                  <a:pt x="465" y="420"/>
                </a:lnTo>
                <a:lnTo>
                  <a:pt x="480" y="330"/>
                </a:lnTo>
                <a:lnTo>
                  <a:pt x="495" y="255"/>
                </a:lnTo>
                <a:lnTo>
                  <a:pt x="510" y="165"/>
                </a:lnTo>
                <a:lnTo>
                  <a:pt x="525" y="90"/>
                </a:lnTo>
                <a:lnTo>
                  <a:pt x="540" y="0"/>
                </a:lnTo>
                <a:lnTo>
                  <a:pt x="570" y="0"/>
                </a:lnTo>
                <a:lnTo>
                  <a:pt x="585" y="75"/>
                </a:lnTo>
                <a:lnTo>
                  <a:pt x="600" y="150"/>
                </a:lnTo>
                <a:lnTo>
                  <a:pt x="615" y="225"/>
                </a:lnTo>
                <a:lnTo>
                  <a:pt x="630" y="300"/>
                </a:lnTo>
                <a:lnTo>
                  <a:pt x="645" y="390"/>
                </a:lnTo>
                <a:lnTo>
                  <a:pt x="660" y="465"/>
                </a:lnTo>
                <a:lnTo>
                  <a:pt x="675" y="555"/>
                </a:lnTo>
                <a:lnTo>
                  <a:pt x="690" y="630"/>
                </a:lnTo>
                <a:lnTo>
                  <a:pt x="705" y="720"/>
                </a:lnTo>
                <a:lnTo>
                  <a:pt x="720" y="795"/>
                </a:lnTo>
                <a:lnTo>
                  <a:pt x="735" y="885"/>
                </a:lnTo>
                <a:lnTo>
                  <a:pt x="765" y="975"/>
                </a:lnTo>
                <a:lnTo>
                  <a:pt x="780" y="1065"/>
                </a:lnTo>
                <a:lnTo>
                  <a:pt x="795" y="1140"/>
                </a:lnTo>
                <a:lnTo>
                  <a:pt x="810" y="1230"/>
                </a:lnTo>
                <a:lnTo>
                  <a:pt x="825" y="1320"/>
                </a:lnTo>
                <a:lnTo>
                  <a:pt x="840" y="1395"/>
                </a:lnTo>
                <a:lnTo>
                  <a:pt x="855" y="1485"/>
                </a:lnTo>
                <a:lnTo>
                  <a:pt x="870" y="1560"/>
                </a:lnTo>
                <a:lnTo>
                  <a:pt x="885" y="1650"/>
                </a:lnTo>
                <a:lnTo>
                  <a:pt x="900" y="1725"/>
                </a:lnTo>
                <a:lnTo>
                  <a:pt x="915" y="1800"/>
                </a:lnTo>
                <a:lnTo>
                  <a:pt x="945" y="1875"/>
                </a:lnTo>
                <a:lnTo>
                  <a:pt x="960" y="1950"/>
                </a:lnTo>
                <a:lnTo>
                  <a:pt x="975" y="2025"/>
                </a:lnTo>
                <a:lnTo>
                  <a:pt x="990" y="2100"/>
                </a:lnTo>
                <a:lnTo>
                  <a:pt x="1005" y="2161"/>
                </a:lnTo>
                <a:lnTo>
                  <a:pt x="1020" y="2221"/>
                </a:lnTo>
                <a:lnTo>
                  <a:pt x="1035" y="2281"/>
                </a:lnTo>
                <a:lnTo>
                  <a:pt x="1050" y="2341"/>
                </a:lnTo>
                <a:lnTo>
                  <a:pt x="1065" y="2401"/>
                </a:lnTo>
                <a:lnTo>
                  <a:pt x="1080" y="2446"/>
                </a:lnTo>
                <a:lnTo>
                  <a:pt x="1095" y="2491"/>
                </a:lnTo>
                <a:lnTo>
                  <a:pt x="1110" y="2536"/>
                </a:lnTo>
                <a:lnTo>
                  <a:pt x="1140" y="2581"/>
                </a:lnTo>
                <a:lnTo>
                  <a:pt x="1155" y="2611"/>
                </a:lnTo>
                <a:lnTo>
                  <a:pt x="1170" y="2656"/>
                </a:lnTo>
                <a:lnTo>
                  <a:pt x="1185" y="2686"/>
                </a:lnTo>
                <a:lnTo>
                  <a:pt x="1200" y="2701"/>
                </a:lnTo>
                <a:lnTo>
                  <a:pt x="1215" y="2731"/>
                </a:lnTo>
                <a:lnTo>
                  <a:pt x="1230" y="2746"/>
                </a:lnTo>
                <a:lnTo>
                  <a:pt x="1245" y="2761"/>
                </a:lnTo>
                <a:lnTo>
                  <a:pt x="1260" y="2776"/>
                </a:lnTo>
                <a:lnTo>
                  <a:pt x="1275" y="2776"/>
                </a:lnTo>
                <a:lnTo>
                  <a:pt x="1290" y="2776"/>
                </a:lnTo>
                <a:lnTo>
                  <a:pt x="1305" y="2776"/>
                </a:lnTo>
                <a:lnTo>
                  <a:pt x="1335" y="2776"/>
                </a:lnTo>
                <a:lnTo>
                  <a:pt x="1350" y="2776"/>
                </a:lnTo>
                <a:lnTo>
                  <a:pt x="1365" y="2776"/>
                </a:lnTo>
                <a:lnTo>
                  <a:pt x="1380" y="2776"/>
                </a:lnTo>
                <a:lnTo>
                  <a:pt x="1395" y="2776"/>
                </a:lnTo>
                <a:lnTo>
                  <a:pt x="1410" y="2776"/>
                </a:lnTo>
                <a:lnTo>
                  <a:pt x="1425" y="2776"/>
                </a:lnTo>
                <a:lnTo>
                  <a:pt x="1440" y="2776"/>
                </a:lnTo>
                <a:lnTo>
                  <a:pt x="1455" y="2776"/>
                </a:lnTo>
                <a:lnTo>
                  <a:pt x="1470" y="2776"/>
                </a:lnTo>
                <a:lnTo>
                  <a:pt x="1485" y="2776"/>
                </a:lnTo>
                <a:lnTo>
                  <a:pt x="1500" y="2776"/>
                </a:lnTo>
                <a:lnTo>
                  <a:pt x="1530" y="2776"/>
                </a:lnTo>
                <a:lnTo>
                  <a:pt x="1545" y="2776"/>
                </a:lnTo>
                <a:lnTo>
                  <a:pt x="1560" y="2776"/>
                </a:lnTo>
                <a:lnTo>
                  <a:pt x="1575" y="2776"/>
                </a:lnTo>
                <a:lnTo>
                  <a:pt x="1590" y="2776"/>
                </a:lnTo>
                <a:lnTo>
                  <a:pt x="1605" y="2776"/>
                </a:lnTo>
                <a:lnTo>
                  <a:pt x="1620" y="2776"/>
                </a:lnTo>
                <a:lnTo>
                  <a:pt x="1635" y="2776"/>
                </a:lnTo>
                <a:lnTo>
                  <a:pt x="1650" y="2776"/>
                </a:lnTo>
                <a:lnTo>
                  <a:pt x="1665" y="2776"/>
                </a:lnTo>
                <a:lnTo>
                  <a:pt x="1680" y="2776"/>
                </a:lnTo>
                <a:lnTo>
                  <a:pt x="1710" y="2776"/>
                </a:lnTo>
                <a:lnTo>
                  <a:pt x="1725" y="2776"/>
                </a:lnTo>
                <a:lnTo>
                  <a:pt x="1740" y="2776"/>
                </a:lnTo>
                <a:lnTo>
                  <a:pt x="1755" y="2776"/>
                </a:lnTo>
                <a:lnTo>
                  <a:pt x="1770" y="2776"/>
                </a:lnTo>
                <a:lnTo>
                  <a:pt x="1785" y="2776"/>
                </a:lnTo>
                <a:lnTo>
                  <a:pt x="1800" y="2776"/>
                </a:lnTo>
                <a:lnTo>
                  <a:pt x="1815" y="2776"/>
                </a:lnTo>
                <a:lnTo>
                  <a:pt x="1830" y="2776"/>
                </a:lnTo>
                <a:lnTo>
                  <a:pt x="1845" y="2776"/>
                </a:lnTo>
                <a:lnTo>
                  <a:pt x="1860" y="2776"/>
                </a:lnTo>
                <a:lnTo>
                  <a:pt x="1875" y="2776"/>
                </a:lnTo>
                <a:lnTo>
                  <a:pt x="1905" y="2776"/>
                </a:lnTo>
                <a:lnTo>
                  <a:pt x="1920" y="2761"/>
                </a:lnTo>
                <a:lnTo>
                  <a:pt x="1935" y="2746"/>
                </a:lnTo>
                <a:lnTo>
                  <a:pt x="1950" y="2731"/>
                </a:lnTo>
                <a:lnTo>
                  <a:pt x="1965" y="2716"/>
                </a:lnTo>
                <a:lnTo>
                  <a:pt x="1980" y="2686"/>
                </a:lnTo>
                <a:lnTo>
                  <a:pt x="1995" y="2656"/>
                </a:lnTo>
                <a:lnTo>
                  <a:pt x="2010" y="2626"/>
                </a:lnTo>
                <a:lnTo>
                  <a:pt x="2025" y="2596"/>
                </a:lnTo>
                <a:lnTo>
                  <a:pt x="2040" y="2566"/>
                </a:lnTo>
                <a:lnTo>
                  <a:pt x="2055" y="252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6" name="Freeform 9"/>
          <p:cNvSpPr>
            <a:spLocks noChangeAspect="1"/>
          </p:cNvSpPr>
          <p:nvPr/>
        </p:nvSpPr>
        <p:spPr bwMode="auto">
          <a:xfrm>
            <a:off x="6119813" y="3092450"/>
            <a:ext cx="1576387" cy="1011237"/>
          </a:xfrm>
          <a:custGeom>
            <a:avLst/>
            <a:gdLst/>
            <a:ahLst/>
            <a:cxnLst>
              <a:cxn ang="0">
                <a:pos x="45" y="1366"/>
              </a:cxn>
              <a:cxn ang="0">
                <a:pos x="90" y="1216"/>
              </a:cxn>
              <a:cxn ang="0">
                <a:pos x="135" y="1050"/>
              </a:cxn>
              <a:cxn ang="0">
                <a:pos x="180" y="870"/>
              </a:cxn>
              <a:cxn ang="0">
                <a:pos x="240" y="690"/>
              </a:cxn>
              <a:cxn ang="0">
                <a:pos x="285" y="495"/>
              </a:cxn>
              <a:cxn ang="0">
                <a:pos x="330" y="300"/>
              </a:cxn>
              <a:cxn ang="0">
                <a:pos x="375" y="120"/>
              </a:cxn>
              <a:cxn ang="0">
                <a:pos x="435" y="45"/>
              </a:cxn>
              <a:cxn ang="0">
                <a:pos x="480" y="240"/>
              </a:cxn>
              <a:cxn ang="0">
                <a:pos x="525" y="465"/>
              </a:cxn>
              <a:cxn ang="0">
                <a:pos x="570" y="705"/>
              </a:cxn>
              <a:cxn ang="0">
                <a:pos x="630" y="960"/>
              </a:cxn>
              <a:cxn ang="0">
                <a:pos x="675" y="1216"/>
              </a:cxn>
              <a:cxn ang="0">
                <a:pos x="720" y="1471"/>
              </a:cxn>
              <a:cxn ang="0">
                <a:pos x="765" y="1726"/>
              </a:cxn>
              <a:cxn ang="0">
                <a:pos x="826" y="1966"/>
              </a:cxn>
              <a:cxn ang="0">
                <a:pos x="871" y="2191"/>
              </a:cxn>
              <a:cxn ang="0">
                <a:pos x="916" y="2386"/>
              </a:cxn>
              <a:cxn ang="0">
                <a:pos x="961" y="2566"/>
              </a:cxn>
              <a:cxn ang="0">
                <a:pos x="1021" y="2716"/>
              </a:cxn>
              <a:cxn ang="0">
                <a:pos x="1066" y="2821"/>
              </a:cxn>
              <a:cxn ang="0">
                <a:pos x="1111" y="2881"/>
              </a:cxn>
              <a:cxn ang="0">
                <a:pos x="1156" y="2911"/>
              </a:cxn>
              <a:cxn ang="0">
                <a:pos x="1216" y="2911"/>
              </a:cxn>
              <a:cxn ang="0">
                <a:pos x="1261" y="2911"/>
              </a:cxn>
              <a:cxn ang="0">
                <a:pos x="1306" y="2911"/>
              </a:cxn>
              <a:cxn ang="0">
                <a:pos x="1351" y="2911"/>
              </a:cxn>
              <a:cxn ang="0">
                <a:pos x="1411" y="2911"/>
              </a:cxn>
              <a:cxn ang="0">
                <a:pos x="1456" y="2911"/>
              </a:cxn>
              <a:cxn ang="0">
                <a:pos x="1501" y="2911"/>
              </a:cxn>
              <a:cxn ang="0">
                <a:pos x="1546" y="2911"/>
              </a:cxn>
              <a:cxn ang="0">
                <a:pos x="1606" y="2911"/>
              </a:cxn>
              <a:cxn ang="0">
                <a:pos x="1651" y="2911"/>
              </a:cxn>
              <a:cxn ang="0">
                <a:pos x="1696" y="2911"/>
              </a:cxn>
              <a:cxn ang="0">
                <a:pos x="1741" y="2911"/>
              </a:cxn>
              <a:cxn ang="0">
                <a:pos x="1801" y="2896"/>
              </a:cxn>
              <a:cxn ang="0">
                <a:pos x="1846" y="2821"/>
              </a:cxn>
              <a:cxn ang="0">
                <a:pos x="1891" y="2716"/>
              </a:cxn>
              <a:cxn ang="0">
                <a:pos x="1936" y="2566"/>
              </a:cxn>
              <a:cxn ang="0">
                <a:pos x="1996" y="2386"/>
              </a:cxn>
              <a:cxn ang="0">
                <a:pos x="2041" y="2161"/>
              </a:cxn>
            </a:cxnLst>
            <a:rect l="0" t="0" r="r" b="b"/>
            <a:pathLst>
              <a:path w="2071" h="2911">
                <a:moveTo>
                  <a:pt x="0" y="1456"/>
                </a:moveTo>
                <a:lnTo>
                  <a:pt x="15" y="1411"/>
                </a:lnTo>
                <a:lnTo>
                  <a:pt x="45" y="1366"/>
                </a:lnTo>
                <a:lnTo>
                  <a:pt x="60" y="1321"/>
                </a:lnTo>
                <a:lnTo>
                  <a:pt x="75" y="1276"/>
                </a:lnTo>
                <a:lnTo>
                  <a:pt x="90" y="1216"/>
                </a:lnTo>
                <a:lnTo>
                  <a:pt x="105" y="1171"/>
                </a:lnTo>
                <a:lnTo>
                  <a:pt x="120" y="1111"/>
                </a:lnTo>
                <a:lnTo>
                  <a:pt x="135" y="1050"/>
                </a:lnTo>
                <a:lnTo>
                  <a:pt x="150" y="990"/>
                </a:lnTo>
                <a:lnTo>
                  <a:pt x="165" y="930"/>
                </a:lnTo>
                <a:lnTo>
                  <a:pt x="180" y="870"/>
                </a:lnTo>
                <a:lnTo>
                  <a:pt x="195" y="810"/>
                </a:lnTo>
                <a:lnTo>
                  <a:pt x="210" y="750"/>
                </a:lnTo>
                <a:lnTo>
                  <a:pt x="240" y="690"/>
                </a:lnTo>
                <a:lnTo>
                  <a:pt x="255" y="615"/>
                </a:lnTo>
                <a:lnTo>
                  <a:pt x="270" y="555"/>
                </a:lnTo>
                <a:lnTo>
                  <a:pt x="285" y="495"/>
                </a:lnTo>
                <a:lnTo>
                  <a:pt x="300" y="435"/>
                </a:lnTo>
                <a:lnTo>
                  <a:pt x="315" y="360"/>
                </a:lnTo>
                <a:lnTo>
                  <a:pt x="330" y="300"/>
                </a:lnTo>
                <a:lnTo>
                  <a:pt x="345" y="240"/>
                </a:lnTo>
                <a:lnTo>
                  <a:pt x="360" y="180"/>
                </a:lnTo>
                <a:lnTo>
                  <a:pt x="375" y="120"/>
                </a:lnTo>
                <a:lnTo>
                  <a:pt x="390" y="60"/>
                </a:lnTo>
                <a:lnTo>
                  <a:pt x="420" y="0"/>
                </a:lnTo>
                <a:lnTo>
                  <a:pt x="435" y="45"/>
                </a:lnTo>
                <a:lnTo>
                  <a:pt x="450" y="105"/>
                </a:lnTo>
                <a:lnTo>
                  <a:pt x="465" y="180"/>
                </a:lnTo>
                <a:lnTo>
                  <a:pt x="480" y="240"/>
                </a:lnTo>
                <a:lnTo>
                  <a:pt x="495" y="315"/>
                </a:lnTo>
                <a:lnTo>
                  <a:pt x="510" y="390"/>
                </a:lnTo>
                <a:lnTo>
                  <a:pt x="525" y="465"/>
                </a:lnTo>
                <a:lnTo>
                  <a:pt x="540" y="540"/>
                </a:lnTo>
                <a:lnTo>
                  <a:pt x="555" y="630"/>
                </a:lnTo>
                <a:lnTo>
                  <a:pt x="570" y="705"/>
                </a:lnTo>
                <a:lnTo>
                  <a:pt x="585" y="795"/>
                </a:lnTo>
                <a:lnTo>
                  <a:pt x="615" y="870"/>
                </a:lnTo>
                <a:lnTo>
                  <a:pt x="630" y="960"/>
                </a:lnTo>
                <a:lnTo>
                  <a:pt x="645" y="1050"/>
                </a:lnTo>
                <a:lnTo>
                  <a:pt x="660" y="1126"/>
                </a:lnTo>
                <a:lnTo>
                  <a:pt x="675" y="1216"/>
                </a:lnTo>
                <a:lnTo>
                  <a:pt x="690" y="1306"/>
                </a:lnTo>
                <a:lnTo>
                  <a:pt x="705" y="1396"/>
                </a:lnTo>
                <a:lnTo>
                  <a:pt x="720" y="1471"/>
                </a:lnTo>
                <a:lnTo>
                  <a:pt x="735" y="1561"/>
                </a:lnTo>
                <a:lnTo>
                  <a:pt x="750" y="1651"/>
                </a:lnTo>
                <a:lnTo>
                  <a:pt x="765" y="1726"/>
                </a:lnTo>
                <a:lnTo>
                  <a:pt x="781" y="1816"/>
                </a:lnTo>
                <a:lnTo>
                  <a:pt x="811" y="1891"/>
                </a:lnTo>
                <a:lnTo>
                  <a:pt x="826" y="1966"/>
                </a:lnTo>
                <a:lnTo>
                  <a:pt x="841" y="2041"/>
                </a:lnTo>
                <a:lnTo>
                  <a:pt x="856" y="2116"/>
                </a:lnTo>
                <a:lnTo>
                  <a:pt x="871" y="2191"/>
                </a:lnTo>
                <a:lnTo>
                  <a:pt x="886" y="2266"/>
                </a:lnTo>
                <a:lnTo>
                  <a:pt x="901" y="2326"/>
                </a:lnTo>
                <a:lnTo>
                  <a:pt x="916" y="2386"/>
                </a:lnTo>
                <a:lnTo>
                  <a:pt x="931" y="2461"/>
                </a:lnTo>
                <a:lnTo>
                  <a:pt x="946" y="2506"/>
                </a:lnTo>
                <a:lnTo>
                  <a:pt x="961" y="2566"/>
                </a:lnTo>
                <a:lnTo>
                  <a:pt x="976" y="2611"/>
                </a:lnTo>
                <a:lnTo>
                  <a:pt x="1006" y="2671"/>
                </a:lnTo>
                <a:lnTo>
                  <a:pt x="1021" y="2716"/>
                </a:lnTo>
                <a:lnTo>
                  <a:pt x="1036" y="2746"/>
                </a:lnTo>
                <a:lnTo>
                  <a:pt x="1051" y="2791"/>
                </a:lnTo>
                <a:lnTo>
                  <a:pt x="1066" y="2821"/>
                </a:lnTo>
                <a:lnTo>
                  <a:pt x="1081" y="2851"/>
                </a:lnTo>
                <a:lnTo>
                  <a:pt x="1096" y="2866"/>
                </a:lnTo>
                <a:lnTo>
                  <a:pt x="1111" y="2881"/>
                </a:lnTo>
                <a:lnTo>
                  <a:pt x="1126" y="2896"/>
                </a:lnTo>
                <a:lnTo>
                  <a:pt x="1141" y="2911"/>
                </a:lnTo>
                <a:lnTo>
                  <a:pt x="1156" y="2911"/>
                </a:lnTo>
                <a:lnTo>
                  <a:pt x="1186" y="2911"/>
                </a:lnTo>
                <a:lnTo>
                  <a:pt x="1201" y="2911"/>
                </a:lnTo>
                <a:lnTo>
                  <a:pt x="1216" y="2911"/>
                </a:lnTo>
                <a:lnTo>
                  <a:pt x="1231" y="2911"/>
                </a:lnTo>
                <a:lnTo>
                  <a:pt x="1246" y="2911"/>
                </a:lnTo>
                <a:lnTo>
                  <a:pt x="1261" y="2911"/>
                </a:lnTo>
                <a:lnTo>
                  <a:pt x="1276" y="2911"/>
                </a:lnTo>
                <a:lnTo>
                  <a:pt x="1291" y="2911"/>
                </a:lnTo>
                <a:lnTo>
                  <a:pt x="1306" y="2911"/>
                </a:lnTo>
                <a:lnTo>
                  <a:pt x="1321" y="2911"/>
                </a:lnTo>
                <a:lnTo>
                  <a:pt x="1336" y="2911"/>
                </a:lnTo>
                <a:lnTo>
                  <a:pt x="1351" y="2911"/>
                </a:lnTo>
                <a:lnTo>
                  <a:pt x="1381" y="2911"/>
                </a:lnTo>
                <a:lnTo>
                  <a:pt x="1396" y="2911"/>
                </a:lnTo>
                <a:lnTo>
                  <a:pt x="1411" y="2911"/>
                </a:lnTo>
                <a:lnTo>
                  <a:pt x="1426" y="2911"/>
                </a:lnTo>
                <a:lnTo>
                  <a:pt x="1441" y="2911"/>
                </a:lnTo>
                <a:lnTo>
                  <a:pt x="1456" y="2911"/>
                </a:lnTo>
                <a:lnTo>
                  <a:pt x="1471" y="2911"/>
                </a:lnTo>
                <a:lnTo>
                  <a:pt x="1486" y="2911"/>
                </a:lnTo>
                <a:lnTo>
                  <a:pt x="1501" y="2911"/>
                </a:lnTo>
                <a:lnTo>
                  <a:pt x="1516" y="2911"/>
                </a:lnTo>
                <a:lnTo>
                  <a:pt x="1531" y="2911"/>
                </a:lnTo>
                <a:lnTo>
                  <a:pt x="1546" y="2911"/>
                </a:lnTo>
                <a:lnTo>
                  <a:pt x="1576" y="2911"/>
                </a:lnTo>
                <a:lnTo>
                  <a:pt x="1591" y="2911"/>
                </a:lnTo>
                <a:lnTo>
                  <a:pt x="1606" y="2911"/>
                </a:lnTo>
                <a:lnTo>
                  <a:pt x="1621" y="2911"/>
                </a:lnTo>
                <a:lnTo>
                  <a:pt x="1636" y="2911"/>
                </a:lnTo>
                <a:lnTo>
                  <a:pt x="1651" y="2911"/>
                </a:lnTo>
                <a:lnTo>
                  <a:pt x="1666" y="2911"/>
                </a:lnTo>
                <a:lnTo>
                  <a:pt x="1681" y="2911"/>
                </a:lnTo>
                <a:lnTo>
                  <a:pt x="1696" y="2911"/>
                </a:lnTo>
                <a:lnTo>
                  <a:pt x="1711" y="2911"/>
                </a:lnTo>
                <a:lnTo>
                  <a:pt x="1726" y="2911"/>
                </a:lnTo>
                <a:lnTo>
                  <a:pt x="1741" y="2911"/>
                </a:lnTo>
                <a:lnTo>
                  <a:pt x="1771" y="2911"/>
                </a:lnTo>
                <a:lnTo>
                  <a:pt x="1786" y="2911"/>
                </a:lnTo>
                <a:lnTo>
                  <a:pt x="1801" y="2896"/>
                </a:lnTo>
                <a:lnTo>
                  <a:pt x="1816" y="2881"/>
                </a:lnTo>
                <a:lnTo>
                  <a:pt x="1831" y="2851"/>
                </a:lnTo>
                <a:lnTo>
                  <a:pt x="1846" y="2821"/>
                </a:lnTo>
                <a:lnTo>
                  <a:pt x="1861" y="2791"/>
                </a:lnTo>
                <a:lnTo>
                  <a:pt x="1876" y="2761"/>
                </a:lnTo>
                <a:lnTo>
                  <a:pt x="1891" y="2716"/>
                </a:lnTo>
                <a:lnTo>
                  <a:pt x="1906" y="2671"/>
                </a:lnTo>
                <a:lnTo>
                  <a:pt x="1921" y="2626"/>
                </a:lnTo>
                <a:lnTo>
                  <a:pt x="1936" y="2566"/>
                </a:lnTo>
                <a:lnTo>
                  <a:pt x="1966" y="2506"/>
                </a:lnTo>
                <a:lnTo>
                  <a:pt x="1981" y="2446"/>
                </a:lnTo>
                <a:lnTo>
                  <a:pt x="1996" y="2386"/>
                </a:lnTo>
                <a:lnTo>
                  <a:pt x="2011" y="2311"/>
                </a:lnTo>
                <a:lnTo>
                  <a:pt x="2026" y="2236"/>
                </a:lnTo>
                <a:lnTo>
                  <a:pt x="2041" y="2161"/>
                </a:lnTo>
                <a:lnTo>
                  <a:pt x="2056" y="2086"/>
                </a:lnTo>
                <a:lnTo>
                  <a:pt x="2071" y="199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7" name="Freeform 10"/>
          <p:cNvSpPr>
            <a:spLocks noChangeAspect="1"/>
          </p:cNvSpPr>
          <p:nvPr/>
        </p:nvSpPr>
        <p:spPr bwMode="auto">
          <a:xfrm>
            <a:off x="7696200" y="2716212"/>
            <a:ext cx="1185863" cy="1069975"/>
          </a:xfrm>
          <a:custGeom>
            <a:avLst/>
            <a:gdLst/>
            <a:ahLst/>
            <a:cxnLst>
              <a:cxn ang="0">
                <a:pos x="15" y="3001"/>
              </a:cxn>
              <a:cxn ang="0">
                <a:pos x="45" y="2821"/>
              </a:cxn>
              <a:cxn ang="0">
                <a:pos x="90" y="2626"/>
              </a:cxn>
              <a:cxn ang="0">
                <a:pos x="120" y="2431"/>
              </a:cxn>
              <a:cxn ang="0">
                <a:pos x="150" y="2221"/>
              </a:cxn>
              <a:cxn ang="0">
                <a:pos x="180" y="2010"/>
              </a:cxn>
              <a:cxn ang="0">
                <a:pos x="210" y="1800"/>
              </a:cxn>
              <a:cxn ang="0">
                <a:pos x="240" y="1590"/>
              </a:cxn>
              <a:cxn ang="0">
                <a:pos x="285" y="1380"/>
              </a:cxn>
              <a:cxn ang="0">
                <a:pos x="315" y="1155"/>
              </a:cxn>
              <a:cxn ang="0">
                <a:pos x="345" y="960"/>
              </a:cxn>
              <a:cxn ang="0">
                <a:pos x="375" y="750"/>
              </a:cxn>
              <a:cxn ang="0">
                <a:pos x="405" y="555"/>
              </a:cxn>
              <a:cxn ang="0">
                <a:pos x="435" y="375"/>
              </a:cxn>
              <a:cxn ang="0">
                <a:pos x="480" y="210"/>
              </a:cxn>
              <a:cxn ang="0">
                <a:pos x="510" y="45"/>
              </a:cxn>
              <a:cxn ang="0">
                <a:pos x="540" y="75"/>
              </a:cxn>
              <a:cxn ang="0">
                <a:pos x="570" y="210"/>
              </a:cxn>
              <a:cxn ang="0">
                <a:pos x="600" y="375"/>
              </a:cxn>
              <a:cxn ang="0">
                <a:pos x="630" y="540"/>
              </a:cxn>
              <a:cxn ang="0">
                <a:pos x="675" y="705"/>
              </a:cxn>
              <a:cxn ang="0">
                <a:pos x="705" y="870"/>
              </a:cxn>
              <a:cxn ang="0">
                <a:pos x="735" y="1050"/>
              </a:cxn>
              <a:cxn ang="0">
                <a:pos x="765" y="1215"/>
              </a:cxn>
              <a:cxn ang="0">
                <a:pos x="795" y="1395"/>
              </a:cxn>
              <a:cxn ang="0">
                <a:pos x="840" y="1560"/>
              </a:cxn>
              <a:cxn ang="0">
                <a:pos x="870" y="1710"/>
              </a:cxn>
              <a:cxn ang="0">
                <a:pos x="900" y="1875"/>
              </a:cxn>
              <a:cxn ang="0">
                <a:pos x="930" y="2010"/>
              </a:cxn>
              <a:cxn ang="0">
                <a:pos x="960" y="2161"/>
              </a:cxn>
              <a:cxn ang="0">
                <a:pos x="990" y="2281"/>
              </a:cxn>
              <a:cxn ang="0">
                <a:pos x="1035" y="2386"/>
              </a:cxn>
              <a:cxn ang="0">
                <a:pos x="1065" y="2491"/>
              </a:cxn>
              <a:cxn ang="0">
                <a:pos x="1095" y="2581"/>
              </a:cxn>
              <a:cxn ang="0">
                <a:pos x="1125" y="2656"/>
              </a:cxn>
              <a:cxn ang="0">
                <a:pos x="1155" y="2716"/>
              </a:cxn>
              <a:cxn ang="0">
                <a:pos x="1185" y="2761"/>
              </a:cxn>
              <a:cxn ang="0">
                <a:pos x="1230" y="2776"/>
              </a:cxn>
              <a:cxn ang="0">
                <a:pos x="1260" y="2791"/>
              </a:cxn>
              <a:cxn ang="0">
                <a:pos x="1290" y="2791"/>
              </a:cxn>
              <a:cxn ang="0">
                <a:pos x="1320" y="2791"/>
              </a:cxn>
              <a:cxn ang="0">
                <a:pos x="1350" y="2791"/>
              </a:cxn>
              <a:cxn ang="0">
                <a:pos x="1380" y="2791"/>
              </a:cxn>
              <a:cxn ang="0">
                <a:pos x="1425" y="2791"/>
              </a:cxn>
              <a:cxn ang="0">
                <a:pos x="1455" y="2791"/>
              </a:cxn>
              <a:cxn ang="0">
                <a:pos x="1485" y="2791"/>
              </a:cxn>
              <a:cxn ang="0">
                <a:pos x="1515" y="2791"/>
              </a:cxn>
              <a:cxn ang="0">
                <a:pos x="1545" y="2791"/>
              </a:cxn>
            </a:cxnLst>
            <a:rect l="0" t="0" r="r" b="b"/>
            <a:pathLst>
              <a:path w="1560" h="3076">
                <a:moveTo>
                  <a:pt x="0" y="3076"/>
                </a:moveTo>
                <a:lnTo>
                  <a:pt x="15" y="3001"/>
                </a:lnTo>
                <a:lnTo>
                  <a:pt x="30" y="2911"/>
                </a:lnTo>
                <a:lnTo>
                  <a:pt x="45" y="2821"/>
                </a:lnTo>
                <a:lnTo>
                  <a:pt x="75" y="2716"/>
                </a:lnTo>
                <a:lnTo>
                  <a:pt x="90" y="2626"/>
                </a:lnTo>
                <a:lnTo>
                  <a:pt x="105" y="2521"/>
                </a:lnTo>
                <a:lnTo>
                  <a:pt x="120" y="2431"/>
                </a:lnTo>
                <a:lnTo>
                  <a:pt x="135" y="2326"/>
                </a:lnTo>
                <a:lnTo>
                  <a:pt x="150" y="2221"/>
                </a:lnTo>
                <a:lnTo>
                  <a:pt x="165" y="2115"/>
                </a:lnTo>
                <a:lnTo>
                  <a:pt x="180" y="2010"/>
                </a:lnTo>
                <a:lnTo>
                  <a:pt x="195" y="1905"/>
                </a:lnTo>
                <a:lnTo>
                  <a:pt x="210" y="1800"/>
                </a:lnTo>
                <a:lnTo>
                  <a:pt x="225" y="1695"/>
                </a:lnTo>
                <a:lnTo>
                  <a:pt x="240" y="1590"/>
                </a:lnTo>
                <a:lnTo>
                  <a:pt x="270" y="1485"/>
                </a:lnTo>
                <a:lnTo>
                  <a:pt x="285" y="1380"/>
                </a:lnTo>
                <a:lnTo>
                  <a:pt x="300" y="1260"/>
                </a:lnTo>
                <a:lnTo>
                  <a:pt x="315" y="1155"/>
                </a:lnTo>
                <a:lnTo>
                  <a:pt x="330" y="1065"/>
                </a:lnTo>
                <a:lnTo>
                  <a:pt x="345" y="960"/>
                </a:lnTo>
                <a:lnTo>
                  <a:pt x="360" y="855"/>
                </a:lnTo>
                <a:lnTo>
                  <a:pt x="375" y="750"/>
                </a:lnTo>
                <a:lnTo>
                  <a:pt x="390" y="660"/>
                </a:lnTo>
                <a:lnTo>
                  <a:pt x="405" y="555"/>
                </a:lnTo>
                <a:lnTo>
                  <a:pt x="420" y="465"/>
                </a:lnTo>
                <a:lnTo>
                  <a:pt x="435" y="375"/>
                </a:lnTo>
                <a:lnTo>
                  <a:pt x="465" y="285"/>
                </a:lnTo>
                <a:lnTo>
                  <a:pt x="480" y="210"/>
                </a:lnTo>
                <a:lnTo>
                  <a:pt x="495" y="120"/>
                </a:lnTo>
                <a:lnTo>
                  <a:pt x="510" y="45"/>
                </a:lnTo>
                <a:lnTo>
                  <a:pt x="525" y="0"/>
                </a:lnTo>
                <a:lnTo>
                  <a:pt x="540" y="75"/>
                </a:lnTo>
                <a:lnTo>
                  <a:pt x="555" y="135"/>
                </a:lnTo>
                <a:lnTo>
                  <a:pt x="570" y="210"/>
                </a:lnTo>
                <a:lnTo>
                  <a:pt x="585" y="300"/>
                </a:lnTo>
                <a:lnTo>
                  <a:pt x="600" y="375"/>
                </a:lnTo>
                <a:lnTo>
                  <a:pt x="615" y="450"/>
                </a:lnTo>
                <a:lnTo>
                  <a:pt x="630" y="540"/>
                </a:lnTo>
                <a:lnTo>
                  <a:pt x="660" y="615"/>
                </a:lnTo>
                <a:lnTo>
                  <a:pt x="675" y="705"/>
                </a:lnTo>
                <a:lnTo>
                  <a:pt x="690" y="795"/>
                </a:lnTo>
                <a:lnTo>
                  <a:pt x="705" y="870"/>
                </a:lnTo>
                <a:lnTo>
                  <a:pt x="720" y="960"/>
                </a:lnTo>
                <a:lnTo>
                  <a:pt x="735" y="1050"/>
                </a:lnTo>
                <a:lnTo>
                  <a:pt x="750" y="1140"/>
                </a:lnTo>
                <a:lnTo>
                  <a:pt x="765" y="1215"/>
                </a:lnTo>
                <a:lnTo>
                  <a:pt x="780" y="1305"/>
                </a:lnTo>
                <a:lnTo>
                  <a:pt x="795" y="1395"/>
                </a:lnTo>
                <a:lnTo>
                  <a:pt x="810" y="1470"/>
                </a:lnTo>
                <a:lnTo>
                  <a:pt x="840" y="1560"/>
                </a:lnTo>
                <a:lnTo>
                  <a:pt x="855" y="1635"/>
                </a:lnTo>
                <a:lnTo>
                  <a:pt x="870" y="1710"/>
                </a:lnTo>
                <a:lnTo>
                  <a:pt x="885" y="1800"/>
                </a:lnTo>
                <a:lnTo>
                  <a:pt x="900" y="1875"/>
                </a:lnTo>
                <a:lnTo>
                  <a:pt x="915" y="1950"/>
                </a:lnTo>
                <a:lnTo>
                  <a:pt x="930" y="2010"/>
                </a:lnTo>
                <a:lnTo>
                  <a:pt x="945" y="2085"/>
                </a:lnTo>
                <a:lnTo>
                  <a:pt x="960" y="2161"/>
                </a:lnTo>
                <a:lnTo>
                  <a:pt x="975" y="2221"/>
                </a:lnTo>
                <a:lnTo>
                  <a:pt x="990" y="2281"/>
                </a:lnTo>
                <a:lnTo>
                  <a:pt x="1005" y="2341"/>
                </a:lnTo>
                <a:lnTo>
                  <a:pt x="1035" y="2386"/>
                </a:lnTo>
                <a:lnTo>
                  <a:pt x="1050" y="2446"/>
                </a:lnTo>
                <a:lnTo>
                  <a:pt x="1065" y="2491"/>
                </a:lnTo>
                <a:lnTo>
                  <a:pt x="1080" y="2536"/>
                </a:lnTo>
                <a:lnTo>
                  <a:pt x="1095" y="2581"/>
                </a:lnTo>
                <a:lnTo>
                  <a:pt x="1110" y="2626"/>
                </a:lnTo>
                <a:lnTo>
                  <a:pt x="1125" y="2656"/>
                </a:lnTo>
                <a:lnTo>
                  <a:pt x="1140" y="2686"/>
                </a:lnTo>
                <a:lnTo>
                  <a:pt x="1155" y="2716"/>
                </a:lnTo>
                <a:lnTo>
                  <a:pt x="1170" y="2731"/>
                </a:lnTo>
                <a:lnTo>
                  <a:pt x="1185" y="2761"/>
                </a:lnTo>
                <a:lnTo>
                  <a:pt x="1200" y="2776"/>
                </a:lnTo>
                <a:lnTo>
                  <a:pt x="1230" y="2776"/>
                </a:lnTo>
                <a:lnTo>
                  <a:pt x="1245" y="2791"/>
                </a:lnTo>
                <a:lnTo>
                  <a:pt x="1260" y="2791"/>
                </a:lnTo>
                <a:lnTo>
                  <a:pt x="1275" y="2791"/>
                </a:lnTo>
                <a:lnTo>
                  <a:pt x="1290" y="2791"/>
                </a:lnTo>
                <a:lnTo>
                  <a:pt x="1305" y="2791"/>
                </a:lnTo>
                <a:lnTo>
                  <a:pt x="1320" y="2791"/>
                </a:lnTo>
                <a:lnTo>
                  <a:pt x="1335" y="2791"/>
                </a:lnTo>
                <a:lnTo>
                  <a:pt x="1350" y="2791"/>
                </a:lnTo>
                <a:lnTo>
                  <a:pt x="1365" y="2791"/>
                </a:lnTo>
                <a:lnTo>
                  <a:pt x="1380" y="2791"/>
                </a:lnTo>
                <a:lnTo>
                  <a:pt x="1395" y="2791"/>
                </a:lnTo>
                <a:lnTo>
                  <a:pt x="1425" y="2791"/>
                </a:lnTo>
                <a:lnTo>
                  <a:pt x="1440" y="2791"/>
                </a:lnTo>
                <a:lnTo>
                  <a:pt x="1455" y="2791"/>
                </a:lnTo>
                <a:lnTo>
                  <a:pt x="1470" y="2791"/>
                </a:lnTo>
                <a:lnTo>
                  <a:pt x="1485" y="2791"/>
                </a:lnTo>
                <a:lnTo>
                  <a:pt x="1500" y="2791"/>
                </a:lnTo>
                <a:lnTo>
                  <a:pt x="1515" y="2791"/>
                </a:lnTo>
                <a:lnTo>
                  <a:pt x="1530" y="2791"/>
                </a:lnTo>
                <a:lnTo>
                  <a:pt x="1545" y="2791"/>
                </a:lnTo>
                <a:lnTo>
                  <a:pt x="1560" y="279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Freeform 11"/>
          <p:cNvSpPr>
            <a:spLocks noChangeAspect="1"/>
          </p:cNvSpPr>
          <p:nvPr/>
        </p:nvSpPr>
        <p:spPr bwMode="auto">
          <a:xfrm>
            <a:off x="4557713" y="2482850"/>
            <a:ext cx="1562100" cy="1203325"/>
          </a:xfrm>
          <a:custGeom>
            <a:avLst/>
            <a:gdLst/>
            <a:ahLst/>
            <a:cxnLst>
              <a:cxn ang="0">
                <a:pos x="30" y="2115"/>
              </a:cxn>
              <a:cxn ang="0">
                <a:pos x="75" y="1800"/>
              </a:cxn>
              <a:cxn ang="0">
                <a:pos x="120" y="1500"/>
              </a:cxn>
              <a:cxn ang="0">
                <a:pos x="180" y="1200"/>
              </a:cxn>
              <a:cxn ang="0">
                <a:pos x="225" y="945"/>
              </a:cxn>
              <a:cxn ang="0">
                <a:pos x="270" y="690"/>
              </a:cxn>
              <a:cxn ang="0">
                <a:pos x="315" y="480"/>
              </a:cxn>
              <a:cxn ang="0">
                <a:pos x="375" y="300"/>
              </a:cxn>
              <a:cxn ang="0">
                <a:pos x="420" y="165"/>
              </a:cxn>
              <a:cxn ang="0">
                <a:pos x="465" y="75"/>
              </a:cxn>
              <a:cxn ang="0">
                <a:pos x="510" y="15"/>
              </a:cxn>
              <a:cxn ang="0">
                <a:pos x="570" y="0"/>
              </a:cxn>
              <a:cxn ang="0">
                <a:pos x="615" y="15"/>
              </a:cxn>
              <a:cxn ang="0">
                <a:pos x="660" y="90"/>
              </a:cxn>
              <a:cxn ang="0">
                <a:pos x="705" y="195"/>
              </a:cxn>
              <a:cxn ang="0">
                <a:pos x="765" y="330"/>
              </a:cxn>
              <a:cxn ang="0">
                <a:pos x="810" y="495"/>
              </a:cxn>
              <a:cxn ang="0">
                <a:pos x="855" y="690"/>
              </a:cxn>
              <a:cxn ang="0">
                <a:pos x="900" y="915"/>
              </a:cxn>
              <a:cxn ang="0">
                <a:pos x="960" y="1155"/>
              </a:cxn>
              <a:cxn ang="0">
                <a:pos x="1005" y="1410"/>
              </a:cxn>
              <a:cxn ang="0">
                <a:pos x="1050" y="1665"/>
              </a:cxn>
              <a:cxn ang="0">
                <a:pos x="1095" y="1920"/>
              </a:cxn>
              <a:cxn ang="0">
                <a:pos x="1155" y="2175"/>
              </a:cxn>
              <a:cxn ang="0">
                <a:pos x="1200" y="2415"/>
              </a:cxn>
              <a:cxn ang="0">
                <a:pos x="1245" y="2640"/>
              </a:cxn>
              <a:cxn ang="0">
                <a:pos x="1290" y="2851"/>
              </a:cxn>
              <a:cxn ang="0">
                <a:pos x="1350" y="3031"/>
              </a:cxn>
              <a:cxn ang="0">
                <a:pos x="1395" y="3181"/>
              </a:cxn>
              <a:cxn ang="0">
                <a:pos x="1440" y="3301"/>
              </a:cxn>
              <a:cxn ang="0">
                <a:pos x="1485" y="3391"/>
              </a:cxn>
              <a:cxn ang="0">
                <a:pos x="1545" y="3451"/>
              </a:cxn>
              <a:cxn ang="0">
                <a:pos x="1590" y="3466"/>
              </a:cxn>
              <a:cxn ang="0">
                <a:pos x="1635" y="3451"/>
              </a:cxn>
              <a:cxn ang="0">
                <a:pos x="1680" y="3406"/>
              </a:cxn>
              <a:cxn ang="0">
                <a:pos x="1740" y="3316"/>
              </a:cxn>
              <a:cxn ang="0">
                <a:pos x="1785" y="3211"/>
              </a:cxn>
              <a:cxn ang="0">
                <a:pos x="1830" y="3076"/>
              </a:cxn>
              <a:cxn ang="0">
                <a:pos x="1875" y="2926"/>
              </a:cxn>
              <a:cxn ang="0">
                <a:pos x="1935" y="2745"/>
              </a:cxn>
              <a:cxn ang="0">
                <a:pos x="1980" y="2565"/>
              </a:cxn>
              <a:cxn ang="0">
                <a:pos x="2025" y="2370"/>
              </a:cxn>
            </a:cxnLst>
            <a:rect l="0" t="0" r="r" b="b"/>
            <a:pathLst>
              <a:path w="2055" h="3466">
                <a:moveTo>
                  <a:pt x="0" y="2340"/>
                </a:moveTo>
                <a:lnTo>
                  <a:pt x="15" y="2220"/>
                </a:lnTo>
                <a:lnTo>
                  <a:pt x="30" y="2115"/>
                </a:lnTo>
                <a:lnTo>
                  <a:pt x="45" y="2010"/>
                </a:lnTo>
                <a:lnTo>
                  <a:pt x="60" y="1905"/>
                </a:lnTo>
                <a:lnTo>
                  <a:pt x="75" y="1800"/>
                </a:lnTo>
                <a:lnTo>
                  <a:pt x="90" y="1695"/>
                </a:lnTo>
                <a:lnTo>
                  <a:pt x="105" y="1590"/>
                </a:lnTo>
                <a:lnTo>
                  <a:pt x="120" y="1500"/>
                </a:lnTo>
                <a:lnTo>
                  <a:pt x="135" y="1395"/>
                </a:lnTo>
                <a:lnTo>
                  <a:pt x="150" y="1305"/>
                </a:lnTo>
                <a:lnTo>
                  <a:pt x="180" y="1200"/>
                </a:lnTo>
                <a:lnTo>
                  <a:pt x="195" y="1110"/>
                </a:lnTo>
                <a:lnTo>
                  <a:pt x="210" y="1020"/>
                </a:lnTo>
                <a:lnTo>
                  <a:pt x="225" y="945"/>
                </a:lnTo>
                <a:lnTo>
                  <a:pt x="240" y="855"/>
                </a:lnTo>
                <a:lnTo>
                  <a:pt x="255" y="780"/>
                </a:lnTo>
                <a:lnTo>
                  <a:pt x="270" y="690"/>
                </a:lnTo>
                <a:lnTo>
                  <a:pt x="285" y="615"/>
                </a:lnTo>
                <a:lnTo>
                  <a:pt x="300" y="555"/>
                </a:lnTo>
                <a:lnTo>
                  <a:pt x="315" y="480"/>
                </a:lnTo>
                <a:lnTo>
                  <a:pt x="330" y="420"/>
                </a:lnTo>
                <a:lnTo>
                  <a:pt x="345" y="360"/>
                </a:lnTo>
                <a:lnTo>
                  <a:pt x="375" y="300"/>
                </a:lnTo>
                <a:lnTo>
                  <a:pt x="390" y="255"/>
                </a:lnTo>
                <a:lnTo>
                  <a:pt x="405" y="210"/>
                </a:lnTo>
                <a:lnTo>
                  <a:pt x="420" y="165"/>
                </a:lnTo>
                <a:lnTo>
                  <a:pt x="435" y="135"/>
                </a:lnTo>
                <a:lnTo>
                  <a:pt x="450" y="90"/>
                </a:lnTo>
                <a:lnTo>
                  <a:pt x="465" y="75"/>
                </a:lnTo>
                <a:lnTo>
                  <a:pt x="480" y="45"/>
                </a:lnTo>
                <a:lnTo>
                  <a:pt x="495" y="30"/>
                </a:lnTo>
                <a:lnTo>
                  <a:pt x="510" y="15"/>
                </a:lnTo>
                <a:lnTo>
                  <a:pt x="525" y="0"/>
                </a:lnTo>
                <a:lnTo>
                  <a:pt x="540" y="0"/>
                </a:lnTo>
                <a:lnTo>
                  <a:pt x="570" y="0"/>
                </a:lnTo>
                <a:lnTo>
                  <a:pt x="585" y="0"/>
                </a:lnTo>
                <a:lnTo>
                  <a:pt x="600" y="0"/>
                </a:lnTo>
                <a:lnTo>
                  <a:pt x="615" y="15"/>
                </a:lnTo>
                <a:lnTo>
                  <a:pt x="630" y="30"/>
                </a:lnTo>
                <a:lnTo>
                  <a:pt x="645" y="60"/>
                </a:lnTo>
                <a:lnTo>
                  <a:pt x="660" y="90"/>
                </a:lnTo>
                <a:lnTo>
                  <a:pt x="675" y="120"/>
                </a:lnTo>
                <a:lnTo>
                  <a:pt x="690" y="150"/>
                </a:lnTo>
                <a:lnTo>
                  <a:pt x="705" y="195"/>
                </a:lnTo>
                <a:lnTo>
                  <a:pt x="720" y="225"/>
                </a:lnTo>
                <a:lnTo>
                  <a:pt x="735" y="270"/>
                </a:lnTo>
                <a:lnTo>
                  <a:pt x="765" y="330"/>
                </a:lnTo>
                <a:lnTo>
                  <a:pt x="780" y="375"/>
                </a:lnTo>
                <a:lnTo>
                  <a:pt x="795" y="435"/>
                </a:lnTo>
                <a:lnTo>
                  <a:pt x="810" y="495"/>
                </a:lnTo>
                <a:lnTo>
                  <a:pt x="825" y="555"/>
                </a:lnTo>
                <a:lnTo>
                  <a:pt x="840" y="630"/>
                </a:lnTo>
                <a:lnTo>
                  <a:pt x="855" y="690"/>
                </a:lnTo>
                <a:lnTo>
                  <a:pt x="870" y="765"/>
                </a:lnTo>
                <a:lnTo>
                  <a:pt x="885" y="840"/>
                </a:lnTo>
                <a:lnTo>
                  <a:pt x="900" y="915"/>
                </a:lnTo>
                <a:lnTo>
                  <a:pt x="915" y="990"/>
                </a:lnTo>
                <a:lnTo>
                  <a:pt x="945" y="1080"/>
                </a:lnTo>
                <a:lnTo>
                  <a:pt x="960" y="1155"/>
                </a:lnTo>
                <a:lnTo>
                  <a:pt x="975" y="1245"/>
                </a:lnTo>
                <a:lnTo>
                  <a:pt x="990" y="1320"/>
                </a:lnTo>
                <a:lnTo>
                  <a:pt x="1005" y="1410"/>
                </a:lnTo>
                <a:lnTo>
                  <a:pt x="1020" y="1485"/>
                </a:lnTo>
                <a:lnTo>
                  <a:pt x="1035" y="1575"/>
                </a:lnTo>
                <a:lnTo>
                  <a:pt x="1050" y="1665"/>
                </a:lnTo>
                <a:lnTo>
                  <a:pt x="1065" y="1755"/>
                </a:lnTo>
                <a:lnTo>
                  <a:pt x="1080" y="1830"/>
                </a:lnTo>
                <a:lnTo>
                  <a:pt x="1095" y="1920"/>
                </a:lnTo>
                <a:lnTo>
                  <a:pt x="1110" y="2010"/>
                </a:lnTo>
                <a:lnTo>
                  <a:pt x="1140" y="2085"/>
                </a:lnTo>
                <a:lnTo>
                  <a:pt x="1155" y="2175"/>
                </a:lnTo>
                <a:lnTo>
                  <a:pt x="1170" y="2250"/>
                </a:lnTo>
                <a:lnTo>
                  <a:pt x="1185" y="2340"/>
                </a:lnTo>
                <a:lnTo>
                  <a:pt x="1200" y="2415"/>
                </a:lnTo>
                <a:lnTo>
                  <a:pt x="1215" y="2490"/>
                </a:lnTo>
                <a:lnTo>
                  <a:pt x="1230" y="2565"/>
                </a:lnTo>
                <a:lnTo>
                  <a:pt x="1245" y="2640"/>
                </a:lnTo>
                <a:lnTo>
                  <a:pt x="1260" y="2715"/>
                </a:lnTo>
                <a:lnTo>
                  <a:pt x="1275" y="2790"/>
                </a:lnTo>
                <a:lnTo>
                  <a:pt x="1290" y="2851"/>
                </a:lnTo>
                <a:lnTo>
                  <a:pt x="1305" y="2911"/>
                </a:lnTo>
                <a:lnTo>
                  <a:pt x="1335" y="2971"/>
                </a:lnTo>
                <a:lnTo>
                  <a:pt x="1350" y="3031"/>
                </a:lnTo>
                <a:lnTo>
                  <a:pt x="1365" y="3091"/>
                </a:lnTo>
                <a:lnTo>
                  <a:pt x="1380" y="3136"/>
                </a:lnTo>
                <a:lnTo>
                  <a:pt x="1395" y="3181"/>
                </a:lnTo>
                <a:lnTo>
                  <a:pt x="1410" y="3226"/>
                </a:lnTo>
                <a:lnTo>
                  <a:pt x="1425" y="3271"/>
                </a:lnTo>
                <a:lnTo>
                  <a:pt x="1440" y="3301"/>
                </a:lnTo>
                <a:lnTo>
                  <a:pt x="1455" y="3346"/>
                </a:lnTo>
                <a:lnTo>
                  <a:pt x="1470" y="3376"/>
                </a:lnTo>
                <a:lnTo>
                  <a:pt x="1485" y="3391"/>
                </a:lnTo>
                <a:lnTo>
                  <a:pt x="1500" y="3421"/>
                </a:lnTo>
                <a:lnTo>
                  <a:pt x="1530" y="3436"/>
                </a:lnTo>
                <a:lnTo>
                  <a:pt x="1545" y="3451"/>
                </a:lnTo>
                <a:lnTo>
                  <a:pt x="1560" y="3466"/>
                </a:lnTo>
                <a:lnTo>
                  <a:pt x="1575" y="3466"/>
                </a:lnTo>
                <a:lnTo>
                  <a:pt x="1590" y="3466"/>
                </a:lnTo>
                <a:lnTo>
                  <a:pt x="1605" y="3466"/>
                </a:lnTo>
                <a:lnTo>
                  <a:pt x="1620" y="3466"/>
                </a:lnTo>
                <a:lnTo>
                  <a:pt x="1635" y="3451"/>
                </a:lnTo>
                <a:lnTo>
                  <a:pt x="1650" y="3436"/>
                </a:lnTo>
                <a:lnTo>
                  <a:pt x="1665" y="3421"/>
                </a:lnTo>
                <a:lnTo>
                  <a:pt x="1680" y="3406"/>
                </a:lnTo>
                <a:lnTo>
                  <a:pt x="1710" y="3376"/>
                </a:lnTo>
                <a:lnTo>
                  <a:pt x="1725" y="3346"/>
                </a:lnTo>
                <a:lnTo>
                  <a:pt x="1740" y="3316"/>
                </a:lnTo>
                <a:lnTo>
                  <a:pt x="1755" y="3286"/>
                </a:lnTo>
                <a:lnTo>
                  <a:pt x="1770" y="3256"/>
                </a:lnTo>
                <a:lnTo>
                  <a:pt x="1785" y="3211"/>
                </a:lnTo>
                <a:lnTo>
                  <a:pt x="1800" y="3166"/>
                </a:lnTo>
                <a:lnTo>
                  <a:pt x="1815" y="3121"/>
                </a:lnTo>
                <a:lnTo>
                  <a:pt x="1830" y="3076"/>
                </a:lnTo>
                <a:lnTo>
                  <a:pt x="1845" y="3031"/>
                </a:lnTo>
                <a:lnTo>
                  <a:pt x="1860" y="2971"/>
                </a:lnTo>
                <a:lnTo>
                  <a:pt x="1875" y="2926"/>
                </a:lnTo>
                <a:lnTo>
                  <a:pt x="1905" y="2866"/>
                </a:lnTo>
                <a:lnTo>
                  <a:pt x="1920" y="2805"/>
                </a:lnTo>
                <a:lnTo>
                  <a:pt x="1935" y="2745"/>
                </a:lnTo>
                <a:lnTo>
                  <a:pt x="1950" y="2685"/>
                </a:lnTo>
                <a:lnTo>
                  <a:pt x="1965" y="2625"/>
                </a:lnTo>
                <a:lnTo>
                  <a:pt x="1980" y="2565"/>
                </a:lnTo>
                <a:lnTo>
                  <a:pt x="1995" y="2505"/>
                </a:lnTo>
                <a:lnTo>
                  <a:pt x="2010" y="2445"/>
                </a:lnTo>
                <a:lnTo>
                  <a:pt x="2025" y="2370"/>
                </a:lnTo>
                <a:lnTo>
                  <a:pt x="2040" y="2310"/>
                </a:lnTo>
                <a:lnTo>
                  <a:pt x="2055" y="2250"/>
                </a:ln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9" name="Freeform 12"/>
          <p:cNvSpPr>
            <a:spLocks noChangeAspect="1"/>
          </p:cNvSpPr>
          <p:nvPr/>
        </p:nvSpPr>
        <p:spPr bwMode="auto">
          <a:xfrm>
            <a:off x="6119813" y="2900362"/>
            <a:ext cx="1576387" cy="1203325"/>
          </a:xfrm>
          <a:custGeom>
            <a:avLst/>
            <a:gdLst/>
            <a:ahLst/>
            <a:cxnLst>
              <a:cxn ang="0">
                <a:pos x="45" y="915"/>
              </a:cxn>
              <a:cxn ang="0">
                <a:pos x="90" y="735"/>
              </a:cxn>
              <a:cxn ang="0">
                <a:pos x="135" y="555"/>
              </a:cxn>
              <a:cxn ang="0">
                <a:pos x="180" y="405"/>
              </a:cxn>
              <a:cxn ang="0">
                <a:pos x="240" y="270"/>
              </a:cxn>
              <a:cxn ang="0">
                <a:pos x="285" y="150"/>
              </a:cxn>
              <a:cxn ang="0">
                <a:pos x="330" y="75"/>
              </a:cxn>
              <a:cxn ang="0">
                <a:pos x="375" y="15"/>
              </a:cxn>
              <a:cxn ang="0">
                <a:pos x="435" y="0"/>
              </a:cxn>
              <a:cxn ang="0">
                <a:pos x="480" y="15"/>
              </a:cxn>
              <a:cxn ang="0">
                <a:pos x="525" y="60"/>
              </a:cxn>
              <a:cxn ang="0">
                <a:pos x="570" y="150"/>
              </a:cxn>
              <a:cxn ang="0">
                <a:pos x="630" y="270"/>
              </a:cxn>
              <a:cxn ang="0">
                <a:pos x="675" y="420"/>
              </a:cxn>
              <a:cxn ang="0">
                <a:pos x="720" y="600"/>
              </a:cxn>
              <a:cxn ang="0">
                <a:pos x="765" y="795"/>
              </a:cxn>
              <a:cxn ang="0">
                <a:pos x="826" y="1020"/>
              </a:cxn>
              <a:cxn ang="0">
                <a:pos x="871" y="1260"/>
              </a:cxn>
              <a:cxn ang="0">
                <a:pos x="916" y="1515"/>
              </a:cxn>
              <a:cxn ang="0">
                <a:pos x="961" y="1771"/>
              </a:cxn>
              <a:cxn ang="0">
                <a:pos x="1021" y="2026"/>
              </a:cxn>
              <a:cxn ang="0">
                <a:pos x="1066" y="2281"/>
              </a:cxn>
              <a:cxn ang="0">
                <a:pos x="1111" y="2521"/>
              </a:cxn>
              <a:cxn ang="0">
                <a:pos x="1156" y="2746"/>
              </a:cxn>
              <a:cxn ang="0">
                <a:pos x="1216" y="2941"/>
              </a:cxn>
              <a:cxn ang="0">
                <a:pos x="1261" y="3121"/>
              </a:cxn>
              <a:cxn ang="0">
                <a:pos x="1306" y="3271"/>
              </a:cxn>
              <a:cxn ang="0">
                <a:pos x="1351" y="3376"/>
              </a:cxn>
              <a:cxn ang="0">
                <a:pos x="1411" y="3436"/>
              </a:cxn>
              <a:cxn ang="0">
                <a:pos x="1456" y="3466"/>
              </a:cxn>
              <a:cxn ang="0">
                <a:pos x="1501" y="3466"/>
              </a:cxn>
              <a:cxn ang="0">
                <a:pos x="1546" y="3406"/>
              </a:cxn>
              <a:cxn ang="0">
                <a:pos x="1606" y="3316"/>
              </a:cxn>
              <a:cxn ang="0">
                <a:pos x="1651" y="3181"/>
              </a:cxn>
              <a:cxn ang="0">
                <a:pos x="1696" y="3001"/>
              </a:cxn>
              <a:cxn ang="0">
                <a:pos x="1741" y="2791"/>
              </a:cxn>
              <a:cxn ang="0">
                <a:pos x="1801" y="2551"/>
              </a:cxn>
              <a:cxn ang="0">
                <a:pos x="1846" y="2296"/>
              </a:cxn>
              <a:cxn ang="0">
                <a:pos x="1891" y="1996"/>
              </a:cxn>
              <a:cxn ang="0">
                <a:pos x="1936" y="1696"/>
              </a:cxn>
              <a:cxn ang="0">
                <a:pos x="1996" y="1380"/>
              </a:cxn>
              <a:cxn ang="0">
                <a:pos x="2041" y="1065"/>
              </a:cxn>
            </a:cxnLst>
            <a:rect l="0" t="0" r="r" b="b"/>
            <a:pathLst>
              <a:path w="2071" h="3466">
                <a:moveTo>
                  <a:pt x="0" y="1050"/>
                </a:moveTo>
                <a:lnTo>
                  <a:pt x="15" y="990"/>
                </a:lnTo>
                <a:lnTo>
                  <a:pt x="45" y="915"/>
                </a:lnTo>
                <a:lnTo>
                  <a:pt x="60" y="855"/>
                </a:lnTo>
                <a:lnTo>
                  <a:pt x="75" y="795"/>
                </a:lnTo>
                <a:lnTo>
                  <a:pt x="90" y="735"/>
                </a:lnTo>
                <a:lnTo>
                  <a:pt x="105" y="675"/>
                </a:lnTo>
                <a:lnTo>
                  <a:pt x="120" y="615"/>
                </a:lnTo>
                <a:lnTo>
                  <a:pt x="135" y="555"/>
                </a:lnTo>
                <a:lnTo>
                  <a:pt x="150" y="510"/>
                </a:lnTo>
                <a:lnTo>
                  <a:pt x="165" y="450"/>
                </a:lnTo>
                <a:lnTo>
                  <a:pt x="180" y="405"/>
                </a:lnTo>
                <a:lnTo>
                  <a:pt x="195" y="360"/>
                </a:lnTo>
                <a:lnTo>
                  <a:pt x="210" y="315"/>
                </a:lnTo>
                <a:lnTo>
                  <a:pt x="240" y="270"/>
                </a:lnTo>
                <a:lnTo>
                  <a:pt x="255" y="225"/>
                </a:lnTo>
                <a:lnTo>
                  <a:pt x="270" y="195"/>
                </a:lnTo>
                <a:lnTo>
                  <a:pt x="285" y="150"/>
                </a:lnTo>
                <a:lnTo>
                  <a:pt x="300" y="120"/>
                </a:lnTo>
                <a:lnTo>
                  <a:pt x="315" y="90"/>
                </a:lnTo>
                <a:lnTo>
                  <a:pt x="330" y="75"/>
                </a:lnTo>
                <a:lnTo>
                  <a:pt x="345" y="45"/>
                </a:lnTo>
                <a:lnTo>
                  <a:pt x="360" y="30"/>
                </a:lnTo>
                <a:lnTo>
                  <a:pt x="375" y="15"/>
                </a:lnTo>
                <a:lnTo>
                  <a:pt x="390" y="0"/>
                </a:lnTo>
                <a:lnTo>
                  <a:pt x="420" y="0"/>
                </a:lnTo>
                <a:lnTo>
                  <a:pt x="435" y="0"/>
                </a:lnTo>
                <a:lnTo>
                  <a:pt x="450" y="0"/>
                </a:lnTo>
                <a:lnTo>
                  <a:pt x="465" y="0"/>
                </a:lnTo>
                <a:lnTo>
                  <a:pt x="480" y="15"/>
                </a:lnTo>
                <a:lnTo>
                  <a:pt x="495" y="30"/>
                </a:lnTo>
                <a:lnTo>
                  <a:pt x="510" y="45"/>
                </a:lnTo>
                <a:lnTo>
                  <a:pt x="525" y="60"/>
                </a:lnTo>
                <a:lnTo>
                  <a:pt x="540" y="90"/>
                </a:lnTo>
                <a:lnTo>
                  <a:pt x="555" y="120"/>
                </a:lnTo>
                <a:lnTo>
                  <a:pt x="570" y="150"/>
                </a:lnTo>
                <a:lnTo>
                  <a:pt x="585" y="180"/>
                </a:lnTo>
                <a:lnTo>
                  <a:pt x="615" y="225"/>
                </a:lnTo>
                <a:lnTo>
                  <a:pt x="630" y="270"/>
                </a:lnTo>
                <a:lnTo>
                  <a:pt x="645" y="315"/>
                </a:lnTo>
                <a:lnTo>
                  <a:pt x="660" y="360"/>
                </a:lnTo>
                <a:lnTo>
                  <a:pt x="675" y="420"/>
                </a:lnTo>
                <a:lnTo>
                  <a:pt x="690" y="480"/>
                </a:lnTo>
                <a:lnTo>
                  <a:pt x="705" y="525"/>
                </a:lnTo>
                <a:lnTo>
                  <a:pt x="720" y="600"/>
                </a:lnTo>
                <a:lnTo>
                  <a:pt x="735" y="660"/>
                </a:lnTo>
                <a:lnTo>
                  <a:pt x="750" y="735"/>
                </a:lnTo>
                <a:lnTo>
                  <a:pt x="765" y="795"/>
                </a:lnTo>
                <a:lnTo>
                  <a:pt x="781" y="870"/>
                </a:lnTo>
                <a:lnTo>
                  <a:pt x="811" y="945"/>
                </a:lnTo>
                <a:lnTo>
                  <a:pt x="826" y="1020"/>
                </a:lnTo>
                <a:lnTo>
                  <a:pt x="841" y="1095"/>
                </a:lnTo>
                <a:lnTo>
                  <a:pt x="856" y="1185"/>
                </a:lnTo>
                <a:lnTo>
                  <a:pt x="871" y="1260"/>
                </a:lnTo>
                <a:lnTo>
                  <a:pt x="886" y="1350"/>
                </a:lnTo>
                <a:lnTo>
                  <a:pt x="901" y="1425"/>
                </a:lnTo>
                <a:lnTo>
                  <a:pt x="916" y="1515"/>
                </a:lnTo>
                <a:lnTo>
                  <a:pt x="931" y="1605"/>
                </a:lnTo>
                <a:lnTo>
                  <a:pt x="946" y="1681"/>
                </a:lnTo>
                <a:lnTo>
                  <a:pt x="961" y="1771"/>
                </a:lnTo>
                <a:lnTo>
                  <a:pt x="976" y="1861"/>
                </a:lnTo>
                <a:lnTo>
                  <a:pt x="1006" y="1951"/>
                </a:lnTo>
                <a:lnTo>
                  <a:pt x="1021" y="2026"/>
                </a:lnTo>
                <a:lnTo>
                  <a:pt x="1036" y="2116"/>
                </a:lnTo>
                <a:lnTo>
                  <a:pt x="1051" y="2206"/>
                </a:lnTo>
                <a:lnTo>
                  <a:pt x="1066" y="2281"/>
                </a:lnTo>
                <a:lnTo>
                  <a:pt x="1081" y="2371"/>
                </a:lnTo>
                <a:lnTo>
                  <a:pt x="1096" y="2446"/>
                </a:lnTo>
                <a:lnTo>
                  <a:pt x="1111" y="2521"/>
                </a:lnTo>
                <a:lnTo>
                  <a:pt x="1126" y="2596"/>
                </a:lnTo>
                <a:lnTo>
                  <a:pt x="1141" y="2671"/>
                </a:lnTo>
                <a:lnTo>
                  <a:pt x="1156" y="2746"/>
                </a:lnTo>
                <a:lnTo>
                  <a:pt x="1186" y="2821"/>
                </a:lnTo>
                <a:lnTo>
                  <a:pt x="1201" y="2881"/>
                </a:lnTo>
                <a:lnTo>
                  <a:pt x="1216" y="2941"/>
                </a:lnTo>
                <a:lnTo>
                  <a:pt x="1231" y="3016"/>
                </a:lnTo>
                <a:lnTo>
                  <a:pt x="1246" y="3061"/>
                </a:lnTo>
                <a:lnTo>
                  <a:pt x="1261" y="3121"/>
                </a:lnTo>
                <a:lnTo>
                  <a:pt x="1276" y="3166"/>
                </a:lnTo>
                <a:lnTo>
                  <a:pt x="1291" y="3226"/>
                </a:lnTo>
                <a:lnTo>
                  <a:pt x="1306" y="3271"/>
                </a:lnTo>
                <a:lnTo>
                  <a:pt x="1321" y="3301"/>
                </a:lnTo>
                <a:lnTo>
                  <a:pt x="1336" y="3346"/>
                </a:lnTo>
                <a:lnTo>
                  <a:pt x="1351" y="3376"/>
                </a:lnTo>
                <a:lnTo>
                  <a:pt x="1381" y="3406"/>
                </a:lnTo>
                <a:lnTo>
                  <a:pt x="1396" y="3421"/>
                </a:lnTo>
                <a:lnTo>
                  <a:pt x="1411" y="3436"/>
                </a:lnTo>
                <a:lnTo>
                  <a:pt x="1426" y="3451"/>
                </a:lnTo>
                <a:lnTo>
                  <a:pt x="1441" y="3466"/>
                </a:lnTo>
                <a:lnTo>
                  <a:pt x="1456" y="3466"/>
                </a:lnTo>
                <a:lnTo>
                  <a:pt x="1471" y="3466"/>
                </a:lnTo>
                <a:lnTo>
                  <a:pt x="1486" y="3466"/>
                </a:lnTo>
                <a:lnTo>
                  <a:pt x="1501" y="3466"/>
                </a:lnTo>
                <a:lnTo>
                  <a:pt x="1516" y="3451"/>
                </a:lnTo>
                <a:lnTo>
                  <a:pt x="1531" y="3436"/>
                </a:lnTo>
                <a:lnTo>
                  <a:pt x="1546" y="3406"/>
                </a:lnTo>
                <a:lnTo>
                  <a:pt x="1576" y="3376"/>
                </a:lnTo>
                <a:lnTo>
                  <a:pt x="1591" y="3346"/>
                </a:lnTo>
                <a:lnTo>
                  <a:pt x="1606" y="3316"/>
                </a:lnTo>
                <a:lnTo>
                  <a:pt x="1621" y="3271"/>
                </a:lnTo>
                <a:lnTo>
                  <a:pt x="1636" y="3226"/>
                </a:lnTo>
                <a:lnTo>
                  <a:pt x="1651" y="3181"/>
                </a:lnTo>
                <a:lnTo>
                  <a:pt x="1666" y="3121"/>
                </a:lnTo>
                <a:lnTo>
                  <a:pt x="1681" y="3061"/>
                </a:lnTo>
                <a:lnTo>
                  <a:pt x="1696" y="3001"/>
                </a:lnTo>
                <a:lnTo>
                  <a:pt x="1711" y="2941"/>
                </a:lnTo>
                <a:lnTo>
                  <a:pt x="1726" y="2866"/>
                </a:lnTo>
                <a:lnTo>
                  <a:pt x="1741" y="2791"/>
                </a:lnTo>
                <a:lnTo>
                  <a:pt x="1771" y="2716"/>
                </a:lnTo>
                <a:lnTo>
                  <a:pt x="1786" y="2641"/>
                </a:lnTo>
                <a:lnTo>
                  <a:pt x="1801" y="2551"/>
                </a:lnTo>
                <a:lnTo>
                  <a:pt x="1816" y="2476"/>
                </a:lnTo>
                <a:lnTo>
                  <a:pt x="1831" y="2386"/>
                </a:lnTo>
                <a:lnTo>
                  <a:pt x="1846" y="2296"/>
                </a:lnTo>
                <a:lnTo>
                  <a:pt x="1861" y="2191"/>
                </a:lnTo>
                <a:lnTo>
                  <a:pt x="1876" y="2101"/>
                </a:lnTo>
                <a:lnTo>
                  <a:pt x="1891" y="1996"/>
                </a:lnTo>
                <a:lnTo>
                  <a:pt x="1906" y="1906"/>
                </a:lnTo>
                <a:lnTo>
                  <a:pt x="1921" y="1801"/>
                </a:lnTo>
                <a:lnTo>
                  <a:pt x="1936" y="1696"/>
                </a:lnTo>
                <a:lnTo>
                  <a:pt x="1966" y="1590"/>
                </a:lnTo>
                <a:lnTo>
                  <a:pt x="1981" y="1485"/>
                </a:lnTo>
                <a:lnTo>
                  <a:pt x="1996" y="1380"/>
                </a:lnTo>
                <a:lnTo>
                  <a:pt x="2011" y="1275"/>
                </a:lnTo>
                <a:lnTo>
                  <a:pt x="2026" y="1170"/>
                </a:lnTo>
                <a:lnTo>
                  <a:pt x="2041" y="1065"/>
                </a:lnTo>
                <a:lnTo>
                  <a:pt x="2056" y="960"/>
                </a:lnTo>
                <a:lnTo>
                  <a:pt x="2071" y="855"/>
                </a:ln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" name="Freeform 13"/>
          <p:cNvSpPr>
            <a:spLocks noChangeAspect="1"/>
          </p:cNvSpPr>
          <p:nvPr/>
        </p:nvSpPr>
        <p:spPr bwMode="auto">
          <a:xfrm>
            <a:off x="7696200" y="2482850"/>
            <a:ext cx="1185863" cy="1203325"/>
          </a:xfrm>
          <a:custGeom>
            <a:avLst/>
            <a:gdLst/>
            <a:ahLst/>
            <a:cxnLst>
              <a:cxn ang="0">
                <a:pos x="15" y="1935"/>
              </a:cxn>
              <a:cxn ang="0">
                <a:pos x="45" y="1740"/>
              </a:cxn>
              <a:cxn ang="0">
                <a:pos x="90" y="1530"/>
              </a:cxn>
              <a:cxn ang="0">
                <a:pos x="120" y="1335"/>
              </a:cxn>
              <a:cxn ang="0">
                <a:pos x="150" y="1140"/>
              </a:cxn>
              <a:cxn ang="0">
                <a:pos x="180" y="960"/>
              </a:cxn>
              <a:cxn ang="0">
                <a:pos x="210" y="795"/>
              </a:cxn>
              <a:cxn ang="0">
                <a:pos x="240" y="645"/>
              </a:cxn>
              <a:cxn ang="0">
                <a:pos x="285" y="510"/>
              </a:cxn>
              <a:cxn ang="0">
                <a:pos x="315" y="375"/>
              </a:cxn>
              <a:cxn ang="0">
                <a:pos x="345" y="270"/>
              </a:cxn>
              <a:cxn ang="0">
                <a:pos x="375" y="180"/>
              </a:cxn>
              <a:cxn ang="0">
                <a:pos x="405" y="105"/>
              </a:cxn>
              <a:cxn ang="0">
                <a:pos x="435" y="45"/>
              </a:cxn>
              <a:cxn ang="0">
                <a:pos x="480" y="15"/>
              </a:cxn>
              <a:cxn ang="0">
                <a:pos x="510" y="0"/>
              </a:cxn>
              <a:cxn ang="0">
                <a:pos x="540" y="0"/>
              </a:cxn>
              <a:cxn ang="0">
                <a:pos x="570" y="15"/>
              </a:cxn>
              <a:cxn ang="0">
                <a:pos x="600" y="45"/>
              </a:cxn>
              <a:cxn ang="0">
                <a:pos x="630" y="105"/>
              </a:cxn>
              <a:cxn ang="0">
                <a:pos x="675" y="180"/>
              </a:cxn>
              <a:cxn ang="0">
                <a:pos x="705" y="255"/>
              </a:cxn>
              <a:cxn ang="0">
                <a:pos x="735" y="360"/>
              </a:cxn>
              <a:cxn ang="0">
                <a:pos x="765" y="480"/>
              </a:cxn>
              <a:cxn ang="0">
                <a:pos x="795" y="600"/>
              </a:cxn>
              <a:cxn ang="0">
                <a:pos x="840" y="750"/>
              </a:cxn>
              <a:cxn ang="0">
                <a:pos x="870" y="885"/>
              </a:cxn>
              <a:cxn ang="0">
                <a:pos x="900" y="1050"/>
              </a:cxn>
              <a:cxn ang="0">
                <a:pos x="930" y="1215"/>
              </a:cxn>
              <a:cxn ang="0">
                <a:pos x="960" y="1380"/>
              </a:cxn>
              <a:cxn ang="0">
                <a:pos x="990" y="1545"/>
              </a:cxn>
              <a:cxn ang="0">
                <a:pos x="1035" y="1725"/>
              </a:cxn>
              <a:cxn ang="0">
                <a:pos x="1065" y="1890"/>
              </a:cxn>
              <a:cxn ang="0">
                <a:pos x="1095" y="2070"/>
              </a:cxn>
              <a:cxn ang="0">
                <a:pos x="1125" y="2235"/>
              </a:cxn>
              <a:cxn ang="0">
                <a:pos x="1155" y="2385"/>
              </a:cxn>
              <a:cxn ang="0">
                <a:pos x="1185" y="2550"/>
              </a:cxn>
              <a:cxn ang="0">
                <a:pos x="1230" y="2685"/>
              </a:cxn>
              <a:cxn ang="0">
                <a:pos x="1260" y="2836"/>
              </a:cxn>
              <a:cxn ang="0">
                <a:pos x="1290" y="2956"/>
              </a:cxn>
              <a:cxn ang="0">
                <a:pos x="1320" y="3061"/>
              </a:cxn>
              <a:cxn ang="0">
                <a:pos x="1350" y="3166"/>
              </a:cxn>
              <a:cxn ang="0">
                <a:pos x="1380" y="3256"/>
              </a:cxn>
              <a:cxn ang="0">
                <a:pos x="1425" y="3331"/>
              </a:cxn>
              <a:cxn ang="0">
                <a:pos x="1455" y="3391"/>
              </a:cxn>
              <a:cxn ang="0">
                <a:pos x="1485" y="3436"/>
              </a:cxn>
              <a:cxn ang="0">
                <a:pos x="1515" y="3451"/>
              </a:cxn>
              <a:cxn ang="0">
                <a:pos x="1545" y="3466"/>
              </a:cxn>
            </a:cxnLst>
            <a:rect l="0" t="0" r="r" b="b"/>
            <a:pathLst>
              <a:path w="1560" h="3466">
                <a:moveTo>
                  <a:pt x="0" y="2055"/>
                </a:moveTo>
                <a:lnTo>
                  <a:pt x="15" y="1935"/>
                </a:lnTo>
                <a:lnTo>
                  <a:pt x="30" y="1830"/>
                </a:lnTo>
                <a:lnTo>
                  <a:pt x="45" y="1740"/>
                </a:lnTo>
                <a:lnTo>
                  <a:pt x="75" y="1635"/>
                </a:lnTo>
                <a:lnTo>
                  <a:pt x="90" y="1530"/>
                </a:lnTo>
                <a:lnTo>
                  <a:pt x="105" y="1425"/>
                </a:lnTo>
                <a:lnTo>
                  <a:pt x="120" y="1335"/>
                </a:lnTo>
                <a:lnTo>
                  <a:pt x="135" y="1230"/>
                </a:lnTo>
                <a:lnTo>
                  <a:pt x="150" y="1140"/>
                </a:lnTo>
                <a:lnTo>
                  <a:pt x="165" y="1050"/>
                </a:lnTo>
                <a:lnTo>
                  <a:pt x="180" y="960"/>
                </a:lnTo>
                <a:lnTo>
                  <a:pt x="195" y="885"/>
                </a:lnTo>
                <a:lnTo>
                  <a:pt x="210" y="795"/>
                </a:lnTo>
                <a:lnTo>
                  <a:pt x="225" y="720"/>
                </a:lnTo>
                <a:lnTo>
                  <a:pt x="240" y="645"/>
                </a:lnTo>
                <a:lnTo>
                  <a:pt x="270" y="570"/>
                </a:lnTo>
                <a:lnTo>
                  <a:pt x="285" y="510"/>
                </a:lnTo>
                <a:lnTo>
                  <a:pt x="300" y="435"/>
                </a:lnTo>
                <a:lnTo>
                  <a:pt x="315" y="375"/>
                </a:lnTo>
                <a:lnTo>
                  <a:pt x="330" y="330"/>
                </a:lnTo>
                <a:lnTo>
                  <a:pt x="345" y="270"/>
                </a:lnTo>
                <a:lnTo>
                  <a:pt x="360" y="225"/>
                </a:lnTo>
                <a:lnTo>
                  <a:pt x="375" y="180"/>
                </a:lnTo>
                <a:lnTo>
                  <a:pt x="390" y="135"/>
                </a:lnTo>
                <a:lnTo>
                  <a:pt x="405" y="105"/>
                </a:lnTo>
                <a:lnTo>
                  <a:pt x="420" y="75"/>
                </a:lnTo>
                <a:lnTo>
                  <a:pt x="435" y="45"/>
                </a:lnTo>
                <a:lnTo>
                  <a:pt x="465" y="30"/>
                </a:lnTo>
                <a:lnTo>
                  <a:pt x="480" y="15"/>
                </a:lnTo>
                <a:lnTo>
                  <a:pt x="495" y="0"/>
                </a:lnTo>
                <a:lnTo>
                  <a:pt x="510" y="0"/>
                </a:lnTo>
                <a:lnTo>
                  <a:pt x="525" y="0"/>
                </a:lnTo>
                <a:lnTo>
                  <a:pt x="540" y="0"/>
                </a:lnTo>
                <a:lnTo>
                  <a:pt x="555" y="0"/>
                </a:lnTo>
                <a:lnTo>
                  <a:pt x="570" y="15"/>
                </a:lnTo>
                <a:lnTo>
                  <a:pt x="585" y="30"/>
                </a:lnTo>
                <a:lnTo>
                  <a:pt x="600" y="45"/>
                </a:lnTo>
                <a:lnTo>
                  <a:pt x="615" y="75"/>
                </a:lnTo>
                <a:lnTo>
                  <a:pt x="630" y="105"/>
                </a:lnTo>
                <a:lnTo>
                  <a:pt x="660" y="135"/>
                </a:lnTo>
                <a:lnTo>
                  <a:pt x="675" y="180"/>
                </a:lnTo>
                <a:lnTo>
                  <a:pt x="690" y="210"/>
                </a:lnTo>
                <a:lnTo>
                  <a:pt x="705" y="255"/>
                </a:lnTo>
                <a:lnTo>
                  <a:pt x="720" y="315"/>
                </a:lnTo>
                <a:lnTo>
                  <a:pt x="735" y="360"/>
                </a:lnTo>
                <a:lnTo>
                  <a:pt x="750" y="420"/>
                </a:lnTo>
                <a:lnTo>
                  <a:pt x="765" y="480"/>
                </a:lnTo>
                <a:lnTo>
                  <a:pt x="780" y="540"/>
                </a:lnTo>
                <a:lnTo>
                  <a:pt x="795" y="600"/>
                </a:lnTo>
                <a:lnTo>
                  <a:pt x="810" y="675"/>
                </a:lnTo>
                <a:lnTo>
                  <a:pt x="840" y="750"/>
                </a:lnTo>
                <a:lnTo>
                  <a:pt x="855" y="810"/>
                </a:lnTo>
                <a:lnTo>
                  <a:pt x="870" y="885"/>
                </a:lnTo>
                <a:lnTo>
                  <a:pt x="885" y="975"/>
                </a:lnTo>
                <a:lnTo>
                  <a:pt x="900" y="1050"/>
                </a:lnTo>
                <a:lnTo>
                  <a:pt x="915" y="1125"/>
                </a:lnTo>
                <a:lnTo>
                  <a:pt x="930" y="1215"/>
                </a:lnTo>
                <a:lnTo>
                  <a:pt x="945" y="1290"/>
                </a:lnTo>
                <a:lnTo>
                  <a:pt x="960" y="1380"/>
                </a:lnTo>
                <a:lnTo>
                  <a:pt x="975" y="1470"/>
                </a:lnTo>
                <a:lnTo>
                  <a:pt x="990" y="1545"/>
                </a:lnTo>
                <a:lnTo>
                  <a:pt x="1005" y="1635"/>
                </a:lnTo>
                <a:lnTo>
                  <a:pt x="1035" y="1725"/>
                </a:lnTo>
                <a:lnTo>
                  <a:pt x="1050" y="1815"/>
                </a:lnTo>
                <a:lnTo>
                  <a:pt x="1065" y="1890"/>
                </a:lnTo>
                <a:lnTo>
                  <a:pt x="1080" y="1980"/>
                </a:lnTo>
                <a:lnTo>
                  <a:pt x="1095" y="2070"/>
                </a:lnTo>
                <a:lnTo>
                  <a:pt x="1110" y="2145"/>
                </a:lnTo>
                <a:lnTo>
                  <a:pt x="1125" y="2235"/>
                </a:lnTo>
                <a:lnTo>
                  <a:pt x="1140" y="2310"/>
                </a:lnTo>
                <a:lnTo>
                  <a:pt x="1155" y="2385"/>
                </a:lnTo>
                <a:lnTo>
                  <a:pt x="1170" y="2475"/>
                </a:lnTo>
                <a:lnTo>
                  <a:pt x="1185" y="2550"/>
                </a:lnTo>
                <a:lnTo>
                  <a:pt x="1200" y="2625"/>
                </a:lnTo>
                <a:lnTo>
                  <a:pt x="1230" y="2685"/>
                </a:lnTo>
                <a:lnTo>
                  <a:pt x="1245" y="2760"/>
                </a:lnTo>
                <a:lnTo>
                  <a:pt x="1260" y="2836"/>
                </a:lnTo>
                <a:lnTo>
                  <a:pt x="1275" y="2896"/>
                </a:lnTo>
                <a:lnTo>
                  <a:pt x="1290" y="2956"/>
                </a:lnTo>
                <a:lnTo>
                  <a:pt x="1305" y="3016"/>
                </a:lnTo>
                <a:lnTo>
                  <a:pt x="1320" y="3061"/>
                </a:lnTo>
                <a:lnTo>
                  <a:pt x="1335" y="3121"/>
                </a:lnTo>
                <a:lnTo>
                  <a:pt x="1350" y="3166"/>
                </a:lnTo>
                <a:lnTo>
                  <a:pt x="1365" y="3211"/>
                </a:lnTo>
                <a:lnTo>
                  <a:pt x="1380" y="3256"/>
                </a:lnTo>
                <a:lnTo>
                  <a:pt x="1395" y="3301"/>
                </a:lnTo>
                <a:lnTo>
                  <a:pt x="1425" y="3331"/>
                </a:lnTo>
                <a:lnTo>
                  <a:pt x="1440" y="3361"/>
                </a:lnTo>
                <a:lnTo>
                  <a:pt x="1455" y="3391"/>
                </a:lnTo>
                <a:lnTo>
                  <a:pt x="1470" y="3406"/>
                </a:lnTo>
                <a:lnTo>
                  <a:pt x="1485" y="3436"/>
                </a:lnTo>
                <a:lnTo>
                  <a:pt x="1500" y="3451"/>
                </a:lnTo>
                <a:lnTo>
                  <a:pt x="1515" y="3451"/>
                </a:lnTo>
                <a:lnTo>
                  <a:pt x="1530" y="3466"/>
                </a:lnTo>
                <a:lnTo>
                  <a:pt x="1545" y="3466"/>
                </a:lnTo>
                <a:lnTo>
                  <a:pt x="1560" y="3466"/>
                </a:ln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" name="Text Box 14"/>
          <p:cNvSpPr txBox="1">
            <a:spLocks noChangeAspect="1" noChangeArrowheads="1"/>
          </p:cNvSpPr>
          <p:nvPr/>
        </p:nvSpPr>
        <p:spPr bwMode="auto">
          <a:xfrm>
            <a:off x="8074025" y="3762375"/>
            <a:ext cx="265113" cy="344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400"/>
              <a:t>L</a:t>
            </a:r>
          </a:p>
        </p:txBody>
      </p:sp>
      <p:sp>
        <p:nvSpPr>
          <p:cNvPr id="2172" name="Line 15"/>
          <p:cNvSpPr>
            <a:spLocks noChangeAspect="1" noChangeShapeType="1"/>
          </p:cNvSpPr>
          <p:nvPr/>
        </p:nvSpPr>
        <p:spPr bwMode="auto">
          <a:xfrm flipH="1" flipV="1">
            <a:off x="7839075" y="3536950"/>
            <a:ext cx="185738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3" name="Text Box 16"/>
          <p:cNvSpPr txBox="1">
            <a:spLocks noChangeAspect="1" noChangeArrowheads="1"/>
          </p:cNvSpPr>
          <p:nvPr/>
        </p:nvSpPr>
        <p:spPr bwMode="auto">
          <a:xfrm>
            <a:off x="7134225" y="2449512"/>
            <a:ext cx="266700" cy="34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400"/>
              <a:t>U</a:t>
            </a:r>
          </a:p>
        </p:txBody>
      </p:sp>
      <p:sp>
        <p:nvSpPr>
          <p:cNvPr id="2174" name="Line 17"/>
          <p:cNvSpPr>
            <a:spLocks noChangeAspect="1" noChangeShapeType="1"/>
          </p:cNvSpPr>
          <p:nvPr/>
        </p:nvSpPr>
        <p:spPr bwMode="auto">
          <a:xfrm flipH="1">
            <a:off x="6934200" y="2776537"/>
            <a:ext cx="234950" cy="36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5" name="Line 18"/>
          <p:cNvSpPr>
            <a:spLocks noChangeAspect="1" noChangeShapeType="1"/>
          </p:cNvSpPr>
          <p:nvPr/>
        </p:nvSpPr>
        <p:spPr bwMode="auto">
          <a:xfrm flipV="1">
            <a:off x="6491288" y="3560762"/>
            <a:ext cx="336550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6" name="Text Box 19"/>
          <p:cNvSpPr txBox="1">
            <a:spLocks noChangeAspect="1" noChangeArrowheads="1"/>
          </p:cNvSpPr>
          <p:nvPr/>
        </p:nvSpPr>
        <p:spPr bwMode="auto">
          <a:xfrm>
            <a:off x="6276975" y="3763962"/>
            <a:ext cx="2667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400"/>
              <a:t>Q</a:t>
            </a:r>
          </a:p>
        </p:txBody>
      </p:sp>
      <p:grpSp>
        <p:nvGrpSpPr>
          <p:cNvPr id="2177" name="Group 36"/>
          <p:cNvGrpSpPr>
            <a:grpSpLocks noChangeAspect="1"/>
          </p:cNvGrpSpPr>
          <p:nvPr/>
        </p:nvGrpSpPr>
        <p:grpSpPr bwMode="auto">
          <a:xfrm>
            <a:off x="119063" y="2422525"/>
            <a:ext cx="1708150" cy="1744663"/>
            <a:chOff x="143" y="864"/>
            <a:chExt cx="1345" cy="1374"/>
          </a:xfrm>
        </p:grpSpPr>
        <p:grpSp>
          <p:nvGrpSpPr>
            <p:cNvPr id="2178" name="Group 37"/>
            <p:cNvGrpSpPr>
              <a:grpSpLocks noChangeAspect="1"/>
            </p:cNvGrpSpPr>
            <p:nvPr/>
          </p:nvGrpSpPr>
          <p:grpSpPr bwMode="auto">
            <a:xfrm>
              <a:off x="237" y="1225"/>
              <a:ext cx="173" cy="1015"/>
              <a:chOff x="1082" y="3489"/>
              <a:chExt cx="558" cy="3335"/>
            </a:xfrm>
          </p:grpSpPr>
          <p:grpSp>
            <p:nvGrpSpPr>
              <p:cNvPr id="2186" name="Group 38"/>
              <p:cNvGrpSpPr>
                <a:grpSpLocks noChangeAspect="1"/>
              </p:cNvGrpSpPr>
              <p:nvPr/>
            </p:nvGrpSpPr>
            <p:grpSpPr bwMode="auto">
              <a:xfrm>
                <a:off x="1082" y="5599"/>
                <a:ext cx="422" cy="1225"/>
                <a:chOff x="1082" y="5599"/>
                <a:chExt cx="422" cy="1225"/>
              </a:xfrm>
            </p:grpSpPr>
            <p:sp>
              <p:nvSpPr>
                <p:cNvPr id="2233" name="Freeform 39"/>
                <p:cNvSpPr>
                  <a:spLocks noChangeAspect="1"/>
                </p:cNvSpPr>
                <p:nvPr/>
              </p:nvSpPr>
              <p:spPr bwMode="auto">
                <a:xfrm>
                  <a:off x="1344" y="679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2" y="31"/>
                    </a:cxn>
                    <a:cxn ang="0">
                      <a:pos x="28" y="27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31" y="11"/>
                    </a:cxn>
                    <a:cxn ang="0">
                      <a:pos x="28" y="5"/>
                    </a:cxn>
                    <a:cxn ang="0">
                      <a:pos x="24" y="2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7"/>
                    </a:cxn>
                    <a:cxn ang="0">
                      <a:pos x="10" y="31"/>
                    </a:cxn>
                    <a:cxn ang="0">
                      <a:pos x="11" y="31"/>
                    </a:cxn>
                  </a:cxnLst>
                  <a:rect l="0" t="0" r="r" b="b"/>
                  <a:pathLst>
                    <a:path w="31" h="31">
                      <a:moveTo>
                        <a:pt x="11" y="31"/>
                      </a:move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8" y="27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31" y="11"/>
                      </a:lnTo>
                      <a:lnTo>
                        <a:pt x="28" y="5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7"/>
                      </a:lnTo>
                      <a:lnTo>
                        <a:pt x="10" y="31"/>
                      </a:lnTo>
                      <a:lnTo>
                        <a:pt x="11" y="31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" name="Freeform 40"/>
                <p:cNvSpPr>
                  <a:spLocks noChangeAspect="1"/>
                </p:cNvSpPr>
                <p:nvPr/>
              </p:nvSpPr>
              <p:spPr bwMode="auto">
                <a:xfrm>
                  <a:off x="1296" y="6759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25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1" y="29"/>
                    </a:cxn>
                    <a:cxn ang="0">
                      <a:pos x="25" y="25"/>
                    </a:cxn>
                    <a:cxn ang="0">
                      <a:pos x="29" y="21"/>
                    </a:cxn>
                    <a:cxn ang="0">
                      <a:pos x="30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5" y="3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3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3" y="25"/>
                    </a:cxn>
                  </a:cxnLst>
                  <a:rect l="0" t="0" r="r" b="b"/>
                  <a:pathLst>
                    <a:path w="30" h="30">
                      <a:moveTo>
                        <a:pt x="3" y="25"/>
                      </a:move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1" y="29"/>
                      </a:lnTo>
                      <a:lnTo>
                        <a:pt x="25" y="25"/>
                      </a:lnTo>
                      <a:lnTo>
                        <a:pt x="29" y="21"/>
                      </a:lnTo>
                      <a:lnTo>
                        <a:pt x="30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3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" name="Freeform 41"/>
                <p:cNvSpPr>
                  <a:spLocks noChangeAspect="1"/>
                </p:cNvSpPr>
                <p:nvPr/>
              </p:nvSpPr>
              <p:spPr bwMode="auto">
                <a:xfrm>
                  <a:off x="1247" y="6721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5" y="5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3" y="27"/>
                    </a:cxn>
                  </a:cxnLst>
                  <a:rect l="0" t="0" r="r" b="b"/>
                  <a:pathLst>
                    <a:path w="30" h="30">
                      <a:moveTo>
                        <a:pt x="3" y="27"/>
                      </a:move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" name="Freeform 42"/>
                <p:cNvSpPr>
                  <a:spLocks noChangeAspect="1"/>
                </p:cNvSpPr>
                <p:nvPr/>
              </p:nvSpPr>
              <p:spPr bwMode="auto">
                <a:xfrm>
                  <a:off x="1203" y="667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9" y="31"/>
                    </a:cxn>
                    <a:cxn ang="0">
                      <a:pos x="17" y="31"/>
                    </a:cxn>
                    <a:cxn ang="0">
                      <a:pos x="22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7"/>
                    </a:cxn>
                  </a:cxnLst>
                  <a:rect l="0" t="0" r="r" b="b"/>
                  <a:pathLst>
                    <a:path w="31" h="31">
                      <a:moveTo>
                        <a:pt x="6" y="27"/>
                      </a:moveTo>
                      <a:lnTo>
                        <a:pt x="9" y="31"/>
                      </a:ln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" name="Freeform 43"/>
                <p:cNvSpPr>
                  <a:spLocks noChangeAspect="1"/>
                </p:cNvSpPr>
                <p:nvPr/>
              </p:nvSpPr>
              <p:spPr bwMode="auto">
                <a:xfrm>
                  <a:off x="1160" y="6635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3" y="26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1" y="29"/>
                    </a:cxn>
                    <a:cxn ang="0">
                      <a:pos x="25" y="26"/>
                    </a:cxn>
                    <a:cxn ang="0">
                      <a:pos x="29" y="22"/>
                    </a:cxn>
                    <a:cxn ang="0">
                      <a:pos x="31" y="15"/>
                    </a:cxn>
                    <a:cxn ang="0">
                      <a:pos x="29" y="9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3" y="4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3" y="26"/>
                    </a:cxn>
                  </a:cxnLst>
                  <a:rect l="0" t="0" r="r" b="b"/>
                  <a:pathLst>
                    <a:path w="31" h="31">
                      <a:moveTo>
                        <a:pt x="3" y="26"/>
                      </a:move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1" y="29"/>
                      </a:lnTo>
                      <a:lnTo>
                        <a:pt x="25" y="26"/>
                      </a:lnTo>
                      <a:lnTo>
                        <a:pt x="29" y="22"/>
                      </a:lnTo>
                      <a:lnTo>
                        <a:pt x="31" y="15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3" y="4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" name="Freeform 44"/>
                <p:cNvSpPr>
                  <a:spLocks noChangeAspect="1"/>
                </p:cNvSpPr>
                <p:nvPr/>
              </p:nvSpPr>
              <p:spPr bwMode="auto">
                <a:xfrm>
                  <a:off x="1122" y="6587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3" y="27"/>
                    </a:cxn>
                    <a:cxn ang="0">
                      <a:pos x="9" y="30"/>
                    </a:cxn>
                    <a:cxn ang="0">
                      <a:pos x="14" y="30"/>
                    </a:cxn>
                    <a:cxn ang="0">
                      <a:pos x="20" y="30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0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0" h="30">
                      <a:moveTo>
                        <a:pt x="0" y="21"/>
                      </a:moveTo>
                      <a:lnTo>
                        <a:pt x="3" y="27"/>
                      </a:lnTo>
                      <a:lnTo>
                        <a:pt x="9" y="30"/>
                      </a:lnTo>
                      <a:lnTo>
                        <a:pt x="14" y="30"/>
                      </a:lnTo>
                      <a:lnTo>
                        <a:pt x="20" y="30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" name="Freeform 45"/>
                <p:cNvSpPr>
                  <a:spLocks noChangeAspect="1"/>
                </p:cNvSpPr>
                <p:nvPr/>
              </p:nvSpPr>
              <p:spPr bwMode="auto">
                <a:xfrm>
                  <a:off x="1093" y="653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31" y="9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31" h="31">
                      <a:moveTo>
                        <a:pt x="2" y="22"/>
                      </a:moveTo>
                      <a:lnTo>
                        <a:pt x="5" y="27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6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" name="Freeform 46"/>
                <p:cNvSpPr>
                  <a:spLocks noChangeAspect="1"/>
                </p:cNvSpPr>
                <p:nvPr/>
              </p:nvSpPr>
              <p:spPr bwMode="auto">
                <a:xfrm>
                  <a:off x="1082" y="647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22"/>
                    </a:cxn>
                    <a:cxn ang="0">
                      <a:pos x="3" y="28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0" y="29"/>
                    </a:cxn>
                    <a:cxn ang="0">
                      <a:pos x="25" y="28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31" y="17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0" y="9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" h="31">
                      <a:moveTo>
                        <a:pt x="0" y="17"/>
                      </a:moveTo>
                      <a:lnTo>
                        <a:pt x="0" y="22"/>
                      </a:lnTo>
                      <a:lnTo>
                        <a:pt x="3" y="28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0" y="29"/>
                      </a:lnTo>
                      <a:lnTo>
                        <a:pt x="25" y="28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29" y="9"/>
                      </a:lnTo>
                      <a:lnTo>
                        <a:pt x="25" y="6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6"/>
                      </a:lnTo>
                      <a:lnTo>
                        <a:pt x="0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" name="Freeform 47"/>
                <p:cNvSpPr>
                  <a:spLocks noChangeAspect="1"/>
                </p:cNvSpPr>
                <p:nvPr/>
              </p:nvSpPr>
              <p:spPr bwMode="auto">
                <a:xfrm>
                  <a:off x="1089" y="6413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0"/>
                    </a:cxn>
                    <a:cxn ang="0">
                      <a:pos x="22" y="29"/>
                    </a:cxn>
                    <a:cxn ang="0">
                      <a:pos x="25" y="25"/>
                    </a:cxn>
                    <a:cxn ang="0">
                      <a:pos x="29" y="21"/>
                    </a:cxn>
                    <a:cxn ang="0">
                      <a:pos x="29" y="21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1" h="30">
                      <a:moveTo>
                        <a:pt x="0" y="9"/>
                      </a:move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0"/>
                      </a:lnTo>
                      <a:lnTo>
                        <a:pt x="22" y="29"/>
                      </a:lnTo>
                      <a:lnTo>
                        <a:pt x="25" y="25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Freeform 48"/>
                <p:cNvSpPr>
                  <a:spLocks noChangeAspect="1"/>
                </p:cNvSpPr>
                <p:nvPr/>
              </p:nvSpPr>
              <p:spPr bwMode="auto">
                <a:xfrm>
                  <a:off x="1114" y="6356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4" y="26"/>
                    </a:cxn>
                    <a:cxn ang="0">
                      <a:pos x="10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6" y="26"/>
                    </a:cxn>
                    <a:cxn ang="0">
                      <a:pos x="29" y="22"/>
                    </a:cxn>
                    <a:cxn ang="0">
                      <a:pos x="29" y="22"/>
                    </a:cxn>
                    <a:cxn ang="0">
                      <a:pos x="31" y="15"/>
                    </a:cxn>
                    <a:cxn ang="0">
                      <a:pos x="29" y="10"/>
                    </a:cxn>
                    <a:cxn ang="0">
                      <a:pos x="26" y="4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4" y="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1" h="31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4" y="26"/>
                      </a:lnTo>
                      <a:lnTo>
                        <a:pt x="10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6" y="26"/>
                      </a:lnTo>
                      <a:lnTo>
                        <a:pt x="29" y="22"/>
                      </a:lnTo>
                      <a:lnTo>
                        <a:pt x="29" y="22"/>
                      </a:lnTo>
                      <a:lnTo>
                        <a:pt x="31" y="15"/>
                      </a:lnTo>
                      <a:lnTo>
                        <a:pt x="29" y="10"/>
                      </a:lnTo>
                      <a:lnTo>
                        <a:pt x="26" y="4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" name="Freeform 49"/>
                <p:cNvSpPr>
                  <a:spLocks noChangeAspect="1"/>
                </p:cNvSpPr>
                <p:nvPr/>
              </p:nvSpPr>
              <p:spPr bwMode="auto">
                <a:xfrm>
                  <a:off x="1147" y="6306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2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2" y="29"/>
                    </a:cxn>
                    <a:cxn ang="0">
                      <a:pos x="25" y="25"/>
                    </a:cxn>
                    <a:cxn ang="0">
                      <a:pos x="25" y="25"/>
                    </a:cxn>
                    <a:cxn ang="0">
                      <a:pos x="29" y="22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31" h="31">
                      <a:moveTo>
                        <a:pt x="4" y="3"/>
                      </a:move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2" y="29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29" y="22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Freeform 50"/>
                <p:cNvSpPr>
                  <a:spLocks noChangeAspect="1"/>
                </p:cNvSpPr>
                <p:nvPr/>
              </p:nvSpPr>
              <p:spPr bwMode="auto">
                <a:xfrm>
                  <a:off x="1187" y="626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2" y="20"/>
                    </a:cxn>
                    <a:cxn ang="0">
                      <a:pos x="5" y="26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6"/>
                    </a:cxn>
                    <a:cxn ang="0">
                      <a:pos x="27" y="26"/>
                    </a:cxn>
                    <a:cxn ang="0">
                      <a:pos x="31" y="20"/>
                    </a:cxn>
                    <a:cxn ang="0">
                      <a:pos x="31" y="15"/>
                    </a:cxn>
                    <a:cxn ang="0">
                      <a:pos x="31" y="10"/>
                    </a:cxn>
                    <a:cxn ang="0">
                      <a:pos x="27" y="4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31" h="31">
                      <a:moveTo>
                        <a:pt x="5" y="4"/>
                      </a:move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5" y="26"/>
                      </a:ln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31" y="20"/>
                      </a:lnTo>
                      <a:lnTo>
                        <a:pt x="31" y="15"/>
                      </a:lnTo>
                      <a:lnTo>
                        <a:pt x="31" y="10"/>
                      </a:lnTo>
                      <a:lnTo>
                        <a:pt x="27" y="4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Freeform 51"/>
                <p:cNvSpPr>
                  <a:spLocks noChangeAspect="1"/>
                </p:cNvSpPr>
                <p:nvPr/>
              </p:nvSpPr>
              <p:spPr bwMode="auto">
                <a:xfrm>
                  <a:off x="1227" y="621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27" y="26"/>
                    </a:cxn>
                    <a:cxn ang="0">
                      <a:pos x="31" y="22"/>
                    </a:cxn>
                    <a:cxn ang="0">
                      <a:pos x="31" y="15"/>
                    </a:cxn>
                    <a:cxn ang="0">
                      <a:pos x="31" y="9"/>
                    </a:cxn>
                    <a:cxn ang="0">
                      <a:pos x="27" y="4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31" h="31">
                      <a:moveTo>
                        <a:pt x="5" y="4"/>
                      </a:move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31" y="22"/>
                      </a:lnTo>
                      <a:lnTo>
                        <a:pt x="31" y="15"/>
                      </a:lnTo>
                      <a:lnTo>
                        <a:pt x="31" y="9"/>
                      </a:lnTo>
                      <a:lnTo>
                        <a:pt x="27" y="4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Freeform 52"/>
                <p:cNvSpPr>
                  <a:spLocks noChangeAspect="1"/>
                </p:cNvSpPr>
                <p:nvPr/>
              </p:nvSpPr>
              <p:spPr bwMode="auto">
                <a:xfrm>
                  <a:off x="1272" y="617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7"/>
                    </a:cxn>
                    <a:cxn ang="0">
                      <a:pos x="27" y="25"/>
                    </a:cxn>
                    <a:cxn ang="0">
                      <a:pos x="31" y="21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5" y="3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31" h="31">
                      <a:moveTo>
                        <a:pt x="5" y="5"/>
                      </a:move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5" y="27"/>
                      </a:ln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31" y="21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5" y="3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Freeform 53"/>
                <p:cNvSpPr>
                  <a:spLocks noChangeAspect="1"/>
                </p:cNvSpPr>
                <p:nvPr/>
              </p:nvSpPr>
              <p:spPr bwMode="auto">
                <a:xfrm>
                  <a:off x="1314" y="6126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1" y="10"/>
                    </a:cxn>
                    <a:cxn ang="0">
                      <a:pos x="0" y="17"/>
                    </a:cxn>
                    <a:cxn ang="0">
                      <a:pos x="1" y="22"/>
                    </a:cxn>
                    <a:cxn ang="0">
                      <a:pos x="5" y="28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8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0" y="17"/>
                    </a:cxn>
                    <a:cxn ang="0">
                      <a:pos x="29" y="10"/>
                    </a:cxn>
                    <a:cxn ang="0">
                      <a:pos x="27" y="6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1" y="10"/>
                    </a:cxn>
                  </a:cxnLst>
                  <a:rect l="0" t="0" r="r" b="b"/>
                  <a:pathLst>
                    <a:path w="30" h="31">
                      <a:moveTo>
                        <a:pt x="1" y="10"/>
                      </a:moveTo>
                      <a:lnTo>
                        <a:pt x="0" y="17"/>
                      </a:lnTo>
                      <a:lnTo>
                        <a:pt x="1" y="22"/>
                      </a:lnTo>
                      <a:lnTo>
                        <a:pt x="5" y="28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8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0" y="17"/>
                      </a:lnTo>
                      <a:lnTo>
                        <a:pt x="29" y="10"/>
                      </a:lnTo>
                      <a:lnTo>
                        <a:pt x="27" y="6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6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Freeform 54"/>
                <p:cNvSpPr>
                  <a:spLocks noChangeAspect="1"/>
                </p:cNvSpPr>
                <p:nvPr/>
              </p:nvSpPr>
              <p:spPr bwMode="auto">
                <a:xfrm>
                  <a:off x="1357" y="608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5"/>
                    </a:cxn>
                    <a:cxn ang="0">
                      <a:pos x="0" y="11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15" y="31"/>
                    </a:cxn>
                    <a:cxn ang="0">
                      <a:pos x="20" y="31"/>
                    </a:cxn>
                    <a:cxn ang="0">
                      <a:pos x="26" y="27"/>
                    </a:cxn>
                    <a:cxn ang="0">
                      <a:pos x="26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11"/>
                    </a:cxn>
                    <a:cxn ang="0">
                      <a:pos x="26" y="5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</a:cxnLst>
                  <a:rect l="0" t="0" r="r" b="b"/>
                  <a:pathLst>
                    <a:path w="31" h="31">
                      <a:moveTo>
                        <a:pt x="4" y="5"/>
                      </a:move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7"/>
                      </a:lnTo>
                      <a:lnTo>
                        <a:pt x="9" y="31"/>
                      </a:lnTo>
                      <a:lnTo>
                        <a:pt x="15" y="31"/>
                      </a:lnTo>
                      <a:lnTo>
                        <a:pt x="20" y="31"/>
                      </a:lnTo>
                      <a:lnTo>
                        <a:pt x="26" y="27"/>
                      </a:lnTo>
                      <a:lnTo>
                        <a:pt x="26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11"/>
                      </a:lnTo>
                      <a:lnTo>
                        <a:pt x="26" y="5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Freeform 55"/>
                <p:cNvSpPr>
                  <a:spLocks noChangeAspect="1"/>
                </p:cNvSpPr>
                <p:nvPr/>
              </p:nvSpPr>
              <p:spPr bwMode="auto">
                <a:xfrm>
                  <a:off x="1399" y="6040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3" y="25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2" y="29"/>
                    </a:cxn>
                    <a:cxn ang="0">
                      <a:pos x="25" y="25"/>
                    </a:cxn>
                    <a:cxn ang="0">
                      <a:pos x="25" y="25"/>
                    </a:cxn>
                    <a:cxn ang="0">
                      <a:pos x="29" y="19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1" h="30">
                      <a:moveTo>
                        <a:pt x="3" y="3"/>
                      </a:move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3" y="25"/>
                      </a:ln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2" y="29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29" y="19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Freeform 56"/>
                <p:cNvSpPr>
                  <a:spLocks noChangeAspect="1"/>
                </p:cNvSpPr>
                <p:nvPr/>
              </p:nvSpPr>
              <p:spPr bwMode="auto">
                <a:xfrm>
                  <a:off x="1431" y="598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7"/>
                    </a:cxn>
                    <a:cxn ang="0">
                      <a:pos x="9" y="29"/>
                    </a:cxn>
                    <a:cxn ang="0">
                      <a:pos x="17" y="31"/>
                    </a:cxn>
                    <a:cxn ang="0">
                      <a:pos x="22" y="29"/>
                    </a:cxn>
                    <a:cxn ang="0">
                      <a:pos x="28" y="27"/>
                    </a:cxn>
                    <a:cxn ang="0">
                      <a:pos x="31" y="22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8" y="5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6" y="5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1" h="31">
                      <a:moveTo>
                        <a:pt x="2" y="9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7"/>
                      </a:lnTo>
                      <a:lnTo>
                        <a:pt x="9" y="29"/>
                      </a:lnTo>
                      <a:lnTo>
                        <a:pt x="17" y="31"/>
                      </a:lnTo>
                      <a:lnTo>
                        <a:pt x="22" y="29"/>
                      </a:lnTo>
                      <a:lnTo>
                        <a:pt x="28" y="27"/>
                      </a:lnTo>
                      <a:lnTo>
                        <a:pt x="31" y="22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8" y="5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Freeform 57"/>
                <p:cNvSpPr>
                  <a:spLocks noChangeAspect="1"/>
                </p:cNvSpPr>
                <p:nvPr/>
              </p:nvSpPr>
              <p:spPr bwMode="auto">
                <a:xfrm>
                  <a:off x="1460" y="5933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0"/>
                    </a:cxn>
                    <a:cxn ang="0">
                      <a:pos x="20" y="29"/>
                    </a:cxn>
                    <a:cxn ang="0">
                      <a:pos x="26" y="25"/>
                    </a:cxn>
                    <a:cxn ang="0">
                      <a:pos x="29" y="21"/>
                    </a:cxn>
                    <a:cxn ang="0">
                      <a:pos x="29" y="21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6" y="3"/>
                    </a:cxn>
                    <a:cxn ang="0">
                      <a:pos x="20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1" h="30">
                      <a:moveTo>
                        <a:pt x="0" y="9"/>
                      </a:move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0"/>
                      </a:lnTo>
                      <a:lnTo>
                        <a:pt x="20" y="29"/>
                      </a:lnTo>
                      <a:lnTo>
                        <a:pt x="26" y="25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6" y="3"/>
                      </a:lnTo>
                      <a:lnTo>
                        <a:pt x="20" y="1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Freeform 58"/>
                <p:cNvSpPr>
                  <a:spLocks noChangeAspect="1"/>
                </p:cNvSpPr>
                <p:nvPr/>
              </p:nvSpPr>
              <p:spPr bwMode="auto">
                <a:xfrm>
                  <a:off x="1473" y="587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22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5" y="25"/>
                    </a:cxn>
                    <a:cxn ang="0">
                      <a:pos x="29" y="22"/>
                    </a:cxn>
                    <a:cxn ang="0">
                      <a:pos x="31" y="14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5" y="4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1" h="31">
                      <a:moveTo>
                        <a:pt x="0" y="14"/>
                      </a:moveTo>
                      <a:lnTo>
                        <a:pt x="0" y="22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5" y="25"/>
                      </a:lnTo>
                      <a:lnTo>
                        <a:pt x="29" y="22"/>
                      </a:lnTo>
                      <a:lnTo>
                        <a:pt x="31" y="14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" name="Freeform 59"/>
                <p:cNvSpPr>
                  <a:spLocks noChangeAspect="1"/>
                </p:cNvSpPr>
                <p:nvPr/>
              </p:nvSpPr>
              <p:spPr bwMode="auto">
                <a:xfrm>
                  <a:off x="1466" y="581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1" y="31"/>
                    </a:cxn>
                    <a:cxn ang="0">
                      <a:pos x="16" y="31"/>
                    </a:cxn>
                    <a:cxn ang="0">
                      <a:pos x="22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17"/>
                    </a:cxn>
                    <a:cxn ang="0">
                      <a:pos x="31" y="17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9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" h="31">
                      <a:moveTo>
                        <a:pt x="0" y="17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1" y="31"/>
                      </a:lnTo>
                      <a:lnTo>
                        <a:pt x="16" y="31"/>
                      </a:lnTo>
                      <a:lnTo>
                        <a:pt x="22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5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Freeform 60"/>
                <p:cNvSpPr>
                  <a:spLocks noChangeAspect="1"/>
                </p:cNvSpPr>
                <p:nvPr/>
              </p:nvSpPr>
              <p:spPr bwMode="auto">
                <a:xfrm>
                  <a:off x="1450" y="5753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3" y="26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1" y="29"/>
                    </a:cxn>
                    <a:cxn ang="0">
                      <a:pos x="25" y="26"/>
                    </a:cxn>
                    <a:cxn ang="0">
                      <a:pos x="28" y="22"/>
                    </a:cxn>
                    <a:cxn ang="0">
                      <a:pos x="30" y="15"/>
                    </a:cxn>
                    <a:cxn ang="0">
                      <a:pos x="28" y="9"/>
                    </a:cxn>
                    <a:cxn ang="0">
                      <a:pos x="28" y="9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3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0" h="31">
                      <a:moveTo>
                        <a:pt x="0" y="22"/>
                      </a:moveTo>
                      <a:lnTo>
                        <a:pt x="3" y="26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1" y="29"/>
                      </a:lnTo>
                      <a:lnTo>
                        <a:pt x="25" y="26"/>
                      </a:lnTo>
                      <a:lnTo>
                        <a:pt x="28" y="22"/>
                      </a:lnTo>
                      <a:lnTo>
                        <a:pt x="30" y="15"/>
                      </a:lnTo>
                      <a:lnTo>
                        <a:pt x="28" y="9"/>
                      </a:lnTo>
                      <a:lnTo>
                        <a:pt x="28" y="9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3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Freeform 61"/>
                <p:cNvSpPr>
                  <a:spLocks noChangeAspect="1"/>
                </p:cNvSpPr>
                <p:nvPr/>
              </p:nvSpPr>
              <p:spPr bwMode="auto">
                <a:xfrm>
                  <a:off x="1417" y="570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25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31" y="22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2"/>
                    </a:cxn>
                    <a:cxn ang="0">
                      <a:pos x="5" y="25"/>
                    </a:cxn>
                  </a:cxnLst>
                  <a:rect l="0" t="0" r="r" b="b"/>
                  <a:pathLst>
                    <a:path w="31" h="31">
                      <a:moveTo>
                        <a:pt x="5" y="25"/>
                      </a:move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31" y="22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2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" name="Freeform 62"/>
                <p:cNvSpPr>
                  <a:spLocks noChangeAspect="1"/>
                </p:cNvSpPr>
                <p:nvPr/>
              </p:nvSpPr>
              <p:spPr bwMode="auto">
                <a:xfrm>
                  <a:off x="1386" y="5648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7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29" y="9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2"/>
                    </a:cxn>
                    <a:cxn ang="0">
                      <a:pos x="6" y="27"/>
                    </a:cxn>
                  </a:cxnLst>
                  <a:rect l="0" t="0" r="r" b="b"/>
                  <a:pathLst>
                    <a:path w="31" h="31">
                      <a:moveTo>
                        <a:pt x="6" y="27"/>
                      </a:move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7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Freeform 63"/>
                <p:cNvSpPr>
                  <a:spLocks noChangeAspect="1"/>
                </p:cNvSpPr>
                <p:nvPr/>
              </p:nvSpPr>
              <p:spPr bwMode="auto">
                <a:xfrm>
                  <a:off x="1348" y="5599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6" y="31"/>
                    </a:cxn>
                    <a:cxn ang="0">
                      <a:pos x="22" y="31"/>
                    </a:cxn>
                    <a:cxn ang="0">
                      <a:pos x="27" y="28"/>
                    </a:cxn>
                    <a:cxn ang="0">
                      <a:pos x="31" y="22"/>
                    </a:cxn>
                    <a:cxn ang="0">
                      <a:pos x="31" y="17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2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1" h="31">
                      <a:moveTo>
                        <a:pt x="6" y="28"/>
                      </a:moveTo>
                      <a:lnTo>
                        <a:pt x="11" y="31"/>
                      </a:lnTo>
                      <a:lnTo>
                        <a:pt x="16" y="31"/>
                      </a:lnTo>
                      <a:lnTo>
                        <a:pt x="22" y="31"/>
                      </a:lnTo>
                      <a:lnTo>
                        <a:pt x="27" y="28"/>
                      </a:lnTo>
                      <a:lnTo>
                        <a:pt x="31" y="22"/>
                      </a:lnTo>
                      <a:lnTo>
                        <a:pt x="31" y="17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8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7" name="Group 64"/>
              <p:cNvGrpSpPr>
                <a:grpSpLocks noChangeAspect="1"/>
              </p:cNvGrpSpPr>
              <p:nvPr/>
            </p:nvGrpSpPr>
            <p:grpSpPr bwMode="auto">
              <a:xfrm>
                <a:off x="1218" y="4388"/>
                <a:ext cx="422" cy="1226"/>
                <a:chOff x="1218" y="4388"/>
                <a:chExt cx="422" cy="1226"/>
              </a:xfrm>
            </p:grpSpPr>
            <p:sp>
              <p:nvSpPr>
                <p:cNvPr id="2208" name="Freeform 65"/>
                <p:cNvSpPr>
                  <a:spLocks noChangeAspect="1"/>
                </p:cNvSpPr>
                <p:nvPr/>
              </p:nvSpPr>
              <p:spPr bwMode="auto">
                <a:xfrm>
                  <a:off x="1334" y="5583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10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0" y="16"/>
                    </a:cxn>
                    <a:cxn ang="0">
                      <a:pos x="30" y="11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6"/>
                    </a:cxn>
                    <a:cxn ang="0">
                      <a:pos x="1" y="11"/>
                    </a:cxn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0" h="31">
                      <a:moveTo>
                        <a:pt x="5" y="27"/>
                      </a:move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0" y="16"/>
                      </a:lnTo>
                      <a:lnTo>
                        <a:pt x="30" y="11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6"/>
                      </a:lnTo>
                      <a:lnTo>
                        <a:pt x="1" y="11"/>
                      </a:lnTo>
                      <a:lnTo>
                        <a:pt x="0" y="16"/>
                      </a:lnTo>
                      <a:lnTo>
                        <a:pt x="1" y="22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" name="Freeform 66"/>
                <p:cNvSpPr>
                  <a:spLocks noChangeAspect="1"/>
                </p:cNvSpPr>
                <p:nvPr/>
              </p:nvSpPr>
              <p:spPr bwMode="auto">
                <a:xfrm>
                  <a:off x="1301" y="553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9" y="31"/>
                    </a:cxn>
                    <a:cxn ang="0">
                      <a:pos x="14" y="31"/>
                    </a:cxn>
                    <a:cxn ang="0">
                      <a:pos x="22" y="31"/>
                    </a:cxn>
                    <a:cxn ang="0">
                      <a:pos x="25" y="28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1" h="31">
                      <a:moveTo>
                        <a:pt x="0" y="22"/>
                      </a:moveTo>
                      <a:lnTo>
                        <a:pt x="4" y="28"/>
                      </a:lnTo>
                      <a:lnTo>
                        <a:pt x="9" y="31"/>
                      </a:lnTo>
                      <a:lnTo>
                        <a:pt x="14" y="31"/>
                      </a:lnTo>
                      <a:lnTo>
                        <a:pt x="22" y="31"/>
                      </a:lnTo>
                      <a:lnTo>
                        <a:pt x="25" y="28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" name="Freeform 67"/>
                <p:cNvSpPr>
                  <a:spLocks noChangeAspect="1"/>
                </p:cNvSpPr>
                <p:nvPr/>
              </p:nvSpPr>
              <p:spPr bwMode="auto">
                <a:xfrm>
                  <a:off x="1265" y="548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3" y="26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2" y="29"/>
                    </a:cxn>
                    <a:cxn ang="0">
                      <a:pos x="25" y="26"/>
                    </a:cxn>
                    <a:cxn ang="0">
                      <a:pos x="29" y="22"/>
                    </a:cxn>
                    <a:cxn ang="0">
                      <a:pos x="31" y="15"/>
                    </a:cxn>
                    <a:cxn ang="0">
                      <a:pos x="29" y="10"/>
                    </a:cxn>
                    <a:cxn ang="0">
                      <a:pos x="29" y="10"/>
                    </a:cxn>
                    <a:cxn ang="0">
                      <a:pos x="25" y="4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4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1" h="31">
                      <a:moveTo>
                        <a:pt x="0" y="22"/>
                      </a:moveTo>
                      <a:lnTo>
                        <a:pt x="3" y="26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2" y="29"/>
                      </a:lnTo>
                      <a:lnTo>
                        <a:pt x="25" y="26"/>
                      </a:lnTo>
                      <a:lnTo>
                        <a:pt x="29" y="22"/>
                      </a:lnTo>
                      <a:lnTo>
                        <a:pt x="31" y="15"/>
                      </a:lnTo>
                      <a:lnTo>
                        <a:pt x="29" y="10"/>
                      </a:lnTo>
                      <a:lnTo>
                        <a:pt x="29" y="10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4"/>
                      </a:ln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Freeform 68"/>
                <p:cNvSpPr>
                  <a:spLocks noChangeAspect="1"/>
                </p:cNvSpPr>
                <p:nvPr/>
              </p:nvSpPr>
              <p:spPr bwMode="auto">
                <a:xfrm>
                  <a:off x="1239" y="542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22"/>
                    </a:cxn>
                    <a:cxn ang="0">
                      <a:pos x="6" y="27"/>
                    </a:cxn>
                    <a:cxn ang="0">
                      <a:pos x="9" y="31"/>
                    </a:cxn>
                    <a:cxn ang="0">
                      <a:pos x="17" y="31"/>
                    </a:cxn>
                    <a:cxn ang="0">
                      <a:pos x="22" y="31"/>
                    </a:cxn>
                    <a:cxn ang="0">
                      <a:pos x="28" y="27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31" y="9"/>
                    </a:cxn>
                    <a:cxn ang="0">
                      <a:pos x="31" y="9"/>
                    </a:cxn>
                    <a:cxn ang="0">
                      <a:pos x="28" y="6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31" h="31">
                      <a:moveTo>
                        <a:pt x="2" y="22"/>
                      </a:moveTo>
                      <a:lnTo>
                        <a:pt x="6" y="27"/>
                      </a:lnTo>
                      <a:lnTo>
                        <a:pt x="9" y="31"/>
                      </a:ln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8" y="27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8" y="6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Freeform 69"/>
                <p:cNvSpPr>
                  <a:spLocks noChangeAspect="1"/>
                </p:cNvSpPr>
                <p:nvPr/>
              </p:nvSpPr>
              <p:spPr bwMode="auto">
                <a:xfrm>
                  <a:off x="1220" y="5371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20"/>
                    </a:cxn>
                    <a:cxn ang="0">
                      <a:pos x="5" y="26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30" y="20"/>
                    </a:cxn>
                    <a:cxn ang="0">
                      <a:pos x="30" y="15"/>
                    </a:cxn>
                    <a:cxn ang="0">
                      <a:pos x="30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1" y="9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0" h="31">
                      <a:moveTo>
                        <a:pt x="0" y="15"/>
                      </a:moveTo>
                      <a:lnTo>
                        <a:pt x="1" y="20"/>
                      </a:lnTo>
                      <a:lnTo>
                        <a:pt x="5" y="26"/>
                      </a:ln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30" y="20"/>
                      </a:lnTo>
                      <a:lnTo>
                        <a:pt x="30" y="15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" name="Freeform 70"/>
                <p:cNvSpPr>
                  <a:spLocks noChangeAspect="1"/>
                </p:cNvSpPr>
                <p:nvPr/>
              </p:nvSpPr>
              <p:spPr bwMode="auto">
                <a:xfrm>
                  <a:off x="1218" y="5310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3" y="25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0" y="29"/>
                    </a:cxn>
                    <a:cxn ang="0">
                      <a:pos x="25" y="25"/>
                    </a:cxn>
                    <a:cxn ang="0">
                      <a:pos x="29" y="21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3" y="3"/>
                    </a:cxn>
                    <a:cxn ang="0">
                      <a:pos x="0" y="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0" h="3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3" y="25"/>
                      </a:ln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0" y="29"/>
                      </a:lnTo>
                      <a:lnTo>
                        <a:pt x="25" y="25"/>
                      </a:lnTo>
                      <a:lnTo>
                        <a:pt x="29" y="21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3" y="3"/>
                      </a:lnTo>
                      <a:lnTo>
                        <a:pt x="0" y="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Freeform 71"/>
                <p:cNvSpPr>
                  <a:spLocks noChangeAspect="1"/>
                </p:cNvSpPr>
                <p:nvPr/>
              </p:nvSpPr>
              <p:spPr bwMode="auto">
                <a:xfrm>
                  <a:off x="1232" y="525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7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2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6" y="5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1" h="31">
                      <a:moveTo>
                        <a:pt x="2" y="9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7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2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31" y="9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" name="Freeform 72"/>
                <p:cNvSpPr>
                  <a:spLocks noChangeAspect="1"/>
                </p:cNvSpPr>
                <p:nvPr/>
              </p:nvSpPr>
              <p:spPr bwMode="auto">
                <a:xfrm>
                  <a:off x="1258" y="5194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0" y="9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3" y="27"/>
                    </a:cxn>
                    <a:cxn ang="0">
                      <a:pos x="9" y="30"/>
                    </a:cxn>
                    <a:cxn ang="0">
                      <a:pos x="14" y="30"/>
                    </a:cxn>
                    <a:cxn ang="0">
                      <a:pos x="21" y="30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30">
                      <a:moveTo>
                        <a:pt x="3" y="5"/>
                      </a:move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3" y="27"/>
                      </a:lnTo>
                      <a:lnTo>
                        <a:pt x="9" y="30"/>
                      </a:lnTo>
                      <a:lnTo>
                        <a:pt x="14" y="30"/>
                      </a:lnTo>
                      <a:lnTo>
                        <a:pt x="21" y="30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" name="Freeform 73"/>
                <p:cNvSpPr>
                  <a:spLocks noChangeAspect="1"/>
                </p:cNvSpPr>
                <p:nvPr/>
              </p:nvSpPr>
              <p:spPr bwMode="auto">
                <a:xfrm>
                  <a:off x="1296" y="5147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7" y="5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30">
                      <a:moveTo>
                        <a:pt x="3" y="5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3" y="27"/>
                      </a:ln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Freeform 74"/>
                <p:cNvSpPr>
                  <a:spLocks noChangeAspect="1"/>
                </p:cNvSpPr>
                <p:nvPr/>
              </p:nvSpPr>
              <p:spPr bwMode="auto">
                <a:xfrm>
                  <a:off x="1330" y="5098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5"/>
                    </a:cxn>
                    <a:cxn ang="0">
                      <a:pos x="11" y="29"/>
                    </a:cxn>
                    <a:cxn ang="0">
                      <a:pos x="16" y="30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27" y="25"/>
                    </a:cxn>
                    <a:cxn ang="0">
                      <a:pos x="31" y="20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31" h="30">
                      <a:moveTo>
                        <a:pt x="5" y="3"/>
                      </a:move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11" y="29"/>
                      </a:lnTo>
                      <a:lnTo>
                        <a:pt x="16" y="30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31" y="20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" name="Freeform 75"/>
                <p:cNvSpPr>
                  <a:spLocks noChangeAspect="1"/>
                </p:cNvSpPr>
                <p:nvPr/>
              </p:nvSpPr>
              <p:spPr bwMode="auto">
                <a:xfrm>
                  <a:off x="1375" y="5056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0"/>
                    </a:cxn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7" y="31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27" y="25"/>
                    </a:cxn>
                    <a:cxn ang="0">
                      <a:pos x="31" y="20"/>
                    </a:cxn>
                    <a:cxn ang="0">
                      <a:pos x="31" y="15"/>
                    </a:cxn>
                    <a:cxn ang="0">
                      <a:pos x="31" y="9"/>
                    </a:cxn>
                    <a:cxn ang="0">
                      <a:pos x="27" y="4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31" h="31">
                      <a:moveTo>
                        <a:pt x="6" y="4"/>
                      </a:move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6" y="25"/>
                      </a:lnTo>
                      <a:lnTo>
                        <a:pt x="11" y="29"/>
                      </a:lnTo>
                      <a:lnTo>
                        <a:pt x="17" y="31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31" y="20"/>
                      </a:lnTo>
                      <a:lnTo>
                        <a:pt x="31" y="15"/>
                      </a:lnTo>
                      <a:lnTo>
                        <a:pt x="31" y="9"/>
                      </a:lnTo>
                      <a:lnTo>
                        <a:pt x="27" y="4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" name="Freeform 76"/>
                <p:cNvSpPr>
                  <a:spLocks noChangeAspect="1"/>
                </p:cNvSpPr>
                <p:nvPr/>
              </p:nvSpPr>
              <p:spPr bwMode="auto">
                <a:xfrm>
                  <a:off x="1421" y="5014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0"/>
                    </a:cxn>
                    <a:cxn ang="0">
                      <a:pos x="5" y="26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30" y="20"/>
                    </a:cxn>
                    <a:cxn ang="0">
                      <a:pos x="30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0" h="31">
                      <a:moveTo>
                        <a:pt x="9" y="0"/>
                      </a:move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" y="20"/>
                      </a:lnTo>
                      <a:lnTo>
                        <a:pt x="5" y="26"/>
                      </a:ln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30" y="20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Freeform 77"/>
                <p:cNvSpPr>
                  <a:spLocks noChangeAspect="1"/>
                </p:cNvSpPr>
                <p:nvPr/>
              </p:nvSpPr>
              <p:spPr bwMode="auto">
                <a:xfrm>
                  <a:off x="1460" y="4969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0"/>
                    </a:cxn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7" y="31"/>
                    </a:cxn>
                    <a:cxn ang="0">
                      <a:pos x="22" y="29"/>
                    </a:cxn>
                    <a:cxn ang="0">
                      <a:pos x="28" y="25"/>
                    </a:cxn>
                    <a:cxn ang="0">
                      <a:pos x="28" y="25"/>
                    </a:cxn>
                    <a:cxn ang="0">
                      <a:pos x="31" y="20"/>
                    </a:cxn>
                    <a:cxn ang="0">
                      <a:pos x="31" y="15"/>
                    </a:cxn>
                    <a:cxn ang="0">
                      <a:pos x="31" y="9"/>
                    </a:cxn>
                    <a:cxn ang="0">
                      <a:pos x="28" y="4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31" h="31">
                      <a:moveTo>
                        <a:pt x="6" y="4"/>
                      </a:move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6" y="25"/>
                      </a:lnTo>
                      <a:lnTo>
                        <a:pt x="11" y="29"/>
                      </a:lnTo>
                      <a:lnTo>
                        <a:pt x="17" y="31"/>
                      </a:lnTo>
                      <a:lnTo>
                        <a:pt x="22" y="29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31" y="20"/>
                      </a:lnTo>
                      <a:lnTo>
                        <a:pt x="31" y="15"/>
                      </a:lnTo>
                      <a:lnTo>
                        <a:pt x="31" y="9"/>
                      </a:lnTo>
                      <a:lnTo>
                        <a:pt x="28" y="4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" name="Freeform 78"/>
                <p:cNvSpPr>
                  <a:spLocks noChangeAspect="1"/>
                </p:cNvSpPr>
                <p:nvPr/>
              </p:nvSpPr>
              <p:spPr bwMode="auto">
                <a:xfrm>
                  <a:off x="1506" y="4926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30">
                      <a:moveTo>
                        <a:pt x="3" y="5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3" y="27"/>
                      </a:ln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" name="Freeform 79"/>
                <p:cNvSpPr>
                  <a:spLocks noChangeAspect="1"/>
                </p:cNvSpPr>
                <p:nvPr/>
              </p:nvSpPr>
              <p:spPr bwMode="auto">
                <a:xfrm>
                  <a:off x="1540" y="4877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6" y="30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31" y="21"/>
                    </a:cxn>
                    <a:cxn ang="0">
                      <a:pos x="31" y="21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6" y="3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1" h="30">
                      <a:moveTo>
                        <a:pt x="2" y="9"/>
                      </a:move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6" y="25"/>
                      </a:lnTo>
                      <a:lnTo>
                        <a:pt x="11" y="29"/>
                      </a:lnTo>
                      <a:lnTo>
                        <a:pt x="16" y="30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6" y="3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Freeform 80"/>
                <p:cNvSpPr>
                  <a:spLocks noChangeAspect="1"/>
                </p:cNvSpPr>
                <p:nvPr/>
              </p:nvSpPr>
              <p:spPr bwMode="auto">
                <a:xfrm>
                  <a:off x="1578" y="4828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2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5" y="25"/>
                    </a:cxn>
                    <a:cxn ang="0">
                      <a:pos x="25" y="25"/>
                    </a:cxn>
                    <a:cxn ang="0">
                      <a:pos x="29" y="22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31" h="31">
                      <a:moveTo>
                        <a:pt x="4" y="3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29" y="22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" name="Freeform 81"/>
                <p:cNvSpPr>
                  <a:spLocks noChangeAspect="1"/>
                </p:cNvSpPr>
                <p:nvPr/>
              </p:nvSpPr>
              <p:spPr bwMode="auto">
                <a:xfrm>
                  <a:off x="1600" y="4772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5"/>
                    </a:cxn>
                    <a:cxn ang="0">
                      <a:pos x="11" y="29"/>
                    </a:cxn>
                    <a:cxn ang="0">
                      <a:pos x="16" y="30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31" y="21"/>
                    </a:cxn>
                    <a:cxn ang="0">
                      <a:pos x="31" y="21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1" h="30">
                      <a:moveTo>
                        <a:pt x="2" y="9"/>
                      </a:move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11" y="29"/>
                      </a:lnTo>
                      <a:lnTo>
                        <a:pt x="16" y="30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" name="Freeform 82"/>
                <p:cNvSpPr>
                  <a:spLocks noChangeAspect="1"/>
                </p:cNvSpPr>
                <p:nvPr/>
              </p:nvSpPr>
              <p:spPr bwMode="auto">
                <a:xfrm>
                  <a:off x="1609" y="471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7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0" y="29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0" y="9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1">
                      <a:moveTo>
                        <a:pt x="0" y="16"/>
                      </a:moveTo>
                      <a:lnTo>
                        <a:pt x="0" y="22"/>
                      </a:lnTo>
                      <a:lnTo>
                        <a:pt x="4" y="27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0" y="29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Freeform 83"/>
                <p:cNvSpPr>
                  <a:spLocks noChangeAspect="1"/>
                </p:cNvSpPr>
                <p:nvPr/>
              </p:nvSpPr>
              <p:spPr bwMode="auto">
                <a:xfrm>
                  <a:off x="1596" y="465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4" y="27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6" y="27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6" y="6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17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1" h="31">
                      <a:moveTo>
                        <a:pt x="0" y="22"/>
                      </a:moveTo>
                      <a:lnTo>
                        <a:pt x="4" y="27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6" y="27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6" y="6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Freeform 84"/>
                <p:cNvSpPr>
                  <a:spLocks noChangeAspect="1"/>
                </p:cNvSpPr>
                <p:nvPr/>
              </p:nvSpPr>
              <p:spPr bwMode="auto">
                <a:xfrm>
                  <a:off x="1565" y="4598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2" y="29"/>
                    </a:cxn>
                    <a:cxn ang="0">
                      <a:pos x="26" y="25"/>
                    </a:cxn>
                    <a:cxn ang="0">
                      <a:pos x="29" y="21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6" y="3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1" h="31">
                      <a:moveTo>
                        <a:pt x="0" y="21"/>
                      </a:move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2" y="29"/>
                      </a:lnTo>
                      <a:lnTo>
                        <a:pt x="26" y="25"/>
                      </a:lnTo>
                      <a:lnTo>
                        <a:pt x="29" y="21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3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" name="Freeform 85"/>
                <p:cNvSpPr>
                  <a:spLocks noChangeAspect="1"/>
                </p:cNvSpPr>
                <p:nvPr/>
              </p:nvSpPr>
              <p:spPr bwMode="auto">
                <a:xfrm>
                  <a:off x="1527" y="4549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15" y="31"/>
                    </a:cxn>
                    <a:cxn ang="0">
                      <a:pos x="22" y="31"/>
                    </a:cxn>
                    <a:cxn ang="0">
                      <a:pos x="26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6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1" h="31">
                      <a:moveTo>
                        <a:pt x="0" y="22"/>
                      </a:moveTo>
                      <a:lnTo>
                        <a:pt x="4" y="27"/>
                      </a:lnTo>
                      <a:lnTo>
                        <a:pt x="9" y="31"/>
                      </a:lnTo>
                      <a:lnTo>
                        <a:pt x="15" y="31"/>
                      </a:lnTo>
                      <a:lnTo>
                        <a:pt x="22" y="31"/>
                      </a:lnTo>
                      <a:lnTo>
                        <a:pt x="26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Freeform 86"/>
                <p:cNvSpPr>
                  <a:spLocks noChangeAspect="1"/>
                </p:cNvSpPr>
                <p:nvPr/>
              </p:nvSpPr>
              <p:spPr bwMode="auto">
                <a:xfrm>
                  <a:off x="1486" y="4504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0"/>
                    </a:cxn>
                    <a:cxn ang="0">
                      <a:pos x="21" y="30"/>
                    </a:cxn>
                    <a:cxn ang="0">
                      <a:pos x="27" y="27"/>
                    </a:cxn>
                    <a:cxn ang="0">
                      <a:pos x="31" y="21"/>
                    </a:cxn>
                    <a:cxn ang="0">
                      <a:pos x="31" y="16"/>
                    </a:cxn>
                    <a:cxn ang="0">
                      <a:pos x="31" y="10"/>
                    </a:cxn>
                    <a:cxn ang="0">
                      <a:pos x="27" y="5"/>
                    </a:cxn>
                    <a:cxn ang="0">
                      <a:pos x="27" y="5"/>
                    </a:cxn>
                    <a:cxn ang="0">
                      <a:pos x="21" y="1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1" h="30">
                      <a:moveTo>
                        <a:pt x="5" y="27"/>
                      </a:moveTo>
                      <a:lnTo>
                        <a:pt x="9" y="30"/>
                      </a:lnTo>
                      <a:lnTo>
                        <a:pt x="16" y="30"/>
                      </a:lnTo>
                      <a:lnTo>
                        <a:pt x="21" y="30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31" y="16"/>
                      </a:lnTo>
                      <a:lnTo>
                        <a:pt x="31" y="10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1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" name="Freeform 87"/>
                <p:cNvSpPr>
                  <a:spLocks noChangeAspect="1"/>
                </p:cNvSpPr>
                <p:nvPr/>
              </p:nvSpPr>
              <p:spPr bwMode="auto">
                <a:xfrm>
                  <a:off x="1437" y="4466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11" y="30"/>
                    </a:cxn>
                    <a:cxn ang="0">
                      <a:pos x="16" y="30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1" y="21"/>
                    </a:cxn>
                    <a:cxn ang="0">
                      <a:pos x="31" y="16"/>
                    </a:cxn>
                    <a:cxn ang="0">
                      <a:pos x="31" y="10"/>
                    </a:cxn>
                    <a:cxn ang="0">
                      <a:pos x="27" y="5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1" y="1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1" h="30">
                      <a:moveTo>
                        <a:pt x="5" y="27"/>
                      </a:moveTo>
                      <a:lnTo>
                        <a:pt x="11" y="30"/>
                      </a:lnTo>
                      <a:lnTo>
                        <a:pt x="16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31" y="16"/>
                      </a:lnTo>
                      <a:lnTo>
                        <a:pt x="31" y="10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Freeform 88"/>
                <p:cNvSpPr>
                  <a:spLocks noChangeAspect="1"/>
                </p:cNvSpPr>
                <p:nvPr/>
              </p:nvSpPr>
              <p:spPr bwMode="auto">
                <a:xfrm>
                  <a:off x="1395" y="4424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2" y="29"/>
                    </a:cxn>
                    <a:cxn ang="0">
                      <a:pos x="26" y="25"/>
                    </a:cxn>
                    <a:cxn ang="0">
                      <a:pos x="29" y="22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2"/>
                    </a:cxn>
                    <a:cxn ang="0">
                      <a:pos x="4" y="25"/>
                    </a:cxn>
                  </a:cxnLst>
                  <a:rect l="0" t="0" r="r" b="b"/>
                  <a:pathLst>
                    <a:path w="31" h="31">
                      <a:moveTo>
                        <a:pt x="4" y="25"/>
                      </a:move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2" y="29"/>
                      </a:lnTo>
                      <a:lnTo>
                        <a:pt x="26" y="25"/>
                      </a:lnTo>
                      <a:lnTo>
                        <a:pt x="29" y="22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" name="Freeform 89"/>
                <p:cNvSpPr>
                  <a:spLocks noChangeAspect="1"/>
                </p:cNvSpPr>
                <p:nvPr/>
              </p:nvSpPr>
              <p:spPr bwMode="auto">
                <a:xfrm>
                  <a:off x="1344" y="4388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7" y="30"/>
                    </a:cxn>
                    <a:cxn ang="0">
                      <a:pos x="22" y="29"/>
                    </a:cxn>
                    <a:cxn ang="0">
                      <a:pos x="28" y="25"/>
                    </a:cxn>
                    <a:cxn ang="0">
                      <a:pos x="31" y="21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8" y="3"/>
                    </a:cxn>
                    <a:cxn ang="0">
                      <a:pos x="28" y="3"/>
                    </a:cxn>
                    <a:cxn ang="0">
                      <a:pos x="22" y="1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6" y="25"/>
                    </a:cxn>
                  </a:cxnLst>
                  <a:rect l="0" t="0" r="r" b="b"/>
                  <a:pathLst>
                    <a:path w="31" h="30">
                      <a:moveTo>
                        <a:pt x="6" y="25"/>
                      </a:moveTo>
                      <a:lnTo>
                        <a:pt x="11" y="29"/>
                      </a:lnTo>
                      <a:lnTo>
                        <a:pt x="17" y="30"/>
                      </a:lnTo>
                      <a:lnTo>
                        <a:pt x="22" y="29"/>
                      </a:lnTo>
                      <a:lnTo>
                        <a:pt x="28" y="25"/>
                      </a:lnTo>
                      <a:lnTo>
                        <a:pt x="31" y="21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8" y="3"/>
                      </a:lnTo>
                      <a:lnTo>
                        <a:pt x="28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3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8" name="Group 90"/>
              <p:cNvGrpSpPr>
                <a:grpSpLocks noChangeAspect="1"/>
              </p:cNvGrpSpPr>
              <p:nvPr/>
            </p:nvGrpSpPr>
            <p:grpSpPr bwMode="auto">
              <a:xfrm>
                <a:off x="1084" y="3489"/>
                <a:ext cx="414" cy="904"/>
                <a:chOff x="1084" y="3489"/>
                <a:chExt cx="414" cy="904"/>
              </a:xfrm>
            </p:grpSpPr>
            <p:sp>
              <p:nvSpPr>
                <p:cNvPr id="2189" name="Freeform 91"/>
                <p:cNvSpPr>
                  <a:spLocks noChangeAspect="1"/>
                </p:cNvSpPr>
                <p:nvPr/>
              </p:nvSpPr>
              <p:spPr bwMode="auto">
                <a:xfrm>
                  <a:off x="1312" y="436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11" y="31"/>
                    </a:cxn>
                    <a:cxn ang="0">
                      <a:pos x="16" y="31"/>
                    </a:cxn>
                    <a:cxn ang="0">
                      <a:pos x="22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17"/>
                    </a:cxn>
                    <a:cxn ang="0">
                      <a:pos x="31" y="11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2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1" h="31">
                      <a:moveTo>
                        <a:pt x="5" y="27"/>
                      </a:moveTo>
                      <a:lnTo>
                        <a:pt x="11" y="31"/>
                      </a:lnTo>
                      <a:lnTo>
                        <a:pt x="16" y="31"/>
                      </a:lnTo>
                      <a:lnTo>
                        <a:pt x="22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17"/>
                      </a:lnTo>
                      <a:lnTo>
                        <a:pt x="31" y="11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5" y="6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" name="Freeform 92"/>
                <p:cNvSpPr>
                  <a:spLocks noChangeAspect="1"/>
                </p:cNvSpPr>
                <p:nvPr/>
              </p:nvSpPr>
              <p:spPr bwMode="auto">
                <a:xfrm>
                  <a:off x="1268" y="432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28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6" y="28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29" y="10"/>
                    </a:cxn>
                    <a:cxn ang="0">
                      <a:pos x="26" y="6"/>
                    </a:cxn>
                    <a:cxn ang="0">
                      <a:pos x="26" y="6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7"/>
                    </a:cxn>
                    <a:cxn ang="0">
                      <a:pos x="0" y="22"/>
                    </a:cxn>
                    <a:cxn ang="0">
                      <a:pos x="4" y="28"/>
                    </a:cxn>
                  </a:cxnLst>
                  <a:rect l="0" t="0" r="r" b="b"/>
                  <a:pathLst>
                    <a:path w="31" h="31">
                      <a:moveTo>
                        <a:pt x="4" y="28"/>
                      </a:move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6" y="28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29" y="10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" name="Freeform 93"/>
                <p:cNvSpPr>
                  <a:spLocks noChangeAspect="1"/>
                </p:cNvSpPr>
                <p:nvPr/>
              </p:nvSpPr>
              <p:spPr bwMode="auto">
                <a:xfrm>
                  <a:off x="1220" y="4283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21" y="30"/>
                    </a:cxn>
                    <a:cxn ang="0">
                      <a:pos x="27" y="27"/>
                    </a:cxn>
                    <a:cxn ang="0">
                      <a:pos x="30" y="21"/>
                    </a:cxn>
                    <a:cxn ang="0">
                      <a:pos x="30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7" y="5"/>
                    </a:cxn>
                    <a:cxn ang="0">
                      <a:pos x="21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0" h="30">
                      <a:moveTo>
                        <a:pt x="5" y="27"/>
                      </a:move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21" y="30"/>
                      </a:lnTo>
                      <a:lnTo>
                        <a:pt x="27" y="27"/>
                      </a:lnTo>
                      <a:lnTo>
                        <a:pt x="30" y="21"/>
                      </a:lnTo>
                      <a:lnTo>
                        <a:pt x="30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1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" name="Freeform 94"/>
                <p:cNvSpPr>
                  <a:spLocks noChangeAspect="1"/>
                </p:cNvSpPr>
                <p:nvPr/>
              </p:nvSpPr>
              <p:spPr bwMode="auto">
                <a:xfrm>
                  <a:off x="1174" y="424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2" y="29"/>
                    </a:cxn>
                    <a:cxn ang="0">
                      <a:pos x="26" y="25"/>
                    </a:cxn>
                    <a:cxn ang="0">
                      <a:pos x="29" y="21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6" y="3"/>
                    </a:cxn>
                    <a:cxn ang="0">
                      <a:pos x="26" y="3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4" y="25"/>
                    </a:cxn>
                  </a:cxnLst>
                  <a:rect l="0" t="0" r="r" b="b"/>
                  <a:pathLst>
                    <a:path w="31" h="31">
                      <a:moveTo>
                        <a:pt x="4" y="25"/>
                      </a:move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2" y="29"/>
                      </a:lnTo>
                      <a:lnTo>
                        <a:pt x="26" y="25"/>
                      </a:lnTo>
                      <a:lnTo>
                        <a:pt x="29" y="21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6" y="3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3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" name="Freeform 95"/>
                <p:cNvSpPr>
                  <a:spLocks noChangeAspect="1"/>
                </p:cNvSpPr>
                <p:nvPr/>
              </p:nvSpPr>
              <p:spPr bwMode="auto">
                <a:xfrm>
                  <a:off x="1138" y="4194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7" y="5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1" h="31">
                      <a:moveTo>
                        <a:pt x="5" y="27"/>
                      </a:move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" name="Freeform 96"/>
                <p:cNvSpPr>
                  <a:spLocks noChangeAspect="1"/>
                </p:cNvSpPr>
                <p:nvPr/>
              </p:nvSpPr>
              <p:spPr bwMode="auto">
                <a:xfrm>
                  <a:off x="1102" y="4145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22"/>
                    </a:cxn>
                    <a:cxn ang="0">
                      <a:pos x="5" y="25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31" y="22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31" y="9"/>
                    </a:cxn>
                    <a:cxn ang="0">
                      <a:pos x="27" y="4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31" h="31">
                      <a:moveTo>
                        <a:pt x="2" y="22"/>
                      </a:moveTo>
                      <a:lnTo>
                        <a:pt x="5" y="25"/>
                      </a:ln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31" y="22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7" y="4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" name="Freeform 97"/>
                <p:cNvSpPr>
                  <a:spLocks noChangeAspect="1"/>
                </p:cNvSpPr>
                <p:nvPr/>
              </p:nvSpPr>
              <p:spPr bwMode="auto">
                <a:xfrm>
                  <a:off x="1084" y="4087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" y="22"/>
                    </a:cxn>
                    <a:cxn ang="0">
                      <a:pos x="5" y="25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5"/>
                    </a:cxn>
                    <a:cxn ang="0">
                      <a:pos x="29" y="22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29" y="9"/>
                    </a:cxn>
                    <a:cxn ang="0">
                      <a:pos x="27" y="4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1" y="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0" h="31">
                      <a:moveTo>
                        <a:pt x="0" y="14"/>
                      </a:moveTo>
                      <a:lnTo>
                        <a:pt x="1" y="22"/>
                      </a:lnTo>
                      <a:lnTo>
                        <a:pt x="5" y="25"/>
                      </a:ln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5"/>
                      </a:lnTo>
                      <a:lnTo>
                        <a:pt x="29" y="22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29" y="9"/>
                      </a:lnTo>
                      <a:lnTo>
                        <a:pt x="27" y="4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" name="Freeform 98"/>
                <p:cNvSpPr>
                  <a:spLocks noChangeAspect="1"/>
                </p:cNvSpPr>
                <p:nvPr/>
              </p:nvSpPr>
              <p:spPr bwMode="auto">
                <a:xfrm>
                  <a:off x="1084" y="4025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22"/>
                    </a:cxn>
                    <a:cxn ang="0">
                      <a:pos x="3" y="28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1" y="29"/>
                    </a:cxn>
                    <a:cxn ang="0">
                      <a:pos x="25" y="28"/>
                    </a:cxn>
                    <a:cxn ang="0">
                      <a:pos x="29" y="22"/>
                    </a:cxn>
                    <a:cxn ang="0">
                      <a:pos x="30" y="17"/>
                    </a:cxn>
                    <a:cxn ang="0">
                      <a:pos x="30" y="17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0" y="9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0" h="31">
                      <a:moveTo>
                        <a:pt x="0" y="17"/>
                      </a:moveTo>
                      <a:lnTo>
                        <a:pt x="0" y="22"/>
                      </a:lnTo>
                      <a:lnTo>
                        <a:pt x="3" y="28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1" y="29"/>
                      </a:lnTo>
                      <a:lnTo>
                        <a:pt x="25" y="28"/>
                      </a:lnTo>
                      <a:lnTo>
                        <a:pt x="29" y="22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29" y="9"/>
                      </a:lnTo>
                      <a:lnTo>
                        <a:pt x="25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6"/>
                      </a:lnTo>
                      <a:lnTo>
                        <a:pt x="0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" name="Freeform 99"/>
                <p:cNvSpPr>
                  <a:spLocks noChangeAspect="1"/>
                </p:cNvSpPr>
                <p:nvPr/>
              </p:nvSpPr>
              <p:spPr bwMode="auto">
                <a:xfrm>
                  <a:off x="1100" y="396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4" y="26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2" y="29"/>
                    </a:cxn>
                    <a:cxn ang="0">
                      <a:pos x="25" y="26"/>
                    </a:cxn>
                    <a:cxn ang="0">
                      <a:pos x="29" y="22"/>
                    </a:cxn>
                    <a:cxn ang="0">
                      <a:pos x="29" y="22"/>
                    </a:cxn>
                    <a:cxn ang="0">
                      <a:pos x="31" y="15"/>
                    </a:cxn>
                    <a:cxn ang="0">
                      <a:pos x="29" y="10"/>
                    </a:cxn>
                    <a:cxn ang="0">
                      <a:pos x="25" y="4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4" y="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1" h="31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4" y="26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2" y="29"/>
                      </a:lnTo>
                      <a:lnTo>
                        <a:pt x="25" y="26"/>
                      </a:lnTo>
                      <a:lnTo>
                        <a:pt x="29" y="22"/>
                      </a:lnTo>
                      <a:lnTo>
                        <a:pt x="29" y="22"/>
                      </a:lnTo>
                      <a:lnTo>
                        <a:pt x="31" y="15"/>
                      </a:lnTo>
                      <a:lnTo>
                        <a:pt x="29" y="10"/>
                      </a:lnTo>
                      <a:lnTo>
                        <a:pt x="25" y="4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" name="Freeform 100"/>
                <p:cNvSpPr>
                  <a:spLocks noChangeAspect="1"/>
                </p:cNvSpPr>
                <p:nvPr/>
              </p:nvSpPr>
              <p:spPr bwMode="auto">
                <a:xfrm>
                  <a:off x="1133" y="3915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5" y="27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7"/>
                    </a:cxn>
                    <a:cxn ang="0">
                      <a:pos x="27" y="27"/>
                    </a:cxn>
                    <a:cxn ang="0">
                      <a:pos x="29" y="22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7" y="5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30" h="31">
                      <a:moveTo>
                        <a:pt x="5" y="5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1" y="22"/>
                      </a:lnTo>
                      <a:lnTo>
                        <a:pt x="5" y="27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27" y="27"/>
                      </a:lnTo>
                      <a:lnTo>
                        <a:pt x="29" y="22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" name="Freeform 101"/>
                <p:cNvSpPr>
                  <a:spLocks noChangeAspect="1"/>
                </p:cNvSpPr>
                <p:nvPr/>
              </p:nvSpPr>
              <p:spPr bwMode="auto">
                <a:xfrm>
                  <a:off x="1169" y="3866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0" y="9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2" y="29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1" h="31">
                      <a:moveTo>
                        <a:pt x="3" y="5"/>
                      </a:move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3" y="27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2" y="29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" name="Freeform 102"/>
                <p:cNvSpPr>
                  <a:spLocks noChangeAspect="1"/>
                </p:cNvSpPr>
                <p:nvPr/>
              </p:nvSpPr>
              <p:spPr bwMode="auto">
                <a:xfrm>
                  <a:off x="1210" y="382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4" y="27"/>
                    </a:cxn>
                    <a:cxn ang="0">
                      <a:pos x="10" y="31"/>
                    </a:cxn>
                    <a:cxn ang="0">
                      <a:pos x="17" y="31"/>
                    </a:cxn>
                    <a:cxn ang="0">
                      <a:pos x="22" y="31"/>
                    </a:cxn>
                    <a:cxn ang="0">
                      <a:pos x="22" y="31"/>
                    </a:cxn>
                    <a:cxn ang="0">
                      <a:pos x="28" y="27"/>
                    </a:cxn>
                    <a:cxn ang="0">
                      <a:pos x="29" y="21"/>
                    </a:cxn>
                    <a:cxn ang="0">
                      <a:pos x="31" y="16"/>
                    </a:cxn>
                    <a:cxn ang="0">
                      <a:pos x="29" y="11"/>
                    </a:cxn>
                    <a:cxn ang="0">
                      <a:pos x="28" y="5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10" y="2"/>
                    </a:cxn>
                  </a:cxnLst>
                  <a:rect l="0" t="0" r="r" b="b"/>
                  <a:pathLst>
                    <a:path w="31" h="31">
                      <a:moveTo>
                        <a:pt x="10" y="2"/>
                      </a:move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4" y="27"/>
                      </a:lnTo>
                      <a:lnTo>
                        <a:pt x="10" y="31"/>
                      </a:ln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2" y="31"/>
                      </a:lnTo>
                      <a:lnTo>
                        <a:pt x="28" y="27"/>
                      </a:lnTo>
                      <a:lnTo>
                        <a:pt x="29" y="21"/>
                      </a:lnTo>
                      <a:lnTo>
                        <a:pt x="31" y="16"/>
                      </a:lnTo>
                      <a:lnTo>
                        <a:pt x="29" y="11"/>
                      </a:lnTo>
                      <a:lnTo>
                        <a:pt x="28" y="5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" name="Freeform 103"/>
                <p:cNvSpPr>
                  <a:spLocks noChangeAspect="1"/>
                </p:cNvSpPr>
                <p:nvPr/>
              </p:nvSpPr>
              <p:spPr bwMode="auto">
                <a:xfrm>
                  <a:off x="1256" y="3779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0" y="11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3" y="27"/>
                    </a:cxn>
                    <a:cxn ang="0">
                      <a:pos x="9" y="31"/>
                    </a:cxn>
                    <a:cxn ang="0">
                      <a:pos x="14" y="31"/>
                    </a:cxn>
                    <a:cxn ang="0">
                      <a:pos x="20" y="31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11"/>
                    </a:cxn>
                    <a:cxn ang="0">
                      <a:pos x="25" y="6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31" h="31">
                      <a:moveTo>
                        <a:pt x="3" y="6"/>
                      </a:move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3" y="27"/>
                      </a:lnTo>
                      <a:lnTo>
                        <a:pt x="9" y="31"/>
                      </a:lnTo>
                      <a:lnTo>
                        <a:pt x="14" y="31"/>
                      </a:lnTo>
                      <a:lnTo>
                        <a:pt x="20" y="31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11"/>
                      </a:lnTo>
                      <a:lnTo>
                        <a:pt x="25" y="6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Freeform 104"/>
                <p:cNvSpPr>
                  <a:spLocks noChangeAspect="1"/>
                </p:cNvSpPr>
                <p:nvPr/>
              </p:nvSpPr>
              <p:spPr bwMode="auto">
                <a:xfrm>
                  <a:off x="1296" y="3736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1" y="9"/>
                    </a:cxn>
                    <a:cxn ang="0">
                      <a:pos x="0" y="14"/>
                    </a:cxn>
                    <a:cxn ang="0">
                      <a:pos x="1" y="20"/>
                    </a:cxn>
                    <a:cxn ang="0">
                      <a:pos x="5" y="25"/>
                    </a:cxn>
                    <a:cxn ang="0">
                      <a:pos x="10" y="29"/>
                    </a:cxn>
                    <a:cxn ang="0">
                      <a:pos x="16" y="30"/>
                    </a:cxn>
                    <a:cxn ang="0">
                      <a:pos x="21" y="29"/>
                    </a:cxn>
                    <a:cxn ang="0">
                      <a:pos x="27" y="25"/>
                    </a:cxn>
                    <a:cxn ang="0">
                      <a:pos x="27" y="25"/>
                    </a:cxn>
                    <a:cxn ang="0">
                      <a:pos x="30" y="20"/>
                    </a:cxn>
                    <a:cxn ang="0">
                      <a:pos x="30" y="14"/>
                    </a:cxn>
                    <a:cxn ang="0">
                      <a:pos x="30" y="9"/>
                    </a:cxn>
                    <a:cxn ang="0">
                      <a:pos x="27" y="3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30" h="30">
                      <a:moveTo>
                        <a:pt x="5" y="3"/>
                      </a:move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5" y="25"/>
                      </a:lnTo>
                      <a:lnTo>
                        <a:pt x="10" y="29"/>
                      </a:lnTo>
                      <a:lnTo>
                        <a:pt x="16" y="30"/>
                      </a:lnTo>
                      <a:lnTo>
                        <a:pt x="21" y="29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30" y="20"/>
                      </a:lnTo>
                      <a:lnTo>
                        <a:pt x="30" y="14"/>
                      </a:lnTo>
                      <a:lnTo>
                        <a:pt x="30" y="9"/>
                      </a:lnTo>
                      <a:lnTo>
                        <a:pt x="27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" name="Freeform 105"/>
                <p:cNvSpPr>
                  <a:spLocks noChangeAspect="1"/>
                </p:cNvSpPr>
                <p:nvPr/>
              </p:nvSpPr>
              <p:spPr bwMode="auto">
                <a:xfrm>
                  <a:off x="1341" y="369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2" y="29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31" h="31">
                      <a:moveTo>
                        <a:pt x="3" y="6"/>
                      </a:move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3" y="27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2" y="29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5" y="6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Freeform 106"/>
                <p:cNvSpPr>
                  <a:spLocks noChangeAspect="1"/>
                </p:cNvSpPr>
                <p:nvPr/>
              </p:nvSpPr>
              <p:spPr bwMode="auto">
                <a:xfrm>
                  <a:off x="1381" y="3647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7" y="5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0" h="31">
                      <a:moveTo>
                        <a:pt x="2" y="9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Freeform 107"/>
                <p:cNvSpPr>
                  <a:spLocks noChangeAspect="1"/>
                </p:cNvSpPr>
                <p:nvPr/>
              </p:nvSpPr>
              <p:spPr bwMode="auto">
                <a:xfrm>
                  <a:off x="1417" y="360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5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27" y="25"/>
                    </a:cxn>
                    <a:cxn ang="0">
                      <a:pos x="31" y="20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31" h="31">
                      <a:moveTo>
                        <a:pt x="5" y="3"/>
                      </a:move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31" y="20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" name="Freeform 108"/>
                <p:cNvSpPr>
                  <a:spLocks noChangeAspect="1"/>
                </p:cNvSpPr>
                <p:nvPr/>
              </p:nvSpPr>
              <p:spPr bwMode="auto">
                <a:xfrm>
                  <a:off x="1450" y="3547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2"/>
                    </a:cxn>
                    <a:cxn ang="0">
                      <a:pos x="5" y="26"/>
                    </a:cxn>
                    <a:cxn ang="0">
                      <a:pos x="10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0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4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30" h="31">
                      <a:moveTo>
                        <a:pt x="1" y="9"/>
                      </a:move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5" y="26"/>
                      </a:lnTo>
                      <a:lnTo>
                        <a:pt x="10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4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" name="Freeform 109"/>
                <p:cNvSpPr>
                  <a:spLocks noChangeAspect="1"/>
                </p:cNvSpPr>
                <p:nvPr/>
              </p:nvSpPr>
              <p:spPr bwMode="auto">
                <a:xfrm>
                  <a:off x="1468" y="3489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0"/>
                    </a:cxn>
                    <a:cxn ang="0">
                      <a:pos x="5" y="26"/>
                    </a:cxn>
                    <a:cxn ang="0">
                      <a:pos x="10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0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5" y="4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30" h="31">
                      <a:moveTo>
                        <a:pt x="1" y="9"/>
                      </a:moveTo>
                      <a:lnTo>
                        <a:pt x="0" y="15"/>
                      </a:lnTo>
                      <a:lnTo>
                        <a:pt x="1" y="20"/>
                      </a:lnTo>
                      <a:lnTo>
                        <a:pt x="5" y="26"/>
                      </a:lnTo>
                      <a:lnTo>
                        <a:pt x="10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79" name="Group 110"/>
            <p:cNvGrpSpPr>
              <a:grpSpLocks noChangeAspect="1"/>
            </p:cNvGrpSpPr>
            <p:nvPr/>
          </p:nvGrpSpPr>
          <p:grpSpPr bwMode="auto">
            <a:xfrm>
              <a:off x="460" y="926"/>
              <a:ext cx="1021" cy="220"/>
              <a:chOff x="1833" y="2515"/>
              <a:chExt cx="3371" cy="726"/>
            </a:xfrm>
          </p:grpSpPr>
          <p:sp>
            <p:nvSpPr>
              <p:cNvPr id="2183" name="Freeform 111"/>
              <p:cNvSpPr>
                <a:spLocks noChangeAspect="1"/>
              </p:cNvSpPr>
              <p:nvPr/>
            </p:nvSpPr>
            <p:spPr bwMode="auto">
              <a:xfrm>
                <a:off x="1833" y="2515"/>
                <a:ext cx="1228" cy="545"/>
              </a:xfrm>
              <a:custGeom>
                <a:avLst/>
                <a:gdLst/>
                <a:ahLst/>
                <a:cxnLst>
                  <a:cxn ang="0">
                    <a:pos x="62" y="246"/>
                  </a:cxn>
                  <a:cxn ang="0">
                    <a:pos x="98" y="185"/>
                  </a:cxn>
                  <a:cxn ang="0">
                    <a:pos x="153" y="136"/>
                  </a:cxn>
                  <a:cxn ang="0">
                    <a:pos x="178" y="80"/>
                  </a:cxn>
                  <a:cxn ang="0">
                    <a:pos x="221" y="54"/>
                  </a:cxn>
                  <a:cxn ang="0">
                    <a:pos x="263" y="31"/>
                  </a:cxn>
                  <a:cxn ang="0">
                    <a:pos x="285" y="25"/>
                  </a:cxn>
                  <a:cxn ang="0">
                    <a:pos x="328" y="25"/>
                  </a:cxn>
                  <a:cxn ang="0">
                    <a:pos x="366" y="41"/>
                  </a:cxn>
                  <a:cxn ang="0">
                    <a:pos x="401" y="69"/>
                  </a:cxn>
                  <a:cxn ang="0">
                    <a:pos x="461" y="108"/>
                  </a:cxn>
                  <a:cxn ang="0">
                    <a:pos x="506" y="170"/>
                  </a:cxn>
                  <a:cxn ang="0">
                    <a:pos x="531" y="233"/>
                  </a:cxn>
                  <a:cxn ang="0">
                    <a:pos x="567" y="275"/>
                  </a:cxn>
                  <a:cxn ang="0">
                    <a:pos x="620" y="362"/>
                  </a:cxn>
                  <a:cxn ang="0">
                    <a:pos x="654" y="416"/>
                  </a:cxn>
                  <a:cxn ang="0">
                    <a:pos x="700" y="458"/>
                  </a:cxn>
                  <a:cxn ang="0">
                    <a:pos x="747" y="507"/>
                  </a:cxn>
                  <a:cxn ang="0">
                    <a:pos x="790" y="527"/>
                  </a:cxn>
                  <a:cxn ang="0">
                    <a:pos x="832" y="543"/>
                  </a:cxn>
                  <a:cxn ang="0">
                    <a:pos x="868" y="543"/>
                  </a:cxn>
                  <a:cxn ang="0">
                    <a:pos x="915" y="529"/>
                  </a:cxn>
                  <a:cxn ang="0">
                    <a:pos x="955" y="489"/>
                  </a:cxn>
                  <a:cxn ang="0">
                    <a:pos x="1009" y="456"/>
                  </a:cxn>
                  <a:cxn ang="0">
                    <a:pos x="1044" y="424"/>
                  </a:cxn>
                  <a:cxn ang="0">
                    <a:pos x="1080" y="358"/>
                  </a:cxn>
                  <a:cxn ang="0">
                    <a:pos x="1114" y="311"/>
                  </a:cxn>
                  <a:cxn ang="0">
                    <a:pos x="1178" y="262"/>
                  </a:cxn>
                  <a:cxn ang="0">
                    <a:pos x="1219" y="214"/>
                  </a:cxn>
                  <a:cxn ang="0">
                    <a:pos x="1176" y="228"/>
                  </a:cxn>
                  <a:cxn ang="0">
                    <a:pos x="1132" y="299"/>
                  </a:cxn>
                  <a:cxn ang="0">
                    <a:pos x="1089" y="348"/>
                  </a:cxn>
                  <a:cxn ang="0">
                    <a:pos x="1035" y="400"/>
                  </a:cxn>
                  <a:cxn ang="0">
                    <a:pos x="1018" y="436"/>
                  </a:cxn>
                  <a:cxn ang="0">
                    <a:pos x="973" y="474"/>
                  </a:cxn>
                  <a:cxn ang="0">
                    <a:pos x="933" y="494"/>
                  </a:cxn>
                  <a:cxn ang="0">
                    <a:pos x="892" y="512"/>
                  </a:cxn>
                  <a:cxn ang="0">
                    <a:pos x="859" y="520"/>
                  </a:cxn>
                  <a:cxn ang="0">
                    <a:pos x="835" y="520"/>
                  </a:cxn>
                  <a:cxn ang="0">
                    <a:pos x="803" y="507"/>
                  </a:cxn>
                  <a:cxn ang="0">
                    <a:pos x="759" y="487"/>
                  </a:cxn>
                  <a:cxn ang="0">
                    <a:pos x="718" y="462"/>
                  </a:cxn>
                  <a:cxn ang="0">
                    <a:pos x="687" y="406"/>
                  </a:cxn>
                  <a:cxn ang="0">
                    <a:pos x="638" y="349"/>
                  </a:cxn>
                  <a:cxn ang="0">
                    <a:pos x="595" y="279"/>
                  </a:cxn>
                  <a:cxn ang="0">
                    <a:pos x="560" y="237"/>
                  </a:cxn>
                  <a:cxn ang="0">
                    <a:pos x="524" y="179"/>
                  </a:cxn>
                  <a:cxn ang="0">
                    <a:pos x="470" y="103"/>
                  </a:cxn>
                  <a:cxn ang="0">
                    <a:pos x="424" y="58"/>
                  </a:cxn>
                  <a:cxn ang="0">
                    <a:pos x="377" y="20"/>
                  </a:cxn>
                  <a:cxn ang="0">
                    <a:pos x="346" y="18"/>
                  </a:cxn>
                  <a:cxn ang="0">
                    <a:pos x="292" y="0"/>
                  </a:cxn>
                  <a:cxn ang="0">
                    <a:pos x="261" y="9"/>
                  </a:cxn>
                  <a:cxn ang="0">
                    <a:pos x="227" y="27"/>
                  </a:cxn>
                  <a:cxn ang="0">
                    <a:pos x="178" y="61"/>
                  </a:cxn>
                  <a:cxn ang="0">
                    <a:pos x="133" y="123"/>
                  </a:cxn>
                  <a:cxn ang="0">
                    <a:pos x="89" y="177"/>
                  </a:cxn>
                  <a:cxn ang="0">
                    <a:pos x="53" y="241"/>
                  </a:cxn>
                </a:cxnLst>
                <a:rect l="0" t="0" r="r" b="b"/>
                <a:pathLst>
                  <a:path w="1228" h="545">
                    <a:moveTo>
                      <a:pt x="0" y="346"/>
                    </a:moveTo>
                    <a:lnTo>
                      <a:pt x="20" y="357"/>
                    </a:lnTo>
                    <a:lnTo>
                      <a:pt x="29" y="339"/>
                    </a:lnTo>
                    <a:lnTo>
                      <a:pt x="39" y="322"/>
                    </a:lnTo>
                    <a:lnTo>
                      <a:pt x="48" y="304"/>
                    </a:lnTo>
                    <a:lnTo>
                      <a:pt x="57" y="288"/>
                    </a:lnTo>
                    <a:lnTo>
                      <a:pt x="66" y="270"/>
                    </a:lnTo>
                    <a:lnTo>
                      <a:pt x="66" y="270"/>
                    </a:lnTo>
                    <a:lnTo>
                      <a:pt x="73" y="252"/>
                    </a:lnTo>
                    <a:lnTo>
                      <a:pt x="62" y="246"/>
                    </a:lnTo>
                    <a:lnTo>
                      <a:pt x="73" y="253"/>
                    </a:lnTo>
                    <a:lnTo>
                      <a:pt x="82" y="239"/>
                    </a:lnTo>
                    <a:lnTo>
                      <a:pt x="82" y="237"/>
                    </a:lnTo>
                    <a:lnTo>
                      <a:pt x="91" y="221"/>
                    </a:lnTo>
                    <a:lnTo>
                      <a:pt x="80" y="215"/>
                    </a:lnTo>
                    <a:lnTo>
                      <a:pt x="91" y="223"/>
                    </a:lnTo>
                    <a:lnTo>
                      <a:pt x="100" y="208"/>
                    </a:lnTo>
                    <a:lnTo>
                      <a:pt x="100" y="206"/>
                    </a:lnTo>
                    <a:lnTo>
                      <a:pt x="109" y="190"/>
                    </a:lnTo>
                    <a:lnTo>
                      <a:pt x="98" y="185"/>
                    </a:lnTo>
                    <a:lnTo>
                      <a:pt x="106" y="194"/>
                    </a:lnTo>
                    <a:lnTo>
                      <a:pt x="124" y="179"/>
                    </a:lnTo>
                    <a:lnTo>
                      <a:pt x="125" y="179"/>
                    </a:lnTo>
                    <a:lnTo>
                      <a:pt x="127" y="177"/>
                    </a:lnTo>
                    <a:lnTo>
                      <a:pt x="136" y="163"/>
                    </a:lnTo>
                    <a:lnTo>
                      <a:pt x="145" y="148"/>
                    </a:lnTo>
                    <a:lnTo>
                      <a:pt x="145" y="147"/>
                    </a:lnTo>
                    <a:lnTo>
                      <a:pt x="153" y="134"/>
                    </a:lnTo>
                    <a:lnTo>
                      <a:pt x="142" y="128"/>
                    </a:lnTo>
                    <a:lnTo>
                      <a:pt x="153" y="136"/>
                    </a:lnTo>
                    <a:lnTo>
                      <a:pt x="162" y="121"/>
                    </a:lnTo>
                    <a:lnTo>
                      <a:pt x="151" y="114"/>
                    </a:lnTo>
                    <a:lnTo>
                      <a:pt x="160" y="121"/>
                    </a:lnTo>
                    <a:lnTo>
                      <a:pt x="169" y="108"/>
                    </a:lnTo>
                    <a:lnTo>
                      <a:pt x="160" y="101"/>
                    </a:lnTo>
                    <a:lnTo>
                      <a:pt x="169" y="110"/>
                    </a:lnTo>
                    <a:lnTo>
                      <a:pt x="178" y="101"/>
                    </a:lnTo>
                    <a:lnTo>
                      <a:pt x="178" y="99"/>
                    </a:lnTo>
                    <a:lnTo>
                      <a:pt x="187" y="87"/>
                    </a:lnTo>
                    <a:lnTo>
                      <a:pt x="178" y="80"/>
                    </a:lnTo>
                    <a:lnTo>
                      <a:pt x="187" y="87"/>
                    </a:lnTo>
                    <a:lnTo>
                      <a:pt x="196" y="76"/>
                    </a:lnTo>
                    <a:lnTo>
                      <a:pt x="187" y="69"/>
                    </a:lnTo>
                    <a:lnTo>
                      <a:pt x="196" y="78"/>
                    </a:lnTo>
                    <a:lnTo>
                      <a:pt x="205" y="69"/>
                    </a:lnTo>
                    <a:lnTo>
                      <a:pt x="196" y="60"/>
                    </a:lnTo>
                    <a:lnTo>
                      <a:pt x="203" y="69"/>
                    </a:lnTo>
                    <a:lnTo>
                      <a:pt x="212" y="61"/>
                    </a:lnTo>
                    <a:lnTo>
                      <a:pt x="214" y="61"/>
                    </a:lnTo>
                    <a:lnTo>
                      <a:pt x="221" y="54"/>
                    </a:lnTo>
                    <a:lnTo>
                      <a:pt x="212" y="45"/>
                    </a:lnTo>
                    <a:lnTo>
                      <a:pt x="218" y="56"/>
                    </a:lnTo>
                    <a:lnTo>
                      <a:pt x="236" y="49"/>
                    </a:lnTo>
                    <a:lnTo>
                      <a:pt x="236" y="49"/>
                    </a:lnTo>
                    <a:lnTo>
                      <a:pt x="238" y="47"/>
                    </a:lnTo>
                    <a:lnTo>
                      <a:pt x="247" y="40"/>
                    </a:lnTo>
                    <a:lnTo>
                      <a:pt x="240" y="31"/>
                    </a:lnTo>
                    <a:lnTo>
                      <a:pt x="245" y="41"/>
                    </a:lnTo>
                    <a:lnTo>
                      <a:pt x="254" y="36"/>
                    </a:lnTo>
                    <a:lnTo>
                      <a:pt x="263" y="31"/>
                    </a:lnTo>
                    <a:lnTo>
                      <a:pt x="258" y="20"/>
                    </a:lnTo>
                    <a:lnTo>
                      <a:pt x="259" y="32"/>
                    </a:lnTo>
                    <a:lnTo>
                      <a:pt x="269" y="31"/>
                    </a:lnTo>
                    <a:lnTo>
                      <a:pt x="272" y="29"/>
                    </a:lnTo>
                    <a:lnTo>
                      <a:pt x="281" y="23"/>
                    </a:lnTo>
                    <a:lnTo>
                      <a:pt x="276" y="12"/>
                    </a:lnTo>
                    <a:lnTo>
                      <a:pt x="276" y="25"/>
                    </a:lnTo>
                    <a:lnTo>
                      <a:pt x="283" y="25"/>
                    </a:lnTo>
                    <a:lnTo>
                      <a:pt x="283" y="23"/>
                    </a:lnTo>
                    <a:lnTo>
                      <a:pt x="285" y="25"/>
                    </a:lnTo>
                    <a:lnTo>
                      <a:pt x="294" y="23"/>
                    </a:lnTo>
                    <a:lnTo>
                      <a:pt x="292" y="11"/>
                    </a:lnTo>
                    <a:lnTo>
                      <a:pt x="292" y="23"/>
                    </a:lnTo>
                    <a:lnTo>
                      <a:pt x="301" y="23"/>
                    </a:lnTo>
                    <a:lnTo>
                      <a:pt x="310" y="23"/>
                    </a:lnTo>
                    <a:lnTo>
                      <a:pt x="310" y="11"/>
                    </a:lnTo>
                    <a:lnTo>
                      <a:pt x="308" y="23"/>
                    </a:lnTo>
                    <a:lnTo>
                      <a:pt x="317" y="25"/>
                    </a:lnTo>
                    <a:lnTo>
                      <a:pt x="319" y="25"/>
                    </a:lnTo>
                    <a:lnTo>
                      <a:pt x="328" y="25"/>
                    </a:lnTo>
                    <a:lnTo>
                      <a:pt x="328" y="12"/>
                    </a:lnTo>
                    <a:lnTo>
                      <a:pt x="325" y="23"/>
                    </a:lnTo>
                    <a:lnTo>
                      <a:pt x="343" y="29"/>
                    </a:lnTo>
                    <a:lnTo>
                      <a:pt x="345" y="31"/>
                    </a:lnTo>
                    <a:lnTo>
                      <a:pt x="354" y="32"/>
                    </a:lnTo>
                    <a:lnTo>
                      <a:pt x="355" y="20"/>
                    </a:lnTo>
                    <a:lnTo>
                      <a:pt x="348" y="29"/>
                    </a:lnTo>
                    <a:lnTo>
                      <a:pt x="355" y="34"/>
                    </a:lnTo>
                    <a:lnTo>
                      <a:pt x="357" y="36"/>
                    </a:lnTo>
                    <a:lnTo>
                      <a:pt x="366" y="41"/>
                    </a:lnTo>
                    <a:lnTo>
                      <a:pt x="368" y="41"/>
                    </a:lnTo>
                    <a:lnTo>
                      <a:pt x="377" y="45"/>
                    </a:lnTo>
                    <a:lnTo>
                      <a:pt x="381" y="34"/>
                    </a:lnTo>
                    <a:lnTo>
                      <a:pt x="374" y="43"/>
                    </a:lnTo>
                    <a:lnTo>
                      <a:pt x="383" y="51"/>
                    </a:lnTo>
                    <a:lnTo>
                      <a:pt x="390" y="41"/>
                    </a:lnTo>
                    <a:lnTo>
                      <a:pt x="383" y="51"/>
                    </a:lnTo>
                    <a:lnTo>
                      <a:pt x="392" y="60"/>
                    </a:lnTo>
                    <a:lnTo>
                      <a:pt x="401" y="69"/>
                    </a:lnTo>
                    <a:lnTo>
                      <a:pt x="401" y="69"/>
                    </a:lnTo>
                    <a:lnTo>
                      <a:pt x="410" y="76"/>
                    </a:lnTo>
                    <a:lnTo>
                      <a:pt x="417" y="67"/>
                    </a:lnTo>
                    <a:lnTo>
                      <a:pt x="408" y="74"/>
                    </a:lnTo>
                    <a:lnTo>
                      <a:pt x="417" y="85"/>
                    </a:lnTo>
                    <a:lnTo>
                      <a:pt x="424" y="94"/>
                    </a:lnTo>
                    <a:lnTo>
                      <a:pt x="426" y="96"/>
                    </a:lnTo>
                    <a:lnTo>
                      <a:pt x="435" y="105"/>
                    </a:lnTo>
                    <a:lnTo>
                      <a:pt x="437" y="107"/>
                    </a:lnTo>
                    <a:lnTo>
                      <a:pt x="455" y="119"/>
                    </a:lnTo>
                    <a:lnTo>
                      <a:pt x="461" y="108"/>
                    </a:lnTo>
                    <a:lnTo>
                      <a:pt x="451" y="116"/>
                    </a:lnTo>
                    <a:lnTo>
                      <a:pt x="461" y="128"/>
                    </a:lnTo>
                    <a:lnTo>
                      <a:pt x="470" y="141"/>
                    </a:lnTo>
                    <a:lnTo>
                      <a:pt x="479" y="154"/>
                    </a:lnTo>
                    <a:lnTo>
                      <a:pt x="479" y="154"/>
                    </a:lnTo>
                    <a:lnTo>
                      <a:pt x="488" y="165"/>
                    </a:lnTo>
                    <a:lnTo>
                      <a:pt x="497" y="157"/>
                    </a:lnTo>
                    <a:lnTo>
                      <a:pt x="488" y="165"/>
                    </a:lnTo>
                    <a:lnTo>
                      <a:pt x="497" y="177"/>
                    </a:lnTo>
                    <a:lnTo>
                      <a:pt x="506" y="170"/>
                    </a:lnTo>
                    <a:lnTo>
                      <a:pt x="497" y="176"/>
                    </a:lnTo>
                    <a:lnTo>
                      <a:pt x="504" y="190"/>
                    </a:lnTo>
                    <a:lnTo>
                      <a:pt x="504" y="192"/>
                    </a:lnTo>
                    <a:lnTo>
                      <a:pt x="513" y="204"/>
                    </a:lnTo>
                    <a:lnTo>
                      <a:pt x="522" y="197"/>
                    </a:lnTo>
                    <a:lnTo>
                      <a:pt x="513" y="204"/>
                    </a:lnTo>
                    <a:lnTo>
                      <a:pt x="522" y="219"/>
                    </a:lnTo>
                    <a:lnTo>
                      <a:pt x="531" y="212"/>
                    </a:lnTo>
                    <a:lnTo>
                      <a:pt x="522" y="217"/>
                    </a:lnTo>
                    <a:lnTo>
                      <a:pt x="531" y="233"/>
                    </a:lnTo>
                    <a:lnTo>
                      <a:pt x="531" y="235"/>
                    </a:lnTo>
                    <a:lnTo>
                      <a:pt x="540" y="250"/>
                    </a:lnTo>
                    <a:lnTo>
                      <a:pt x="540" y="252"/>
                    </a:lnTo>
                    <a:lnTo>
                      <a:pt x="544" y="253"/>
                    </a:lnTo>
                    <a:lnTo>
                      <a:pt x="562" y="266"/>
                    </a:lnTo>
                    <a:lnTo>
                      <a:pt x="567" y="255"/>
                    </a:lnTo>
                    <a:lnTo>
                      <a:pt x="558" y="262"/>
                    </a:lnTo>
                    <a:lnTo>
                      <a:pt x="567" y="277"/>
                    </a:lnTo>
                    <a:lnTo>
                      <a:pt x="576" y="270"/>
                    </a:lnTo>
                    <a:lnTo>
                      <a:pt x="567" y="275"/>
                    </a:lnTo>
                    <a:lnTo>
                      <a:pt x="575" y="290"/>
                    </a:lnTo>
                    <a:lnTo>
                      <a:pt x="575" y="291"/>
                    </a:lnTo>
                    <a:lnTo>
                      <a:pt x="584" y="306"/>
                    </a:lnTo>
                    <a:lnTo>
                      <a:pt x="593" y="320"/>
                    </a:lnTo>
                    <a:lnTo>
                      <a:pt x="593" y="320"/>
                    </a:lnTo>
                    <a:lnTo>
                      <a:pt x="602" y="333"/>
                    </a:lnTo>
                    <a:lnTo>
                      <a:pt x="611" y="326"/>
                    </a:lnTo>
                    <a:lnTo>
                      <a:pt x="602" y="333"/>
                    </a:lnTo>
                    <a:lnTo>
                      <a:pt x="611" y="348"/>
                    </a:lnTo>
                    <a:lnTo>
                      <a:pt x="620" y="362"/>
                    </a:lnTo>
                    <a:lnTo>
                      <a:pt x="620" y="362"/>
                    </a:lnTo>
                    <a:lnTo>
                      <a:pt x="629" y="375"/>
                    </a:lnTo>
                    <a:lnTo>
                      <a:pt x="638" y="387"/>
                    </a:lnTo>
                    <a:lnTo>
                      <a:pt x="647" y="380"/>
                    </a:lnTo>
                    <a:lnTo>
                      <a:pt x="638" y="387"/>
                    </a:lnTo>
                    <a:lnTo>
                      <a:pt x="647" y="402"/>
                    </a:lnTo>
                    <a:lnTo>
                      <a:pt x="656" y="395"/>
                    </a:lnTo>
                    <a:lnTo>
                      <a:pt x="647" y="400"/>
                    </a:lnTo>
                    <a:lnTo>
                      <a:pt x="654" y="413"/>
                    </a:lnTo>
                    <a:lnTo>
                      <a:pt x="654" y="416"/>
                    </a:lnTo>
                    <a:lnTo>
                      <a:pt x="658" y="418"/>
                    </a:lnTo>
                    <a:lnTo>
                      <a:pt x="676" y="427"/>
                    </a:lnTo>
                    <a:lnTo>
                      <a:pt x="681" y="416"/>
                    </a:lnTo>
                    <a:lnTo>
                      <a:pt x="672" y="424"/>
                    </a:lnTo>
                    <a:lnTo>
                      <a:pt x="681" y="436"/>
                    </a:lnTo>
                    <a:lnTo>
                      <a:pt x="691" y="449"/>
                    </a:lnTo>
                    <a:lnTo>
                      <a:pt x="692" y="451"/>
                    </a:lnTo>
                    <a:lnTo>
                      <a:pt x="701" y="460"/>
                    </a:lnTo>
                    <a:lnTo>
                      <a:pt x="709" y="451"/>
                    </a:lnTo>
                    <a:lnTo>
                      <a:pt x="700" y="458"/>
                    </a:lnTo>
                    <a:lnTo>
                      <a:pt x="709" y="469"/>
                    </a:lnTo>
                    <a:lnTo>
                      <a:pt x="710" y="471"/>
                    </a:lnTo>
                    <a:lnTo>
                      <a:pt x="720" y="480"/>
                    </a:lnTo>
                    <a:lnTo>
                      <a:pt x="727" y="487"/>
                    </a:lnTo>
                    <a:lnTo>
                      <a:pt x="734" y="478"/>
                    </a:lnTo>
                    <a:lnTo>
                      <a:pt x="725" y="485"/>
                    </a:lnTo>
                    <a:lnTo>
                      <a:pt x="734" y="496"/>
                    </a:lnTo>
                    <a:lnTo>
                      <a:pt x="736" y="498"/>
                    </a:lnTo>
                    <a:lnTo>
                      <a:pt x="745" y="505"/>
                    </a:lnTo>
                    <a:lnTo>
                      <a:pt x="747" y="507"/>
                    </a:lnTo>
                    <a:lnTo>
                      <a:pt x="756" y="512"/>
                    </a:lnTo>
                    <a:lnTo>
                      <a:pt x="761" y="502"/>
                    </a:lnTo>
                    <a:lnTo>
                      <a:pt x="754" y="511"/>
                    </a:lnTo>
                    <a:lnTo>
                      <a:pt x="763" y="518"/>
                    </a:lnTo>
                    <a:lnTo>
                      <a:pt x="765" y="520"/>
                    </a:lnTo>
                    <a:lnTo>
                      <a:pt x="774" y="525"/>
                    </a:lnTo>
                    <a:lnTo>
                      <a:pt x="777" y="527"/>
                    </a:lnTo>
                    <a:lnTo>
                      <a:pt x="796" y="531"/>
                    </a:lnTo>
                    <a:lnTo>
                      <a:pt x="797" y="518"/>
                    </a:lnTo>
                    <a:lnTo>
                      <a:pt x="790" y="527"/>
                    </a:lnTo>
                    <a:lnTo>
                      <a:pt x="797" y="532"/>
                    </a:lnTo>
                    <a:lnTo>
                      <a:pt x="801" y="534"/>
                    </a:lnTo>
                    <a:lnTo>
                      <a:pt x="803" y="536"/>
                    </a:lnTo>
                    <a:lnTo>
                      <a:pt x="812" y="538"/>
                    </a:lnTo>
                    <a:lnTo>
                      <a:pt x="814" y="525"/>
                    </a:lnTo>
                    <a:lnTo>
                      <a:pt x="810" y="536"/>
                    </a:lnTo>
                    <a:lnTo>
                      <a:pt x="819" y="540"/>
                    </a:lnTo>
                    <a:lnTo>
                      <a:pt x="821" y="541"/>
                    </a:lnTo>
                    <a:lnTo>
                      <a:pt x="830" y="543"/>
                    </a:lnTo>
                    <a:lnTo>
                      <a:pt x="832" y="543"/>
                    </a:lnTo>
                    <a:lnTo>
                      <a:pt x="841" y="543"/>
                    </a:lnTo>
                    <a:lnTo>
                      <a:pt x="841" y="531"/>
                    </a:lnTo>
                    <a:lnTo>
                      <a:pt x="839" y="543"/>
                    </a:lnTo>
                    <a:lnTo>
                      <a:pt x="848" y="545"/>
                    </a:lnTo>
                    <a:lnTo>
                      <a:pt x="850" y="543"/>
                    </a:lnTo>
                    <a:lnTo>
                      <a:pt x="852" y="545"/>
                    </a:lnTo>
                    <a:lnTo>
                      <a:pt x="861" y="543"/>
                    </a:lnTo>
                    <a:lnTo>
                      <a:pt x="859" y="531"/>
                    </a:lnTo>
                    <a:lnTo>
                      <a:pt x="859" y="543"/>
                    </a:lnTo>
                    <a:lnTo>
                      <a:pt x="868" y="543"/>
                    </a:lnTo>
                    <a:lnTo>
                      <a:pt x="868" y="541"/>
                    </a:lnTo>
                    <a:lnTo>
                      <a:pt x="870" y="543"/>
                    </a:lnTo>
                    <a:lnTo>
                      <a:pt x="879" y="541"/>
                    </a:lnTo>
                    <a:lnTo>
                      <a:pt x="883" y="540"/>
                    </a:lnTo>
                    <a:lnTo>
                      <a:pt x="890" y="536"/>
                    </a:lnTo>
                    <a:lnTo>
                      <a:pt x="884" y="525"/>
                    </a:lnTo>
                    <a:lnTo>
                      <a:pt x="886" y="538"/>
                    </a:lnTo>
                    <a:lnTo>
                      <a:pt x="895" y="536"/>
                    </a:lnTo>
                    <a:lnTo>
                      <a:pt x="897" y="534"/>
                    </a:lnTo>
                    <a:lnTo>
                      <a:pt x="915" y="529"/>
                    </a:lnTo>
                    <a:lnTo>
                      <a:pt x="917" y="529"/>
                    </a:lnTo>
                    <a:lnTo>
                      <a:pt x="926" y="525"/>
                    </a:lnTo>
                    <a:lnTo>
                      <a:pt x="926" y="525"/>
                    </a:lnTo>
                    <a:lnTo>
                      <a:pt x="935" y="520"/>
                    </a:lnTo>
                    <a:lnTo>
                      <a:pt x="944" y="514"/>
                    </a:lnTo>
                    <a:lnTo>
                      <a:pt x="946" y="512"/>
                    </a:lnTo>
                    <a:lnTo>
                      <a:pt x="955" y="505"/>
                    </a:lnTo>
                    <a:lnTo>
                      <a:pt x="957" y="505"/>
                    </a:lnTo>
                    <a:lnTo>
                      <a:pt x="964" y="498"/>
                    </a:lnTo>
                    <a:lnTo>
                      <a:pt x="955" y="489"/>
                    </a:lnTo>
                    <a:lnTo>
                      <a:pt x="962" y="498"/>
                    </a:lnTo>
                    <a:lnTo>
                      <a:pt x="971" y="491"/>
                    </a:lnTo>
                    <a:lnTo>
                      <a:pt x="980" y="483"/>
                    </a:lnTo>
                    <a:lnTo>
                      <a:pt x="982" y="482"/>
                    </a:lnTo>
                    <a:lnTo>
                      <a:pt x="991" y="471"/>
                    </a:lnTo>
                    <a:lnTo>
                      <a:pt x="982" y="464"/>
                    </a:lnTo>
                    <a:lnTo>
                      <a:pt x="989" y="473"/>
                    </a:lnTo>
                    <a:lnTo>
                      <a:pt x="998" y="465"/>
                    </a:lnTo>
                    <a:lnTo>
                      <a:pt x="1000" y="465"/>
                    </a:lnTo>
                    <a:lnTo>
                      <a:pt x="1009" y="456"/>
                    </a:lnTo>
                    <a:lnTo>
                      <a:pt x="1000" y="447"/>
                    </a:lnTo>
                    <a:lnTo>
                      <a:pt x="1006" y="458"/>
                    </a:lnTo>
                    <a:lnTo>
                      <a:pt x="1024" y="447"/>
                    </a:lnTo>
                    <a:lnTo>
                      <a:pt x="1027" y="445"/>
                    </a:lnTo>
                    <a:lnTo>
                      <a:pt x="1036" y="436"/>
                    </a:lnTo>
                    <a:lnTo>
                      <a:pt x="1036" y="436"/>
                    </a:lnTo>
                    <a:lnTo>
                      <a:pt x="1038" y="433"/>
                    </a:lnTo>
                    <a:lnTo>
                      <a:pt x="1046" y="420"/>
                    </a:lnTo>
                    <a:lnTo>
                      <a:pt x="1035" y="415"/>
                    </a:lnTo>
                    <a:lnTo>
                      <a:pt x="1044" y="424"/>
                    </a:lnTo>
                    <a:lnTo>
                      <a:pt x="1053" y="415"/>
                    </a:lnTo>
                    <a:lnTo>
                      <a:pt x="1053" y="413"/>
                    </a:lnTo>
                    <a:lnTo>
                      <a:pt x="1062" y="400"/>
                    </a:lnTo>
                    <a:lnTo>
                      <a:pt x="1053" y="393"/>
                    </a:lnTo>
                    <a:lnTo>
                      <a:pt x="1062" y="400"/>
                    </a:lnTo>
                    <a:lnTo>
                      <a:pt x="1071" y="389"/>
                    </a:lnTo>
                    <a:lnTo>
                      <a:pt x="1080" y="378"/>
                    </a:lnTo>
                    <a:lnTo>
                      <a:pt x="1080" y="378"/>
                    </a:lnTo>
                    <a:lnTo>
                      <a:pt x="1089" y="366"/>
                    </a:lnTo>
                    <a:lnTo>
                      <a:pt x="1080" y="358"/>
                    </a:lnTo>
                    <a:lnTo>
                      <a:pt x="1089" y="366"/>
                    </a:lnTo>
                    <a:lnTo>
                      <a:pt x="1098" y="355"/>
                    </a:lnTo>
                    <a:lnTo>
                      <a:pt x="1098" y="355"/>
                    </a:lnTo>
                    <a:lnTo>
                      <a:pt x="1107" y="342"/>
                    </a:lnTo>
                    <a:lnTo>
                      <a:pt x="1109" y="342"/>
                    </a:lnTo>
                    <a:lnTo>
                      <a:pt x="1116" y="331"/>
                    </a:lnTo>
                    <a:lnTo>
                      <a:pt x="1105" y="324"/>
                    </a:lnTo>
                    <a:lnTo>
                      <a:pt x="1114" y="331"/>
                    </a:lnTo>
                    <a:lnTo>
                      <a:pt x="1123" y="319"/>
                    </a:lnTo>
                    <a:lnTo>
                      <a:pt x="1114" y="311"/>
                    </a:lnTo>
                    <a:lnTo>
                      <a:pt x="1122" y="322"/>
                    </a:lnTo>
                    <a:lnTo>
                      <a:pt x="1140" y="310"/>
                    </a:lnTo>
                    <a:lnTo>
                      <a:pt x="1142" y="308"/>
                    </a:lnTo>
                    <a:lnTo>
                      <a:pt x="1151" y="299"/>
                    </a:lnTo>
                    <a:lnTo>
                      <a:pt x="1151" y="297"/>
                    </a:lnTo>
                    <a:lnTo>
                      <a:pt x="1160" y="284"/>
                    </a:lnTo>
                    <a:lnTo>
                      <a:pt x="1151" y="277"/>
                    </a:lnTo>
                    <a:lnTo>
                      <a:pt x="1160" y="284"/>
                    </a:lnTo>
                    <a:lnTo>
                      <a:pt x="1169" y="273"/>
                    </a:lnTo>
                    <a:lnTo>
                      <a:pt x="1178" y="262"/>
                    </a:lnTo>
                    <a:lnTo>
                      <a:pt x="1187" y="252"/>
                    </a:lnTo>
                    <a:lnTo>
                      <a:pt x="1194" y="243"/>
                    </a:lnTo>
                    <a:lnTo>
                      <a:pt x="1203" y="232"/>
                    </a:lnTo>
                    <a:lnTo>
                      <a:pt x="1194" y="224"/>
                    </a:lnTo>
                    <a:lnTo>
                      <a:pt x="1203" y="233"/>
                    </a:lnTo>
                    <a:lnTo>
                      <a:pt x="1212" y="224"/>
                    </a:lnTo>
                    <a:lnTo>
                      <a:pt x="1212" y="223"/>
                    </a:lnTo>
                    <a:lnTo>
                      <a:pt x="1221" y="212"/>
                    </a:lnTo>
                    <a:lnTo>
                      <a:pt x="1212" y="204"/>
                    </a:lnTo>
                    <a:lnTo>
                      <a:pt x="1219" y="214"/>
                    </a:lnTo>
                    <a:lnTo>
                      <a:pt x="1228" y="206"/>
                    </a:lnTo>
                    <a:lnTo>
                      <a:pt x="1214" y="188"/>
                    </a:lnTo>
                    <a:lnTo>
                      <a:pt x="1205" y="195"/>
                    </a:lnTo>
                    <a:lnTo>
                      <a:pt x="1203" y="197"/>
                    </a:lnTo>
                    <a:lnTo>
                      <a:pt x="1194" y="208"/>
                    </a:lnTo>
                    <a:lnTo>
                      <a:pt x="1203" y="215"/>
                    </a:lnTo>
                    <a:lnTo>
                      <a:pt x="1196" y="208"/>
                    </a:lnTo>
                    <a:lnTo>
                      <a:pt x="1187" y="217"/>
                    </a:lnTo>
                    <a:lnTo>
                      <a:pt x="1185" y="217"/>
                    </a:lnTo>
                    <a:lnTo>
                      <a:pt x="1176" y="228"/>
                    </a:lnTo>
                    <a:lnTo>
                      <a:pt x="1169" y="237"/>
                    </a:lnTo>
                    <a:lnTo>
                      <a:pt x="1160" y="248"/>
                    </a:lnTo>
                    <a:lnTo>
                      <a:pt x="1151" y="259"/>
                    </a:lnTo>
                    <a:lnTo>
                      <a:pt x="1142" y="270"/>
                    </a:lnTo>
                    <a:lnTo>
                      <a:pt x="1142" y="272"/>
                    </a:lnTo>
                    <a:lnTo>
                      <a:pt x="1132" y="284"/>
                    </a:lnTo>
                    <a:lnTo>
                      <a:pt x="1142" y="290"/>
                    </a:lnTo>
                    <a:lnTo>
                      <a:pt x="1134" y="282"/>
                    </a:lnTo>
                    <a:lnTo>
                      <a:pt x="1125" y="291"/>
                    </a:lnTo>
                    <a:lnTo>
                      <a:pt x="1132" y="299"/>
                    </a:lnTo>
                    <a:lnTo>
                      <a:pt x="1127" y="290"/>
                    </a:lnTo>
                    <a:lnTo>
                      <a:pt x="1109" y="302"/>
                    </a:lnTo>
                    <a:lnTo>
                      <a:pt x="1105" y="306"/>
                    </a:lnTo>
                    <a:lnTo>
                      <a:pt x="1096" y="319"/>
                    </a:lnTo>
                    <a:lnTo>
                      <a:pt x="1096" y="319"/>
                    </a:lnTo>
                    <a:lnTo>
                      <a:pt x="1089" y="329"/>
                    </a:lnTo>
                    <a:lnTo>
                      <a:pt x="1098" y="335"/>
                    </a:lnTo>
                    <a:lnTo>
                      <a:pt x="1089" y="329"/>
                    </a:lnTo>
                    <a:lnTo>
                      <a:pt x="1080" y="342"/>
                    </a:lnTo>
                    <a:lnTo>
                      <a:pt x="1089" y="348"/>
                    </a:lnTo>
                    <a:lnTo>
                      <a:pt x="1080" y="340"/>
                    </a:lnTo>
                    <a:lnTo>
                      <a:pt x="1071" y="351"/>
                    </a:lnTo>
                    <a:lnTo>
                      <a:pt x="1071" y="353"/>
                    </a:lnTo>
                    <a:lnTo>
                      <a:pt x="1062" y="366"/>
                    </a:lnTo>
                    <a:lnTo>
                      <a:pt x="1071" y="371"/>
                    </a:lnTo>
                    <a:lnTo>
                      <a:pt x="1062" y="364"/>
                    </a:lnTo>
                    <a:lnTo>
                      <a:pt x="1053" y="375"/>
                    </a:lnTo>
                    <a:lnTo>
                      <a:pt x="1044" y="386"/>
                    </a:lnTo>
                    <a:lnTo>
                      <a:pt x="1044" y="387"/>
                    </a:lnTo>
                    <a:lnTo>
                      <a:pt x="1035" y="400"/>
                    </a:lnTo>
                    <a:lnTo>
                      <a:pt x="1044" y="406"/>
                    </a:lnTo>
                    <a:lnTo>
                      <a:pt x="1036" y="398"/>
                    </a:lnTo>
                    <a:lnTo>
                      <a:pt x="1027" y="407"/>
                    </a:lnTo>
                    <a:lnTo>
                      <a:pt x="1026" y="407"/>
                    </a:lnTo>
                    <a:lnTo>
                      <a:pt x="1026" y="409"/>
                    </a:lnTo>
                    <a:lnTo>
                      <a:pt x="1018" y="422"/>
                    </a:lnTo>
                    <a:lnTo>
                      <a:pt x="1027" y="427"/>
                    </a:lnTo>
                    <a:lnTo>
                      <a:pt x="1020" y="420"/>
                    </a:lnTo>
                    <a:lnTo>
                      <a:pt x="1011" y="429"/>
                    </a:lnTo>
                    <a:lnTo>
                      <a:pt x="1018" y="436"/>
                    </a:lnTo>
                    <a:lnTo>
                      <a:pt x="1013" y="427"/>
                    </a:lnTo>
                    <a:lnTo>
                      <a:pt x="995" y="438"/>
                    </a:lnTo>
                    <a:lnTo>
                      <a:pt x="993" y="440"/>
                    </a:lnTo>
                    <a:lnTo>
                      <a:pt x="984" y="449"/>
                    </a:lnTo>
                    <a:lnTo>
                      <a:pt x="991" y="456"/>
                    </a:lnTo>
                    <a:lnTo>
                      <a:pt x="984" y="447"/>
                    </a:lnTo>
                    <a:lnTo>
                      <a:pt x="975" y="454"/>
                    </a:lnTo>
                    <a:lnTo>
                      <a:pt x="973" y="456"/>
                    </a:lnTo>
                    <a:lnTo>
                      <a:pt x="964" y="467"/>
                    </a:lnTo>
                    <a:lnTo>
                      <a:pt x="973" y="474"/>
                    </a:lnTo>
                    <a:lnTo>
                      <a:pt x="966" y="465"/>
                    </a:lnTo>
                    <a:lnTo>
                      <a:pt x="957" y="473"/>
                    </a:lnTo>
                    <a:lnTo>
                      <a:pt x="948" y="480"/>
                    </a:lnTo>
                    <a:lnTo>
                      <a:pt x="948" y="482"/>
                    </a:lnTo>
                    <a:lnTo>
                      <a:pt x="940" y="489"/>
                    </a:lnTo>
                    <a:lnTo>
                      <a:pt x="948" y="496"/>
                    </a:lnTo>
                    <a:lnTo>
                      <a:pt x="940" y="487"/>
                    </a:lnTo>
                    <a:lnTo>
                      <a:pt x="931" y="494"/>
                    </a:lnTo>
                    <a:lnTo>
                      <a:pt x="939" y="503"/>
                    </a:lnTo>
                    <a:lnTo>
                      <a:pt x="933" y="494"/>
                    </a:lnTo>
                    <a:lnTo>
                      <a:pt x="924" y="500"/>
                    </a:lnTo>
                    <a:lnTo>
                      <a:pt x="915" y="505"/>
                    </a:lnTo>
                    <a:lnTo>
                      <a:pt x="921" y="514"/>
                    </a:lnTo>
                    <a:lnTo>
                      <a:pt x="917" y="503"/>
                    </a:lnTo>
                    <a:lnTo>
                      <a:pt x="908" y="507"/>
                    </a:lnTo>
                    <a:lnTo>
                      <a:pt x="911" y="518"/>
                    </a:lnTo>
                    <a:lnTo>
                      <a:pt x="908" y="507"/>
                    </a:lnTo>
                    <a:lnTo>
                      <a:pt x="890" y="512"/>
                    </a:lnTo>
                    <a:lnTo>
                      <a:pt x="893" y="523"/>
                    </a:lnTo>
                    <a:lnTo>
                      <a:pt x="892" y="512"/>
                    </a:lnTo>
                    <a:lnTo>
                      <a:pt x="883" y="514"/>
                    </a:lnTo>
                    <a:lnTo>
                      <a:pt x="879" y="514"/>
                    </a:lnTo>
                    <a:lnTo>
                      <a:pt x="872" y="518"/>
                    </a:lnTo>
                    <a:lnTo>
                      <a:pt x="877" y="529"/>
                    </a:lnTo>
                    <a:lnTo>
                      <a:pt x="875" y="518"/>
                    </a:lnTo>
                    <a:lnTo>
                      <a:pt x="866" y="520"/>
                    </a:lnTo>
                    <a:lnTo>
                      <a:pt x="868" y="531"/>
                    </a:lnTo>
                    <a:lnTo>
                      <a:pt x="868" y="520"/>
                    </a:lnTo>
                    <a:lnTo>
                      <a:pt x="859" y="520"/>
                    </a:lnTo>
                    <a:lnTo>
                      <a:pt x="859" y="520"/>
                    </a:lnTo>
                    <a:lnTo>
                      <a:pt x="857" y="520"/>
                    </a:lnTo>
                    <a:lnTo>
                      <a:pt x="848" y="521"/>
                    </a:lnTo>
                    <a:lnTo>
                      <a:pt x="850" y="521"/>
                    </a:lnTo>
                    <a:lnTo>
                      <a:pt x="850" y="532"/>
                    </a:lnTo>
                    <a:lnTo>
                      <a:pt x="854" y="521"/>
                    </a:lnTo>
                    <a:lnTo>
                      <a:pt x="844" y="520"/>
                    </a:lnTo>
                    <a:lnTo>
                      <a:pt x="841" y="520"/>
                    </a:lnTo>
                    <a:lnTo>
                      <a:pt x="832" y="520"/>
                    </a:lnTo>
                    <a:lnTo>
                      <a:pt x="832" y="531"/>
                    </a:lnTo>
                    <a:lnTo>
                      <a:pt x="835" y="520"/>
                    </a:lnTo>
                    <a:lnTo>
                      <a:pt x="826" y="518"/>
                    </a:lnTo>
                    <a:lnTo>
                      <a:pt x="823" y="529"/>
                    </a:lnTo>
                    <a:lnTo>
                      <a:pt x="828" y="518"/>
                    </a:lnTo>
                    <a:lnTo>
                      <a:pt x="819" y="514"/>
                    </a:lnTo>
                    <a:lnTo>
                      <a:pt x="817" y="514"/>
                    </a:lnTo>
                    <a:lnTo>
                      <a:pt x="808" y="512"/>
                    </a:lnTo>
                    <a:lnTo>
                      <a:pt x="805" y="523"/>
                    </a:lnTo>
                    <a:lnTo>
                      <a:pt x="812" y="514"/>
                    </a:lnTo>
                    <a:lnTo>
                      <a:pt x="805" y="509"/>
                    </a:lnTo>
                    <a:lnTo>
                      <a:pt x="803" y="507"/>
                    </a:lnTo>
                    <a:lnTo>
                      <a:pt x="801" y="507"/>
                    </a:lnTo>
                    <a:lnTo>
                      <a:pt x="783" y="503"/>
                    </a:lnTo>
                    <a:lnTo>
                      <a:pt x="779" y="514"/>
                    </a:lnTo>
                    <a:lnTo>
                      <a:pt x="787" y="505"/>
                    </a:lnTo>
                    <a:lnTo>
                      <a:pt x="777" y="500"/>
                    </a:lnTo>
                    <a:lnTo>
                      <a:pt x="770" y="509"/>
                    </a:lnTo>
                    <a:lnTo>
                      <a:pt x="777" y="500"/>
                    </a:lnTo>
                    <a:lnTo>
                      <a:pt x="768" y="492"/>
                    </a:lnTo>
                    <a:lnTo>
                      <a:pt x="768" y="492"/>
                    </a:lnTo>
                    <a:lnTo>
                      <a:pt x="759" y="487"/>
                    </a:lnTo>
                    <a:lnTo>
                      <a:pt x="752" y="496"/>
                    </a:lnTo>
                    <a:lnTo>
                      <a:pt x="759" y="487"/>
                    </a:lnTo>
                    <a:lnTo>
                      <a:pt x="750" y="480"/>
                    </a:lnTo>
                    <a:lnTo>
                      <a:pt x="743" y="489"/>
                    </a:lnTo>
                    <a:lnTo>
                      <a:pt x="752" y="482"/>
                    </a:lnTo>
                    <a:lnTo>
                      <a:pt x="743" y="471"/>
                    </a:lnTo>
                    <a:lnTo>
                      <a:pt x="743" y="471"/>
                    </a:lnTo>
                    <a:lnTo>
                      <a:pt x="736" y="464"/>
                    </a:lnTo>
                    <a:lnTo>
                      <a:pt x="727" y="454"/>
                    </a:lnTo>
                    <a:lnTo>
                      <a:pt x="718" y="462"/>
                    </a:lnTo>
                    <a:lnTo>
                      <a:pt x="727" y="454"/>
                    </a:lnTo>
                    <a:lnTo>
                      <a:pt x="718" y="444"/>
                    </a:lnTo>
                    <a:lnTo>
                      <a:pt x="718" y="444"/>
                    </a:lnTo>
                    <a:lnTo>
                      <a:pt x="709" y="435"/>
                    </a:lnTo>
                    <a:lnTo>
                      <a:pt x="700" y="442"/>
                    </a:lnTo>
                    <a:lnTo>
                      <a:pt x="709" y="436"/>
                    </a:lnTo>
                    <a:lnTo>
                      <a:pt x="700" y="424"/>
                    </a:lnTo>
                    <a:lnTo>
                      <a:pt x="691" y="411"/>
                    </a:lnTo>
                    <a:lnTo>
                      <a:pt x="691" y="409"/>
                    </a:lnTo>
                    <a:lnTo>
                      <a:pt x="687" y="406"/>
                    </a:lnTo>
                    <a:lnTo>
                      <a:pt x="669" y="396"/>
                    </a:lnTo>
                    <a:lnTo>
                      <a:pt x="672" y="400"/>
                    </a:lnTo>
                    <a:lnTo>
                      <a:pt x="663" y="407"/>
                    </a:lnTo>
                    <a:lnTo>
                      <a:pt x="674" y="402"/>
                    </a:lnTo>
                    <a:lnTo>
                      <a:pt x="667" y="389"/>
                    </a:lnTo>
                    <a:lnTo>
                      <a:pt x="667" y="389"/>
                    </a:lnTo>
                    <a:lnTo>
                      <a:pt x="658" y="375"/>
                    </a:lnTo>
                    <a:lnTo>
                      <a:pt x="656" y="375"/>
                    </a:lnTo>
                    <a:lnTo>
                      <a:pt x="647" y="362"/>
                    </a:lnTo>
                    <a:lnTo>
                      <a:pt x="638" y="349"/>
                    </a:lnTo>
                    <a:lnTo>
                      <a:pt x="629" y="355"/>
                    </a:lnTo>
                    <a:lnTo>
                      <a:pt x="640" y="349"/>
                    </a:lnTo>
                    <a:lnTo>
                      <a:pt x="631" y="335"/>
                    </a:lnTo>
                    <a:lnTo>
                      <a:pt x="622" y="320"/>
                    </a:lnTo>
                    <a:lnTo>
                      <a:pt x="620" y="320"/>
                    </a:lnTo>
                    <a:lnTo>
                      <a:pt x="611" y="308"/>
                    </a:lnTo>
                    <a:lnTo>
                      <a:pt x="602" y="313"/>
                    </a:lnTo>
                    <a:lnTo>
                      <a:pt x="613" y="308"/>
                    </a:lnTo>
                    <a:lnTo>
                      <a:pt x="604" y="293"/>
                    </a:lnTo>
                    <a:lnTo>
                      <a:pt x="595" y="279"/>
                    </a:lnTo>
                    <a:lnTo>
                      <a:pt x="584" y="284"/>
                    </a:lnTo>
                    <a:lnTo>
                      <a:pt x="595" y="279"/>
                    </a:lnTo>
                    <a:lnTo>
                      <a:pt x="587" y="264"/>
                    </a:lnTo>
                    <a:lnTo>
                      <a:pt x="587" y="264"/>
                    </a:lnTo>
                    <a:lnTo>
                      <a:pt x="578" y="250"/>
                    </a:lnTo>
                    <a:lnTo>
                      <a:pt x="576" y="248"/>
                    </a:lnTo>
                    <a:lnTo>
                      <a:pt x="575" y="246"/>
                    </a:lnTo>
                    <a:lnTo>
                      <a:pt x="557" y="233"/>
                    </a:lnTo>
                    <a:lnTo>
                      <a:pt x="549" y="243"/>
                    </a:lnTo>
                    <a:lnTo>
                      <a:pt x="560" y="237"/>
                    </a:lnTo>
                    <a:lnTo>
                      <a:pt x="551" y="223"/>
                    </a:lnTo>
                    <a:lnTo>
                      <a:pt x="540" y="228"/>
                    </a:lnTo>
                    <a:lnTo>
                      <a:pt x="551" y="223"/>
                    </a:lnTo>
                    <a:lnTo>
                      <a:pt x="542" y="206"/>
                    </a:lnTo>
                    <a:lnTo>
                      <a:pt x="542" y="206"/>
                    </a:lnTo>
                    <a:lnTo>
                      <a:pt x="533" y="192"/>
                    </a:lnTo>
                    <a:lnTo>
                      <a:pt x="531" y="192"/>
                    </a:lnTo>
                    <a:lnTo>
                      <a:pt x="522" y="179"/>
                    </a:lnTo>
                    <a:lnTo>
                      <a:pt x="513" y="185"/>
                    </a:lnTo>
                    <a:lnTo>
                      <a:pt x="524" y="179"/>
                    </a:lnTo>
                    <a:lnTo>
                      <a:pt x="517" y="165"/>
                    </a:lnTo>
                    <a:lnTo>
                      <a:pt x="515" y="165"/>
                    </a:lnTo>
                    <a:lnTo>
                      <a:pt x="506" y="152"/>
                    </a:lnTo>
                    <a:lnTo>
                      <a:pt x="506" y="150"/>
                    </a:lnTo>
                    <a:lnTo>
                      <a:pt x="497" y="139"/>
                    </a:lnTo>
                    <a:lnTo>
                      <a:pt x="488" y="147"/>
                    </a:lnTo>
                    <a:lnTo>
                      <a:pt x="497" y="141"/>
                    </a:lnTo>
                    <a:lnTo>
                      <a:pt x="488" y="128"/>
                    </a:lnTo>
                    <a:lnTo>
                      <a:pt x="479" y="116"/>
                    </a:lnTo>
                    <a:lnTo>
                      <a:pt x="470" y="103"/>
                    </a:lnTo>
                    <a:lnTo>
                      <a:pt x="468" y="99"/>
                    </a:lnTo>
                    <a:lnTo>
                      <a:pt x="450" y="87"/>
                    </a:lnTo>
                    <a:lnTo>
                      <a:pt x="442" y="96"/>
                    </a:lnTo>
                    <a:lnTo>
                      <a:pt x="451" y="89"/>
                    </a:lnTo>
                    <a:lnTo>
                      <a:pt x="442" y="80"/>
                    </a:lnTo>
                    <a:lnTo>
                      <a:pt x="433" y="87"/>
                    </a:lnTo>
                    <a:lnTo>
                      <a:pt x="442" y="80"/>
                    </a:lnTo>
                    <a:lnTo>
                      <a:pt x="435" y="70"/>
                    </a:lnTo>
                    <a:lnTo>
                      <a:pt x="426" y="60"/>
                    </a:lnTo>
                    <a:lnTo>
                      <a:pt x="424" y="58"/>
                    </a:lnTo>
                    <a:lnTo>
                      <a:pt x="415" y="51"/>
                    </a:lnTo>
                    <a:lnTo>
                      <a:pt x="408" y="60"/>
                    </a:lnTo>
                    <a:lnTo>
                      <a:pt x="417" y="52"/>
                    </a:lnTo>
                    <a:lnTo>
                      <a:pt x="408" y="43"/>
                    </a:lnTo>
                    <a:lnTo>
                      <a:pt x="399" y="34"/>
                    </a:lnTo>
                    <a:lnTo>
                      <a:pt x="397" y="32"/>
                    </a:lnTo>
                    <a:lnTo>
                      <a:pt x="388" y="25"/>
                    </a:lnTo>
                    <a:lnTo>
                      <a:pt x="386" y="23"/>
                    </a:lnTo>
                    <a:lnTo>
                      <a:pt x="386" y="23"/>
                    </a:lnTo>
                    <a:lnTo>
                      <a:pt x="377" y="20"/>
                    </a:lnTo>
                    <a:lnTo>
                      <a:pt x="372" y="31"/>
                    </a:lnTo>
                    <a:lnTo>
                      <a:pt x="379" y="22"/>
                    </a:lnTo>
                    <a:lnTo>
                      <a:pt x="370" y="16"/>
                    </a:lnTo>
                    <a:lnTo>
                      <a:pt x="363" y="25"/>
                    </a:lnTo>
                    <a:lnTo>
                      <a:pt x="370" y="16"/>
                    </a:lnTo>
                    <a:lnTo>
                      <a:pt x="363" y="11"/>
                    </a:lnTo>
                    <a:lnTo>
                      <a:pt x="361" y="9"/>
                    </a:lnTo>
                    <a:lnTo>
                      <a:pt x="359" y="9"/>
                    </a:lnTo>
                    <a:lnTo>
                      <a:pt x="350" y="7"/>
                    </a:lnTo>
                    <a:lnTo>
                      <a:pt x="346" y="18"/>
                    </a:lnTo>
                    <a:lnTo>
                      <a:pt x="350" y="7"/>
                    </a:lnTo>
                    <a:lnTo>
                      <a:pt x="332" y="2"/>
                    </a:lnTo>
                    <a:lnTo>
                      <a:pt x="328" y="2"/>
                    </a:lnTo>
                    <a:lnTo>
                      <a:pt x="319" y="2"/>
                    </a:lnTo>
                    <a:lnTo>
                      <a:pt x="319" y="12"/>
                    </a:lnTo>
                    <a:lnTo>
                      <a:pt x="323" y="2"/>
                    </a:lnTo>
                    <a:lnTo>
                      <a:pt x="314" y="0"/>
                    </a:lnTo>
                    <a:lnTo>
                      <a:pt x="310" y="0"/>
                    </a:lnTo>
                    <a:lnTo>
                      <a:pt x="301" y="0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90" y="0"/>
                    </a:lnTo>
                    <a:lnTo>
                      <a:pt x="281" y="2"/>
                    </a:lnTo>
                    <a:lnTo>
                      <a:pt x="283" y="12"/>
                    </a:lnTo>
                    <a:lnTo>
                      <a:pt x="283" y="2"/>
                    </a:lnTo>
                    <a:lnTo>
                      <a:pt x="276" y="2"/>
                    </a:lnTo>
                    <a:lnTo>
                      <a:pt x="276" y="2"/>
                    </a:lnTo>
                    <a:lnTo>
                      <a:pt x="272" y="2"/>
                    </a:lnTo>
                    <a:lnTo>
                      <a:pt x="270" y="3"/>
                    </a:lnTo>
                    <a:lnTo>
                      <a:pt x="261" y="9"/>
                    </a:lnTo>
                    <a:lnTo>
                      <a:pt x="267" y="18"/>
                    </a:lnTo>
                    <a:lnTo>
                      <a:pt x="265" y="7"/>
                    </a:lnTo>
                    <a:lnTo>
                      <a:pt x="256" y="9"/>
                    </a:lnTo>
                    <a:lnTo>
                      <a:pt x="252" y="11"/>
                    </a:lnTo>
                    <a:lnTo>
                      <a:pt x="243" y="16"/>
                    </a:lnTo>
                    <a:lnTo>
                      <a:pt x="234" y="22"/>
                    </a:lnTo>
                    <a:lnTo>
                      <a:pt x="232" y="22"/>
                    </a:lnTo>
                    <a:lnTo>
                      <a:pt x="223" y="29"/>
                    </a:lnTo>
                    <a:lnTo>
                      <a:pt x="230" y="38"/>
                    </a:lnTo>
                    <a:lnTo>
                      <a:pt x="227" y="27"/>
                    </a:lnTo>
                    <a:lnTo>
                      <a:pt x="209" y="34"/>
                    </a:lnTo>
                    <a:lnTo>
                      <a:pt x="209" y="34"/>
                    </a:lnTo>
                    <a:lnTo>
                      <a:pt x="205" y="38"/>
                    </a:lnTo>
                    <a:lnTo>
                      <a:pt x="198" y="45"/>
                    </a:lnTo>
                    <a:lnTo>
                      <a:pt x="205" y="52"/>
                    </a:lnTo>
                    <a:lnTo>
                      <a:pt x="198" y="43"/>
                    </a:lnTo>
                    <a:lnTo>
                      <a:pt x="189" y="51"/>
                    </a:lnTo>
                    <a:lnTo>
                      <a:pt x="189" y="52"/>
                    </a:lnTo>
                    <a:lnTo>
                      <a:pt x="180" y="61"/>
                    </a:lnTo>
                    <a:lnTo>
                      <a:pt x="178" y="61"/>
                    </a:lnTo>
                    <a:lnTo>
                      <a:pt x="169" y="72"/>
                    </a:lnTo>
                    <a:lnTo>
                      <a:pt x="169" y="74"/>
                    </a:lnTo>
                    <a:lnTo>
                      <a:pt x="160" y="87"/>
                    </a:lnTo>
                    <a:lnTo>
                      <a:pt x="169" y="92"/>
                    </a:lnTo>
                    <a:lnTo>
                      <a:pt x="162" y="85"/>
                    </a:lnTo>
                    <a:lnTo>
                      <a:pt x="153" y="94"/>
                    </a:lnTo>
                    <a:lnTo>
                      <a:pt x="151" y="96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33" y="123"/>
                    </a:lnTo>
                    <a:lnTo>
                      <a:pt x="133" y="123"/>
                    </a:lnTo>
                    <a:lnTo>
                      <a:pt x="125" y="136"/>
                    </a:lnTo>
                    <a:lnTo>
                      <a:pt x="135" y="141"/>
                    </a:lnTo>
                    <a:lnTo>
                      <a:pt x="125" y="136"/>
                    </a:lnTo>
                    <a:lnTo>
                      <a:pt x="116" y="150"/>
                    </a:lnTo>
                    <a:lnTo>
                      <a:pt x="107" y="165"/>
                    </a:lnTo>
                    <a:lnTo>
                      <a:pt x="116" y="170"/>
                    </a:lnTo>
                    <a:lnTo>
                      <a:pt x="109" y="161"/>
                    </a:lnTo>
                    <a:lnTo>
                      <a:pt x="91" y="176"/>
                    </a:lnTo>
                    <a:lnTo>
                      <a:pt x="89" y="177"/>
                    </a:lnTo>
                    <a:lnTo>
                      <a:pt x="89" y="179"/>
                    </a:lnTo>
                    <a:lnTo>
                      <a:pt x="80" y="195"/>
                    </a:lnTo>
                    <a:lnTo>
                      <a:pt x="89" y="201"/>
                    </a:lnTo>
                    <a:lnTo>
                      <a:pt x="80" y="195"/>
                    </a:lnTo>
                    <a:lnTo>
                      <a:pt x="71" y="210"/>
                    </a:lnTo>
                    <a:lnTo>
                      <a:pt x="71" y="210"/>
                    </a:lnTo>
                    <a:lnTo>
                      <a:pt x="62" y="226"/>
                    </a:lnTo>
                    <a:lnTo>
                      <a:pt x="71" y="232"/>
                    </a:lnTo>
                    <a:lnTo>
                      <a:pt x="62" y="226"/>
                    </a:lnTo>
                    <a:lnTo>
                      <a:pt x="53" y="241"/>
                    </a:lnTo>
                    <a:lnTo>
                      <a:pt x="51" y="243"/>
                    </a:lnTo>
                    <a:lnTo>
                      <a:pt x="44" y="261"/>
                    </a:lnTo>
                    <a:lnTo>
                      <a:pt x="55" y="264"/>
                    </a:lnTo>
                    <a:lnTo>
                      <a:pt x="46" y="259"/>
                    </a:lnTo>
                    <a:lnTo>
                      <a:pt x="37" y="277"/>
                    </a:lnTo>
                    <a:lnTo>
                      <a:pt x="28" y="293"/>
                    </a:lnTo>
                    <a:lnTo>
                      <a:pt x="19" y="311"/>
                    </a:lnTo>
                    <a:lnTo>
                      <a:pt x="10" y="328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12"/>
              <p:cNvSpPr>
                <a:spLocks noChangeAspect="1"/>
              </p:cNvSpPr>
              <p:nvPr/>
            </p:nvSpPr>
            <p:spPr bwMode="auto">
              <a:xfrm>
                <a:off x="3047" y="2560"/>
                <a:ext cx="1233" cy="681"/>
              </a:xfrm>
              <a:custGeom>
                <a:avLst/>
                <a:gdLst/>
                <a:ahLst/>
                <a:cxnLst>
                  <a:cxn ang="0">
                    <a:pos x="49" y="140"/>
                  </a:cxn>
                  <a:cxn ang="0">
                    <a:pos x="83" y="120"/>
                  </a:cxn>
                  <a:cxn ang="0">
                    <a:pos x="107" y="111"/>
                  </a:cxn>
                  <a:cxn ang="0">
                    <a:pos x="156" y="111"/>
                  </a:cxn>
                  <a:cxn ang="0">
                    <a:pos x="185" y="120"/>
                  </a:cxn>
                  <a:cxn ang="0">
                    <a:pos x="232" y="154"/>
                  </a:cxn>
                  <a:cxn ang="0">
                    <a:pos x="299" y="205"/>
                  </a:cxn>
                  <a:cxn ang="0">
                    <a:pos x="326" y="263"/>
                  </a:cxn>
                  <a:cxn ang="0">
                    <a:pos x="360" y="306"/>
                  </a:cxn>
                  <a:cxn ang="0">
                    <a:pos x="415" y="375"/>
                  </a:cxn>
                  <a:cxn ang="0">
                    <a:pos x="440" y="444"/>
                  </a:cxn>
                  <a:cxn ang="0">
                    <a:pos x="485" y="502"/>
                  </a:cxn>
                  <a:cxn ang="0">
                    <a:pos x="520" y="554"/>
                  </a:cxn>
                  <a:cxn ang="0">
                    <a:pos x="565" y="610"/>
                  </a:cxn>
                  <a:cxn ang="0">
                    <a:pos x="612" y="649"/>
                  </a:cxn>
                  <a:cxn ang="0">
                    <a:pos x="654" y="658"/>
                  </a:cxn>
                  <a:cxn ang="0">
                    <a:pos x="688" y="681"/>
                  </a:cxn>
                  <a:cxn ang="0">
                    <a:pos x="726" y="678"/>
                  </a:cxn>
                  <a:cxn ang="0">
                    <a:pos x="773" y="654"/>
                  </a:cxn>
                  <a:cxn ang="0">
                    <a:pos x="804" y="610"/>
                  </a:cxn>
                  <a:cxn ang="0">
                    <a:pos x="848" y="587"/>
                  </a:cxn>
                  <a:cxn ang="0">
                    <a:pos x="895" y="520"/>
                  </a:cxn>
                  <a:cxn ang="0">
                    <a:pos x="945" y="442"/>
                  </a:cxn>
                  <a:cxn ang="0">
                    <a:pos x="982" y="373"/>
                  </a:cxn>
                  <a:cxn ang="0">
                    <a:pos x="1045" y="255"/>
                  </a:cxn>
                  <a:cxn ang="0">
                    <a:pos x="1079" y="207"/>
                  </a:cxn>
                  <a:cxn ang="0">
                    <a:pos x="1114" y="147"/>
                  </a:cxn>
                  <a:cxn ang="0">
                    <a:pos x="1139" y="105"/>
                  </a:cxn>
                  <a:cxn ang="0">
                    <a:pos x="1183" y="63"/>
                  </a:cxn>
                  <a:cxn ang="0">
                    <a:pos x="1217" y="31"/>
                  </a:cxn>
                  <a:cxn ang="0">
                    <a:pos x="1193" y="20"/>
                  </a:cxn>
                  <a:cxn ang="0">
                    <a:pos x="1159" y="56"/>
                  </a:cxn>
                  <a:cxn ang="0">
                    <a:pos x="1112" y="107"/>
                  </a:cxn>
                  <a:cxn ang="0">
                    <a:pos x="1078" y="161"/>
                  </a:cxn>
                  <a:cxn ang="0">
                    <a:pos x="1050" y="232"/>
                  </a:cxn>
                  <a:cxn ang="0">
                    <a:pos x="989" y="310"/>
                  </a:cxn>
                  <a:cxn ang="0">
                    <a:pos x="936" y="413"/>
                  </a:cxn>
                  <a:cxn ang="0">
                    <a:pos x="900" y="462"/>
                  </a:cxn>
                  <a:cxn ang="0">
                    <a:pos x="857" y="534"/>
                  </a:cxn>
                  <a:cxn ang="0">
                    <a:pos x="822" y="582"/>
                  </a:cxn>
                  <a:cxn ang="0">
                    <a:pos x="777" y="621"/>
                  </a:cxn>
                  <a:cxn ang="0">
                    <a:pos x="750" y="654"/>
                  </a:cxn>
                  <a:cxn ang="0">
                    <a:pos x="724" y="654"/>
                  </a:cxn>
                  <a:cxn ang="0">
                    <a:pos x="679" y="668"/>
                  </a:cxn>
                  <a:cxn ang="0">
                    <a:pos x="648" y="645"/>
                  </a:cxn>
                  <a:cxn ang="0">
                    <a:pos x="618" y="638"/>
                  </a:cxn>
                  <a:cxn ang="0">
                    <a:pos x="583" y="596"/>
                  </a:cxn>
                  <a:cxn ang="0">
                    <a:pos x="538" y="542"/>
                  </a:cxn>
                  <a:cxn ang="0">
                    <a:pos x="494" y="495"/>
                  </a:cxn>
                  <a:cxn ang="0">
                    <a:pos x="460" y="431"/>
                  </a:cxn>
                  <a:cxn ang="0">
                    <a:pos x="426" y="370"/>
                  </a:cxn>
                  <a:cxn ang="0">
                    <a:pos x="380" y="294"/>
                  </a:cxn>
                  <a:cxn ang="0">
                    <a:pos x="346" y="252"/>
                  </a:cxn>
                  <a:cxn ang="0">
                    <a:pos x="317" y="212"/>
                  </a:cxn>
                  <a:cxn ang="0">
                    <a:pos x="261" y="141"/>
                  </a:cxn>
                  <a:cxn ang="0">
                    <a:pos x="199" y="102"/>
                  </a:cxn>
                  <a:cxn ang="0">
                    <a:pos x="172" y="91"/>
                  </a:cxn>
                  <a:cxn ang="0">
                    <a:pos x="112" y="85"/>
                  </a:cxn>
                  <a:cxn ang="0">
                    <a:pos x="78" y="109"/>
                  </a:cxn>
                  <a:cxn ang="0">
                    <a:pos x="36" y="121"/>
                  </a:cxn>
                </a:cxnLst>
                <a:rect l="0" t="0" r="r" b="b"/>
                <a:pathLst>
                  <a:path w="1233" h="681">
                    <a:moveTo>
                      <a:pt x="0" y="145"/>
                    </a:moveTo>
                    <a:lnTo>
                      <a:pt x="16" y="161"/>
                    </a:lnTo>
                    <a:lnTo>
                      <a:pt x="25" y="152"/>
                    </a:lnTo>
                    <a:lnTo>
                      <a:pt x="16" y="143"/>
                    </a:lnTo>
                    <a:lnTo>
                      <a:pt x="22" y="154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42" y="145"/>
                    </a:lnTo>
                    <a:lnTo>
                      <a:pt x="49" y="140"/>
                    </a:lnTo>
                    <a:lnTo>
                      <a:pt x="49" y="140"/>
                    </a:lnTo>
                    <a:lnTo>
                      <a:pt x="58" y="132"/>
                    </a:lnTo>
                    <a:lnTo>
                      <a:pt x="51" y="123"/>
                    </a:lnTo>
                    <a:lnTo>
                      <a:pt x="56" y="134"/>
                    </a:lnTo>
                    <a:lnTo>
                      <a:pt x="65" y="129"/>
                    </a:lnTo>
                    <a:lnTo>
                      <a:pt x="74" y="123"/>
                    </a:lnTo>
                    <a:lnTo>
                      <a:pt x="69" y="112"/>
                    </a:lnTo>
                    <a:lnTo>
                      <a:pt x="74" y="123"/>
                    </a:lnTo>
                    <a:lnTo>
                      <a:pt x="83" y="120"/>
                    </a:lnTo>
                    <a:lnTo>
                      <a:pt x="83" y="120"/>
                    </a:lnTo>
                    <a:lnTo>
                      <a:pt x="92" y="114"/>
                    </a:lnTo>
                    <a:lnTo>
                      <a:pt x="87" y="103"/>
                    </a:lnTo>
                    <a:lnTo>
                      <a:pt x="89" y="116"/>
                    </a:lnTo>
                    <a:lnTo>
                      <a:pt x="98" y="114"/>
                    </a:lnTo>
                    <a:lnTo>
                      <a:pt x="101" y="112"/>
                    </a:lnTo>
                    <a:lnTo>
                      <a:pt x="110" y="109"/>
                    </a:lnTo>
                    <a:lnTo>
                      <a:pt x="105" y="98"/>
                    </a:lnTo>
                    <a:lnTo>
                      <a:pt x="107" y="111"/>
                    </a:lnTo>
                    <a:lnTo>
                      <a:pt x="116" y="109"/>
                    </a:lnTo>
                    <a:lnTo>
                      <a:pt x="114" y="96"/>
                    </a:lnTo>
                    <a:lnTo>
                      <a:pt x="114" y="109"/>
                    </a:lnTo>
                    <a:lnTo>
                      <a:pt x="121" y="109"/>
                    </a:lnTo>
                    <a:lnTo>
                      <a:pt x="130" y="109"/>
                    </a:lnTo>
                    <a:lnTo>
                      <a:pt x="148" y="109"/>
                    </a:lnTo>
                    <a:lnTo>
                      <a:pt x="148" y="96"/>
                    </a:lnTo>
                    <a:lnTo>
                      <a:pt x="147" y="109"/>
                    </a:lnTo>
                    <a:lnTo>
                      <a:pt x="156" y="111"/>
                    </a:lnTo>
                    <a:lnTo>
                      <a:pt x="158" y="98"/>
                    </a:lnTo>
                    <a:lnTo>
                      <a:pt x="154" y="109"/>
                    </a:lnTo>
                    <a:lnTo>
                      <a:pt x="163" y="112"/>
                    </a:lnTo>
                    <a:lnTo>
                      <a:pt x="165" y="114"/>
                    </a:lnTo>
                    <a:lnTo>
                      <a:pt x="174" y="116"/>
                    </a:lnTo>
                    <a:lnTo>
                      <a:pt x="183" y="118"/>
                    </a:lnTo>
                    <a:lnTo>
                      <a:pt x="185" y="105"/>
                    </a:lnTo>
                    <a:lnTo>
                      <a:pt x="177" y="114"/>
                    </a:lnTo>
                    <a:lnTo>
                      <a:pt x="185" y="120"/>
                    </a:lnTo>
                    <a:lnTo>
                      <a:pt x="186" y="121"/>
                    </a:lnTo>
                    <a:lnTo>
                      <a:pt x="196" y="127"/>
                    </a:lnTo>
                    <a:lnTo>
                      <a:pt x="205" y="132"/>
                    </a:lnTo>
                    <a:lnTo>
                      <a:pt x="210" y="121"/>
                    </a:lnTo>
                    <a:lnTo>
                      <a:pt x="203" y="131"/>
                    </a:lnTo>
                    <a:lnTo>
                      <a:pt x="212" y="138"/>
                    </a:lnTo>
                    <a:lnTo>
                      <a:pt x="221" y="145"/>
                    </a:lnTo>
                    <a:lnTo>
                      <a:pt x="230" y="152"/>
                    </a:lnTo>
                    <a:lnTo>
                      <a:pt x="232" y="154"/>
                    </a:lnTo>
                    <a:lnTo>
                      <a:pt x="250" y="163"/>
                    </a:lnTo>
                    <a:lnTo>
                      <a:pt x="255" y="152"/>
                    </a:lnTo>
                    <a:lnTo>
                      <a:pt x="246" y="159"/>
                    </a:lnTo>
                    <a:lnTo>
                      <a:pt x="255" y="170"/>
                    </a:lnTo>
                    <a:lnTo>
                      <a:pt x="263" y="179"/>
                    </a:lnTo>
                    <a:lnTo>
                      <a:pt x="272" y="190"/>
                    </a:lnTo>
                    <a:lnTo>
                      <a:pt x="281" y="201"/>
                    </a:lnTo>
                    <a:lnTo>
                      <a:pt x="290" y="212"/>
                    </a:lnTo>
                    <a:lnTo>
                      <a:pt x="299" y="205"/>
                    </a:lnTo>
                    <a:lnTo>
                      <a:pt x="290" y="212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308" y="236"/>
                    </a:lnTo>
                    <a:lnTo>
                      <a:pt x="317" y="228"/>
                    </a:lnTo>
                    <a:lnTo>
                      <a:pt x="308" y="234"/>
                    </a:lnTo>
                    <a:lnTo>
                      <a:pt x="317" y="250"/>
                    </a:lnTo>
                    <a:lnTo>
                      <a:pt x="317" y="252"/>
                    </a:lnTo>
                    <a:lnTo>
                      <a:pt x="326" y="263"/>
                    </a:lnTo>
                    <a:lnTo>
                      <a:pt x="335" y="255"/>
                    </a:lnTo>
                    <a:lnTo>
                      <a:pt x="324" y="261"/>
                    </a:lnTo>
                    <a:lnTo>
                      <a:pt x="331" y="277"/>
                    </a:lnTo>
                    <a:lnTo>
                      <a:pt x="333" y="279"/>
                    </a:lnTo>
                    <a:lnTo>
                      <a:pt x="342" y="290"/>
                    </a:lnTo>
                    <a:lnTo>
                      <a:pt x="344" y="292"/>
                    </a:lnTo>
                    <a:lnTo>
                      <a:pt x="362" y="308"/>
                    </a:lnTo>
                    <a:lnTo>
                      <a:pt x="369" y="299"/>
                    </a:lnTo>
                    <a:lnTo>
                      <a:pt x="360" y="306"/>
                    </a:lnTo>
                    <a:lnTo>
                      <a:pt x="369" y="321"/>
                    </a:lnTo>
                    <a:lnTo>
                      <a:pt x="378" y="335"/>
                    </a:lnTo>
                    <a:lnTo>
                      <a:pt x="388" y="328"/>
                    </a:lnTo>
                    <a:lnTo>
                      <a:pt x="378" y="333"/>
                    </a:lnTo>
                    <a:lnTo>
                      <a:pt x="388" y="350"/>
                    </a:lnTo>
                    <a:lnTo>
                      <a:pt x="397" y="366"/>
                    </a:lnTo>
                    <a:lnTo>
                      <a:pt x="397" y="368"/>
                    </a:lnTo>
                    <a:lnTo>
                      <a:pt x="406" y="382"/>
                    </a:lnTo>
                    <a:lnTo>
                      <a:pt x="415" y="375"/>
                    </a:lnTo>
                    <a:lnTo>
                      <a:pt x="406" y="380"/>
                    </a:lnTo>
                    <a:lnTo>
                      <a:pt x="413" y="395"/>
                    </a:lnTo>
                    <a:lnTo>
                      <a:pt x="413" y="397"/>
                    </a:lnTo>
                    <a:lnTo>
                      <a:pt x="422" y="411"/>
                    </a:lnTo>
                    <a:lnTo>
                      <a:pt x="431" y="404"/>
                    </a:lnTo>
                    <a:lnTo>
                      <a:pt x="422" y="409"/>
                    </a:lnTo>
                    <a:lnTo>
                      <a:pt x="431" y="428"/>
                    </a:lnTo>
                    <a:lnTo>
                      <a:pt x="431" y="429"/>
                    </a:lnTo>
                    <a:lnTo>
                      <a:pt x="440" y="444"/>
                    </a:lnTo>
                    <a:lnTo>
                      <a:pt x="449" y="458"/>
                    </a:lnTo>
                    <a:lnTo>
                      <a:pt x="458" y="473"/>
                    </a:lnTo>
                    <a:lnTo>
                      <a:pt x="458" y="475"/>
                    </a:lnTo>
                    <a:lnTo>
                      <a:pt x="460" y="475"/>
                    </a:lnTo>
                    <a:lnTo>
                      <a:pt x="478" y="489"/>
                    </a:lnTo>
                    <a:lnTo>
                      <a:pt x="485" y="480"/>
                    </a:lnTo>
                    <a:lnTo>
                      <a:pt x="476" y="487"/>
                    </a:lnTo>
                    <a:lnTo>
                      <a:pt x="485" y="502"/>
                    </a:lnTo>
                    <a:lnTo>
                      <a:pt x="485" y="502"/>
                    </a:lnTo>
                    <a:lnTo>
                      <a:pt x="494" y="514"/>
                    </a:lnTo>
                    <a:lnTo>
                      <a:pt x="503" y="507"/>
                    </a:lnTo>
                    <a:lnTo>
                      <a:pt x="494" y="514"/>
                    </a:lnTo>
                    <a:lnTo>
                      <a:pt x="503" y="529"/>
                    </a:lnTo>
                    <a:lnTo>
                      <a:pt x="512" y="522"/>
                    </a:lnTo>
                    <a:lnTo>
                      <a:pt x="503" y="527"/>
                    </a:lnTo>
                    <a:lnTo>
                      <a:pt x="511" y="540"/>
                    </a:lnTo>
                    <a:lnTo>
                      <a:pt x="511" y="542"/>
                    </a:lnTo>
                    <a:lnTo>
                      <a:pt x="520" y="554"/>
                    </a:lnTo>
                    <a:lnTo>
                      <a:pt x="529" y="567"/>
                    </a:lnTo>
                    <a:lnTo>
                      <a:pt x="538" y="580"/>
                    </a:lnTo>
                    <a:lnTo>
                      <a:pt x="538" y="580"/>
                    </a:lnTo>
                    <a:lnTo>
                      <a:pt x="547" y="591"/>
                    </a:lnTo>
                    <a:lnTo>
                      <a:pt x="556" y="601"/>
                    </a:lnTo>
                    <a:lnTo>
                      <a:pt x="558" y="603"/>
                    </a:lnTo>
                    <a:lnTo>
                      <a:pt x="567" y="612"/>
                    </a:lnTo>
                    <a:lnTo>
                      <a:pt x="574" y="603"/>
                    </a:lnTo>
                    <a:lnTo>
                      <a:pt x="565" y="610"/>
                    </a:lnTo>
                    <a:lnTo>
                      <a:pt x="574" y="621"/>
                    </a:lnTo>
                    <a:lnTo>
                      <a:pt x="574" y="623"/>
                    </a:lnTo>
                    <a:lnTo>
                      <a:pt x="578" y="625"/>
                    </a:lnTo>
                    <a:lnTo>
                      <a:pt x="594" y="634"/>
                    </a:lnTo>
                    <a:lnTo>
                      <a:pt x="599" y="623"/>
                    </a:lnTo>
                    <a:lnTo>
                      <a:pt x="592" y="632"/>
                    </a:lnTo>
                    <a:lnTo>
                      <a:pt x="601" y="639"/>
                    </a:lnTo>
                    <a:lnTo>
                      <a:pt x="610" y="647"/>
                    </a:lnTo>
                    <a:lnTo>
                      <a:pt x="612" y="649"/>
                    </a:lnTo>
                    <a:lnTo>
                      <a:pt x="621" y="654"/>
                    </a:lnTo>
                    <a:lnTo>
                      <a:pt x="627" y="643"/>
                    </a:lnTo>
                    <a:lnTo>
                      <a:pt x="619" y="652"/>
                    </a:lnTo>
                    <a:lnTo>
                      <a:pt x="628" y="659"/>
                    </a:lnTo>
                    <a:lnTo>
                      <a:pt x="630" y="661"/>
                    </a:lnTo>
                    <a:lnTo>
                      <a:pt x="639" y="667"/>
                    </a:lnTo>
                    <a:lnTo>
                      <a:pt x="643" y="668"/>
                    </a:lnTo>
                    <a:lnTo>
                      <a:pt x="652" y="670"/>
                    </a:lnTo>
                    <a:lnTo>
                      <a:pt x="654" y="658"/>
                    </a:lnTo>
                    <a:lnTo>
                      <a:pt x="648" y="668"/>
                    </a:lnTo>
                    <a:lnTo>
                      <a:pt x="657" y="674"/>
                    </a:lnTo>
                    <a:lnTo>
                      <a:pt x="661" y="674"/>
                    </a:lnTo>
                    <a:lnTo>
                      <a:pt x="668" y="676"/>
                    </a:lnTo>
                    <a:lnTo>
                      <a:pt x="670" y="665"/>
                    </a:lnTo>
                    <a:lnTo>
                      <a:pt x="666" y="676"/>
                    </a:lnTo>
                    <a:lnTo>
                      <a:pt x="676" y="679"/>
                    </a:lnTo>
                    <a:lnTo>
                      <a:pt x="679" y="681"/>
                    </a:lnTo>
                    <a:lnTo>
                      <a:pt x="688" y="681"/>
                    </a:lnTo>
                    <a:lnTo>
                      <a:pt x="706" y="681"/>
                    </a:lnTo>
                    <a:lnTo>
                      <a:pt x="706" y="679"/>
                    </a:lnTo>
                    <a:lnTo>
                      <a:pt x="712" y="679"/>
                    </a:lnTo>
                    <a:lnTo>
                      <a:pt x="721" y="676"/>
                    </a:lnTo>
                    <a:lnTo>
                      <a:pt x="715" y="665"/>
                    </a:lnTo>
                    <a:lnTo>
                      <a:pt x="715" y="678"/>
                    </a:lnTo>
                    <a:lnTo>
                      <a:pt x="724" y="678"/>
                    </a:lnTo>
                    <a:lnTo>
                      <a:pt x="724" y="676"/>
                    </a:lnTo>
                    <a:lnTo>
                      <a:pt x="726" y="678"/>
                    </a:lnTo>
                    <a:lnTo>
                      <a:pt x="735" y="676"/>
                    </a:lnTo>
                    <a:lnTo>
                      <a:pt x="739" y="674"/>
                    </a:lnTo>
                    <a:lnTo>
                      <a:pt x="748" y="668"/>
                    </a:lnTo>
                    <a:lnTo>
                      <a:pt x="743" y="658"/>
                    </a:lnTo>
                    <a:lnTo>
                      <a:pt x="748" y="668"/>
                    </a:lnTo>
                    <a:lnTo>
                      <a:pt x="755" y="665"/>
                    </a:lnTo>
                    <a:lnTo>
                      <a:pt x="755" y="665"/>
                    </a:lnTo>
                    <a:lnTo>
                      <a:pt x="764" y="659"/>
                    </a:lnTo>
                    <a:lnTo>
                      <a:pt x="773" y="654"/>
                    </a:lnTo>
                    <a:lnTo>
                      <a:pt x="775" y="652"/>
                    </a:lnTo>
                    <a:lnTo>
                      <a:pt x="784" y="645"/>
                    </a:lnTo>
                    <a:lnTo>
                      <a:pt x="793" y="638"/>
                    </a:lnTo>
                    <a:lnTo>
                      <a:pt x="795" y="636"/>
                    </a:lnTo>
                    <a:lnTo>
                      <a:pt x="804" y="625"/>
                    </a:lnTo>
                    <a:lnTo>
                      <a:pt x="795" y="618"/>
                    </a:lnTo>
                    <a:lnTo>
                      <a:pt x="802" y="627"/>
                    </a:lnTo>
                    <a:lnTo>
                      <a:pt x="811" y="620"/>
                    </a:lnTo>
                    <a:lnTo>
                      <a:pt x="804" y="610"/>
                    </a:lnTo>
                    <a:lnTo>
                      <a:pt x="810" y="621"/>
                    </a:lnTo>
                    <a:lnTo>
                      <a:pt x="826" y="612"/>
                    </a:lnTo>
                    <a:lnTo>
                      <a:pt x="829" y="610"/>
                    </a:lnTo>
                    <a:lnTo>
                      <a:pt x="829" y="609"/>
                    </a:lnTo>
                    <a:lnTo>
                      <a:pt x="839" y="596"/>
                    </a:lnTo>
                    <a:lnTo>
                      <a:pt x="829" y="589"/>
                    </a:lnTo>
                    <a:lnTo>
                      <a:pt x="839" y="598"/>
                    </a:lnTo>
                    <a:lnTo>
                      <a:pt x="848" y="589"/>
                    </a:lnTo>
                    <a:lnTo>
                      <a:pt x="848" y="587"/>
                    </a:lnTo>
                    <a:lnTo>
                      <a:pt x="857" y="574"/>
                    </a:lnTo>
                    <a:lnTo>
                      <a:pt x="866" y="562"/>
                    </a:lnTo>
                    <a:lnTo>
                      <a:pt x="867" y="562"/>
                    </a:lnTo>
                    <a:lnTo>
                      <a:pt x="877" y="547"/>
                    </a:lnTo>
                    <a:lnTo>
                      <a:pt x="866" y="540"/>
                    </a:lnTo>
                    <a:lnTo>
                      <a:pt x="875" y="547"/>
                    </a:lnTo>
                    <a:lnTo>
                      <a:pt x="884" y="534"/>
                    </a:lnTo>
                    <a:lnTo>
                      <a:pt x="886" y="534"/>
                    </a:lnTo>
                    <a:lnTo>
                      <a:pt x="895" y="520"/>
                    </a:lnTo>
                    <a:lnTo>
                      <a:pt x="904" y="505"/>
                    </a:lnTo>
                    <a:lnTo>
                      <a:pt x="904" y="504"/>
                    </a:lnTo>
                    <a:lnTo>
                      <a:pt x="911" y="489"/>
                    </a:lnTo>
                    <a:lnTo>
                      <a:pt x="920" y="473"/>
                    </a:lnTo>
                    <a:lnTo>
                      <a:pt x="929" y="457"/>
                    </a:lnTo>
                    <a:lnTo>
                      <a:pt x="918" y="451"/>
                    </a:lnTo>
                    <a:lnTo>
                      <a:pt x="927" y="460"/>
                    </a:lnTo>
                    <a:lnTo>
                      <a:pt x="945" y="442"/>
                    </a:lnTo>
                    <a:lnTo>
                      <a:pt x="945" y="442"/>
                    </a:lnTo>
                    <a:lnTo>
                      <a:pt x="947" y="440"/>
                    </a:lnTo>
                    <a:lnTo>
                      <a:pt x="956" y="426"/>
                    </a:lnTo>
                    <a:lnTo>
                      <a:pt x="956" y="424"/>
                    </a:lnTo>
                    <a:lnTo>
                      <a:pt x="965" y="408"/>
                    </a:lnTo>
                    <a:lnTo>
                      <a:pt x="974" y="390"/>
                    </a:lnTo>
                    <a:lnTo>
                      <a:pt x="974" y="390"/>
                    </a:lnTo>
                    <a:lnTo>
                      <a:pt x="982" y="373"/>
                    </a:lnTo>
                    <a:lnTo>
                      <a:pt x="971" y="368"/>
                    </a:lnTo>
                    <a:lnTo>
                      <a:pt x="982" y="373"/>
                    </a:lnTo>
                    <a:lnTo>
                      <a:pt x="991" y="355"/>
                    </a:lnTo>
                    <a:lnTo>
                      <a:pt x="1000" y="339"/>
                    </a:lnTo>
                    <a:lnTo>
                      <a:pt x="1009" y="321"/>
                    </a:lnTo>
                    <a:lnTo>
                      <a:pt x="1018" y="304"/>
                    </a:lnTo>
                    <a:lnTo>
                      <a:pt x="1027" y="286"/>
                    </a:lnTo>
                    <a:lnTo>
                      <a:pt x="1036" y="268"/>
                    </a:lnTo>
                    <a:lnTo>
                      <a:pt x="1025" y="263"/>
                    </a:lnTo>
                    <a:lnTo>
                      <a:pt x="1036" y="270"/>
                    </a:lnTo>
                    <a:lnTo>
                      <a:pt x="1045" y="255"/>
                    </a:lnTo>
                    <a:lnTo>
                      <a:pt x="1034" y="248"/>
                    </a:lnTo>
                    <a:lnTo>
                      <a:pt x="1043" y="257"/>
                    </a:lnTo>
                    <a:lnTo>
                      <a:pt x="1059" y="241"/>
                    </a:lnTo>
                    <a:lnTo>
                      <a:pt x="1059" y="241"/>
                    </a:lnTo>
                    <a:lnTo>
                      <a:pt x="1061" y="237"/>
                    </a:lnTo>
                    <a:lnTo>
                      <a:pt x="1070" y="219"/>
                    </a:lnTo>
                    <a:lnTo>
                      <a:pt x="1059" y="214"/>
                    </a:lnTo>
                    <a:lnTo>
                      <a:pt x="1070" y="221"/>
                    </a:lnTo>
                    <a:lnTo>
                      <a:pt x="1079" y="207"/>
                    </a:lnTo>
                    <a:lnTo>
                      <a:pt x="1088" y="192"/>
                    </a:lnTo>
                    <a:lnTo>
                      <a:pt x="1088" y="190"/>
                    </a:lnTo>
                    <a:lnTo>
                      <a:pt x="1097" y="172"/>
                    </a:lnTo>
                    <a:lnTo>
                      <a:pt x="1087" y="167"/>
                    </a:lnTo>
                    <a:lnTo>
                      <a:pt x="1097" y="174"/>
                    </a:lnTo>
                    <a:lnTo>
                      <a:pt x="1107" y="159"/>
                    </a:lnTo>
                    <a:lnTo>
                      <a:pt x="1096" y="152"/>
                    </a:lnTo>
                    <a:lnTo>
                      <a:pt x="1105" y="159"/>
                    </a:lnTo>
                    <a:lnTo>
                      <a:pt x="1114" y="147"/>
                    </a:lnTo>
                    <a:lnTo>
                      <a:pt x="1116" y="147"/>
                    </a:lnTo>
                    <a:lnTo>
                      <a:pt x="1125" y="132"/>
                    </a:lnTo>
                    <a:lnTo>
                      <a:pt x="1125" y="131"/>
                    </a:lnTo>
                    <a:lnTo>
                      <a:pt x="1132" y="118"/>
                    </a:lnTo>
                    <a:lnTo>
                      <a:pt x="1121" y="112"/>
                    </a:lnTo>
                    <a:lnTo>
                      <a:pt x="1132" y="120"/>
                    </a:lnTo>
                    <a:lnTo>
                      <a:pt x="1141" y="105"/>
                    </a:lnTo>
                    <a:lnTo>
                      <a:pt x="1130" y="98"/>
                    </a:lnTo>
                    <a:lnTo>
                      <a:pt x="1139" y="105"/>
                    </a:lnTo>
                    <a:lnTo>
                      <a:pt x="1148" y="94"/>
                    </a:lnTo>
                    <a:lnTo>
                      <a:pt x="1157" y="83"/>
                    </a:lnTo>
                    <a:lnTo>
                      <a:pt x="1148" y="76"/>
                    </a:lnTo>
                    <a:lnTo>
                      <a:pt x="1155" y="87"/>
                    </a:lnTo>
                    <a:lnTo>
                      <a:pt x="1174" y="74"/>
                    </a:lnTo>
                    <a:lnTo>
                      <a:pt x="1175" y="73"/>
                    </a:lnTo>
                    <a:lnTo>
                      <a:pt x="1184" y="63"/>
                    </a:lnTo>
                    <a:lnTo>
                      <a:pt x="1175" y="54"/>
                    </a:lnTo>
                    <a:lnTo>
                      <a:pt x="1183" y="63"/>
                    </a:lnTo>
                    <a:lnTo>
                      <a:pt x="1192" y="56"/>
                    </a:lnTo>
                    <a:lnTo>
                      <a:pt x="1193" y="54"/>
                    </a:lnTo>
                    <a:lnTo>
                      <a:pt x="1203" y="44"/>
                    </a:lnTo>
                    <a:lnTo>
                      <a:pt x="1193" y="36"/>
                    </a:lnTo>
                    <a:lnTo>
                      <a:pt x="1203" y="45"/>
                    </a:lnTo>
                    <a:lnTo>
                      <a:pt x="1210" y="38"/>
                    </a:lnTo>
                    <a:lnTo>
                      <a:pt x="1201" y="29"/>
                    </a:lnTo>
                    <a:lnTo>
                      <a:pt x="1208" y="38"/>
                    </a:lnTo>
                    <a:lnTo>
                      <a:pt x="1217" y="31"/>
                    </a:lnTo>
                    <a:lnTo>
                      <a:pt x="1226" y="24"/>
                    </a:lnTo>
                    <a:lnTo>
                      <a:pt x="1219" y="15"/>
                    </a:lnTo>
                    <a:lnTo>
                      <a:pt x="1224" y="25"/>
                    </a:lnTo>
                    <a:lnTo>
                      <a:pt x="1233" y="20"/>
                    </a:lnTo>
                    <a:lnTo>
                      <a:pt x="1222" y="0"/>
                    </a:lnTo>
                    <a:lnTo>
                      <a:pt x="1213" y="6"/>
                    </a:lnTo>
                    <a:lnTo>
                      <a:pt x="1212" y="6"/>
                    </a:lnTo>
                    <a:lnTo>
                      <a:pt x="1203" y="13"/>
                    </a:lnTo>
                    <a:lnTo>
                      <a:pt x="1193" y="20"/>
                    </a:lnTo>
                    <a:lnTo>
                      <a:pt x="1193" y="22"/>
                    </a:lnTo>
                    <a:lnTo>
                      <a:pt x="1186" y="29"/>
                    </a:lnTo>
                    <a:lnTo>
                      <a:pt x="1184" y="29"/>
                    </a:lnTo>
                    <a:lnTo>
                      <a:pt x="1175" y="40"/>
                    </a:lnTo>
                    <a:lnTo>
                      <a:pt x="1184" y="47"/>
                    </a:lnTo>
                    <a:lnTo>
                      <a:pt x="1177" y="38"/>
                    </a:lnTo>
                    <a:lnTo>
                      <a:pt x="1168" y="45"/>
                    </a:lnTo>
                    <a:lnTo>
                      <a:pt x="1168" y="47"/>
                    </a:lnTo>
                    <a:lnTo>
                      <a:pt x="1159" y="56"/>
                    </a:lnTo>
                    <a:lnTo>
                      <a:pt x="1166" y="63"/>
                    </a:lnTo>
                    <a:lnTo>
                      <a:pt x="1161" y="54"/>
                    </a:lnTo>
                    <a:lnTo>
                      <a:pt x="1143" y="67"/>
                    </a:lnTo>
                    <a:lnTo>
                      <a:pt x="1139" y="69"/>
                    </a:lnTo>
                    <a:lnTo>
                      <a:pt x="1130" y="80"/>
                    </a:lnTo>
                    <a:lnTo>
                      <a:pt x="1121" y="91"/>
                    </a:lnTo>
                    <a:lnTo>
                      <a:pt x="1121" y="92"/>
                    </a:lnTo>
                    <a:lnTo>
                      <a:pt x="1112" y="107"/>
                    </a:lnTo>
                    <a:lnTo>
                      <a:pt x="1112" y="107"/>
                    </a:lnTo>
                    <a:lnTo>
                      <a:pt x="1105" y="120"/>
                    </a:lnTo>
                    <a:lnTo>
                      <a:pt x="1114" y="125"/>
                    </a:lnTo>
                    <a:lnTo>
                      <a:pt x="1105" y="120"/>
                    </a:lnTo>
                    <a:lnTo>
                      <a:pt x="1096" y="134"/>
                    </a:lnTo>
                    <a:lnTo>
                      <a:pt x="1105" y="140"/>
                    </a:lnTo>
                    <a:lnTo>
                      <a:pt x="1096" y="134"/>
                    </a:lnTo>
                    <a:lnTo>
                      <a:pt x="1087" y="147"/>
                    </a:lnTo>
                    <a:lnTo>
                      <a:pt x="1087" y="147"/>
                    </a:lnTo>
                    <a:lnTo>
                      <a:pt x="1078" y="161"/>
                    </a:lnTo>
                    <a:lnTo>
                      <a:pt x="1078" y="161"/>
                    </a:lnTo>
                    <a:lnTo>
                      <a:pt x="1069" y="179"/>
                    </a:lnTo>
                    <a:lnTo>
                      <a:pt x="1078" y="185"/>
                    </a:lnTo>
                    <a:lnTo>
                      <a:pt x="1069" y="179"/>
                    </a:lnTo>
                    <a:lnTo>
                      <a:pt x="1059" y="194"/>
                    </a:lnTo>
                    <a:lnTo>
                      <a:pt x="1050" y="208"/>
                    </a:lnTo>
                    <a:lnTo>
                      <a:pt x="1050" y="208"/>
                    </a:lnTo>
                    <a:lnTo>
                      <a:pt x="1041" y="227"/>
                    </a:lnTo>
                    <a:lnTo>
                      <a:pt x="1050" y="232"/>
                    </a:lnTo>
                    <a:lnTo>
                      <a:pt x="1043" y="225"/>
                    </a:lnTo>
                    <a:lnTo>
                      <a:pt x="1027" y="241"/>
                    </a:lnTo>
                    <a:lnTo>
                      <a:pt x="1025" y="241"/>
                    </a:lnTo>
                    <a:lnTo>
                      <a:pt x="1025" y="243"/>
                    </a:lnTo>
                    <a:lnTo>
                      <a:pt x="1016" y="257"/>
                    </a:lnTo>
                    <a:lnTo>
                      <a:pt x="1016" y="257"/>
                    </a:lnTo>
                    <a:lnTo>
                      <a:pt x="1007" y="275"/>
                    </a:lnTo>
                    <a:lnTo>
                      <a:pt x="998" y="294"/>
                    </a:lnTo>
                    <a:lnTo>
                      <a:pt x="989" y="310"/>
                    </a:lnTo>
                    <a:lnTo>
                      <a:pt x="980" y="328"/>
                    </a:lnTo>
                    <a:lnTo>
                      <a:pt x="971" y="344"/>
                    </a:lnTo>
                    <a:lnTo>
                      <a:pt x="962" y="362"/>
                    </a:lnTo>
                    <a:lnTo>
                      <a:pt x="960" y="364"/>
                    </a:lnTo>
                    <a:lnTo>
                      <a:pt x="953" y="380"/>
                    </a:lnTo>
                    <a:lnTo>
                      <a:pt x="963" y="384"/>
                    </a:lnTo>
                    <a:lnTo>
                      <a:pt x="954" y="379"/>
                    </a:lnTo>
                    <a:lnTo>
                      <a:pt x="945" y="397"/>
                    </a:lnTo>
                    <a:lnTo>
                      <a:pt x="936" y="413"/>
                    </a:lnTo>
                    <a:lnTo>
                      <a:pt x="945" y="419"/>
                    </a:lnTo>
                    <a:lnTo>
                      <a:pt x="936" y="413"/>
                    </a:lnTo>
                    <a:lnTo>
                      <a:pt x="927" y="428"/>
                    </a:lnTo>
                    <a:lnTo>
                      <a:pt x="936" y="433"/>
                    </a:lnTo>
                    <a:lnTo>
                      <a:pt x="929" y="426"/>
                    </a:lnTo>
                    <a:lnTo>
                      <a:pt x="911" y="444"/>
                    </a:lnTo>
                    <a:lnTo>
                      <a:pt x="909" y="444"/>
                    </a:lnTo>
                    <a:lnTo>
                      <a:pt x="909" y="446"/>
                    </a:lnTo>
                    <a:lnTo>
                      <a:pt x="900" y="462"/>
                    </a:lnTo>
                    <a:lnTo>
                      <a:pt x="891" y="478"/>
                    </a:lnTo>
                    <a:lnTo>
                      <a:pt x="884" y="493"/>
                    </a:lnTo>
                    <a:lnTo>
                      <a:pt x="893" y="498"/>
                    </a:lnTo>
                    <a:lnTo>
                      <a:pt x="884" y="493"/>
                    </a:lnTo>
                    <a:lnTo>
                      <a:pt x="875" y="507"/>
                    </a:lnTo>
                    <a:lnTo>
                      <a:pt x="866" y="522"/>
                    </a:lnTo>
                    <a:lnTo>
                      <a:pt x="875" y="527"/>
                    </a:lnTo>
                    <a:lnTo>
                      <a:pt x="866" y="522"/>
                    </a:lnTo>
                    <a:lnTo>
                      <a:pt x="857" y="534"/>
                    </a:lnTo>
                    <a:lnTo>
                      <a:pt x="857" y="534"/>
                    </a:lnTo>
                    <a:lnTo>
                      <a:pt x="848" y="549"/>
                    </a:lnTo>
                    <a:lnTo>
                      <a:pt x="857" y="554"/>
                    </a:lnTo>
                    <a:lnTo>
                      <a:pt x="848" y="549"/>
                    </a:lnTo>
                    <a:lnTo>
                      <a:pt x="839" y="562"/>
                    </a:lnTo>
                    <a:lnTo>
                      <a:pt x="829" y="574"/>
                    </a:lnTo>
                    <a:lnTo>
                      <a:pt x="839" y="580"/>
                    </a:lnTo>
                    <a:lnTo>
                      <a:pt x="831" y="572"/>
                    </a:lnTo>
                    <a:lnTo>
                      <a:pt x="822" y="582"/>
                    </a:lnTo>
                    <a:lnTo>
                      <a:pt x="820" y="583"/>
                    </a:lnTo>
                    <a:lnTo>
                      <a:pt x="811" y="596"/>
                    </a:lnTo>
                    <a:lnTo>
                      <a:pt x="820" y="601"/>
                    </a:lnTo>
                    <a:lnTo>
                      <a:pt x="815" y="592"/>
                    </a:lnTo>
                    <a:lnTo>
                      <a:pt x="799" y="601"/>
                    </a:lnTo>
                    <a:lnTo>
                      <a:pt x="797" y="601"/>
                    </a:lnTo>
                    <a:lnTo>
                      <a:pt x="788" y="609"/>
                    </a:lnTo>
                    <a:lnTo>
                      <a:pt x="786" y="610"/>
                    </a:lnTo>
                    <a:lnTo>
                      <a:pt x="777" y="621"/>
                    </a:lnTo>
                    <a:lnTo>
                      <a:pt x="786" y="629"/>
                    </a:lnTo>
                    <a:lnTo>
                      <a:pt x="779" y="620"/>
                    </a:lnTo>
                    <a:lnTo>
                      <a:pt x="770" y="627"/>
                    </a:lnTo>
                    <a:lnTo>
                      <a:pt x="761" y="634"/>
                    </a:lnTo>
                    <a:lnTo>
                      <a:pt x="768" y="643"/>
                    </a:lnTo>
                    <a:lnTo>
                      <a:pt x="762" y="634"/>
                    </a:lnTo>
                    <a:lnTo>
                      <a:pt x="753" y="639"/>
                    </a:lnTo>
                    <a:lnTo>
                      <a:pt x="744" y="645"/>
                    </a:lnTo>
                    <a:lnTo>
                      <a:pt x="750" y="654"/>
                    </a:lnTo>
                    <a:lnTo>
                      <a:pt x="744" y="643"/>
                    </a:lnTo>
                    <a:lnTo>
                      <a:pt x="737" y="647"/>
                    </a:lnTo>
                    <a:lnTo>
                      <a:pt x="737" y="649"/>
                    </a:lnTo>
                    <a:lnTo>
                      <a:pt x="728" y="654"/>
                    </a:lnTo>
                    <a:lnTo>
                      <a:pt x="733" y="663"/>
                    </a:lnTo>
                    <a:lnTo>
                      <a:pt x="732" y="652"/>
                    </a:lnTo>
                    <a:lnTo>
                      <a:pt x="723" y="654"/>
                    </a:lnTo>
                    <a:lnTo>
                      <a:pt x="724" y="665"/>
                    </a:lnTo>
                    <a:lnTo>
                      <a:pt x="724" y="654"/>
                    </a:lnTo>
                    <a:lnTo>
                      <a:pt x="715" y="654"/>
                    </a:lnTo>
                    <a:lnTo>
                      <a:pt x="715" y="654"/>
                    </a:lnTo>
                    <a:lnTo>
                      <a:pt x="712" y="654"/>
                    </a:lnTo>
                    <a:lnTo>
                      <a:pt x="703" y="658"/>
                    </a:lnTo>
                    <a:lnTo>
                      <a:pt x="706" y="668"/>
                    </a:lnTo>
                    <a:lnTo>
                      <a:pt x="706" y="658"/>
                    </a:lnTo>
                    <a:lnTo>
                      <a:pt x="688" y="658"/>
                    </a:lnTo>
                    <a:lnTo>
                      <a:pt x="679" y="658"/>
                    </a:lnTo>
                    <a:lnTo>
                      <a:pt x="679" y="668"/>
                    </a:lnTo>
                    <a:lnTo>
                      <a:pt x="685" y="658"/>
                    </a:lnTo>
                    <a:lnTo>
                      <a:pt x="676" y="654"/>
                    </a:lnTo>
                    <a:lnTo>
                      <a:pt x="674" y="654"/>
                    </a:lnTo>
                    <a:lnTo>
                      <a:pt x="666" y="652"/>
                    </a:lnTo>
                    <a:lnTo>
                      <a:pt x="663" y="663"/>
                    </a:lnTo>
                    <a:lnTo>
                      <a:pt x="670" y="654"/>
                    </a:lnTo>
                    <a:lnTo>
                      <a:pt x="661" y="649"/>
                    </a:lnTo>
                    <a:lnTo>
                      <a:pt x="657" y="647"/>
                    </a:lnTo>
                    <a:lnTo>
                      <a:pt x="648" y="645"/>
                    </a:lnTo>
                    <a:lnTo>
                      <a:pt x="645" y="656"/>
                    </a:lnTo>
                    <a:lnTo>
                      <a:pt x="652" y="647"/>
                    </a:lnTo>
                    <a:lnTo>
                      <a:pt x="643" y="641"/>
                    </a:lnTo>
                    <a:lnTo>
                      <a:pt x="636" y="650"/>
                    </a:lnTo>
                    <a:lnTo>
                      <a:pt x="643" y="641"/>
                    </a:lnTo>
                    <a:lnTo>
                      <a:pt x="634" y="634"/>
                    </a:lnTo>
                    <a:lnTo>
                      <a:pt x="634" y="634"/>
                    </a:lnTo>
                    <a:lnTo>
                      <a:pt x="625" y="629"/>
                    </a:lnTo>
                    <a:lnTo>
                      <a:pt x="618" y="638"/>
                    </a:lnTo>
                    <a:lnTo>
                      <a:pt x="625" y="629"/>
                    </a:lnTo>
                    <a:lnTo>
                      <a:pt x="616" y="621"/>
                    </a:lnTo>
                    <a:lnTo>
                      <a:pt x="607" y="614"/>
                    </a:lnTo>
                    <a:lnTo>
                      <a:pt x="605" y="614"/>
                    </a:lnTo>
                    <a:lnTo>
                      <a:pt x="589" y="605"/>
                    </a:lnTo>
                    <a:lnTo>
                      <a:pt x="583" y="614"/>
                    </a:lnTo>
                    <a:lnTo>
                      <a:pt x="592" y="607"/>
                    </a:lnTo>
                    <a:lnTo>
                      <a:pt x="583" y="596"/>
                    </a:lnTo>
                    <a:lnTo>
                      <a:pt x="583" y="596"/>
                    </a:lnTo>
                    <a:lnTo>
                      <a:pt x="574" y="587"/>
                    </a:lnTo>
                    <a:lnTo>
                      <a:pt x="565" y="594"/>
                    </a:lnTo>
                    <a:lnTo>
                      <a:pt x="574" y="587"/>
                    </a:lnTo>
                    <a:lnTo>
                      <a:pt x="565" y="576"/>
                    </a:lnTo>
                    <a:lnTo>
                      <a:pt x="556" y="565"/>
                    </a:lnTo>
                    <a:lnTo>
                      <a:pt x="547" y="572"/>
                    </a:lnTo>
                    <a:lnTo>
                      <a:pt x="556" y="567"/>
                    </a:lnTo>
                    <a:lnTo>
                      <a:pt x="547" y="554"/>
                    </a:lnTo>
                    <a:lnTo>
                      <a:pt x="538" y="542"/>
                    </a:lnTo>
                    <a:lnTo>
                      <a:pt x="529" y="529"/>
                    </a:lnTo>
                    <a:lnTo>
                      <a:pt x="520" y="534"/>
                    </a:lnTo>
                    <a:lnTo>
                      <a:pt x="531" y="529"/>
                    </a:lnTo>
                    <a:lnTo>
                      <a:pt x="523" y="516"/>
                    </a:lnTo>
                    <a:lnTo>
                      <a:pt x="523" y="516"/>
                    </a:lnTo>
                    <a:lnTo>
                      <a:pt x="514" y="502"/>
                    </a:lnTo>
                    <a:lnTo>
                      <a:pt x="512" y="502"/>
                    </a:lnTo>
                    <a:lnTo>
                      <a:pt x="503" y="489"/>
                    </a:lnTo>
                    <a:lnTo>
                      <a:pt x="494" y="495"/>
                    </a:lnTo>
                    <a:lnTo>
                      <a:pt x="505" y="489"/>
                    </a:lnTo>
                    <a:lnTo>
                      <a:pt x="496" y="475"/>
                    </a:lnTo>
                    <a:lnTo>
                      <a:pt x="494" y="473"/>
                    </a:lnTo>
                    <a:lnTo>
                      <a:pt x="493" y="471"/>
                    </a:lnTo>
                    <a:lnTo>
                      <a:pt x="474" y="457"/>
                    </a:lnTo>
                    <a:lnTo>
                      <a:pt x="467" y="466"/>
                    </a:lnTo>
                    <a:lnTo>
                      <a:pt x="478" y="460"/>
                    </a:lnTo>
                    <a:lnTo>
                      <a:pt x="469" y="446"/>
                    </a:lnTo>
                    <a:lnTo>
                      <a:pt x="460" y="431"/>
                    </a:lnTo>
                    <a:lnTo>
                      <a:pt x="451" y="417"/>
                    </a:lnTo>
                    <a:lnTo>
                      <a:pt x="440" y="422"/>
                    </a:lnTo>
                    <a:lnTo>
                      <a:pt x="451" y="417"/>
                    </a:lnTo>
                    <a:lnTo>
                      <a:pt x="442" y="399"/>
                    </a:lnTo>
                    <a:lnTo>
                      <a:pt x="442" y="399"/>
                    </a:lnTo>
                    <a:lnTo>
                      <a:pt x="433" y="384"/>
                    </a:lnTo>
                    <a:lnTo>
                      <a:pt x="422" y="390"/>
                    </a:lnTo>
                    <a:lnTo>
                      <a:pt x="433" y="384"/>
                    </a:lnTo>
                    <a:lnTo>
                      <a:pt x="426" y="370"/>
                    </a:lnTo>
                    <a:lnTo>
                      <a:pt x="426" y="370"/>
                    </a:lnTo>
                    <a:lnTo>
                      <a:pt x="417" y="355"/>
                    </a:lnTo>
                    <a:lnTo>
                      <a:pt x="406" y="361"/>
                    </a:lnTo>
                    <a:lnTo>
                      <a:pt x="417" y="355"/>
                    </a:lnTo>
                    <a:lnTo>
                      <a:pt x="407" y="339"/>
                    </a:lnTo>
                    <a:lnTo>
                      <a:pt x="398" y="323"/>
                    </a:lnTo>
                    <a:lnTo>
                      <a:pt x="398" y="323"/>
                    </a:lnTo>
                    <a:lnTo>
                      <a:pt x="389" y="308"/>
                    </a:lnTo>
                    <a:lnTo>
                      <a:pt x="380" y="294"/>
                    </a:lnTo>
                    <a:lnTo>
                      <a:pt x="378" y="292"/>
                    </a:lnTo>
                    <a:lnTo>
                      <a:pt x="378" y="290"/>
                    </a:lnTo>
                    <a:lnTo>
                      <a:pt x="360" y="274"/>
                    </a:lnTo>
                    <a:lnTo>
                      <a:pt x="351" y="283"/>
                    </a:lnTo>
                    <a:lnTo>
                      <a:pt x="360" y="275"/>
                    </a:lnTo>
                    <a:lnTo>
                      <a:pt x="351" y="265"/>
                    </a:lnTo>
                    <a:lnTo>
                      <a:pt x="342" y="272"/>
                    </a:lnTo>
                    <a:lnTo>
                      <a:pt x="353" y="268"/>
                    </a:lnTo>
                    <a:lnTo>
                      <a:pt x="346" y="252"/>
                    </a:lnTo>
                    <a:lnTo>
                      <a:pt x="344" y="248"/>
                    </a:lnTo>
                    <a:lnTo>
                      <a:pt x="335" y="237"/>
                    </a:lnTo>
                    <a:lnTo>
                      <a:pt x="326" y="245"/>
                    </a:lnTo>
                    <a:lnTo>
                      <a:pt x="337" y="239"/>
                    </a:lnTo>
                    <a:lnTo>
                      <a:pt x="328" y="223"/>
                    </a:lnTo>
                    <a:lnTo>
                      <a:pt x="326" y="221"/>
                    </a:lnTo>
                    <a:lnTo>
                      <a:pt x="317" y="210"/>
                    </a:lnTo>
                    <a:lnTo>
                      <a:pt x="308" y="217"/>
                    </a:lnTo>
                    <a:lnTo>
                      <a:pt x="317" y="212"/>
                    </a:lnTo>
                    <a:lnTo>
                      <a:pt x="308" y="199"/>
                    </a:lnTo>
                    <a:lnTo>
                      <a:pt x="308" y="198"/>
                    </a:lnTo>
                    <a:lnTo>
                      <a:pt x="299" y="187"/>
                    </a:lnTo>
                    <a:lnTo>
                      <a:pt x="290" y="176"/>
                    </a:lnTo>
                    <a:lnTo>
                      <a:pt x="281" y="165"/>
                    </a:lnTo>
                    <a:lnTo>
                      <a:pt x="273" y="156"/>
                    </a:lnTo>
                    <a:lnTo>
                      <a:pt x="264" y="145"/>
                    </a:lnTo>
                    <a:lnTo>
                      <a:pt x="264" y="145"/>
                    </a:lnTo>
                    <a:lnTo>
                      <a:pt x="261" y="141"/>
                    </a:lnTo>
                    <a:lnTo>
                      <a:pt x="243" y="132"/>
                    </a:lnTo>
                    <a:lnTo>
                      <a:pt x="237" y="143"/>
                    </a:lnTo>
                    <a:lnTo>
                      <a:pt x="244" y="134"/>
                    </a:lnTo>
                    <a:lnTo>
                      <a:pt x="235" y="127"/>
                    </a:lnTo>
                    <a:lnTo>
                      <a:pt x="226" y="120"/>
                    </a:lnTo>
                    <a:lnTo>
                      <a:pt x="217" y="112"/>
                    </a:lnTo>
                    <a:lnTo>
                      <a:pt x="217" y="112"/>
                    </a:lnTo>
                    <a:lnTo>
                      <a:pt x="208" y="107"/>
                    </a:lnTo>
                    <a:lnTo>
                      <a:pt x="199" y="102"/>
                    </a:lnTo>
                    <a:lnTo>
                      <a:pt x="192" y="111"/>
                    </a:lnTo>
                    <a:lnTo>
                      <a:pt x="199" y="102"/>
                    </a:lnTo>
                    <a:lnTo>
                      <a:pt x="192" y="96"/>
                    </a:lnTo>
                    <a:lnTo>
                      <a:pt x="190" y="94"/>
                    </a:lnTo>
                    <a:lnTo>
                      <a:pt x="188" y="94"/>
                    </a:lnTo>
                    <a:lnTo>
                      <a:pt x="179" y="92"/>
                    </a:lnTo>
                    <a:lnTo>
                      <a:pt x="170" y="91"/>
                    </a:lnTo>
                    <a:lnTo>
                      <a:pt x="167" y="102"/>
                    </a:lnTo>
                    <a:lnTo>
                      <a:pt x="172" y="91"/>
                    </a:lnTo>
                    <a:lnTo>
                      <a:pt x="163" y="87"/>
                    </a:lnTo>
                    <a:lnTo>
                      <a:pt x="161" y="87"/>
                    </a:lnTo>
                    <a:lnTo>
                      <a:pt x="152" y="85"/>
                    </a:lnTo>
                    <a:lnTo>
                      <a:pt x="148" y="85"/>
                    </a:lnTo>
                    <a:lnTo>
                      <a:pt x="130" y="85"/>
                    </a:lnTo>
                    <a:lnTo>
                      <a:pt x="121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2" y="85"/>
                    </a:lnTo>
                    <a:lnTo>
                      <a:pt x="103" y="87"/>
                    </a:lnTo>
                    <a:lnTo>
                      <a:pt x="101" y="87"/>
                    </a:lnTo>
                    <a:lnTo>
                      <a:pt x="92" y="91"/>
                    </a:lnTo>
                    <a:lnTo>
                      <a:pt x="96" y="102"/>
                    </a:lnTo>
                    <a:lnTo>
                      <a:pt x="94" y="91"/>
                    </a:lnTo>
                    <a:lnTo>
                      <a:pt x="85" y="92"/>
                    </a:lnTo>
                    <a:lnTo>
                      <a:pt x="81" y="94"/>
                    </a:lnTo>
                    <a:lnTo>
                      <a:pt x="72" y="100"/>
                    </a:lnTo>
                    <a:lnTo>
                      <a:pt x="78" y="109"/>
                    </a:lnTo>
                    <a:lnTo>
                      <a:pt x="74" y="98"/>
                    </a:lnTo>
                    <a:lnTo>
                      <a:pt x="65" y="102"/>
                    </a:lnTo>
                    <a:lnTo>
                      <a:pt x="63" y="103"/>
                    </a:lnTo>
                    <a:lnTo>
                      <a:pt x="54" y="109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34" y="121"/>
                    </a:lnTo>
                    <a:lnTo>
                      <a:pt x="42" y="131"/>
                    </a:lnTo>
                    <a:lnTo>
                      <a:pt x="36" y="121"/>
                    </a:lnTo>
                    <a:lnTo>
                      <a:pt x="29" y="127"/>
                    </a:lnTo>
                    <a:lnTo>
                      <a:pt x="34" y="136"/>
                    </a:lnTo>
                    <a:lnTo>
                      <a:pt x="31" y="125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9" y="136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13"/>
              <p:cNvSpPr>
                <a:spLocks noChangeAspect="1"/>
              </p:cNvSpPr>
              <p:nvPr/>
            </p:nvSpPr>
            <p:spPr bwMode="auto">
              <a:xfrm>
                <a:off x="4269" y="2544"/>
                <a:ext cx="935" cy="496"/>
              </a:xfrm>
              <a:custGeom>
                <a:avLst/>
                <a:gdLst/>
                <a:ahLst/>
                <a:cxnLst>
                  <a:cxn ang="0">
                    <a:pos x="35" y="29"/>
                  </a:cxn>
                  <a:cxn ang="0">
                    <a:pos x="58" y="23"/>
                  </a:cxn>
                  <a:cxn ang="0">
                    <a:pos x="95" y="12"/>
                  </a:cxn>
                  <a:cxn ang="0">
                    <a:pos x="122" y="38"/>
                  </a:cxn>
                  <a:cxn ang="0">
                    <a:pos x="158" y="56"/>
                  </a:cxn>
                  <a:cxn ang="0">
                    <a:pos x="192" y="72"/>
                  </a:cxn>
                  <a:cxn ang="0">
                    <a:pos x="211" y="114"/>
                  </a:cxn>
                  <a:cxn ang="0">
                    <a:pos x="245" y="159"/>
                  </a:cxn>
                  <a:cxn ang="0">
                    <a:pos x="288" y="208"/>
                  </a:cxn>
                  <a:cxn ang="0">
                    <a:pos x="307" y="235"/>
                  </a:cxn>
                  <a:cxn ang="0">
                    <a:pos x="343" y="270"/>
                  </a:cxn>
                  <a:cxn ang="0">
                    <a:pos x="359" y="315"/>
                  </a:cxn>
                  <a:cxn ang="0">
                    <a:pos x="395" y="353"/>
                  </a:cxn>
                  <a:cxn ang="0">
                    <a:pos x="422" y="389"/>
                  </a:cxn>
                  <a:cxn ang="0">
                    <a:pos x="450" y="422"/>
                  </a:cxn>
                  <a:cxn ang="0">
                    <a:pos x="480" y="447"/>
                  </a:cxn>
                  <a:cxn ang="0">
                    <a:pos x="511" y="469"/>
                  </a:cxn>
                  <a:cxn ang="0">
                    <a:pos x="540" y="485"/>
                  </a:cxn>
                  <a:cxn ang="0">
                    <a:pos x="569" y="492"/>
                  </a:cxn>
                  <a:cxn ang="0">
                    <a:pos x="616" y="494"/>
                  </a:cxn>
                  <a:cxn ang="0">
                    <a:pos x="656" y="482"/>
                  </a:cxn>
                  <a:cxn ang="0">
                    <a:pos x="669" y="462"/>
                  </a:cxn>
                  <a:cxn ang="0">
                    <a:pos x="714" y="445"/>
                  </a:cxn>
                  <a:cxn ang="0">
                    <a:pos x="748" y="416"/>
                  </a:cxn>
                  <a:cxn ang="0">
                    <a:pos x="776" y="387"/>
                  </a:cxn>
                  <a:cxn ang="0">
                    <a:pos x="803" y="353"/>
                  </a:cxn>
                  <a:cxn ang="0">
                    <a:pos x="819" y="313"/>
                  </a:cxn>
                  <a:cxn ang="0">
                    <a:pos x="864" y="284"/>
                  </a:cxn>
                  <a:cxn ang="0">
                    <a:pos x="881" y="239"/>
                  </a:cxn>
                  <a:cxn ang="0">
                    <a:pos x="917" y="214"/>
                  </a:cxn>
                  <a:cxn ang="0">
                    <a:pos x="910" y="188"/>
                  </a:cxn>
                  <a:cxn ang="0">
                    <a:pos x="872" y="232"/>
                  </a:cxn>
                  <a:cxn ang="0">
                    <a:pos x="846" y="271"/>
                  </a:cxn>
                  <a:cxn ang="0">
                    <a:pos x="810" y="308"/>
                  </a:cxn>
                  <a:cxn ang="0">
                    <a:pos x="776" y="355"/>
                  </a:cxn>
                  <a:cxn ang="0">
                    <a:pos x="758" y="375"/>
                  </a:cxn>
                  <a:cxn ang="0">
                    <a:pos x="732" y="400"/>
                  </a:cxn>
                  <a:cxn ang="0">
                    <a:pos x="698" y="429"/>
                  </a:cxn>
                  <a:cxn ang="0">
                    <a:pos x="672" y="447"/>
                  </a:cxn>
                  <a:cxn ang="0">
                    <a:pos x="645" y="462"/>
                  </a:cxn>
                  <a:cxn ang="0">
                    <a:pos x="623" y="471"/>
                  </a:cxn>
                  <a:cxn ang="0">
                    <a:pos x="580" y="483"/>
                  </a:cxn>
                  <a:cxn ang="0">
                    <a:pos x="569" y="469"/>
                  </a:cxn>
                  <a:cxn ang="0">
                    <a:pos x="535" y="454"/>
                  </a:cxn>
                  <a:cxn ang="0">
                    <a:pos x="508" y="435"/>
                  </a:cxn>
                  <a:cxn ang="0">
                    <a:pos x="484" y="422"/>
                  </a:cxn>
                  <a:cxn ang="0">
                    <a:pos x="448" y="402"/>
                  </a:cxn>
                  <a:cxn ang="0">
                    <a:pos x="432" y="366"/>
                  </a:cxn>
                  <a:cxn ang="0">
                    <a:pos x="377" y="320"/>
                  </a:cxn>
                  <a:cxn ang="0">
                    <a:pos x="359" y="275"/>
                  </a:cxn>
                  <a:cxn ang="0">
                    <a:pos x="334" y="237"/>
                  </a:cxn>
                  <a:cxn ang="0">
                    <a:pos x="317" y="210"/>
                  </a:cxn>
                  <a:cxn ang="0">
                    <a:pos x="263" y="163"/>
                  </a:cxn>
                  <a:cxn ang="0">
                    <a:pos x="236" y="108"/>
                  </a:cxn>
                  <a:cxn ang="0">
                    <a:pos x="209" y="74"/>
                  </a:cxn>
                  <a:cxn ang="0">
                    <a:pos x="182" y="45"/>
                  </a:cxn>
                  <a:cxn ang="0">
                    <a:pos x="145" y="27"/>
                  </a:cxn>
                  <a:cxn ang="0">
                    <a:pos x="100" y="2"/>
                  </a:cxn>
                  <a:cxn ang="0">
                    <a:pos x="58" y="0"/>
                  </a:cxn>
                  <a:cxn ang="0">
                    <a:pos x="22" y="7"/>
                  </a:cxn>
                </a:cxnLst>
                <a:rect l="0" t="0" r="r" b="b"/>
                <a:pathLst>
                  <a:path w="935" h="496">
                    <a:moveTo>
                      <a:pt x="0" y="16"/>
                    </a:moveTo>
                    <a:lnTo>
                      <a:pt x="11" y="36"/>
                    </a:lnTo>
                    <a:lnTo>
                      <a:pt x="20" y="31"/>
                    </a:lnTo>
                    <a:lnTo>
                      <a:pt x="15" y="20"/>
                    </a:lnTo>
                    <a:lnTo>
                      <a:pt x="17" y="32"/>
                    </a:lnTo>
                    <a:lnTo>
                      <a:pt x="26" y="31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51" y="25"/>
                    </a:lnTo>
                    <a:lnTo>
                      <a:pt x="60" y="23"/>
                    </a:lnTo>
                    <a:lnTo>
                      <a:pt x="58" y="11"/>
                    </a:lnTo>
                    <a:lnTo>
                      <a:pt x="58" y="23"/>
                    </a:lnTo>
                    <a:lnTo>
                      <a:pt x="67" y="23"/>
                    </a:lnTo>
                    <a:lnTo>
                      <a:pt x="77" y="23"/>
                    </a:lnTo>
                    <a:lnTo>
                      <a:pt x="86" y="23"/>
                    </a:lnTo>
                    <a:lnTo>
                      <a:pt x="86" y="11"/>
                    </a:lnTo>
                    <a:lnTo>
                      <a:pt x="84" y="23"/>
                    </a:lnTo>
                    <a:lnTo>
                      <a:pt x="93" y="25"/>
                    </a:lnTo>
                    <a:lnTo>
                      <a:pt x="95" y="12"/>
                    </a:lnTo>
                    <a:lnTo>
                      <a:pt x="91" y="23"/>
                    </a:lnTo>
                    <a:lnTo>
                      <a:pt x="100" y="27"/>
                    </a:lnTo>
                    <a:lnTo>
                      <a:pt x="109" y="31"/>
                    </a:lnTo>
                    <a:lnTo>
                      <a:pt x="118" y="34"/>
                    </a:lnTo>
                    <a:lnTo>
                      <a:pt x="122" y="23"/>
                    </a:lnTo>
                    <a:lnTo>
                      <a:pt x="115" y="32"/>
                    </a:lnTo>
                    <a:lnTo>
                      <a:pt x="122" y="38"/>
                    </a:lnTo>
                    <a:lnTo>
                      <a:pt x="131" y="45"/>
                    </a:lnTo>
                    <a:lnTo>
                      <a:pt x="134" y="47"/>
                    </a:lnTo>
                    <a:lnTo>
                      <a:pt x="134" y="47"/>
                    </a:lnTo>
                    <a:lnTo>
                      <a:pt x="144" y="51"/>
                    </a:lnTo>
                    <a:lnTo>
                      <a:pt x="162" y="58"/>
                    </a:lnTo>
                    <a:lnTo>
                      <a:pt x="165" y="47"/>
                    </a:lnTo>
                    <a:lnTo>
                      <a:pt x="158" y="56"/>
                    </a:lnTo>
                    <a:lnTo>
                      <a:pt x="167" y="63"/>
                    </a:lnTo>
                    <a:lnTo>
                      <a:pt x="174" y="54"/>
                    </a:lnTo>
                    <a:lnTo>
                      <a:pt x="165" y="61"/>
                    </a:lnTo>
                    <a:lnTo>
                      <a:pt x="174" y="72"/>
                    </a:lnTo>
                    <a:lnTo>
                      <a:pt x="176" y="74"/>
                    </a:lnTo>
                    <a:lnTo>
                      <a:pt x="185" y="81"/>
                    </a:lnTo>
                    <a:lnTo>
                      <a:pt x="192" y="72"/>
                    </a:lnTo>
                    <a:lnTo>
                      <a:pt x="183" y="79"/>
                    </a:lnTo>
                    <a:lnTo>
                      <a:pt x="191" y="89"/>
                    </a:lnTo>
                    <a:lnTo>
                      <a:pt x="200" y="99"/>
                    </a:lnTo>
                    <a:lnTo>
                      <a:pt x="209" y="92"/>
                    </a:lnTo>
                    <a:lnTo>
                      <a:pt x="200" y="99"/>
                    </a:lnTo>
                    <a:lnTo>
                      <a:pt x="209" y="112"/>
                    </a:lnTo>
                    <a:lnTo>
                      <a:pt x="211" y="114"/>
                    </a:lnTo>
                    <a:lnTo>
                      <a:pt x="220" y="123"/>
                    </a:lnTo>
                    <a:lnTo>
                      <a:pt x="227" y="114"/>
                    </a:lnTo>
                    <a:lnTo>
                      <a:pt x="218" y="121"/>
                    </a:lnTo>
                    <a:lnTo>
                      <a:pt x="227" y="134"/>
                    </a:lnTo>
                    <a:lnTo>
                      <a:pt x="236" y="147"/>
                    </a:lnTo>
                    <a:lnTo>
                      <a:pt x="245" y="159"/>
                    </a:lnTo>
                    <a:lnTo>
                      <a:pt x="245" y="159"/>
                    </a:lnTo>
                    <a:lnTo>
                      <a:pt x="254" y="170"/>
                    </a:lnTo>
                    <a:lnTo>
                      <a:pt x="256" y="172"/>
                    </a:lnTo>
                    <a:lnTo>
                      <a:pt x="272" y="185"/>
                    </a:lnTo>
                    <a:lnTo>
                      <a:pt x="279" y="175"/>
                    </a:lnTo>
                    <a:lnTo>
                      <a:pt x="270" y="183"/>
                    </a:lnTo>
                    <a:lnTo>
                      <a:pt x="279" y="195"/>
                    </a:lnTo>
                    <a:lnTo>
                      <a:pt x="288" y="208"/>
                    </a:lnTo>
                    <a:lnTo>
                      <a:pt x="297" y="201"/>
                    </a:lnTo>
                    <a:lnTo>
                      <a:pt x="288" y="208"/>
                    </a:lnTo>
                    <a:lnTo>
                      <a:pt x="297" y="223"/>
                    </a:lnTo>
                    <a:lnTo>
                      <a:pt x="297" y="223"/>
                    </a:lnTo>
                    <a:lnTo>
                      <a:pt x="307" y="235"/>
                    </a:lnTo>
                    <a:lnTo>
                      <a:pt x="316" y="228"/>
                    </a:lnTo>
                    <a:lnTo>
                      <a:pt x="307" y="235"/>
                    </a:lnTo>
                    <a:lnTo>
                      <a:pt x="316" y="250"/>
                    </a:lnTo>
                    <a:lnTo>
                      <a:pt x="316" y="250"/>
                    </a:lnTo>
                    <a:lnTo>
                      <a:pt x="325" y="262"/>
                    </a:lnTo>
                    <a:lnTo>
                      <a:pt x="334" y="255"/>
                    </a:lnTo>
                    <a:lnTo>
                      <a:pt x="325" y="262"/>
                    </a:lnTo>
                    <a:lnTo>
                      <a:pt x="334" y="277"/>
                    </a:lnTo>
                    <a:lnTo>
                      <a:pt x="343" y="270"/>
                    </a:lnTo>
                    <a:lnTo>
                      <a:pt x="334" y="275"/>
                    </a:lnTo>
                    <a:lnTo>
                      <a:pt x="341" y="288"/>
                    </a:lnTo>
                    <a:lnTo>
                      <a:pt x="341" y="290"/>
                    </a:lnTo>
                    <a:lnTo>
                      <a:pt x="350" y="300"/>
                    </a:lnTo>
                    <a:lnTo>
                      <a:pt x="359" y="293"/>
                    </a:lnTo>
                    <a:lnTo>
                      <a:pt x="350" y="299"/>
                    </a:lnTo>
                    <a:lnTo>
                      <a:pt x="359" y="315"/>
                    </a:lnTo>
                    <a:lnTo>
                      <a:pt x="359" y="317"/>
                    </a:lnTo>
                    <a:lnTo>
                      <a:pt x="368" y="328"/>
                    </a:lnTo>
                    <a:lnTo>
                      <a:pt x="372" y="331"/>
                    </a:lnTo>
                    <a:lnTo>
                      <a:pt x="390" y="344"/>
                    </a:lnTo>
                    <a:lnTo>
                      <a:pt x="395" y="333"/>
                    </a:lnTo>
                    <a:lnTo>
                      <a:pt x="386" y="340"/>
                    </a:lnTo>
                    <a:lnTo>
                      <a:pt x="395" y="353"/>
                    </a:lnTo>
                    <a:lnTo>
                      <a:pt x="404" y="366"/>
                    </a:lnTo>
                    <a:lnTo>
                      <a:pt x="413" y="358"/>
                    </a:lnTo>
                    <a:lnTo>
                      <a:pt x="404" y="364"/>
                    </a:lnTo>
                    <a:lnTo>
                      <a:pt x="412" y="377"/>
                    </a:lnTo>
                    <a:lnTo>
                      <a:pt x="412" y="380"/>
                    </a:lnTo>
                    <a:lnTo>
                      <a:pt x="413" y="380"/>
                    </a:lnTo>
                    <a:lnTo>
                      <a:pt x="422" y="389"/>
                    </a:lnTo>
                    <a:lnTo>
                      <a:pt x="432" y="398"/>
                    </a:lnTo>
                    <a:lnTo>
                      <a:pt x="439" y="389"/>
                    </a:lnTo>
                    <a:lnTo>
                      <a:pt x="430" y="396"/>
                    </a:lnTo>
                    <a:lnTo>
                      <a:pt x="439" y="409"/>
                    </a:lnTo>
                    <a:lnTo>
                      <a:pt x="439" y="409"/>
                    </a:lnTo>
                    <a:lnTo>
                      <a:pt x="448" y="420"/>
                    </a:lnTo>
                    <a:lnTo>
                      <a:pt x="450" y="422"/>
                    </a:lnTo>
                    <a:lnTo>
                      <a:pt x="459" y="429"/>
                    </a:lnTo>
                    <a:lnTo>
                      <a:pt x="466" y="420"/>
                    </a:lnTo>
                    <a:lnTo>
                      <a:pt x="459" y="429"/>
                    </a:lnTo>
                    <a:lnTo>
                      <a:pt x="468" y="438"/>
                    </a:lnTo>
                    <a:lnTo>
                      <a:pt x="468" y="438"/>
                    </a:lnTo>
                    <a:lnTo>
                      <a:pt x="477" y="445"/>
                    </a:lnTo>
                    <a:lnTo>
                      <a:pt x="480" y="447"/>
                    </a:lnTo>
                    <a:lnTo>
                      <a:pt x="497" y="454"/>
                    </a:lnTo>
                    <a:lnTo>
                      <a:pt x="500" y="444"/>
                    </a:lnTo>
                    <a:lnTo>
                      <a:pt x="493" y="453"/>
                    </a:lnTo>
                    <a:lnTo>
                      <a:pt x="502" y="460"/>
                    </a:lnTo>
                    <a:lnTo>
                      <a:pt x="509" y="451"/>
                    </a:lnTo>
                    <a:lnTo>
                      <a:pt x="502" y="460"/>
                    </a:lnTo>
                    <a:lnTo>
                      <a:pt x="511" y="469"/>
                    </a:lnTo>
                    <a:lnTo>
                      <a:pt x="515" y="471"/>
                    </a:lnTo>
                    <a:lnTo>
                      <a:pt x="515" y="471"/>
                    </a:lnTo>
                    <a:lnTo>
                      <a:pt x="524" y="474"/>
                    </a:lnTo>
                    <a:lnTo>
                      <a:pt x="528" y="463"/>
                    </a:lnTo>
                    <a:lnTo>
                      <a:pt x="522" y="474"/>
                    </a:lnTo>
                    <a:lnTo>
                      <a:pt x="531" y="480"/>
                    </a:lnTo>
                    <a:lnTo>
                      <a:pt x="540" y="485"/>
                    </a:lnTo>
                    <a:lnTo>
                      <a:pt x="544" y="487"/>
                    </a:lnTo>
                    <a:lnTo>
                      <a:pt x="553" y="489"/>
                    </a:lnTo>
                    <a:lnTo>
                      <a:pt x="555" y="476"/>
                    </a:lnTo>
                    <a:lnTo>
                      <a:pt x="551" y="487"/>
                    </a:lnTo>
                    <a:lnTo>
                      <a:pt x="560" y="491"/>
                    </a:lnTo>
                    <a:lnTo>
                      <a:pt x="562" y="491"/>
                    </a:lnTo>
                    <a:lnTo>
                      <a:pt x="569" y="492"/>
                    </a:lnTo>
                    <a:lnTo>
                      <a:pt x="569" y="494"/>
                    </a:lnTo>
                    <a:lnTo>
                      <a:pt x="578" y="496"/>
                    </a:lnTo>
                    <a:lnTo>
                      <a:pt x="580" y="496"/>
                    </a:lnTo>
                    <a:lnTo>
                      <a:pt x="589" y="496"/>
                    </a:lnTo>
                    <a:lnTo>
                      <a:pt x="598" y="496"/>
                    </a:lnTo>
                    <a:lnTo>
                      <a:pt x="616" y="496"/>
                    </a:lnTo>
                    <a:lnTo>
                      <a:pt x="616" y="494"/>
                    </a:lnTo>
                    <a:lnTo>
                      <a:pt x="618" y="496"/>
                    </a:lnTo>
                    <a:lnTo>
                      <a:pt x="627" y="494"/>
                    </a:lnTo>
                    <a:lnTo>
                      <a:pt x="636" y="492"/>
                    </a:lnTo>
                    <a:lnTo>
                      <a:pt x="640" y="491"/>
                    </a:lnTo>
                    <a:lnTo>
                      <a:pt x="647" y="487"/>
                    </a:lnTo>
                    <a:lnTo>
                      <a:pt x="647" y="487"/>
                    </a:lnTo>
                    <a:lnTo>
                      <a:pt x="656" y="482"/>
                    </a:lnTo>
                    <a:lnTo>
                      <a:pt x="651" y="471"/>
                    </a:lnTo>
                    <a:lnTo>
                      <a:pt x="652" y="483"/>
                    </a:lnTo>
                    <a:lnTo>
                      <a:pt x="662" y="482"/>
                    </a:lnTo>
                    <a:lnTo>
                      <a:pt x="665" y="480"/>
                    </a:lnTo>
                    <a:lnTo>
                      <a:pt x="667" y="478"/>
                    </a:lnTo>
                    <a:lnTo>
                      <a:pt x="676" y="471"/>
                    </a:lnTo>
                    <a:lnTo>
                      <a:pt x="669" y="462"/>
                    </a:lnTo>
                    <a:lnTo>
                      <a:pt x="674" y="473"/>
                    </a:lnTo>
                    <a:lnTo>
                      <a:pt x="683" y="467"/>
                    </a:lnTo>
                    <a:lnTo>
                      <a:pt x="692" y="462"/>
                    </a:lnTo>
                    <a:lnTo>
                      <a:pt x="694" y="460"/>
                    </a:lnTo>
                    <a:lnTo>
                      <a:pt x="703" y="453"/>
                    </a:lnTo>
                    <a:lnTo>
                      <a:pt x="712" y="445"/>
                    </a:lnTo>
                    <a:lnTo>
                      <a:pt x="714" y="445"/>
                    </a:lnTo>
                    <a:lnTo>
                      <a:pt x="721" y="438"/>
                    </a:lnTo>
                    <a:lnTo>
                      <a:pt x="712" y="429"/>
                    </a:lnTo>
                    <a:lnTo>
                      <a:pt x="718" y="440"/>
                    </a:lnTo>
                    <a:lnTo>
                      <a:pt x="736" y="431"/>
                    </a:lnTo>
                    <a:lnTo>
                      <a:pt x="739" y="429"/>
                    </a:lnTo>
                    <a:lnTo>
                      <a:pt x="739" y="427"/>
                    </a:lnTo>
                    <a:lnTo>
                      <a:pt x="748" y="416"/>
                    </a:lnTo>
                    <a:lnTo>
                      <a:pt x="739" y="409"/>
                    </a:lnTo>
                    <a:lnTo>
                      <a:pt x="747" y="418"/>
                    </a:lnTo>
                    <a:lnTo>
                      <a:pt x="756" y="411"/>
                    </a:lnTo>
                    <a:lnTo>
                      <a:pt x="758" y="411"/>
                    </a:lnTo>
                    <a:lnTo>
                      <a:pt x="767" y="402"/>
                    </a:lnTo>
                    <a:lnTo>
                      <a:pt x="767" y="400"/>
                    </a:lnTo>
                    <a:lnTo>
                      <a:pt x="776" y="387"/>
                    </a:lnTo>
                    <a:lnTo>
                      <a:pt x="767" y="380"/>
                    </a:lnTo>
                    <a:lnTo>
                      <a:pt x="776" y="389"/>
                    </a:lnTo>
                    <a:lnTo>
                      <a:pt x="785" y="380"/>
                    </a:lnTo>
                    <a:lnTo>
                      <a:pt x="785" y="378"/>
                    </a:lnTo>
                    <a:lnTo>
                      <a:pt x="794" y="367"/>
                    </a:lnTo>
                    <a:lnTo>
                      <a:pt x="796" y="366"/>
                    </a:lnTo>
                    <a:lnTo>
                      <a:pt x="803" y="353"/>
                    </a:lnTo>
                    <a:lnTo>
                      <a:pt x="792" y="348"/>
                    </a:lnTo>
                    <a:lnTo>
                      <a:pt x="801" y="355"/>
                    </a:lnTo>
                    <a:lnTo>
                      <a:pt x="810" y="344"/>
                    </a:lnTo>
                    <a:lnTo>
                      <a:pt x="819" y="333"/>
                    </a:lnTo>
                    <a:lnTo>
                      <a:pt x="819" y="333"/>
                    </a:lnTo>
                    <a:lnTo>
                      <a:pt x="828" y="320"/>
                    </a:lnTo>
                    <a:lnTo>
                      <a:pt x="819" y="313"/>
                    </a:lnTo>
                    <a:lnTo>
                      <a:pt x="828" y="320"/>
                    </a:lnTo>
                    <a:lnTo>
                      <a:pt x="837" y="310"/>
                    </a:lnTo>
                    <a:lnTo>
                      <a:pt x="828" y="302"/>
                    </a:lnTo>
                    <a:lnTo>
                      <a:pt x="835" y="313"/>
                    </a:lnTo>
                    <a:lnTo>
                      <a:pt x="854" y="300"/>
                    </a:lnTo>
                    <a:lnTo>
                      <a:pt x="855" y="297"/>
                    </a:lnTo>
                    <a:lnTo>
                      <a:pt x="864" y="284"/>
                    </a:lnTo>
                    <a:lnTo>
                      <a:pt x="866" y="282"/>
                    </a:lnTo>
                    <a:lnTo>
                      <a:pt x="873" y="270"/>
                    </a:lnTo>
                    <a:lnTo>
                      <a:pt x="863" y="264"/>
                    </a:lnTo>
                    <a:lnTo>
                      <a:pt x="872" y="271"/>
                    </a:lnTo>
                    <a:lnTo>
                      <a:pt x="881" y="259"/>
                    </a:lnTo>
                    <a:lnTo>
                      <a:pt x="890" y="246"/>
                    </a:lnTo>
                    <a:lnTo>
                      <a:pt x="881" y="239"/>
                    </a:lnTo>
                    <a:lnTo>
                      <a:pt x="890" y="246"/>
                    </a:lnTo>
                    <a:lnTo>
                      <a:pt x="899" y="235"/>
                    </a:lnTo>
                    <a:lnTo>
                      <a:pt x="908" y="224"/>
                    </a:lnTo>
                    <a:lnTo>
                      <a:pt x="908" y="224"/>
                    </a:lnTo>
                    <a:lnTo>
                      <a:pt x="917" y="212"/>
                    </a:lnTo>
                    <a:lnTo>
                      <a:pt x="908" y="204"/>
                    </a:lnTo>
                    <a:lnTo>
                      <a:pt x="917" y="214"/>
                    </a:lnTo>
                    <a:lnTo>
                      <a:pt x="926" y="204"/>
                    </a:lnTo>
                    <a:lnTo>
                      <a:pt x="926" y="203"/>
                    </a:lnTo>
                    <a:lnTo>
                      <a:pt x="935" y="190"/>
                    </a:lnTo>
                    <a:lnTo>
                      <a:pt x="917" y="177"/>
                    </a:lnTo>
                    <a:lnTo>
                      <a:pt x="908" y="190"/>
                    </a:lnTo>
                    <a:lnTo>
                      <a:pt x="917" y="195"/>
                    </a:lnTo>
                    <a:lnTo>
                      <a:pt x="910" y="188"/>
                    </a:lnTo>
                    <a:lnTo>
                      <a:pt x="901" y="197"/>
                    </a:lnTo>
                    <a:lnTo>
                      <a:pt x="899" y="199"/>
                    </a:lnTo>
                    <a:lnTo>
                      <a:pt x="890" y="212"/>
                    </a:lnTo>
                    <a:lnTo>
                      <a:pt x="899" y="217"/>
                    </a:lnTo>
                    <a:lnTo>
                      <a:pt x="890" y="210"/>
                    </a:lnTo>
                    <a:lnTo>
                      <a:pt x="881" y="221"/>
                    </a:lnTo>
                    <a:lnTo>
                      <a:pt x="872" y="232"/>
                    </a:lnTo>
                    <a:lnTo>
                      <a:pt x="872" y="233"/>
                    </a:lnTo>
                    <a:lnTo>
                      <a:pt x="863" y="246"/>
                    </a:lnTo>
                    <a:lnTo>
                      <a:pt x="854" y="259"/>
                    </a:lnTo>
                    <a:lnTo>
                      <a:pt x="854" y="259"/>
                    </a:lnTo>
                    <a:lnTo>
                      <a:pt x="846" y="271"/>
                    </a:lnTo>
                    <a:lnTo>
                      <a:pt x="855" y="277"/>
                    </a:lnTo>
                    <a:lnTo>
                      <a:pt x="846" y="271"/>
                    </a:lnTo>
                    <a:lnTo>
                      <a:pt x="837" y="284"/>
                    </a:lnTo>
                    <a:lnTo>
                      <a:pt x="846" y="290"/>
                    </a:lnTo>
                    <a:lnTo>
                      <a:pt x="841" y="281"/>
                    </a:lnTo>
                    <a:lnTo>
                      <a:pt x="823" y="293"/>
                    </a:lnTo>
                    <a:lnTo>
                      <a:pt x="819" y="295"/>
                    </a:lnTo>
                    <a:lnTo>
                      <a:pt x="810" y="306"/>
                    </a:lnTo>
                    <a:lnTo>
                      <a:pt x="810" y="308"/>
                    </a:lnTo>
                    <a:lnTo>
                      <a:pt x="801" y="320"/>
                    </a:lnTo>
                    <a:lnTo>
                      <a:pt x="810" y="326"/>
                    </a:lnTo>
                    <a:lnTo>
                      <a:pt x="801" y="319"/>
                    </a:lnTo>
                    <a:lnTo>
                      <a:pt x="792" y="329"/>
                    </a:lnTo>
                    <a:lnTo>
                      <a:pt x="783" y="340"/>
                    </a:lnTo>
                    <a:lnTo>
                      <a:pt x="783" y="342"/>
                    </a:lnTo>
                    <a:lnTo>
                      <a:pt x="776" y="355"/>
                    </a:lnTo>
                    <a:lnTo>
                      <a:pt x="785" y="360"/>
                    </a:lnTo>
                    <a:lnTo>
                      <a:pt x="776" y="353"/>
                    </a:lnTo>
                    <a:lnTo>
                      <a:pt x="767" y="364"/>
                    </a:lnTo>
                    <a:lnTo>
                      <a:pt x="776" y="371"/>
                    </a:lnTo>
                    <a:lnTo>
                      <a:pt x="768" y="364"/>
                    </a:lnTo>
                    <a:lnTo>
                      <a:pt x="759" y="373"/>
                    </a:lnTo>
                    <a:lnTo>
                      <a:pt x="758" y="375"/>
                    </a:lnTo>
                    <a:lnTo>
                      <a:pt x="748" y="387"/>
                    </a:lnTo>
                    <a:lnTo>
                      <a:pt x="758" y="393"/>
                    </a:lnTo>
                    <a:lnTo>
                      <a:pt x="750" y="386"/>
                    </a:lnTo>
                    <a:lnTo>
                      <a:pt x="741" y="395"/>
                    </a:lnTo>
                    <a:lnTo>
                      <a:pt x="748" y="402"/>
                    </a:lnTo>
                    <a:lnTo>
                      <a:pt x="741" y="393"/>
                    </a:lnTo>
                    <a:lnTo>
                      <a:pt x="732" y="400"/>
                    </a:lnTo>
                    <a:lnTo>
                      <a:pt x="730" y="402"/>
                    </a:lnTo>
                    <a:lnTo>
                      <a:pt x="721" y="413"/>
                    </a:lnTo>
                    <a:lnTo>
                      <a:pt x="730" y="420"/>
                    </a:lnTo>
                    <a:lnTo>
                      <a:pt x="725" y="409"/>
                    </a:lnTo>
                    <a:lnTo>
                      <a:pt x="707" y="418"/>
                    </a:lnTo>
                    <a:lnTo>
                      <a:pt x="705" y="422"/>
                    </a:lnTo>
                    <a:lnTo>
                      <a:pt x="698" y="429"/>
                    </a:lnTo>
                    <a:lnTo>
                      <a:pt x="705" y="436"/>
                    </a:lnTo>
                    <a:lnTo>
                      <a:pt x="698" y="427"/>
                    </a:lnTo>
                    <a:lnTo>
                      <a:pt x="689" y="435"/>
                    </a:lnTo>
                    <a:lnTo>
                      <a:pt x="680" y="442"/>
                    </a:lnTo>
                    <a:lnTo>
                      <a:pt x="687" y="451"/>
                    </a:lnTo>
                    <a:lnTo>
                      <a:pt x="681" y="442"/>
                    </a:lnTo>
                    <a:lnTo>
                      <a:pt x="672" y="447"/>
                    </a:lnTo>
                    <a:lnTo>
                      <a:pt x="663" y="453"/>
                    </a:lnTo>
                    <a:lnTo>
                      <a:pt x="662" y="453"/>
                    </a:lnTo>
                    <a:lnTo>
                      <a:pt x="652" y="460"/>
                    </a:lnTo>
                    <a:lnTo>
                      <a:pt x="660" y="469"/>
                    </a:lnTo>
                    <a:lnTo>
                      <a:pt x="658" y="458"/>
                    </a:lnTo>
                    <a:lnTo>
                      <a:pt x="649" y="460"/>
                    </a:lnTo>
                    <a:lnTo>
                      <a:pt x="645" y="462"/>
                    </a:lnTo>
                    <a:lnTo>
                      <a:pt x="636" y="467"/>
                    </a:lnTo>
                    <a:lnTo>
                      <a:pt x="642" y="476"/>
                    </a:lnTo>
                    <a:lnTo>
                      <a:pt x="636" y="465"/>
                    </a:lnTo>
                    <a:lnTo>
                      <a:pt x="629" y="469"/>
                    </a:lnTo>
                    <a:lnTo>
                      <a:pt x="634" y="480"/>
                    </a:lnTo>
                    <a:lnTo>
                      <a:pt x="633" y="469"/>
                    </a:lnTo>
                    <a:lnTo>
                      <a:pt x="623" y="471"/>
                    </a:lnTo>
                    <a:lnTo>
                      <a:pt x="614" y="473"/>
                    </a:lnTo>
                    <a:lnTo>
                      <a:pt x="616" y="483"/>
                    </a:lnTo>
                    <a:lnTo>
                      <a:pt x="616" y="473"/>
                    </a:lnTo>
                    <a:lnTo>
                      <a:pt x="598" y="473"/>
                    </a:lnTo>
                    <a:lnTo>
                      <a:pt x="589" y="473"/>
                    </a:lnTo>
                    <a:lnTo>
                      <a:pt x="580" y="473"/>
                    </a:lnTo>
                    <a:lnTo>
                      <a:pt x="580" y="483"/>
                    </a:lnTo>
                    <a:lnTo>
                      <a:pt x="584" y="473"/>
                    </a:lnTo>
                    <a:lnTo>
                      <a:pt x="575" y="471"/>
                    </a:lnTo>
                    <a:lnTo>
                      <a:pt x="571" y="482"/>
                    </a:lnTo>
                    <a:lnTo>
                      <a:pt x="575" y="471"/>
                    </a:lnTo>
                    <a:lnTo>
                      <a:pt x="567" y="469"/>
                    </a:lnTo>
                    <a:lnTo>
                      <a:pt x="564" y="480"/>
                    </a:lnTo>
                    <a:lnTo>
                      <a:pt x="569" y="469"/>
                    </a:lnTo>
                    <a:lnTo>
                      <a:pt x="560" y="465"/>
                    </a:lnTo>
                    <a:lnTo>
                      <a:pt x="558" y="465"/>
                    </a:lnTo>
                    <a:lnTo>
                      <a:pt x="549" y="463"/>
                    </a:lnTo>
                    <a:lnTo>
                      <a:pt x="546" y="474"/>
                    </a:lnTo>
                    <a:lnTo>
                      <a:pt x="553" y="465"/>
                    </a:lnTo>
                    <a:lnTo>
                      <a:pt x="544" y="460"/>
                    </a:lnTo>
                    <a:lnTo>
                      <a:pt x="535" y="454"/>
                    </a:lnTo>
                    <a:lnTo>
                      <a:pt x="533" y="453"/>
                    </a:lnTo>
                    <a:lnTo>
                      <a:pt x="524" y="449"/>
                    </a:lnTo>
                    <a:lnTo>
                      <a:pt x="518" y="460"/>
                    </a:lnTo>
                    <a:lnTo>
                      <a:pt x="528" y="453"/>
                    </a:lnTo>
                    <a:lnTo>
                      <a:pt x="518" y="444"/>
                    </a:lnTo>
                    <a:lnTo>
                      <a:pt x="517" y="442"/>
                    </a:lnTo>
                    <a:lnTo>
                      <a:pt x="508" y="435"/>
                    </a:lnTo>
                    <a:lnTo>
                      <a:pt x="506" y="433"/>
                    </a:lnTo>
                    <a:lnTo>
                      <a:pt x="489" y="425"/>
                    </a:lnTo>
                    <a:lnTo>
                      <a:pt x="484" y="436"/>
                    </a:lnTo>
                    <a:lnTo>
                      <a:pt x="491" y="427"/>
                    </a:lnTo>
                    <a:lnTo>
                      <a:pt x="482" y="420"/>
                    </a:lnTo>
                    <a:lnTo>
                      <a:pt x="475" y="429"/>
                    </a:lnTo>
                    <a:lnTo>
                      <a:pt x="484" y="422"/>
                    </a:lnTo>
                    <a:lnTo>
                      <a:pt x="475" y="413"/>
                    </a:lnTo>
                    <a:lnTo>
                      <a:pt x="473" y="411"/>
                    </a:lnTo>
                    <a:lnTo>
                      <a:pt x="464" y="404"/>
                    </a:lnTo>
                    <a:lnTo>
                      <a:pt x="457" y="413"/>
                    </a:lnTo>
                    <a:lnTo>
                      <a:pt x="466" y="406"/>
                    </a:lnTo>
                    <a:lnTo>
                      <a:pt x="457" y="395"/>
                    </a:lnTo>
                    <a:lnTo>
                      <a:pt x="448" y="402"/>
                    </a:lnTo>
                    <a:lnTo>
                      <a:pt x="457" y="396"/>
                    </a:lnTo>
                    <a:lnTo>
                      <a:pt x="448" y="384"/>
                    </a:lnTo>
                    <a:lnTo>
                      <a:pt x="448" y="382"/>
                    </a:lnTo>
                    <a:lnTo>
                      <a:pt x="439" y="373"/>
                    </a:lnTo>
                    <a:lnTo>
                      <a:pt x="430" y="364"/>
                    </a:lnTo>
                    <a:lnTo>
                      <a:pt x="421" y="371"/>
                    </a:lnTo>
                    <a:lnTo>
                      <a:pt x="432" y="366"/>
                    </a:lnTo>
                    <a:lnTo>
                      <a:pt x="424" y="353"/>
                    </a:lnTo>
                    <a:lnTo>
                      <a:pt x="422" y="353"/>
                    </a:lnTo>
                    <a:lnTo>
                      <a:pt x="413" y="340"/>
                    </a:lnTo>
                    <a:lnTo>
                      <a:pt x="404" y="328"/>
                    </a:lnTo>
                    <a:lnTo>
                      <a:pt x="403" y="324"/>
                    </a:lnTo>
                    <a:lnTo>
                      <a:pt x="384" y="311"/>
                    </a:lnTo>
                    <a:lnTo>
                      <a:pt x="377" y="320"/>
                    </a:lnTo>
                    <a:lnTo>
                      <a:pt x="386" y="313"/>
                    </a:lnTo>
                    <a:lnTo>
                      <a:pt x="377" y="302"/>
                    </a:lnTo>
                    <a:lnTo>
                      <a:pt x="368" y="310"/>
                    </a:lnTo>
                    <a:lnTo>
                      <a:pt x="379" y="304"/>
                    </a:lnTo>
                    <a:lnTo>
                      <a:pt x="370" y="288"/>
                    </a:lnTo>
                    <a:lnTo>
                      <a:pt x="368" y="286"/>
                    </a:lnTo>
                    <a:lnTo>
                      <a:pt x="359" y="275"/>
                    </a:lnTo>
                    <a:lnTo>
                      <a:pt x="350" y="282"/>
                    </a:lnTo>
                    <a:lnTo>
                      <a:pt x="361" y="277"/>
                    </a:lnTo>
                    <a:lnTo>
                      <a:pt x="354" y="264"/>
                    </a:lnTo>
                    <a:lnTo>
                      <a:pt x="354" y="264"/>
                    </a:lnTo>
                    <a:lnTo>
                      <a:pt x="345" y="250"/>
                    </a:lnTo>
                    <a:lnTo>
                      <a:pt x="343" y="250"/>
                    </a:lnTo>
                    <a:lnTo>
                      <a:pt x="334" y="237"/>
                    </a:lnTo>
                    <a:lnTo>
                      <a:pt x="325" y="243"/>
                    </a:lnTo>
                    <a:lnTo>
                      <a:pt x="336" y="237"/>
                    </a:lnTo>
                    <a:lnTo>
                      <a:pt x="326" y="223"/>
                    </a:lnTo>
                    <a:lnTo>
                      <a:pt x="325" y="223"/>
                    </a:lnTo>
                    <a:lnTo>
                      <a:pt x="316" y="210"/>
                    </a:lnTo>
                    <a:lnTo>
                      <a:pt x="307" y="215"/>
                    </a:lnTo>
                    <a:lnTo>
                      <a:pt x="317" y="210"/>
                    </a:lnTo>
                    <a:lnTo>
                      <a:pt x="308" y="195"/>
                    </a:lnTo>
                    <a:lnTo>
                      <a:pt x="307" y="195"/>
                    </a:lnTo>
                    <a:lnTo>
                      <a:pt x="297" y="183"/>
                    </a:lnTo>
                    <a:lnTo>
                      <a:pt x="288" y="170"/>
                    </a:lnTo>
                    <a:lnTo>
                      <a:pt x="287" y="166"/>
                    </a:lnTo>
                    <a:lnTo>
                      <a:pt x="270" y="154"/>
                    </a:lnTo>
                    <a:lnTo>
                      <a:pt x="263" y="163"/>
                    </a:lnTo>
                    <a:lnTo>
                      <a:pt x="272" y="156"/>
                    </a:lnTo>
                    <a:lnTo>
                      <a:pt x="263" y="145"/>
                    </a:lnTo>
                    <a:lnTo>
                      <a:pt x="254" y="152"/>
                    </a:lnTo>
                    <a:lnTo>
                      <a:pt x="263" y="147"/>
                    </a:lnTo>
                    <a:lnTo>
                      <a:pt x="254" y="134"/>
                    </a:lnTo>
                    <a:lnTo>
                      <a:pt x="245" y="121"/>
                    </a:lnTo>
                    <a:lnTo>
                      <a:pt x="236" y="108"/>
                    </a:lnTo>
                    <a:lnTo>
                      <a:pt x="236" y="107"/>
                    </a:lnTo>
                    <a:lnTo>
                      <a:pt x="227" y="98"/>
                    </a:lnTo>
                    <a:lnTo>
                      <a:pt x="218" y="105"/>
                    </a:lnTo>
                    <a:lnTo>
                      <a:pt x="227" y="99"/>
                    </a:lnTo>
                    <a:lnTo>
                      <a:pt x="218" y="87"/>
                    </a:lnTo>
                    <a:lnTo>
                      <a:pt x="218" y="85"/>
                    </a:lnTo>
                    <a:lnTo>
                      <a:pt x="209" y="74"/>
                    </a:lnTo>
                    <a:lnTo>
                      <a:pt x="202" y="65"/>
                    </a:lnTo>
                    <a:lnTo>
                      <a:pt x="200" y="63"/>
                    </a:lnTo>
                    <a:lnTo>
                      <a:pt x="191" y="56"/>
                    </a:lnTo>
                    <a:lnTo>
                      <a:pt x="183" y="65"/>
                    </a:lnTo>
                    <a:lnTo>
                      <a:pt x="192" y="58"/>
                    </a:lnTo>
                    <a:lnTo>
                      <a:pt x="183" y="47"/>
                    </a:lnTo>
                    <a:lnTo>
                      <a:pt x="182" y="45"/>
                    </a:lnTo>
                    <a:lnTo>
                      <a:pt x="173" y="38"/>
                    </a:lnTo>
                    <a:lnTo>
                      <a:pt x="171" y="36"/>
                    </a:lnTo>
                    <a:lnTo>
                      <a:pt x="171" y="36"/>
                    </a:lnTo>
                    <a:lnTo>
                      <a:pt x="153" y="29"/>
                    </a:lnTo>
                    <a:lnTo>
                      <a:pt x="144" y="25"/>
                    </a:lnTo>
                    <a:lnTo>
                      <a:pt x="138" y="36"/>
                    </a:lnTo>
                    <a:lnTo>
                      <a:pt x="145" y="27"/>
                    </a:lnTo>
                    <a:lnTo>
                      <a:pt x="136" y="20"/>
                    </a:lnTo>
                    <a:lnTo>
                      <a:pt x="129" y="14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18" y="9"/>
                    </a:lnTo>
                    <a:lnTo>
                      <a:pt x="109" y="5"/>
                    </a:lnTo>
                    <a:lnTo>
                      <a:pt x="100" y="2"/>
                    </a:lnTo>
                    <a:lnTo>
                      <a:pt x="98" y="2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31" y="5"/>
                    </a:lnTo>
                    <a:lnTo>
                      <a:pt x="33" y="16"/>
                    </a:lnTo>
                    <a:lnTo>
                      <a:pt x="31" y="5"/>
                    </a:lnTo>
                    <a:lnTo>
                      <a:pt x="22" y="7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0" name="Rectangle 114"/>
            <p:cNvSpPr>
              <a:spLocks noChangeAspect="1" noChangeArrowheads="1"/>
            </p:cNvSpPr>
            <p:nvPr/>
          </p:nvSpPr>
          <p:spPr bwMode="auto">
            <a:xfrm>
              <a:off x="1008" y="864"/>
              <a:ext cx="18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C</a:t>
              </a:r>
              <a:endParaRPr lang="en-US" sz="1600"/>
            </a:p>
          </p:txBody>
        </p:sp>
        <p:sp>
          <p:nvSpPr>
            <p:cNvPr id="2181" name="Rectangle 115"/>
            <p:cNvSpPr>
              <a:spLocks noChangeAspect="1" noChangeArrowheads="1"/>
            </p:cNvSpPr>
            <p:nvPr/>
          </p:nvSpPr>
          <p:spPr bwMode="auto">
            <a:xfrm rot="5400000" flipV="1">
              <a:off x="113" y="990"/>
              <a:ext cx="25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 Q</a:t>
              </a:r>
              <a:endParaRPr lang="en-US" sz="1600"/>
            </a:p>
          </p:txBody>
        </p:sp>
        <p:pic>
          <p:nvPicPr>
            <p:cNvPr id="2182" name="Picture 1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" y="1200"/>
              <a:ext cx="1038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8" name="Rectangle 198"/>
          <p:cNvSpPr>
            <a:spLocks noChangeArrowheads="1"/>
          </p:cNvSpPr>
          <p:nvPr/>
        </p:nvSpPr>
        <p:spPr bwMode="auto">
          <a:xfrm>
            <a:off x="273050" y="4251325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/>
              <a:t>Sakoe-Chiba Band</a:t>
            </a:r>
          </a:p>
        </p:txBody>
      </p:sp>
      <p:sp>
        <p:nvSpPr>
          <p:cNvPr id="2259" name="Rectangle 200"/>
          <p:cNvSpPr>
            <a:spLocks noChangeArrowheads="1"/>
          </p:cNvSpPr>
          <p:nvPr/>
        </p:nvSpPr>
        <p:spPr bwMode="auto">
          <a:xfrm>
            <a:off x="2046288" y="2997200"/>
            <a:ext cx="2244725" cy="88900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260" name="Text Box 201"/>
          <p:cNvSpPr txBox="1">
            <a:spLocks noChangeArrowheads="1"/>
          </p:cNvSpPr>
          <p:nvPr/>
        </p:nvSpPr>
        <p:spPr bwMode="auto">
          <a:xfrm>
            <a:off x="2054225" y="3108325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U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 = max(</a:t>
            </a:r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q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000" baseline="-30000" dirty="0">
                <a:latin typeface="Arial Unicode MS" pitchFamily="34" charset="-128"/>
                <a:cs typeface="Times New Roman" pitchFamily="18" charset="0"/>
              </a:rPr>
              <a:t>-r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 : </a:t>
            </a:r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q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i+r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algn="l" eaLnBrk="1" hangingPunct="1"/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L</a:t>
            </a:r>
            <a:r>
              <a:rPr lang="en-US" sz="2000" baseline="-30000" dirty="0"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  = min(</a:t>
            </a:r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q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000" baseline="-30000" dirty="0">
                <a:latin typeface="Arial Unicode MS" pitchFamily="34" charset="-128"/>
                <a:cs typeface="Times New Roman" pitchFamily="18" charset="0"/>
              </a:rPr>
              <a:t>-r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 : </a:t>
            </a:r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q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i+r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)</a:t>
            </a:r>
          </a:p>
        </p:txBody>
      </p:sp>
      <p:grpSp>
        <p:nvGrpSpPr>
          <p:cNvPr id="2261" name="Group 204"/>
          <p:cNvGrpSpPr>
            <a:grpSpLocks/>
          </p:cNvGrpSpPr>
          <p:nvPr/>
        </p:nvGrpSpPr>
        <p:grpSpPr bwMode="auto">
          <a:xfrm>
            <a:off x="4497388" y="4335462"/>
            <a:ext cx="4338637" cy="2217738"/>
            <a:chOff x="2760" y="849"/>
            <a:chExt cx="2733" cy="1397"/>
          </a:xfrm>
        </p:grpSpPr>
        <p:sp>
          <p:nvSpPr>
            <p:cNvPr id="2262" name="Text Box 205"/>
            <p:cNvSpPr txBox="1">
              <a:spLocks noChangeAspect="1" noChangeArrowheads="1"/>
            </p:cNvSpPr>
            <p:nvPr/>
          </p:nvSpPr>
          <p:spPr bwMode="auto">
            <a:xfrm>
              <a:off x="5106" y="849"/>
              <a:ext cx="180" cy="1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2000"/>
                <a:t>C</a:t>
              </a:r>
            </a:p>
          </p:txBody>
        </p:sp>
        <p:sp>
          <p:nvSpPr>
            <p:cNvPr id="2263" name="Line 206"/>
            <p:cNvSpPr>
              <a:spLocks noChangeAspect="1" noChangeShapeType="1"/>
            </p:cNvSpPr>
            <p:nvPr/>
          </p:nvSpPr>
          <p:spPr bwMode="auto">
            <a:xfrm flipH="1">
              <a:off x="4848" y="935"/>
              <a:ext cx="238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Line 207"/>
            <p:cNvSpPr>
              <a:spLocks noChangeAspect="1" noChangeShapeType="1"/>
            </p:cNvSpPr>
            <p:nvPr/>
          </p:nvSpPr>
          <p:spPr bwMode="auto">
            <a:xfrm>
              <a:off x="4984" y="1283"/>
              <a:ext cx="0" cy="4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Line 208"/>
            <p:cNvSpPr>
              <a:spLocks noChangeAspect="1" noChangeShapeType="1"/>
            </p:cNvSpPr>
            <p:nvPr/>
          </p:nvSpPr>
          <p:spPr bwMode="auto">
            <a:xfrm>
              <a:off x="5012" y="1285"/>
              <a:ext cx="0" cy="14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Line 209"/>
            <p:cNvSpPr>
              <a:spLocks noChangeAspect="1" noChangeShapeType="1"/>
            </p:cNvSpPr>
            <p:nvPr/>
          </p:nvSpPr>
          <p:spPr bwMode="auto">
            <a:xfrm>
              <a:off x="5070" y="1418"/>
              <a:ext cx="0" cy="194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Line 210"/>
            <p:cNvSpPr>
              <a:spLocks noChangeAspect="1" noChangeShapeType="1"/>
            </p:cNvSpPr>
            <p:nvPr/>
          </p:nvSpPr>
          <p:spPr bwMode="auto">
            <a:xfrm>
              <a:off x="5128" y="1565"/>
              <a:ext cx="0" cy="194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Line 211"/>
            <p:cNvSpPr>
              <a:spLocks noChangeAspect="1" noChangeShapeType="1"/>
            </p:cNvSpPr>
            <p:nvPr/>
          </p:nvSpPr>
          <p:spPr bwMode="auto">
            <a:xfrm>
              <a:off x="5041" y="1360"/>
              <a:ext cx="0" cy="17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Line 212"/>
            <p:cNvSpPr>
              <a:spLocks noChangeAspect="1" noChangeShapeType="1"/>
            </p:cNvSpPr>
            <p:nvPr/>
          </p:nvSpPr>
          <p:spPr bwMode="auto">
            <a:xfrm>
              <a:off x="5100" y="1492"/>
              <a:ext cx="0" cy="19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Line 213"/>
            <p:cNvSpPr>
              <a:spLocks noChangeAspect="1" noChangeShapeType="1"/>
            </p:cNvSpPr>
            <p:nvPr/>
          </p:nvSpPr>
          <p:spPr bwMode="auto">
            <a:xfrm>
              <a:off x="5216" y="1749"/>
              <a:ext cx="0" cy="9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Line 214"/>
            <p:cNvSpPr>
              <a:spLocks noChangeAspect="1" noChangeShapeType="1"/>
            </p:cNvSpPr>
            <p:nvPr/>
          </p:nvSpPr>
          <p:spPr bwMode="auto">
            <a:xfrm>
              <a:off x="5245" y="1781"/>
              <a:ext cx="0" cy="6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Line 215"/>
            <p:cNvSpPr>
              <a:spLocks noChangeAspect="1" noChangeShapeType="1"/>
            </p:cNvSpPr>
            <p:nvPr/>
          </p:nvSpPr>
          <p:spPr bwMode="auto">
            <a:xfrm>
              <a:off x="5187" y="1685"/>
              <a:ext cx="0" cy="15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Line 216"/>
            <p:cNvSpPr>
              <a:spLocks noChangeAspect="1" noChangeShapeType="1"/>
            </p:cNvSpPr>
            <p:nvPr/>
          </p:nvSpPr>
          <p:spPr bwMode="auto">
            <a:xfrm>
              <a:off x="5158" y="1618"/>
              <a:ext cx="0" cy="184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Line 217"/>
            <p:cNvSpPr>
              <a:spLocks noChangeAspect="1" noChangeShapeType="1"/>
            </p:cNvSpPr>
            <p:nvPr/>
          </p:nvSpPr>
          <p:spPr bwMode="auto">
            <a:xfrm>
              <a:off x="4753" y="949"/>
              <a:ext cx="0" cy="23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Line 218"/>
            <p:cNvSpPr>
              <a:spLocks noChangeAspect="1" noChangeShapeType="1"/>
            </p:cNvSpPr>
            <p:nvPr/>
          </p:nvSpPr>
          <p:spPr bwMode="auto">
            <a:xfrm>
              <a:off x="4811" y="941"/>
              <a:ext cx="0" cy="18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Line 219"/>
            <p:cNvSpPr>
              <a:spLocks noChangeAspect="1" noChangeShapeType="1"/>
            </p:cNvSpPr>
            <p:nvPr/>
          </p:nvSpPr>
          <p:spPr bwMode="auto">
            <a:xfrm>
              <a:off x="4869" y="1022"/>
              <a:ext cx="0" cy="8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Line 220"/>
            <p:cNvSpPr>
              <a:spLocks noChangeAspect="1" noChangeShapeType="1"/>
            </p:cNvSpPr>
            <p:nvPr/>
          </p:nvSpPr>
          <p:spPr bwMode="auto">
            <a:xfrm>
              <a:off x="4782" y="934"/>
              <a:ext cx="0" cy="22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Line 221"/>
            <p:cNvSpPr>
              <a:spLocks noChangeAspect="1" noChangeShapeType="1"/>
            </p:cNvSpPr>
            <p:nvPr/>
          </p:nvSpPr>
          <p:spPr bwMode="auto">
            <a:xfrm flipH="1">
              <a:off x="4838" y="970"/>
              <a:ext cx="3" cy="13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Line 222"/>
            <p:cNvSpPr>
              <a:spLocks noChangeAspect="1" noChangeShapeType="1"/>
            </p:cNvSpPr>
            <p:nvPr/>
          </p:nvSpPr>
          <p:spPr bwMode="auto">
            <a:xfrm>
              <a:off x="4491" y="1802"/>
              <a:ext cx="0" cy="71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Line 223"/>
            <p:cNvSpPr>
              <a:spLocks noChangeAspect="1" noChangeShapeType="1"/>
            </p:cNvSpPr>
            <p:nvPr/>
          </p:nvSpPr>
          <p:spPr bwMode="auto">
            <a:xfrm>
              <a:off x="4520" y="1682"/>
              <a:ext cx="0" cy="13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Line 224"/>
            <p:cNvSpPr>
              <a:spLocks noChangeAspect="1" noChangeShapeType="1"/>
            </p:cNvSpPr>
            <p:nvPr/>
          </p:nvSpPr>
          <p:spPr bwMode="auto">
            <a:xfrm>
              <a:off x="4463" y="1911"/>
              <a:ext cx="0" cy="3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Line 225"/>
            <p:cNvSpPr>
              <a:spLocks noChangeAspect="1" noChangeShapeType="1"/>
            </p:cNvSpPr>
            <p:nvPr/>
          </p:nvSpPr>
          <p:spPr bwMode="auto">
            <a:xfrm>
              <a:off x="4578" y="1425"/>
              <a:ext cx="0" cy="20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Line 226"/>
            <p:cNvSpPr>
              <a:spLocks noChangeAspect="1" noChangeShapeType="1"/>
            </p:cNvSpPr>
            <p:nvPr/>
          </p:nvSpPr>
          <p:spPr bwMode="auto">
            <a:xfrm>
              <a:off x="4636" y="1214"/>
              <a:ext cx="0" cy="25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Line 227"/>
            <p:cNvSpPr>
              <a:spLocks noChangeAspect="1" noChangeShapeType="1"/>
            </p:cNvSpPr>
            <p:nvPr/>
          </p:nvSpPr>
          <p:spPr bwMode="auto">
            <a:xfrm>
              <a:off x="4550" y="1561"/>
              <a:ext cx="0" cy="16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Line 228"/>
            <p:cNvSpPr>
              <a:spLocks noChangeAspect="1" noChangeShapeType="1"/>
            </p:cNvSpPr>
            <p:nvPr/>
          </p:nvSpPr>
          <p:spPr bwMode="auto">
            <a:xfrm>
              <a:off x="4607" y="1326"/>
              <a:ext cx="0" cy="24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Line 229"/>
            <p:cNvSpPr>
              <a:spLocks noChangeAspect="1" noChangeShapeType="1"/>
            </p:cNvSpPr>
            <p:nvPr/>
          </p:nvSpPr>
          <p:spPr bwMode="auto">
            <a:xfrm>
              <a:off x="4695" y="1040"/>
              <a:ext cx="0" cy="27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Line 230"/>
            <p:cNvSpPr>
              <a:spLocks noChangeAspect="1" noChangeShapeType="1"/>
            </p:cNvSpPr>
            <p:nvPr/>
          </p:nvSpPr>
          <p:spPr bwMode="auto">
            <a:xfrm>
              <a:off x="4666" y="1105"/>
              <a:ext cx="0" cy="27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Line 231"/>
            <p:cNvSpPr>
              <a:spLocks noChangeAspect="1" noChangeShapeType="1"/>
            </p:cNvSpPr>
            <p:nvPr/>
          </p:nvSpPr>
          <p:spPr bwMode="auto">
            <a:xfrm>
              <a:off x="4228" y="2068"/>
              <a:ext cx="0" cy="91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Line 232"/>
            <p:cNvSpPr>
              <a:spLocks noChangeAspect="1" noChangeShapeType="1"/>
            </p:cNvSpPr>
            <p:nvPr/>
          </p:nvSpPr>
          <p:spPr bwMode="auto">
            <a:xfrm>
              <a:off x="4170" y="1971"/>
              <a:ext cx="0" cy="39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Line 233"/>
            <p:cNvSpPr>
              <a:spLocks noChangeAspect="1" noChangeShapeType="1"/>
            </p:cNvSpPr>
            <p:nvPr/>
          </p:nvSpPr>
          <p:spPr bwMode="auto">
            <a:xfrm>
              <a:off x="4200" y="2030"/>
              <a:ext cx="0" cy="6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Line 234"/>
            <p:cNvSpPr>
              <a:spLocks noChangeAspect="1" noChangeShapeType="1"/>
            </p:cNvSpPr>
            <p:nvPr/>
          </p:nvSpPr>
          <p:spPr bwMode="auto">
            <a:xfrm>
              <a:off x="4373" y="2125"/>
              <a:ext cx="0" cy="4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Line 235"/>
            <p:cNvSpPr>
              <a:spLocks noChangeAspect="1" noChangeShapeType="1"/>
            </p:cNvSpPr>
            <p:nvPr/>
          </p:nvSpPr>
          <p:spPr bwMode="auto">
            <a:xfrm>
              <a:off x="4257" y="2101"/>
              <a:ext cx="0" cy="10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Line 236"/>
            <p:cNvSpPr>
              <a:spLocks noChangeAspect="1" noChangeShapeType="1"/>
            </p:cNvSpPr>
            <p:nvPr/>
          </p:nvSpPr>
          <p:spPr bwMode="auto">
            <a:xfrm>
              <a:off x="4315" y="2125"/>
              <a:ext cx="0" cy="11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Line 237"/>
            <p:cNvSpPr>
              <a:spLocks noChangeAspect="1" noChangeShapeType="1"/>
            </p:cNvSpPr>
            <p:nvPr/>
          </p:nvSpPr>
          <p:spPr bwMode="auto">
            <a:xfrm>
              <a:off x="4344" y="2125"/>
              <a:ext cx="0" cy="84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Line 238"/>
            <p:cNvSpPr>
              <a:spLocks noChangeAspect="1" noChangeShapeType="1"/>
            </p:cNvSpPr>
            <p:nvPr/>
          </p:nvSpPr>
          <p:spPr bwMode="auto">
            <a:xfrm>
              <a:off x="4286" y="2120"/>
              <a:ext cx="0" cy="11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Line 239"/>
            <p:cNvSpPr>
              <a:spLocks noChangeAspect="1" noChangeShapeType="1"/>
            </p:cNvSpPr>
            <p:nvPr/>
          </p:nvSpPr>
          <p:spPr bwMode="auto">
            <a:xfrm>
              <a:off x="2939" y="926"/>
              <a:ext cx="0" cy="179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Line 240"/>
            <p:cNvSpPr>
              <a:spLocks noChangeAspect="1" noChangeShapeType="1"/>
            </p:cNvSpPr>
            <p:nvPr/>
          </p:nvSpPr>
          <p:spPr bwMode="auto">
            <a:xfrm>
              <a:off x="2968" y="887"/>
              <a:ext cx="0" cy="21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Line 241"/>
            <p:cNvSpPr>
              <a:spLocks noChangeAspect="1" noChangeShapeType="1"/>
            </p:cNvSpPr>
            <p:nvPr/>
          </p:nvSpPr>
          <p:spPr bwMode="auto">
            <a:xfrm>
              <a:off x="2910" y="969"/>
              <a:ext cx="0" cy="13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Line 242"/>
            <p:cNvSpPr>
              <a:spLocks noChangeAspect="1" noChangeShapeType="1"/>
            </p:cNvSpPr>
            <p:nvPr/>
          </p:nvSpPr>
          <p:spPr bwMode="auto">
            <a:xfrm>
              <a:off x="3026" y="879"/>
              <a:ext cx="0" cy="22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Line 243"/>
            <p:cNvSpPr>
              <a:spLocks noChangeAspect="1" noChangeShapeType="1"/>
            </p:cNvSpPr>
            <p:nvPr/>
          </p:nvSpPr>
          <p:spPr bwMode="auto">
            <a:xfrm>
              <a:off x="3084" y="966"/>
              <a:ext cx="0" cy="139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Line 244"/>
            <p:cNvSpPr>
              <a:spLocks noChangeAspect="1" noChangeShapeType="1"/>
            </p:cNvSpPr>
            <p:nvPr/>
          </p:nvSpPr>
          <p:spPr bwMode="auto">
            <a:xfrm>
              <a:off x="2882" y="1044"/>
              <a:ext cx="0" cy="61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Line 245"/>
            <p:cNvSpPr>
              <a:spLocks noChangeAspect="1" noChangeShapeType="1"/>
            </p:cNvSpPr>
            <p:nvPr/>
          </p:nvSpPr>
          <p:spPr bwMode="auto">
            <a:xfrm>
              <a:off x="3113" y="1037"/>
              <a:ext cx="0" cy="6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Line 246"/>
            <p:cNvSpPr>
              <a:spLocks noChangeAspect="1" noChangeShapeType="1"/>
            </p:cNvSpPr>
            <p:nvPr/>
          </p:nvSpPr>
          <p:spPr bwMode="auto">
            <a:xfrm>
              <a:off x="2997" y="873"/>
              <a:ext cx="0" cy="23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Line 247"/>
            <p:cNvSpPr>
              <a:spLocks noChangeAspect="1" noChangeShapeType="1"/>
            </p:cNvSpPr>
            <p:nvPr/>
          </p:nvSpPr>
          <p:spPr bwMode="auto">
            <a:xfrm>
              <a:off x="3055" y="908"/>
              <a:ext cx="0" cy="19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48"/>
            <p:cNvSpPr>
              <a:spLocks noChangeAspect="1"/>
            </p:cNvSpPr>
            <p:nvPr/>
          </p:nvSpPr>
          <p:spPr bwMode="auto">
            <a:xfrm>
              <a:off x="2760" y="873"/>
              <a:ext cx="984" cy="1015"/>
            </a:xfrm>
            <a:custGeom>
              <a:avLst/>
              <a:gdLst/>
              <a:ahLst/>
              <a:cxnLst>
                <a:cxn ang="0">
                  <a:pos x="30" y="1860"/>
                </a:cxn>
                <a:cxn ang="0">
                  <a:pos x="75" y="1545"/>
                </a:cxn>
                <a:cxn ang="0">
                  <a:pos x="120" y="1245"/>
                </a:cxn>
                <a:cxn ang="0">
                  <a:pos x="180" y="975"/>
                </a:cxn>
                <a:cxn ang="0">
                  <a:pos x="225" y="720"/>
                </a:cxn>
                <a:cxn ang="0">
                  <a:pos x="270" y="495"/>
                </a:cxn>
                <a:cxn ang="0">
                  <a:pos x="315" y="300"/>
                </a:cxn>
                <a:cxn ang="0">
                  <a:pos x="375" y="165"/>
                </a:cxn>
                <a:cxn ang="0">
                  <a:pos x="420" y="60"/>
                </a:cxn>
                <a:cxn ang="0">
                  <a:pos x="465" y="15"/>
                </a:cxn>
                <a:cxn ang="0">
                  <a:pos x="510" y="0"/>
                </a:cxn>
                <a:cxn ang="0">
                  <a:pos x="570" y="45"/>
                </a:cxn>
                <a:cxn ang="0">
                  <a:pos x="615" y="120"/>
                </a:cxn>
                <a:cxn ang="0">
                  <a:pos x="660" y="240"/>
                </a:cxn>
                <a:cxn ang="0">
                  <a:pos x="705" y="405"/>
                </a:cxn>
                <a:cxn ang="0">
                  <a:pos x="765" y="600"/>
                </a:cxn>
                <a:cxn ang="0">
                  <a:pos x="810" y="825"/>
                </a:cxn>
                <a:cxn ang="0">
                  <a:pos x="855" y="1065"/>
                </a:cxn>
                <a:cxn ang="0">
                  <a:pos x="900" y="1320"/>
                </a:cxn>
                <a:cxn ang="0">
                  <a:pos x="960" y="1575"/>
                </a:cxn>
                <a:cxn ang="0">
                  <a:pos x="1005" y="1845"/>
                </a:cxn>
                <a:cxn ang="0">
                  <a:pos x="1050" y="2100"/>
                </a:cxn>
                <a:cxn ang="0">
                  <a:pos x="1095" y="2340"/>
                </a:cxn>
                <a:cxn ang="0">
                  <a:pos x="1155" y="2550"/>
                </a:cxn>
                <a:cxn ang="0">
                  <a:pos x="1200" y="2745"/>
                </a:cxn>
                <a:cxn ang="0">
                  <a:pos x="1245" y="2910"/>
                </a:cxn>
                <a:cxn ang="0">
                  <a:pos x="1290" y="3031"/>
                </a:cxn>
                <a:cxn ang="0">
                  <a:pos x="1350" y="3121"/>
                </a:cxn>
                <a:cxn ang="0">
                  <a:pos x="1395" y="3166"/>
                </a:cxn>
                <a:cxn ang="0">
                  <a:pos x="1440" y="3166"/>
                </a:cxn>
                <a:cxn ang="0">
                  <a:pos x="1485" y="3136"/>
                </a:cxn>
                <a:cxn ang="0">
                  <a:pos x="1545" y="3061"/>
                </a:cxn>
                <a:cxn ang="0">
                  <a:pos x="1590" y="2956"/>
                </a:cxn>
                <a:cxn ang="0">
                  <a:pos x="1635" y="2820"/>
                </a:cxn>
                <a:cxn ang="0">
                  <a:pos x="1680" y="2655"/>
                </a:cxn>
                <a:cxn ang="0">
                  <a:pos x="1740" y="2460"/>
                </a:cxn>
                <a:cxn ang="0">
                  <a:pos x="1785" y="2265"/>
                </a:cxn>
                <a:cxn ang="0">
                  <a:pos x="1830" y="2055"/>
                </a:cxn>
                <a:cxn ang="0">
                  <a:pos x="1875" y="1830"/>
                </a:cxn>
                <a:cxn ang="0">
                  <a:pos x="1935" y="1620"/>
                </a:cxn>
                <a:cxn ang="0">
                  <a:pos x="1980" y="1425"/>
                </a:cxn>
                <a:cxn ang="0">
                  <a:pos x="2025" y="1245"/>
                </a:cxn>
              </a:cxnLst>
              <a:rect l="0" t="0" r="r" b="b"/>
              <a:pathLst>
                <a:path w="2055" h="3181">
                  <a:moveTo>
                    <a:pt x="0" y="2070"/>
                  </a:moveTo>
                  <a:lnTo>
                    <a:pt x="15" y="1965"/>
                  </a:lnTo>
                  <a:lnTo>
                    <a:pt x="30" y="1860"/>
                  </a:lnTo>
                  <a:lnTo>
                    <a:pt x="45" y="1755"/>
                  </a:lnTo>
                  <a:lnTo>
                    <a:pt x="60" y="1650"/>
                  </a:lnTo>
                  <a:lnTo>
                    <a:pt x="75" y="1545"/>
                  </a:lnTo>
                  <a:lnTo>
                    <a:pt x="90" y="1440"/>
                  </a:lnTo>
                  <a:lnTo>
                    <a:pt x="105" y="1350"/>
                  </a:lnTo>
                  <a:lnTo>
                    <a:pt x="120" y="1245"/>
                  </a:lnTo>
                  <a:lnTo>
                    <a:pt x="135" y="1155"/>
                  </a:lnTo>
                  <a:lnTo>
                    <a:pt x="150" y="1065"/>
                  </a:lnTo>
                  <a:lnTo>
                    <a:pt x="180" y="975"/>
                  </a:lnTo>
                  <a:lnTo>
                    <a:pt x="195" y="885"/>
                  </a:lnTo>
                  <a:lnTo>
                    <a:pt x="210" y="795"/>
                  </a:lnTo>
                  <a:lnTo>
                    <a:pt x="225" y="720"/>
                  </a:lnTo>
                  <a:lnTo>
                    <a:pt x="240" y="630"/>
                  </a:lnTo>
                  <a:lnTo>
                    <a:pt x="255" y="555"/>
                  </a:lnTo>
                  <a:lnTo>
                    <a:pt x="270" y="495"/>
                  </a:lnTo>
                  <a:lnTo>
                    <a:pt x="285" y="420"/>
                  </a:lnTo>
                  <a:lnTo>
                    <a:pt x="300" y="360"/>
                  </a:lnTo>
                  <a:lnTo>
                    <a:pt x="315" y="300"/>
                  </a:lnTo>
                  <a:lnTo>
                    <a:pt x="330" y="255"/>
                  </a:lnTo>
                  <a:lnTo>
                    <a:pt x="345" y="210"/>
                  </a:lnTo>
                  <a:lnTo>
                    <a:pt x="375" y="165"/>
                  </a:lnTo>
                  <a:lnTo>
                    <a:pt x="390" y="120"/>
                  </a:lnTo>
                  <a:lnTo>
                    <a:pt x="405" y="90"/>
                  </a:lnTo>
                  <a:lnTo>
                    <a:pt x="420" y="60"/>
                  </a:lnTo>
                  <a:lnTo>
                    <a:pt x="435" y="45"/>
                  </a:lnTo>
                  <a:lnTo>
                    <a:pt x="450" y="15"/>
                  </a:lnTo>
                  <a:lnTo>
                    <a:pt x="465" y="15"/>
                  </a:lnTo>
                  <a:lnTo>
                    <a:pt x="480" y="0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25" y="15"/>
                  </a:lnTo>
                  <a:lnTo>
                    <a:pt x="540" y="15"/>
                  </a:lnTo>
                  <a:lnTo>
                    <a:pt x="570" y="45"/>
                  </a:lnTo>
                  <a:lnTo>
                    <a:pt x="585" y="60"/>
                  </a:lnTo>
                  <a:lnTo>
                    <a:pt x="600" y="90"/>
                  </a:lnTo>
                  <a:lnTo>
                    <a:pt x="615" y="120"/>
                  </a:lnTo>
                  <a:lnTo>
                    <a:pt x="630" y="150"/>
                  </a:lnTo>
                  <a:lnTo>
                    <a:pt x="645" y="195"/>
                  </a:lnTo>
                  <a:lnTo>
                    <a:pt x="660" y="240"/>
                  </a:lnTo>
                  <a:lnTo>
                    <a:pt x="675" y="300"/>
                  </a:lnTo>
                  <a:lnTo>
                    <a:pt x="690" y="345"/>
                  </a:lnTo>
                  <a:lnTo>
                    <a:pt x="705" y="405"/>
                  </a:lnTo>
                  <a:lnTo>
                    <a:pt x="720" y="465"/>
                  </a:lnTo>
                  <a:lnTo>
                    <a:pt x="735" y="525"/>
                  </a:lnTo>
                  <a:lnTo>
                    <a:pt x="765" y="600"/>
                  </a:lnTo>
                  <a:lnTo>
                    <a:pt x="780" y="675"/>
                  </a:lnTo>
                  <a:lnTo>
                    <a:pt x="795" y="750"/>
                  </a:lnTo>
                  <a:lnTo>
                    <a:pt x="810" y="825"/>
                  </a:lnTo>
                  <a:lnTo>
                    <a:pt x="825" y="900"/>
                  </a:lnTo>
                  <a:lnTo>
                    <a:pt x="840" y="975"/>
                  </a:lnTo>
                  <a:lnTo>
                    <a:pt x="855" y="1065"/>
                  </a:lnTo>
                  <a:lnTo>
                    <a:pt x="870" y="1140"/>
                  </a:lnTo>
                  <a:lnTo>
                    <a:pt x="885" y="1230"/>
                  </a:lnTo>
                  <a:lnTo>
                    <a:pt x="900" y="1320"/>
                  </a:lnTo>
                  <a:lnTo>
                    <a:pt x="915" y="1410"/>
                  </a:lnTo>
                  <a:lnTo>
                    <a:pt x="945" y="1485"/>
                  </a:lnTo>
                  <a:lnTo>
                    <a:pt x="960" y="1575"/>
                  </a:lnTo>
                  <a:lnTo>
                    <a:pt x="975" y="1665"/>
                  </a:lnTo>
                  <a:lnTo>
                    <a:pt x="990" y="1755"/>
                  </a:lnTo>
                  <a:lnTo>
                    <a:pt x="1005" y="1845"/>
                  </a:lnTo>
                  <a:lnTo>
                    <a:pt x="1020" y="1920"/>
                  </a:lnTo>
                  <a:lnTo>
                    <a:pt x="1035" y="2010"/>
                  </a:lnTo>
                  <a:lnTo>
                    <a:pt x="1050" y="2100"/>
                  </a:lnTo>
                  <a:lnTo>
                    <a:pt x="1065" y="2175"/>
                  </a:lnTo>
                  <a:lnTo>
                    <a:pt x="1080" y="2250"/>
                  </a:lnTo>
                  <a:lnTo>
                    <a:pt x="1095" y="2340"/>
                  </a:lnTo>
                  <a:lnTo>
                    <a:pt x="1110" y="2415"/>
                  </a:lnTo>
                  <a:lnTo>
                    <a:pt x="1140" y="2475"/>
                  </a:lnTo>
                  <a:lnTo>
                    <a:pt x="1155" y="2550"/>
                  </a:lnTo>
                  <a:lnTo>
                    <a:pt x="1170" y="2625"/>
                  </a:lnTo>
                  <a:lnTo>
                    <a:pt x="1185" y="2685"/>
                  </a:lnTo>
                  <a:lnTo>
                    <a:pt x="1200" y="2745"/>
                  </a:lnTo>
                  <a:lnTo>
                    <a:pt x="1215" y="2805"/>
                  </a:lnTo>
                  <a:lnTo>
                    <a:pt x="1230" y="2850"/>
                  </a:lnTo>
                  <a:lnTo>
                    <a:pt x="1245" y="2910"/>
                  </a:lnTo>
                  <a:lnTo>
                    <a:pt x="1260" y="2956"/>
                  </a:lnTo>
                  <a:lnTo>
                    <a:pt x="1275" y="2986"/>
                  </a:lnTo>
                  <a:lnTo>
                    <a:pt x="1290" y="3031"/>
                  </a:lnTo>
                  <a:lnTo>
                    <a:pt x="1305" y="3061"/>
                  </a:lnTo>
                  <a:lnTo>
                    <a:pt x="1335" y="3091"/>
                  </a:lnTo>
                  <a:lnTo>
                    <a:pt x="1350" y="3121"/>
                  </a:lnTo>
                  <a:lnTo>
                    <a:pt x="1365" y="3136"/>
                  </a:lnTo>
                  <a:lnTo>
                    <a:pt x="1380" y="3151"/>
                  </a:lnTo>
                  <a:lnTo>
                    <a:pt x="1395" y="3166"/>
                  </a:lnTo>
                  <a:lnTo>
                    <a:pt x="1410" y="3166"/>
                  </a:lnTo>
                  <a:lnTo>
                    <a:pt x="1425" y="3181"/>
                  </a:lnTo>
                  <a:lnTo>
                    <a:pt x="1440" y="3166"/>
                  </a:lnTo>
                  <a:lnTo>
                    <a:pt x="1455" y="3166"/>
                  </a:lnTo>
                  <a:lnTo>
                    <a:pt x="1470" y="3151"/>
                  </a:lnTo>
                  <a:lnTo>
                    <a:pt x="1485" y="3136"/>
                  </a:lnTo>
                  <a:lnTo>
                    <a:pt x="1500" y="3121"/>
                  </a:lnTo>
                  <a:lnTo>
                    <a:pt x="1530" y="3091"/>
                  </a:lnTo>
                  <a:lnTo>
                    <a:pt x="1545" y="3061"/>
                  </a:lnTo>
                  <a:lnTo>
                    <a:pt x="1560" y="3031"/>
                  </a:lnTo>
                  <a:lnTo>
                    <a:pt x="1575" y="3001"/>
                  </a:lnTo>
                  <a:lnTo>
                    <a:pt x="1590" y="2956"/>
                  </a:lnTo>
                  <a:lnTo>
                    <a:pt x="1605" y="2910"/>
                  </a:lnTo>
                  <a:lnTo>
                    <a:pt x="1620" y="2865"/>
                  </a:lnTo>
                  <a:lnTo>
                    <a:pt x="1635" y="2820"/>
                  </a:lnTo>
                  <a:lnTo>
                    <a:pt x="1650" y="2760"/>
                  </a:lnTo>
                  <a:lnTo>
                    <a:pt x="1665" y="2715"/>
                  </a:lnTo>
                  <a:lnTo>
                    <a:pt x="1680" y="2655"/>
                  </a:lnTo>
                  <a:lnTo>
                    <a:pt x="1710" y="2595"/>
                  </a:lnTo>
                  <a:lnTo>
                    <a:pt x="1725" y="2535"/>
                  </a:lnTo>
                  <a:lnTo>
                    <a:pt x="1740" y="2460"/>
                  </a:lnTo>
                  <a:lnTo>
                    <a:pt x="1755" y="2400"/>
                  </a:lnTo>
                  <a:lnTo>
                    <a:pt x="1770" y="2325"/>
                  </a:lnTo>
                  <a:lnTo>
                    <a:pt x="1785" y="2265"/>
                  </a:lnTo>
                  <a:lnTo>
                    <a:pt x="1800" y="2190"/>
                  </a:lnTo>
                  <a:lnTo>
                    <a:pt x="1815" y="2115"/>
                  </a:lnTo>
                  <a:lnTo>
                    <a:pt x="1830" y="2055"/>
                  </a:lnTo>
                  <a:lnTo>
                    <a:pt x="1845" y="1980"/>
                  </a:lnTo>
                  <a:lnTo>
                    <a:pt x="1860" y="1905"/>
                  </a:lnTo>
                  <a:lnTo>
                    <a:pt x="1875" y="1830"/>
                  </a:lnTo>
                  <a:lnTo>
                    <a:pt x="1905" y="1755"/>
                  </a:lnTo>
                  <a:lnTo>
                    <a:pt x="1920" y="1695"/>
                  </a:lnTo>
                  <a:lnTo>
                    <a:pt x="1935" y="1620"/>
                  </a:lnTo>
                  <a:lnTo>
                    <a:pt x="1950" y="1560"/>
                  </a:lnTo>
                  <a:lnTo>
                    <a:pt x="1965" y="1485"/>
                  </a:lnTo>
                  <a:lnTo>
                    <a:pt x="1980" y="1425"/>
                  </a:lnTo>
                  <a:lnTo>
                    <a:pt x="1995" y="1365"/>
                  </a:lnTo>
                  <a:lnTo>
                    <a:pt x="2010" y="1305"/>
                  </a:lnTo>
                  <a:lnTo>
                    <a:pt x="2025" y="1245"/>
                  </a:lnTo>
                  <a:lnTo>
                    <a:pt x="2040" y="1185"/>
                  </a:lnTo>
                  <a:lnTo>
                    <a:pt x="2055" y="1140"/>
                  </a:lnTo>
                </a:path>
              </a:pathLst>
            </a:custGeom>
            <a:noFill/>
            <a:ln w="2603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49"/>
            <p:cNvSpPr>
              <a:spLocks noChangeAspect="1"/>
            </p:cNvSpPr>
            <p:nvPr/>
          </p:nvSpPr>
          <p:spPr bwMode="auto">
            <a:xfrm>
              <a:off x="3744" y="959"/>
              <a:ext cx="992" cy="1279"/>
            </a:xfrm>
            <a:custGeom>
              <a:avLst/>
              <a:gdLst/>
              <a:ahLst/>
              <a:cxnLst>
                <a:cxn ang="0">
                  <a:pos x="45" y="765"/>
                </a:cxn>
                <a:cxn ang="0">
                  <a:pos x="90" y="660"/>
                </a:cxn>
                <a:cxn ang="0">
                  <a:pos x="135" y="570"/>
                </a:cxn>
                <a:cxn ang="0">
                  <a:pos x="180" y="525"/>
                </a:cxn>
                <a:cxn ang="0">
                  <a:pos x="240" y="525"/>
                </a:cxn>
                <a:cxn ang="0">
                  <a:pos x="285" y="570"/>
                </a:cxn>
                <a:cxn ang="0">
                  <a:pos x="330" y="645"/>
                </a:cxn>
                <a:cxn ang="0">
                  <a:pos x="375" y="765"/>
                </a:cxn>
                <a:cxn ang="0">
                  <a:pos x="435" y="930"/>
                </a:cxn>
                <a:cxn ang="0">
                  <a:pos x="480" y="1125"/>
                </a:cxn>
                <a:cxn ang="0">
                  <a:pos x="525" y="1335"/>
                </a:cxn>
                <a:cxn ang="0">
                  <a:pos x="570" y="1590"/>
                </a:cxn>
                <a:cxn ang="0">
                  <a:pos x="630" y="1845"/>
                </a:cxn>
                <a:cxn ang="0">
                  <a:pos x="675" y="2130"/>
                </a:cxn>
                <a:cxn ang="0">
                  <a:pos x="720" y="2400"/>
                </a:cxn>
                <a:cxn ang="0">
                  <a:pos x="765" y="2686"/>
                </a:cxn>
                <a:cxn ang="0">
                  <a:pos x="826" y="2956"/>
                </a:cxn>
                <a:cxn ang="0">
                  <a:pos x="871" y="3196"/>
                </a:cxn>
                <a:cxn ang="0">
                  <a:pos x="916" y="3421"/>
                </a:cxn>
                <a:cxn ang="0">
                  <a:pos x="961" y="3616"/>
                </a:cxn>
                <a:cxn ang="0">
                  <a:pos x="1021" y="3781"/>
                </a:cxn>
                <a:cxn ang="0">
                  <a:pos x="1066" y="3901"/>
                </a:cxn>
                <a:cxn ang="0">
                  <a:pos x="1111" y="3976"/>
                </a:cxn>
                <a:cxn ang="0">
                  <a:pos x="1156" y="4006"/>
                </a:cxn>
                <a:cxn ang="0">
                  <a:pos x="1216" y="3991"/>
                </a:cxn>
                <a:cxn ang="0">
                  <a:pos x="1261" y="3916"/>
                </a:cxn>
                <a:cxn ang="0">
                  <a:pos x="1306" y="3811"/>
                </a:cxn>
                <a:cxn ang="0">
                  <a:pos x="1351" y="3661"/>
                </a:cxn>
                <a:cxn ang="0">
                  <a:pos x="1411" y="3466"/>
                </a:cxn>
                <a:cxn ang="0">
                  <a:pos x="1456" y="3226"/>
                </a:cxn>
                <a:cxn ang="0">
                  <a:pos x="1501" y="2971"/>
                </a:cxn>
                <a:cxn ang="0">
                  <a:pos x="1546" y="2686"/>
                </a:cxn>
                <a:cxn ang="0">
                  <a:pos x="1606" y="2385"/>
                </a:cxn>
                <a:cxn ang="0">
                  <a:pos x="1651" y="2070"/>
                </a:cxn>
                <a:cxn ang="0">
                  <a:pos x="1696" y="1755"/>
                </a:cxn>
                <a:cxn ang="0">
                  <a:pos x="1741" y="1455"/>
                </a:cxn>
                <a:cxn ang="0">
                  <a:pos x="1801" y="1155"/>
                </a:cxn>
                <a:cxn ang="0">
                  <a:pos x="1846" y="870"/>
                </a:cxn>
                <a:cxn ang="0">
                  <a:pos x="1891" y="630"/>
                </a:cxn>
                <a:cxn ang="0">
                  <a:pos x="1936" y="405"/>
                </a:cxn>
                <a:cxn ang="0">
                  <a:pos x="1996" y="225"/>
                </a:cxn>
                <a:cxn ang="0">
                  <a:pos x="2041" y="75"/>
                </a:cxn>
              </a:cxnLst>
              <a:rect l="0" t="0" r="r" b="b"/>
              <a:pathLst>
                <a:path w="2071" h="4006">
                  <a:moveTo>
                    <a:pt x="0" y="870"/>
                  </a:moveTo>
                  <a:lnTo>
                    <a:pt x="15" y="810"/>
                  </a:lnTo>
                  <a:lnTo>
                    <a:pt x="45" y="765"/>
                  </a:lnTo>
                  <a:lnTo>
                    <a:pt x="60" y="735"/>
                  </a:lnTo>
                  <a:lnTo>
                    <a:pt x="75" y="690"/>
                  </a:lnTo>
                  <a:lnTo>
                    <a:pt x="90" y="660"/>
                  </a:lnTo>
                  <a:lnTo>
                    <a:pt x="105" y="630"/>
                  </a:lnTo>
                  <a:lnTo>
                    <a:pt x="120" y="600"/>
                  </a:lnTo>
                  <a:lnTo>
                    <a:pt x="135" y="570"/>
                  </a:lnTo>
                  <a:lnTo>
                    <a:pt x="150" y="555"/>
                  </a:lnTo>
                  <a:lnTo>
                    <a:pt x="165" y="540"/>
                  </a:lnTo>
                  <a:lnTo>
                    <a:pt x="180" y="525"/>
                  </a:lnTo>
                  <a:lnTo>
                    <a:pt x="195" y="525"/>
                  </a:lnTo>
                  <a:lnTo>
                    <a:pt x="210" y="525"/>
                  </a:lnTo>
                  <a:lnTo>
                    <a:pt x="240" y="525"/>
                  </a:lnTo>
                  <a:lnTo>
                    <a:pt x="255" y="540"/>
                  </a:lnTo>
                  <a:lnTo>
                    <a:pt x="270" y="555"/>
                  </a:lnTo>
                  <a:lnTo>
                    <a:pt x="285" y="570"/>
                  </a:lnTo>
                  <a:lnTo>
                    <a:pt x="300" y="585"/>
                  </a:lnTo>
                  <a:lnTo>
                    <a:pt x="315" y="615"/>
                  </a:lnTo>
                  <a:lnTo>
                    <a:pt x="330" y="645"/>
                  </a:lnTo>
                  <a:lnTo>
                    <a:pt x="345" y="675"/>
                  </a:lnTo>
                  <a:lnTo>
                    <a:pt x="360" y="720"/>
                  </a:lnTo>
                  <a:lnTo>
                    <a:pt x="375" y="765"/>
                  </a:lnTo>
                  <a:lnTo>
                    <a:pt x="390" y="810"/>
                  </a:lnTo>
                  <a:lnTo>
                    <a:pt x="420" y="870"/>
                  </a:lnTo>
                  <a:lnTo>
                    <a:pt x="435" y="930"/>
                  </a:lnTo>
                  <a:lnTo>
                    <a:pt x="450" y="990"/>
                  </a:lnTo>
                  <a:lnTo>
                    <a:pt x="465" y="1050"/>
                  </a:lnTo>
                  <a:lnTo>
                    <a:pt x="480" y="1125"/>
                  </a:lnTo>
                  <a:lnTo>
                    <a:pt x="495" y="1185"/>
                  </a:lnTo>
                  <a:lnTo>
                    <a:pt x="510" y="1260"/>
                  </a:lnTo>
                  <a:lnTo>
                    <a:pt x="525" y="1335"/>
                  </a:lnTo>
                  <a:lnTo>
                    <a:pt x="540" y="1425"/>
                  </a:lnTo>
                  <a:lnTo>
                    <a:pt x="555" y="1500"/>
                  </a:lnTo>
                  <a:lnTo>
                    <a:pt x="570" y="1590"/>
                  </a:lnTo>
                  <a:lnTo>
                    <a:pt x="585" y="1665"/>
                  </a:lnTo>
                  <a:lnTo>
                    <a:pt x="615" y="1755"/>
                  </a:lnTo>
                  <a:lnTo>
                    <a:pt x="630" y="1845"/>
                  </a:lnTo>
                  <a:lnTo>
                    <a:pt x="645" y="1935"/>
                  </a:lnTo>
                  <a:lnTo>
                    <a:pt x="660" y="2040"/>
                  </a:lnTo>
                  <a:lnTo>
                    <a:pt x="675" y="2130"/>
                  </a:lnTo>
                  <a:lnTo>
                    <a:pt x="690" y="2220"/>
                  </a:lnTo>
                  <a:lnTo>
                    <a:pt x="705" y="2310"/>
                  </a:lnTo>
                  <a:lnTo>
                    <a:pt x="720" y="2400"/>
                  </a:lnTo>
                  <a:lnTo>
                    <a:pt x="735" y="2505"/>
                  </a:lnTo>
                  <a:lnTo>
                    <a:pt x="750" y="2595"/>
                  </a:lnTo>
                  <a:lnTo>
                    <a:pt x="765" y="2686"/>
                  </a:lnTo>
                  <a:lnTo>
                    <a:pt x="781" y="2776"/>
                  </a:lnTo>
                  <a:lnTo>
                    <a:pt x="811" y="2866"/>
                  </a:lnTo>
                  <a:lnTo>
                    <a:pt x="826" y="2956"/>
                  </a:lnTo>
                  <a:lnTo>
                    <a:pt x="841" y="3031"/>
                  </a:lnTo>
                  <a:lnTo>
                    <a:pt x="856" y="3121"/>
                  </a:lnTo>
                  <a:lnTo>
                    <a:pt x="871" y="3196"/>
                  </a:lnTo>
                  <a:lnTo>
                    <a:pt x="886" y="3271"/>
                  </a:lnTo>
                  <a:lnTo>
                    <a:pt x="901" y="3346"/>
                  </a:lnTo>
                  <a:lnTo>
                    <a:pt x="916" y="3421"/>
                  </a:lnTo>
                  <a:lnTo>
                    <a:pt x="931" y="3496"/>
                  </a:lnTo>
                  <a:lnTo>
                    <a:pt x="946" y="3556"/>
                  </a:lnTo>
                  <a:lnTo>
                    <a:pt x="961" y="3616"/>
                  </a:lnTo>
                  <a:lnTo>
                    <a:pt x="976" y="3676"/>
                  </a:lnTo>
                  <a:lnTo>
                    <a:pt x="1006" y="3736"/>
                  </a:lnTo>
                  <a:lnTo>
                    <a:pt x="1021" y="3781"/>
                  </a:lnTo>
                  <a:lnTo>
                    <a:pt x="1036" y="3826"/>
                  </a:lnTo>
                  <a:lnTo>
                    <a:pt x="1051" y="3856"/>
                  </a:lnTo>
                  <a:lnTo>
                    <a:pt x="1066" y="3901"/>
                  </a:lnTo>
                  <a:lnTo>
                    <a:pt x="1081" y="3931"/>
                  </a:lnTo>
                  <a:lnTo>
                    <a:pt x="1096" y="3946"/>
                  </a:lnTo>
                  <a:lnTo>
                    <a:pt x="1111" y="3976"/>
                  </a:lnTo>
                  <a:lnTo>
                    <a:pt x="1126" y="3991"/>
                  </a:lnTo>
                  <a:lnTo>
                    <a:pt x="1141" y="4006"/>
                  </a:lnTo>
                  <a:lnTo>
                    <a:pt x="1156" y="4006"/>
                  </a:lnTo>
                  <a:lnTo>
                    <a:pt x="1186" y="4006"/>
                  </a:lnTo>
                  <a:lnTo>
                    <a:pt x="1201" y="3991"/>
                  </a:lnTo>
                  <a:lnTo>
                    <a:pt x="1216" y="3991"/>
                  </a:lnTo>
                  <a:lnTo>
                    <a:pt x="1231" y="3976"/>
                  </a:lnTo>
                  <a:lnTo>
                    <a:pt x="1246" y="3946"/>
                  </a:lnTo>
                  <a:lnTo>
                    <a:pt x="1261" y="3916"/>
                  </a:lnTo>
                  <a:lnTo>
                    <a:pt x="1276" y="3886"/>
                  </a:lnTo>
                  <a:lnTo>
                    <a:pt x="1291" y="3856"/>
                  </a:lnTo>
                  <a:lnTo>
                    <a:pt x="1306" y="3811"/>
                  </a:lnTo>
                  <a:lnTo>
                    <a:pt x="1321" y="3766"/>
                  </a:lnTo>
                  <a:lnTo>
                    <a:pt x="1336" y="3706"/>
                  </a:lnTo>
                  <a:lnTo>
                    <a:pt x="1351" y="3661"/>
                  </a:lnTo>
                  <a:lnTo>
                    <a:pt x="1381" y="3601"/>
                  </a:lnTo>
                  <a:lnTo>
                    <a:pt x="1396" y="3526"/>
                  </a:lnTo>
                  <a:lnTo>
                    <a:pt x="1411" y="3466"/>
                  </a:lnTo>
                  <a:lnTo>
                    <a:pt x="1426" y="3391"/>
                  </a:lnTo>
                  <a:lnTo>
                    <a:pt x="1441" y="3316"/>
                  </a:lnTo>
                  <a:lnTo>
                    <a:pt x="1456" y="3226"/>
                  </a:lnTo>
                  <a:lnTo>
                    <a:pt x="1471" y="3151"/>
                  </a:lnTo>
                  <a:lnTo>
                    <a:pt x="1486" y="3061"/>
                  </a:lnTo>
                  <a:lnTo>
                    <a:pt x="1501" y="2971"/>
                  </a:lnTo>
                  <a:lnTo>
                    <a:pt x="1516" y="2881"/>
                  </a:lnTo>
                  <a:lnTo>
                    <a:pt x="1531" y="2791"/>
                  </a:lnTo>
                  <a:lnTo>
                    <a:pt x="1546" y="2686"/>
                  </a:lnTo>
                  <a:lnTo>
                    <a:pt x="1576" y="2580"/>
                  </a:lnTo>
                  <a:lnTo>
                    <a:pt x="1591" y="2490"/>
                  </a:lnTo>
                  <a:lnTo>
                    <a:pt x="1606" y="2385"/>
                  </a:lnTo>
                  <a:lnTo>
                    <a:pt x="1621" y="2280"/>
                  </a:lnTo>
                  <a:lnTo>
                    <a:pt x="1636" y="2175"/>
                  </a:lnTo>
                  <a:lnTo>
                    <a:pt x="1651" y="2070"/>
                  </a:lnTo>
                  <a:lnTo>
                    <a:pt x="1666" y="1965"/>
                  </a:lnTo>
                  <a:lnTo>
                    <a:pt x="1681" y="1860"/>
                  </a:lnTo>
                  <a:lnTo>
                    <a:pt x="1696" y="1755"/>
                  </a:lnTo>
                  <a:lnTo>
                    <a:pt x="1711" y="1650"/>
                  </a:lnTo>
                  <a:lnTo>
                    <a:pt x="1726" y="1545"/>
                  </a:lnTo>
                  <a:lnTo>
                    <a:pt x="1741" y="1455"/>
                  </a:lnTo>
                  <a:lnTo>
                    <a:pt x="1771" y="1350"/>
                  </a:lnTo>
                  <a:lnTo>
                    <a:pt x="1786" y="1245"/>
                  </a:lnTo>
                  <a:lnTo>
                    <a:pt x="1801" y="1155"/>
                  </a:lnTo>
                  <a:lnTo>
                    <a:pt x="1816" y="1065"/>
                  </a:lnTo>
                  <a:lnTo>
                    <a:pt x="1831" y="960"/>
                  </a:lnTo>
                  <a:lnTo>
                    <a:pt x="1846" y="870"/>
                  </a:lnTo>
                  <a:lnTo>
                    <a:pt x="1861" y="795"/>
                  </a:lnTo>
                  <a:lnTo>
                    <a:pt x="1876" y="705"/>
                  </a:lnTo>
                  <a:lnTo>
                    <a:pt x="1891" y="630"/>
                  </a:lnTo>
                  <a:lnTo>
                    <a:pt x="1906" y="540"/>
                  </a:lnTo>
                  <a:lnTo>
                    <a:pt x="1921" y="465"/>
                  </a:lnTo>
                  <a:lnTo>
                    <a:pt x="1936" y="405"/>
                  </a:lnTo>
                  <a:lnTo>
                    <a:pt x="1966" y="330"/>
                  </a:lnTo>
                  <a:lnTo>
                    <a:pt x="1981" y="270"/>
                  </a:lnTo>
                  <a:lnTo>
                    <a:pt x="1996" y="225"/>
                  </a:lnTo>
                  <a:lnTo>
                    <a:pt x="2011" y="165"/>
                  </a:lnTo>
                  <a:lnTo>
                    <a:pt x="2026" y="120"/>
                  </a:lnTo>
                  <a:lnTo>
                    <a:pt x="2041" y="75"/>
                  </a:lnTo>
                  <a:lnTo>
                    <a:pt x="2056" y="30"/>
                  </a:lnTo>
                  <a:lnTo>
                    <a:pt x="2071" y="0"/>
                  </a:lnTo>
                </a:path>
              </a:pathLst>
            </a:custGeom>
            <a:noFill/>
            <a:ln w="2603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0"/>
            <p:cNvSpPr>
              <a:spLocks noChangeAspect="1"/>
            </p:cNvSpPr>
            <p:nvPr/>
          </p:nvSpPr>
          <p:spPr bwMode="auto">
            <a:xfrm>
              <a:off x="4736" y="930"/>
              <a:ext cx="747" cy="920"/>
            </a:xfrm>
            <a:custGeom>
              <a:avLst/>
              <a:gdLst/>
              <a:ahLst/>
              <a:cxnLst>
                <a:cxn ang="0">
                  <a:pos x="15" y="60"/>
                </a:cxn>
                <a:cxn ang="0">
                  <a:pos x="45" y="30"/>
                </a:cxn>
                <a:cxn ang="0">
                  <a:pos x="90" y="0"/>
                </a:cxn>
                <a:cxn ang="0">
                  <a:pos x="120" y="0"/>
                </a:cxn>
                <a:cxn ang="0">
                  <a:pos x="150" y="15"/>
                </a:cxn>
                <a:cxn ang="0">
                  <a:pos x="180" y="60"/>
                </a:cxn>
                <a:cxn ang="0">
                  <a:pos x="210" y="105"/>
                </a:cxn>
                <a:cxn ang="0">
                  <a:pos x="240" y="180"/>
                </a:cxn>
                <a:cxn ang="0">
                  <a:pos x="285" y="270"/>
                </a:cxn>
                <a:cxn ang="0">
                  <a:pos x="315" y="375"/>
                </a:cxn>
                <a:cxn ang="0">
                  <a:pos x="345" y="495"/>
                </a:cxn>
                <a:cxn ang="0">
                  <a:pos x="375" y="630"/>
                </a:cxn>
                <a:cxn ang="0">
                  <a:pos x="405" y="780"/>
                </a:cxn>
                <a:cxn ang="0">
                  <a:pos x="435" y="930"/>
                </a:cxn>
                <a:cxn ang="0">
                  <a:pos x="480" y="1080"/>
                </a:cxn>
                <a:cxn ang="0">
                  <a:pos x="510" y="1245"/>
                </a:cxn>
                <a:cxn ang="0">
                  <a:pos x="540" y="1410"/>
                </a:cxn>
                <a:cxn ang="0">
                  <a:pos x="570" y="1575"/>
                </a:cxn>
                <a:cxn ang="0">
                  <a:pos x="600" y="1725"/>
                </a:cxn>
                <a:cxn ang="0">
                  <a:pos x="630" y="1890"/>
                </a:cxn>
                <a:cxn ang="0">
                  <a:pos x="675" y="2040"/>
                </a:cxn>
                <a:cxn ang="0">
                  <a:pos x="705" y="2190"/>
                </a:cxn>
                <a:cxn ang="0">
                  <a:pos x="735" y="2310"/>
                </a:cxn>
                <a:cxn ang="0">
                  <a:pos x="765" y="2445"/>
                </a:cxn>
                <a:cxn ang="0">
                  <a:pos x="795" y="2550"/>
                </a:cxn>
                <a:cxn ang="0">
                  <a:pos x="840" y="2640"/>
                </a:cxn>
                <a:cxn ang="0">
                  <a:pos x="870" y="2730"/>
                </a:cxn>
                <a:cxn ang="0">
                  <a:pos x="900" y="2791"/>
                </a:cxn>
                <a:cxn ang="0">
                  <a:pos x="930" y="2836"/>
                </a:cxn>
                <a:cxn ang="0">
                  <a:pos x="960" y="2866"/>
                </a:cxn>
                <a:cxn ang="0">
                  <a:pos x="990" y="2881"/>
                </a:cxn>
                <a:cxn ang="0">
                  <a:pos x="1035" y="2881"/>
                </a:cxn>
                <a:cxn ang="0">
                  <a:pos x="1065" y="2851"/>
                </a:cxn>
                <a:cxn ang="0">
                  <a:pos x="1095" y="2806"/>
                </a:cxn>
                <a:cxn ang="0">
                  <a:pos x="1125" y="2746"/>
                </a:cxn>
                <a:cxn ang="0">
                  <a:pos x="1155" y="2685"/>
                </a:cxn>
                <a:cxn ang="0">
                  <a:pos x="1185" y="2595"/>
                </a:cxn>
                <a:cxn ang="0">
                  <a:pos x="1230" y="2490"/>
                </a:cxn>
                <a:cxn ang="0">
                  <a:pos x="1260" y="2385"/>
                </a:cxn>
                <a:cxn ang="0">
                  <a:pos x="1290" y="2250"/>
                </a:cxn>
                <a:cxn ang="0">
                  <a:pos x="1320" y="2130"/>
                </a:cxn>
                <a:cxn ang="0">
                  <a:pos x="1350" y="1980"/>
                </a:cxn>
                <a:cxn ang="0">
                  <a:pos x="1380" y="1845"/>
                </a:cxn>
                <a:cxn ang="0">
                  <a:pos x="1425" y="1695"/>
                </a:cxn>
                <a:cxn ang="0">
                  <a:pos x="1455" y="1545"/>
                </a:cxn>
                <a:cxn ang="0">
                  <a:pos x="1485" y="1395"/>
                </a:cxn>
                <a:cxn ang="0">
                  <a:pos x="1515" y="1260"/>
                </a:cxn>
                <a:cxn ang="0">
                  <a:pos x="1545" y="1125"/>
                </a:cxn>
              </a:cxnLst>
              <a:rect l="0" t="0" r="r" b="b"/>
              <a:pathLst>
                <a:path w="1560" h="2881">
                  <a:moveTo>
                    <a:pt x="0" y="90"/>
                  </a:moveTo>
                  <a:lnTo>
                    <a:pt x="15" y="60"/>
                  </a:lnTo>
                  <a:lnTo>
                    <a:pt x="30" y="45"/>
                  </a:lnTo>
                  <a:lnTo>
                    <a:pt x="45" y="30"/>
                  </a:lnTo>
                  <a:lnTo>
                    <a:pt x="75" y="15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35" y="0"/>
                  </a:lnTo>
                  <a:lnTo>
                    <a:pt x="150" y="15"/>
                  </a:lnTo>
                  <a:lnTo>
                    <a:pt x="165" y="30"/>
                  </a:lnTo>
                  <a:lnTo>
                    <a:pt x="180" y="60"/>
                  </a:lnTo>
                  <a:lnTo>
                    <a:pt x="195" y="75"/>
                  </a:lnTo>
                  <a:lnTo>
                    <a:pt x="210" y="105"/>
                  </a:lnTo>
                  <a:lnTo>
                    <a:pt x="225" y="150"/>
                  </a:lnTo>
                  <a:lnTo>
                    <a:pt x="240" y="180"/>
                  </a:lnTo>
                  <a:lnTo>
                    <a:pt x="270" y="225"/>
                  </a:lnTo>
                  <a:lnTo>
                    <a:pt x="285" y="270"/>
                  </a:lnTo>
                  <a:lnTo>
                    <a:pt x="300" y="330"/>
                  </a:lnTo>
                  <a:lnTo>
                    <a:pt x="315" y="375"/>
                  </a:lnTo>
                  <a:lnTo>
                    <a:pt x="330" y="435"/>
                  </a:lnTo>
                  <a:lnTo>
                    <a:pt x="345" y="495"/>
                  </a:lnTo>
                  <a:lnTo>
                    <a:pt x="360" y="570"/>
                  </a:lnTo>
                  <a:lnTo>
                    <a:pt x="375" y="630"/>
                  </a:lnTo>
                  <a:lnTo>
                    <a:pt x="390" y="705"/>
                  </a:lnTo>
                  <a:lnTo>
                    <a:pt x="405" y="780"/>
                  </a:lnTo>
                  <a:lnTo>
                    <a:pt x="420" y="855"/>
                  </a:lnTo>
                  <a:lnTo>
                    <a:pt x="435" y="930"/>
                  </a:lnTo>
                  <a:lnTo>
                    <a:pt x="465" y="1005"/>
                  </a:lnTo>
                  <a:lnTo>
                    <a:pt x="480" y="1080"/>
                  </a:lnTo>
                  <a:lnTo>
                    <a:pt x="495" y="1155"/>
                  </a:lnTo>
                  <a:lnTo>
                    <a:pt x="510" y="1245"/>
                  </a:lnTo>
                  <a:lnTo>
                    <a:pt x="525" y="1320"/>
                  </a:lnTo>
                  <a:lnTo>
                    <a:pt x="540" y="1410"/>
                  </a:lnTo>
                  <a:lnTo>
                    <a:pt x="555" y="1485"/>
                  </a:lnTo>
                  <a:lnTo>
                    <a:pt x="570" y="1575"/>
                  </a:lnTo>
                  <a:lnTo>
                    <a:pt x="585" y="1650"/>
                  </a:lnTo>
                  <a:lnTo>
                    <a:pt x="600" y="1725"/>
                  </a:lnTo>
                  <a:lnTo>
                    <a:pt x="615" y="1815"/>
                  </a:lnTo>
                  <a:lnTo>
                    <a:pt x="630" y="1890"/>
                  </a:lnTo>
                  <a:lnTo>
                    <a:pt x="660" y="1965"/>
                  </a:lnTo>
                  <a:lnTo>
                    <a:pt x="675" y="2040"/>
                  </a:lnTo>
                  <a:lnTo>
                    <a:pt x="690" y="2115"/>
                  </a:lnTo>
                  <a:lnTo>
                    <a:pt x="705" y="2190"/>
                  </a:lnTo>
                  <a:lnTo>
                    <a:pt x="720" y="2250"/>
                  </a:lnTo>
                  <a:lnTo>
                    <a:pt x="735" y="2310"/>
                  </a:lnTo>
                  <a:lnTo>
                    <a:pt x="750" y="2385"/>
                  </a:lnTo>
                  <a:lnTo>
                    <a:pt x="765" y="2445"/>
                  </a:lnTo>
                  <a:lnTo>
                    <a:pt x="780" y="2490"/>
                  </a:lnTo>
                  <a:lnTo>
                    <a:pt x="795" y="2550"/>
                  </a:lnTo>
                  <a:lnTo>
                    <a:pt x="810" y="2595"/>
                  </a:lnTo>
                  <a:lnTo>
                    <a:pt x="840" y="2640"/>
                  </a:lnTo>
                  <a:lnTo>
                    <a:pt x="855" y="2685"/>
                  </a:lnTo>
                  <a:lnTo>
                    <a:pt x="870" y="2730"/>
                  </a:lnTo>
                  <a:lnTo>
                    <a:pt x="885" y="2761"/>
                  </a:lnTo>
                  <a:lnTo>
                    <a:pt x="900" y="2791"/>
                  </a:lnTo>
                  <a:lnTo>
                    <a:pt x="915" y="2821"/>
                  </a:lnTo>
                  <a:lnTo>
                    <a:pt x="930" y="2836"/>
                  </a:lnTo>
                  <a:lnTo>
                    <a:pt x="945" y="2851"/>
                  </a:lnTo>
                  <a:lnTo>
                    <a:pt x="960" y="2866"/>
                  </a:lnTo>
                  <a:lnTo>
                    <a:pt x="975" y="2881"/>
                  </a:lnTo>
                  <a:lnTo>
                    <a:pt x="990" y="2881"/>
                  </a:lnTo>
                  <a:lnTo>
                    <a:pt x="1005" y="2881"/>
                  </a:lnTo>
                  <a:lnTo>
                    <a:pt x="1035" y="2881"/>
                  </a:lnTo>
                  <a:lnTo>
                    <a:pt x="1050" y="2866"/>
                  </a:lnTo>
                  <a:lnTo>
                    <a:pt x="1065" y="2851"/>
                  </a:lnTo>
                  <a:lnTo>
                    <a:pt x="1080" y="2836"/>
                  </a:lnTo>
                  <a:lnTo>
                    <a:pt x="1095" y="2806"/>
                  </a:lnTo>
                  <a:lnTo>
                    <a:pt x="1110" y="2791"/>
                  </a:lnTo>
                  <a:lnTo>
                    <a:pt x="1125" y="2746"/>
                  </a:lnTo>
                  <a:lnTo>
                    <a:pt x="1140" y="2715"/>
                  </a:lnTo>
                  <a:lnTo>
                    <a:pt x="1155" y="2685"/>
                  </a:lnTo>
                  <a:lnTo>
                    <a:pt x="1170" y="2640"/>
                  </a:lnTo>
                  <a:lnTo>
                    <a:pt x="1185" y="2595"/>
                  </a:lnTo>
                  <a:lnTo>
                    <a:pt x="1200" y="2550"/>
                  </a:lnTo>
                  <a:lnTo>
                    <a:pt x="1230" y="2490"/>
                  </a:lnTo>
                  <a:lnTo>
                    <a:pt x="1245" y="2430"/>
                  </a:lnTo>
                  <a:lnTo>
                    <a:pt x="1260" y="2385"/>
                  </a:lnTo>
                  <a:lnTo>
                    <a:pt x="1275" y="2325"/>
                  </a:lnTo>
                  <a:lnTo>
                    <a:pt x="1290" y="2250"/>
                  </a:lnTo>
                  <a:lnTo>
                    <a:pt x="1305" y="2190"/>
                  </a:lnTo>
                  <a:lnTo>
                    <a:pt x="1320" y="2130"/>
                  </a:lnTo>
                  <a:lnTo>
                    <a:pt x="1335" y="2055"/>
                  </a:lnTo>
                  <a:lnTo>
                    <a:pt x="1350" y="1980"/>
                  </a:lnTo>
                  <a:lnTo>
                    <a:pt x="1365" y="1920"/>
                  </a:lnTo>
                  <a:lnTo>
                    <a:pt x="1380" y="1845"/>
                  </a:lnTo>
                  <a:lnTo>
                    <a:pt x="1395" y="1770"/>
                  </a:lnTo>
                  <a:lnTo>
                    <a:pt x="1425" y="1695"/>
                  </a:lnTo>
                  <a:lnTo>
                    <a:pt x="1440" y="1620"/>
                  </a:lnTo>
                  <a:lnTo>
                    <a:pt x="1455" y="1545"/>
                  </a:lnTo>
                  <a:lnTo>
                    <a:pt x="1470" y="1470"/>
                  </a:lnTo>
                  <a:lnTo>
                    <a:pt x="1485" y="1395"/>
                  </a:lnTo>
                  <a:lnTo>
                    <a:pt x="1500" y="1320"/>
                  </a:lnTo>
                  <a:lnTo>
                    <a:pt x="1515" y="1260"/>
                  </a:lnTo>
                  <a:lnTo>
                    <a:pt x="1530" y="1185"/>
                  </a:lnTo>
                  <a:lnTo>
                    <a:pt x="1545" y="1125"/>
                  </a:lnTo>
                  <a:lnTo>
                    <a:pt x="1560" y="1050"/>
                  </a:lnTo>
                </a:path>
              </a:pathLst>
            </a:custGeom>
            <a:noFill/>
            <a:ln w="2603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51"/>
            <p:cNvSpPr>
              <a:spLocks noChangeAspect="1"/>
            </p:cNvSpPr>
            <p:nvPr/>
          </p:nvSpPr>
          <p:spPr bwMode="auto">
            <a:xfrm>
              <a:off x="2770" y="1105"/>
              <a:ext cx="984" cy="63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5" y="0"/>
                </a:cxn>
                <a:cxn ang="0">
                  <a:pos x="120" y="0"/>
                </a:cxn>
                <a:cxn ang="0">
                  <a:pos x="180" y="0"/>
                </a:cxn>
                <a:cxn ang="0">
                  <a:pos x="225" y="0"/>
                </a:cxn>
                <a:cxn ang="0">
                  <a:pos x="270" y="0"/>
                </a:cxn>
                <a:cxn ang="0">
                  <a:pos x="315" y="0"/>
                </a:cxn>
                <a:cxn ang="0">
                  <a:pos x="375" y="0"/>
                </a:cxn>
                <a:cxn ang="0">
                  <a:pos x="420" y="0"/>
                </a:cxn>
                <a:cxn ang="0">
                  <a:pos x="465" y="0"/>
                </a:cxn>
                <a:cxn ang="0">
                  <a:pos x="510" y="0"/>
                </a:cxn>
                <a:cxn ang="0">
                  <a:pos x="570" y="0"/>
                </a:cxn>
                <a:cxn ang="0">
                  <a:pos x="615" y="0"/>
                </a:cxn>
                <a:cxn ang="0">
                  <a:pos x="660" y="0"/>
                </a:cxn>
                <a:cxn ang="0">
                  <a:pos x="705" y="0"/>
                </a:cxn>
                <a:cxn ang="0">
                  <a:pos x="765" y="0"/>
                </a:cxn>
                <a:cxn ang="0">
                  <a:pos x="810" y="0"/>
                </a:cxn>
                <a:cxn ang="0">
                  <a:pos x="855" y="0"/>
                </a:cxn>
                <a:cxn ang="0">
                  <a:pos x="900" y="30"/>
                </a:cxn>
                <a:cxn ang="0">
                  <a:pos x="960" y="120"/>
                </a:cxn>
                <a:cxn ang="0">
                  <a:pos x="1005" y="225"/>
                </a:cxn>
                <a:cxn ang="0">
                  <a:pos x="1050" y="375"/>
                </a:cxn>
                <a:cxn ang="0">
                  <a:pos x="1095" y="555"/>
                </a:cxn>
                <a:cxn ang="0">
                  <a:pos x="1155" y="765"/>
                </a:cxn>
                <a:cxn ang="0">
                  <a:pos x="1200" y="990"/>
                </a:cxn>
                <a:cxn ang="0">
                  <a:pos x="1245" y="1245"/>
                </a:cxn>
                <a:cxn ang="0">
                  <a:pos x="1290" y="1485"/>
                </a:cxn>
                <a:cxn ang="0">
                  <a:pos x="1350" y="1755"/>
                </a:cxn>
                <a:cxn ang="0">
                  <a:pos x="1395" y="2010"/>
                </a:cxn>
                <a:cxn ang="0">
                  <a:pos x="1440" y="2250"/>
                </a:cxn>
                <a:cxn ang="0">
                  <a:pos x="1485" y="2490"/>
                </a:cxn>
                <a:cxn ang="0">
                  <a:pos x="1545" y="2715"/>
                </a:cxn>
                <a:cxn ang="0">
                  <a:pos x="1590" y="2911"/>
                </a:cxn>
                <a:cxn ang="0">
                  <a:pos x="1635" y="2745"/>
                </a:cxn>
                <a:cxn ang="0">
                  <a:pos x="1680" y="2565"/>
                </a:cxn>
                <a:cxn ang="0">
                  <a:pos x="1740" y="2370"/>
                </a:cxn>
                <a:cxn ang="0">
                  <a:pos x="1785" y="2190"/>
                </a:cxn>
                <a:cxn ang="0">
                  <a:pos x="1830" y="1995"/>
                </a:cxn>
                <a:cxn ang="0">
                  <a:pos x="1875" y="1815"/>
                </a:cxn>
                <a:cxn ang="0">
                  <a:pos x="1935" y="1650"/>
                </a:cxn>
                <a:cxn ang="0">
                  <a:pos x="1980" y="1515"/>
                </a:cxn>
                <a:cxn ang="0">
                  <a:pos x="2025" y="1395"/>
                </a:cxn>
              </a:cxnLst>
              <a:rect l="0" t="0" r="r" b="b"/>
              <a:pathLst>
                <a:path w="2055" h="2911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80" y="0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0" y="0"/>
                  </a:lnTo>
                  <a:lnTo>
                    <a:pt x="285" y="0"/>
                  </a:lnTo>
                  <a:lnTo>
                    <a:pt x="300" y="0"/>
                  </a:lnTo>
                  <a:lnTo>
                    <a:pt x="315" y="0"/>
                  </a:lnTo>
                  <a:lnTo>
                    <a:pt x="330" y="0"/>
                  </a:lnTo>
                  <a:lnTo>
                    <a:pt x="345" y="0"/>
                  </a:lnTo>
                  <a:lnTo>
                    <a:pt x="375" y="0"/>
                  </a:lnTo>
                  <a:lnTo>
                    <a:pt x="390" y="0"/>
                  </a:lnTo>
                  <a:lnTo>
                    <a:pt x="405" y="0"/>
                  </a:lnTo>
                  <a:lnTo>
                    <a:pt x="420" y="0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5" y="0"/>
                  </a:lnTo>
                  <a:lnTo>
                    <a:pt x="480" y="0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25" y="0"/>
                  </a:lnTo>
                  <a:lnTo>
                    <a:pt x="540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0"/>
                  </a:lnTo>
                  <a:lnTo>
                    <a:pt x="615" y="0"/>
                  </a:lnTo>
                  <a:lnTo>
                    <a:pt x="630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5" y="0"/>
                  </a:lnTo>
                  <a:lnTo>
                    <a:pt x="690" y="0"/>
                  </a:lnTo>
                  <a:lnTo>
                    <a:pt x="705" y="0"/>
                  </a:lnTo>
                  <a:lnTo>
                    <a:pt x="720" y="0"/>
                  </a:lnTo>
                  <a:lnTo>
                    <a:pt x="735" y="0"/>
                  </a:lnTo>
                  <a:lnTo>
                    <a:pt x="765" y="0"/>
                  </a:lnTo>
                  <a:lnTo>
                    <a:pt x="780" y="0"/>
                  </a:lnTo>
                  <a:lnTo>
                    <a:pt x="795" y="0"/>
                  </a:lnTo>
                  <a:lnTo>
                    <a:pt x="810" y="0"/>
                  </a:lnTo>
                  <a:lnTo>
                    <a:pt x="825" y="0"/>
                  </a:lnTo>
                  <a:lnTo>
                    <a:pt x="840" y="0"/>
                  </a:lnTo>
                  <a:lnTo>
                    <a:pt x="855" y="0"/>
                  </a:lnTo>
                  <a:lnTo>
                    <a:pt x="870" y="0"/>
                  </a:lnTo>
                  <a:lnTo>
                    <a:pt x="885" y="15"/>
                  </a:lnTo>
                  <a:lnTo>
                    <a:pt x="900" y="30"/>
                  </a:lnTo>
                  <a:lnTo>
                    <a:pt x="915" y="60"/>
                  </a:lnTo>
                  <a:lnTo>
                    <a:pt x="945" y="90"/>
                  </a:lnTo>
                  <a:lnTo>
                    <a:pt x="960" y="120"/>
                  </a:lnTo>
                  <a:lnTo>
                    <a:pt x="975" y="150"/>
                  </a:lnTo>
                  <a:lnTo>
                    <a:pt x="990" y="195"/>
                  </a:lnTo>
                  <a:lnTo>
                    <a:pt x="1005" y="225"/>
                  </a:lnTo>
                  <a:lnTo>
                    <a:pt x="1020" y="270"/>
                  </a:lnTo>
                  <a:lnTo>
                    <a:pt x="1035" y="330"/>
                  </a:lnTo>
                  <a:lnTo>
                    <a:pt x="1050" y="375"/>
                  </a:lnTo>
                  <a:lnTo>
                    <a:pt x="1065" y="435"/>
                  </a:lnTo>
                  <a:lnTo>
                    <a:pt x="1080" y="495"/>
                  </a:lnTo>
                  <a:lnTo>
                    <a:pt x="1095" y="555"/>
                  </a:lnTo>
                  <a:lnTo>
                    <a:pt x="1110" y="630"/>
                  </a:lnTo>
                  <a:lnTo>
                    <a:pt x="1140" y="690"/>
                  </a:lnTo>
                  <a:lnTo>
                    <a:pt x="1155" y="765"/>
                  </a:lnTo>
                  <a:lnTo>
                    <a:pt x="1170" y="840"/>
                  </a:lnTo>
                  <a:lnTo>
                    <a:pt x="1185" y="915"/>
                  </a:lnTo>
                  <a:lnTo>
                    <a:pt x="1200" y="990"/>
                  </a:lnTo>
                  <a:lnTo>
                    <a:pt x="1215" y="1080"/>
                  </a:lnTo>
                  <a:lnTo>
                    <a:pt x="1230" y="1155"/>
                  </a:lnTo>
                  <a:lnTo>
                    <a:pt x="1245" y="1245"/>
                  </a:lnTo>
                  <a:lnTo>
                    <a:pt x="1260" y="1320"/>
                  </a:lnTo>
                  <a:lnTo>
                    <a:pt x="1275" y="1410"/>
                  </a:lnTo>
                  <a:lnTo>
                    <a:pt x="1290" y="1485"/>
                  </a:lnTo>
                  <a:lnTo>
                    <a:pt x="1305" y="1575"/>
                  </a:lnTo>
                  <a:lnTo>
                    <a:pt x="1335" y="1665"/>
                  </a:lnTo>
                  <a:lnTo>
                    <a:pt x="1350" y="1755"/>
                  </a:lnTo>
                  <a:lnTo>
                    <a:pt x="1365" y="1830"/>
                  </a:lnTo>
                  <a:lnTo>
                    <a:pt x="1380" y="1920"/>
                  </a:lnTo>
                  <a:lnTo>
                    <a:pt x="1395" y="2010"/>
                  </a:lnTo>
                  <a:lnTo>
                    <a:pt x="1410" y="2085"/>
                  </a:lnTo>
                  <a:lnTo>
                    <a:pt x="1425" y="2175"/>
                  </a:lnTo>
                  <a:lnTo>
                    <a:pt x="1440" y="2250"/>
                  </a:lnTo>
                  <a:lnTo>
                    <a:pt x="1455" y="2340"/>
                  </a:lnTo>
                  <a:lnTo>
                    <a:pt x="1470" y="2415"/>
                  </a:lnTo>
                  <a:lnTo>
                    <a:pt x="1485" y="2490"/>
                  </a:lnTo>
                  <a:lnTo>
                    <a:pt x="1500" y="2565"/>
                  </a:lnTo>
                  <a:lnTo>
                    <a:pt x="1530" y="2640"/>
                  </a:lnTo>
                  <a:lnTo>
                    <a:pt x="1545" y="2715"/>
                  </a:lnTo>
                  <a:lnTo>
                    <a:pt x="1560" y="2790"/>
                  </a:lnTo>
                  <a:lnTo>
                    <a:pt x="1575" y="2851"/>
                  </a:lnTo>
                  <a:lnTo>
                    <a:pt x="1590" y="2911"/>
                  </a:lnTo>
                  <a:lnTo>
                    <a:pt x="1605" y="2866"/>
                  </a:lnTo>
                  <a:lnTo>
                    <a:pt x="1620" y="2805"/>
                  </a:lnTo>
                  <a:lnTo>
                    <a:pt x="1635" y="2745"/>
                  </a:lnTo>
                  <a:lnTo>
                    <a:pt x="1650" y="2685"/>
                  </a:lnTo>
                  <a:lnTo>
                    <a:pt x="1665" y="2625"/>
                  </a:lnTo>
                  <a:lnTo>
                    <a:pt x="1680" y="2565"/>
                  </a:lnTo>
                  <a:lnTo>
                    <a:pt x="1710" y="2505"/>
                  </a:lnTo>
                  <a:lnTo>
                    <a:pt x="1725" y="2445"/>
                  </a:lnTo>
                  <a:lnTo>
                    <a:pt x="1740" y="2370"/>
                  </a:lnTo>
                  <a:lnTo>
                    <a:pt x="1755" y="2310"/>
                  </a:lnTo>
                  <a:lnTo>
                    <a:pt x="1770" y="2250"/>
                  </a:lnTo>
                  <a:lnTo>
                    <a:pt x="1785" y="2190"/>
                  </a:lnTo>
                  <a:lnTo>
                    <a:pt x="1800" y="2115"/>
                  </a:lnTo>
                  <a:lnTo>
                    <a:pt x="1815" y="2055"/>
                  </a:lnTo>
                  <a:lnTo>
                    <a:pt x="1830" y="1995"/>
                  </a:lnTo>
                  <a:lnTo>
                    <a:pt x="1845" y="1935"/>
                  </a:lnTo>
                  <a:lnTo>
                    <a:pt x="1860" y="1875"/>
                  </a:lnTo>
                  <a:lnTo>
                    <a:pt x="1875" y="1815"/>
                  </a:lnTo>
                  <a:lnTo>
                    <a:pt x="1905" y="1755"/>
                  </a:lnTo>
                  <a:lnTo>
                    <a:pt x="1920" y="1710"/>
                  </a:lnTo>
                  <a:lnTo>
                    <a:pt x="1935" y="1650"/>
                  </a:lnTo>
                  <a:lnTo>
                    <a:pt x="1950" y="1605"/>
                  </a:lnTo>
                  <a:lnTo>
                    <a:pt x="1965" y="1560"/>
                  </a:lnTo>
                  <a:lnTo>
                    <a:pt x="1980" y="1515"/>
                  </a:lnTo>
                  <a:lnTo>
                    <a:pt x="1995" y="1470"/>
                  </a:lnTo>
                  <a:lnTo>
                    <a:pt x="2010" y="1425"/>
                  </a:lnTo>
                  <a:lnTo>
                    <a:pt x="2025" y="1395"/>
                  </a:lnTo>
                  <a:lnTo>
                    <a:pt x="2040" y="1350"/>
                  </a:lnTo>
                  <a:lnTo>
                    <a:pt x="2055" y="1320"/>
                  </a:lnTo>
                </a:path>
              </a:pathLst>
            </a:custGeom>
            <a:noFill/>
            <a:ln w="6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52"/>
            <p:cNvSpPr>
              <a:spLocks noChangeAspect="1"/>
            </p:cNvSpPr>
            <p:nvPr/>
          </p:nvSpPr>
          <p:spPr bwMode="auto">
            <a:xfrm>
              <a:off x="3754" y="1200"/>
              <a:ext cx="992" cy="777"/>
            </a:xfrm>
            <a:custGeom>
              <a:avLst/>
              <a:gdLst/>
              <a:ahLst/>
              <a:cxnLst>
                <a:cxn ang="0">
                  <a:pos x="45" y="840"/>
                </a:cxn>
                <a:cxn ang="0">
                  <a:pos x="90" y="780"/>
                </a:cxn>
                <a:cxn ang="0">
                  <a:pos x="135" y="765"/>
                </a:cxn>
                <a:cxn ang="0">
                  <a:pos x="180" y="765"/>
                </a:cxn>
                <a:cxn ang="0">
                  <a:pos x="240" y="765"/>
                </a:cxn>
                <a:cxn ang="0">
                  <a:pos x="285" y="765"/>
                </a:cxn>
                <a:cxn ang="0">
                  <a:pos x="330" y="765"/>
                </a:cxn>
                <a:cxn ang="0">
                  <a:pos x="375" y="765"/>
                </a:cxn>
                <a:cxn ang="0">
                  <a:pos x="435" y="765"/>
                </a:cxn>
                <a:cxn ang="0">
                  <a:pos x="480" y="765"/>
                </a:cxn>
                <a:cxn ang="0">
                  <a:pos x="525" y="765"/>
                </a:cxn>
                <a:cxn ang="0">
                  <a:pos x="570" y="765"/>
                </a:cxn>
                <a:cxn ang="0">
                  <a:pos x="630" y="765"/>
                </a:cxn>
                <a:cxn ang="0">
                  <a:pos x="675" y="765"/>
                </a:cxn>
                <a:cxn ang="0">
                  <a:pos x="720" y="765"/>
                </a:cxn>
                <a:cxn ang="0">
                  <a:pos x="765" y="795"/>
                </a:cxn>
                <a:cxn ang="0">
                  <a:pos x="826" y="855"/>
                </a:cxn>
                <a:cxn ang="0">
                  <a:pos x="871" y="945"/>
                </a:cxn>
                <a:cxn ang="0">
                  <a:pos x="916" y="1080"/>
                </a:cxn>
                <a:cxn ang="0">
                  <a:pos x="961" y="1245"/>
                </a:cxn>
                <a:cxn ang="0">
                  <a:pos x="1021" y="1425"/>
                </a:cxn>
                <a:cxn ang="0">
                  <a:pos x="1066" y="1635"/>
                </a:cxn>
                <a:cxn ang="0">
                  <a:pos x="1111" y="1860"/>
                </a:cxn>
                <a:cxn ang="0">
                  <a:pos x="1156" y="2115"/>
                </a:cxn>
                <a:cxn ang="0">
                  <a:pos x="1216" y="2370"/>
                </a:cxn>
                <a:cxn ang="0">
                  <a:pos x="1261" y="2626"/>
                </a:cxn>
                <a:cxn ang="0">
                  <a:pos x="1306" y="2881"/>
                </a:cxn>
                <a:cxn ang="0">
                  <a:pos x="1351" y="3136"/>
                </a:cxn>
                <a:cxn ang="0">
                  <a:pos x="1411" y="3361"/>
                </a:cxn>
                <a:cxn ang="0">
                  <a:pos x="1456" y="3556"/>
                </a:cxn>
                <a:cxn ang="0">
                  <a:pos x="1501" y="3316"/>
                </a:cxn>
                <a:cxn ang="0">
                  <a:pos x="1546" y="3061"/>
                </a:cxn>
                <a:cxn ang="0">
                  <a:pos x="1606" y="2761"/>
                </a:cxn>
                <a:cxn ang="0">
                  <a:pos x="1651" y="2461"/>
                </a:cxn>
                <a:cxn ang="0">
                  <a:pos x="1696" y="2145"/>
                </a:cxn>
                <a:cxn ang="0">
                  <a:pos x="1741" y="1830"/>
                </a:cxn>
                <a:cxn ang="0">
                  <a:pos x="1801" y="1500"/>
                </a:cxn>
                <a:cxn ang="0">
                  <a:pos x="1846" y="1200"/>
                </a:cxn>
                <a:cxn ang="0">
                  <a:pos x="1891" y="900"/>
                </a:cxn>
                <a:cxn ang="0">
                  <a:pos x="1936" y="615"/>
                </a:cxn>
                <a:cxn ang="0">
                  <a:pos x="1996" y="360"/>
                </a:cxn>
                <a:cxn ang="0">
                  <a:pos x="2041" y="135"/>
                </a:cxn>
              </a:cxnLst>
              <a:rect l="0" t="0" r="r" b="b"/>
              <a:pathLst>
                <a:path w="2071" h="3556">
                  <a:moveTo>
                    <a:pt x="0" y="885"/>
                  </a:moveTo>
                  <a:lnTo>
                    <a:pt x="15" y="855"/>
                  </a:lnTo>
                  <a:lnTo>
                    <a:pt x="45" y="840"/>
                  </a:lnTo>
                  <a:lnTo>
                    <a:pt x="60" y="810"/>
                  </a:lnTo>
                  <a:lnTo>
                    <a:pt x="75" y="795"/>
                  </a:lnTo>
                  <a:lnTo>
                    <a:pt x="90" y="780"/>
                  </a:lnTo>
                  <a:lnTo>
                    <a:pt x="105" y="765"/>
                  </a:lnTo>
                  <a:lnTo>
                    <a:pt x="120" y="765"/>
                  </a:lnTo>
                  <a:lnTo>
                    <a:pt x="135" y="765"/>
                  </a:lnTo>
                  <a:lnTo>
                    <a:pt x="150" y="765"/>
                  </a:lnTo>
                  <a:lnTo>
                    <a:pt x="165" y="765"/>
                  </a:lnTo>
                  <a:lnTo>
                    <a:pt x="180" y="765"/>
                  </a:lnTo>
                  <a:lnTo>
                    <a:pt x="195" y="765"/>
                  </a:lnTo>
                  <a:lnTo>
                    <a:pt x="210" y="765"/>
                  </a:lnTo>
                  <a:lnTo>
                    <a:pt x="240" y="765"/>
                  </a:lnTo>
                  <a:lnTo>
                    <a:pt x="255" y="765"/>
                  </a:lnTo>
                  <a:lnTo>
                    <a:pt x="270" y="765"/>
                  </a:lnTo>
                  <a:lnTo>
                    <a:pt x="285" y="765"/>
                  </a:lnTo>
                  <a:lnTo>
                    <a:pt x="300" y="765"/>
                  </a:lnTo>
                  <a:lnTo>
                    <a:pt x="315" y="765"/>
                  </a:lnTo>
                  <a:lnTo>
                    <a:pt x="330" y="765"/>
                  </a:lnTo>
                  <a:lnTo>
                    <a:pt x="345" y="765"/>
                  </a:lnTo>
                  <a:lnTo>
                    <a:pt x="360" y="765"/>
                  </a:lnTo>
                  <a:lnTo>
                    <a:pt x="375" y="765"/>
                  </a:lnTo>
                  <a:lnTo>
                    <a:pt x="390" y="765"/>
                  </a:lnTo>
                  <a:lnTo>
                    <a:pt x="420" y="765"/>
                  </a:lnTo>
                  <a:lnTo>
                    <a:pt x="435" y="765"/>
                  </a:lnTo>
                  <a:lnTo>
                    <a:pt x="450" y="765"/>
                  </a:lnTo>
                  <a:lnTo>
                    <a:pt x="465" y="765"/>
                  </a:lnTo>
                  <a:lnTo>
                    <a:pt x="480" y="765"/>
                  </a:lnTo>
                  <a:lnTo>
                    <a:pt x="495" y="765"/>
                  </a:lnTo>
                  <a:lnTo>
                    <a:pt x="510" y="765"/>
                  </a:lnTo>
                  <a:lnTo>
                    <a:pt x="525" y="765"/>
                  </a:lnTo>
                  <a:lnTo>
                    <a:pt x="540" y="765"/>
                  </a:lnTo>
                  <a:lnTo>
                    <a:pt x="555" y="765"/>
                  </a:lnTo>
                  <a:lnTo>
                    <a:pt x="570" y="765"/>
                  </a:lnTo>
                  <a:lnTo>
                    <a:pt x="585" y="765"/>
                  </a:lnTo>
                  <a:lnTo>
                    <a:pt x="615" y="765"/>
                  </a:lnTo>
                  <a:lnTo>
                    <a:pt x="630" y="765"/>
                  </a:lnTo>
                  <a:lnTo>
                    <a:pt x="645" y="765"/>
                  </a:lnTo>
                  <a:lnTo>
                    <a:pt x="660" y="765"/>
                  </a:lnTo>
                  <a:lnTo>
                    <a:pt x="675" y="765"/>
                  </a:lnTo>
                  <a:lnTo>
                    <a:pt x="690" y="765"/>
                  </a:lnTo>
                  <a:lnTo>
                    <a:pt x="705" y="765"/>
                  </a:lnTo>
                  <a:lnTo>
                    <a:pt x="720" y="765"/>
                  </a:lnTo>
                  <a:lnTo>
                    <a:pt x="735" y="765"/>
                  </a:lnTo>
                  <a:lnTo>
                    <a:pt x="750" y="780"/>
                  </a:lnTo>
                  <a:lnTo>
                    <a:pt x="765" y="795"/>
                  </a:lnTo>
                  <a:lnTo>
                    <a:pt x="781" y="810"/>
                  </a:lnTo>
                  <a:lnTo>
                    <a:pt x="811" y="825"/>
                  </a:lnTo>
                  <a:lnTo>
                    <a:pt x="826" y="855"/>
                  </a:lnTo>
                  <a:lnTo>
                    <a:pt x="841" y="885"/>
                  </a:lnTo>
                  <a:lnTo>
                    <a:pt x="856" y="915"/>
                  </a:lnTo>
                  <a:lnTo>
                    <a:pt x="871" y="945"/>
                  </a:lnTo>
                  <a:lnTo>
                    <a:pt x="886" y="990"/>
                  </a:lnTo>
                  <a:lnTo>
                    <a:pt x="901" y="1035"/>
                  </a:lnTo>
                  <a:lnTo>
                    <a:pt x="916" y="1080"/>
                  </a:lnTo>
                  <a:lnTo>
                    <a:pt x="931" y="1125"/>
                  </a:lnTo>
                  <a:lnTo>
                    <a:pt x="946" y="1185"/>
                  </a:lnTo>
                  <a:lnTo>
                    <a:pt x="961" y="1245"/>
                  </a:lnTo>
                  <a:lnTo>
                    <a:pt x="976" y="1290"/>
                  </a:lnTo>
                  <a:lnTo>
                    <a:pt x="1006" y="1365"/>
                  </a:lnTo>
                  <a:lnTo>
                    <a:pt x="1021" y="1425"/>
                  </a:lnTo>
                  <a:lnTo>
                    <a:pt x="1036" y="1500"/>
                  </a:lnTo>
                  <a:lnTo>
                    <a:pt x="1051" y="1560"/>
                  </a:lnTo>
                  <a:lnTo>
                    <a:pt x="1066" y="1635"/>
                  </a:lnTo>
                  <a:lnTo>
                    <a:pt x="1081" y="1710"/>
                  </a:lnTo>
                  <a:lnTo>
                    <a:pt x="1096" y="1785"/>
                  </a:lnTo>
                  <a:lnTo>
                    <a:pt x="1111" y="1860"/>
                  </a:lnTo>
                  <a:lnTo>
                    <a:pt x="1126" y="1950"/>
                  </a:lnTo>
                  <a:lnTo>
                    <a:pt x="1141" y="2025"/>
                  </a:lnTo>
                  <a:lnTo>
                    <a:pt x="1156" y="2115"/>
                  </a:lnTo>
                  <a:lnTo>
                    <a:pt x="1186" y="2190"/>
                  </a:lnTo>
                  <a:lnTo>
                    <a:pt x="1201" y="2280"/>
                  </a:lnTo>
                  <a:lnTo>
                    <a:pt x="1216" y="2370"/>
                  </a:lnTo>
                  <a:lnTo>
                    <a:pt x="1231" y="2446"/>
                  </a:lnTo>
                  <a:lnTo>
                    <a:pt x="1246" y="2536"/>
                  </a:lnTo>
                  <a:lnTo>
                    <a:pt x="1261" y="2626"/>
                  </a:lnTo>
                  <a:lnTo>
                    <a:pt x="1276" y="2716"/>
                  </a:lnTo>
                  <a:lnTo>
                    <a:pt x="1291" y="2791"/>
                  </a:lnTo>
                  <a:lnTo>
                    <a:pt x="1306" y="2881"/>
                  </a:lnTo>
                  <a:lnTo>
                    <a:pt x="1321" y="2971"/>
                  </a:lnTo>
                  <a:lnTo>
                    <a:pt x="1336" y="3046"/>
                  </a:lnTo>
                  <a:lnTo>
                    <a:pt x="1351" y="3136"/>
                  </a:lnTo>
                  <a:lnTo>
                    <a:pt x="1381" y="3211"/>
                  </a:lnTo>
                  <a:lnTo>
                    <a:pt x="1396" y="3286"/>
                  </a:lnTo>
                  <a:lnTo>
                    <a:pt x="1411" y="3361"/>
                  </a:lnTo>
                  <a:lnTo>
                    <a:pt x="1426" y="3436"/>
                  </a:lnTo>
                  <a:lnTo>
                    <a:pt x="1441" y="3511"/>
                  </a:lnTo>
                  <a:lnTo>
                    <a:pt x="1456" y="3556"/>
                  </a:lnTo>
                  <a:lnTo>
                    <a:pt x="1471" y="3481"/>
                  </a:lnTo>
                  <a:lnTo>
                    <a:pt x="1486" y="3406"/>
                  </a:lnTo>
                  <a:lnTo>
                    <a:pt x="1501" y="3316"/>
                  </a:lnTo>
                  <a:lnTo>
                    <a:pt x="1516" y="3241"/>
                  </a:lnTo>
                  <a:lnTo>
                    <a:pt x="1531" y="3151"/>
                  </a:lnTo>
                  <a:lnTo>
                    <a:pt x="1546" y="3061"/>
                  </a:lnTo>
                  <a:lnTo>
                    <a:pt x="1576" y="2956"/>
                  </a:lnTo>
                  <a:lnTo>
                    <a:pt x="1591" y="2866"/>
                  </a:lnTo>
                  <a:lnTo>
                    <a:pt x="1606" y="2761"/>
                  </a:lnTo>
                  <a:lnTo>
                    <a:pt x="1621" y="2671"/>
                  </a:lnTo>
                  <a:lnTo>
                    <a:pt x="1636" y="2566"/>
                  </a:lnTo>
                  <a:lnTo>
                    <a:pt x="1651" y="2461"/>
                  </a:lnTo>
                  <a:lnTo>
                    <a:pt x="1666" y="2355"/>
                  </a:lnTo>
                  <a:lnTo>
                    <a:pt x="1681" y="2250"/>
                  </a:lnTo>
                  <a:lnTo>
                    <a:pt x="1696" y="2145"/>
                  </a:lnTo>
                  <a:lnTo>
                    <a:pt x="1711" y="2040"/>
                  </a:lnTo>
                  <a:lnTo>
                    <a:pt x="1726" y="1935"/>
                  </a:lnTo>
                  <a:lnTo>
                    <a:pt x="1741" y="1830"/>
                  </a:lnTo>
                  <a:lnTo>
                    <a:pt x="1771" y="1725"/>
                  </a:lnTo>
                  <a:lnTo>
                    <a:pt x="1786" y="1620"/>
                  </a:lnTo>
                  <a:lnTo>
                    <a:pt x="1801" y="1500"/>
                  </a:lnTo>
                  <a:lnTo>
                    <a:pt x="1816" y="1395"/>
                  </a:lnTo>
                  <a:lnTo>
                    <a:pt x="1831" y="1305"/>
                  </a:lnTo>
                  <a:lnTo>
                    <a:pt x="1846" y="1200"/>
                  </a:lnTo>
                  <a:lnTo>
                    <a:pt x="1861" y="1095"/>
                  </a:lnTo>
                  <a:lnTo>
                    <a:pt x="1876" y="990"/>
                  </a:lnTo>
                  <a:lnTo>
                    <a:pt x="1891" y="900"/>
                  </a:lnTo>
                  <a:lnTo>
                    <a:pt x="1906" y="795"/>
                  </a:lnTo>
                  <a:lnTo>
                    <a:pt x="1921" y="705"/>
                  </a:lnTo>
                  <a:lnTo>
                    <a:pt x="1936" y="615"/>
                  </a:lnTo>
                  <a:lnTo>
                    <a:pt x="1966" y="525"/>
                  </a:lnTo>
                  <a:lnTo>
                    <a:pt x="1981" y="450"/>
                  </a:lnTo>
                  <a:lnTo>
                    <a:pt x="1996" y="360"/>
                  </a:lnTo>
                  <a:lnTo>
                    <a:pt x="2011" y="285"/>
                  </a:lnTo>
                  <a:lnTo>
                    <a:pt x="2026" y="210"/>
                  </a:lnTo>
                  <a:lnTo>
                    <a:pt x="2041" y="135"/>
                  </a:lnTo>
                  <a:lnTo>
                    <a:pt x="2056" y="75"/>
                  </a:lnTo>
                  <a:lnTo>
                    <a:pt x="2071" y="0"/>
                  </a:lnTo>
                </a:path>
              </a:pathLst>
            </a:custGeom>
            <a:noFill/>
            <a:ln w="6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53"/>
            <p:cNvSpPr>
              <a:spLocks noChangeAspect="1"/>
            </p:cNvSpPr>
            <p:nvPr/>
          </p:nvSpPr>
          <p:spPr bwMode="auto">
            <a:xfrm>
              <a:off x="4746" y="1105"/>
              <a:ext cx="747" cy="338"/>
            </a:xfrm>
            <a:custGeom>
              <a:avLst/>
              <a:gdLst/>
              <a:ahLst/>
              <a:cxnLst>
                <a:cxn ang="0">
                  <a:pos x="15" y="375"/>
                </a:cxn>
                <a:cxn ang="0">
                  <a:pos x="45" y="270"/>
                </a:cxn>
                <a:cxn ang="0">
                  <a:pos x="90" y="180"/>
                </a:cxn>
                <a:cxn ang="0">
                  <a:pos x="120" y="105"/>
                </a:cxn>
                <a:cxn ang="0">
                  <a:pos x="150" y="45"/>
                </a:cxn>
                <a:cxn ang="0">
                  <a:pos x="180" y="15"/>
                </a:cxn>
                <a:cxn ang="0">
                  <a:pos x="210" y="0"/>
                </a:cxn>
                <a:cxn ang="0">
                  <a:pos x="240" y="0"/>
                </a:cxn>
                <a:cxn ang="0">
                  <a:pos x="285" y="0"/>
                </a:cxn>
                <a:cxn ang="0">
                  <a:pos x="315" y="0"/>
                </a:cxn>
                <a:cxn ang="0">
                  <a:pos x="345" y="0"/>
                </a:cxn>
                <a:cxn ang="0">
                  <a:pos x="375" y="0"/>
                </a:cxn>
                <a:cxn ang="0">
                  <a:pos x="405" y="0"/>
                </a:cxn>
                <a:cxn ang="0">
                  <a:pos x="435" y="0"/>
                </a:cxn>
                <a:cxn ang="0">
                  <a:pos x="480" y="0"/>
                </a:cxn>
                <a:cxn ang="0">
                  <a:pos x="510" y="0"/>
                </a:cxn>
                <a:cxn ang="0">
                  <a:pos x="540" y="0"/>
                </a:cxn>
                <a:cxn ang="0">
                  <a:pos x="570" y="0"/>
                </a:cxn>
                <a:cxn ang="0">
                  <a:pos x="600" y="0"/>
                </a:cxn>
                <a:cxn ang="0">
                  <a:pos x="630" y="0"/>
                </a:cxn>
                <a:cxn ang="0">
                  <a:pos x="675" y="0"/>
                </a:cxn>
                <a:cxn ang="0">
                  <a:pos x="705" y="0"/>
                </a:cxn>
                <a:cxn ang="0">
                  <a:pos x="735" y="0"/>
                </a:cxn>
                <a:cxn ang="0">
                  <a:pos x="765" y="0"/>
                </a:cxn>
                <a:cxn ang="0">
                  <a:pos x="795" y="0"/>
                </a:cxn>
                <a:cxn ang="0">
                  <a:pos x="840" y="0"/>
                </a:cxn>
                <a:cxn ang="0">
                  <a:pos x="870" y="30"/>
                </a:cxn>
                <a:cxn ang="0">
                  <a:pos x="900" y="75"/>
                </a:cxn>
                <a:cxn ang="0">
                  <a:pos x="930" y="135"/>
                </a:cxn>
                <a:cxn ang="0">
                  <a:pos x="960" y="210"/>
                </a:cxn>
                <a:cxn ang="0">
                  <a:pos x="990" y="315"/>
                </a:cxn>
                <a:cxn ang="0">
                  <a:pos x="1035" y="420"/>
                </a:cxn>
                <a:cxn ang="0">
                  <a:pos x="1065" y="540"/>
                </a:cxn>
                <a:cxn ang="0">
                  <a:pos x="1095" y="675"/>
                </a:cxn>
                <a:cxn ang="0">
                  <a:pos x="1125" y="810"/>
                </a:cxn>
                <a:cxn ang="0">
                  <a:pos x="1155" y="975"/>
                </a:cxn>
                <a:cxn ang="0">
                  <a:pos x="1185" y="1125"/>
                </a:cxn>
                <a:cxn ang="0">
                  <a:pos x="1230" y="1290"/>
                </a:cxn>
                <a:cxn ang="0">
                  <a:pos x="1260" y="1470"/>
                </a:cxn>
                <a:cxn ang="0">
                  <a:pos x="1290" y="1545"/>
                </a:cxn>
                <a:cxn ang="0">
                  <a:pos x="1320" y="1545"/>
                </a:cxn>
                <a:cxn ang="0">
                  <a:pos x="1350" y="1545"/>
                </a:cxn>
                <a:cxn ang="0">
                  <a:pos x="1380" y="1545"/>
                </a:cxn>
                <a:cxn ang="0">
                  <a:pos x="1425" y="1545"/>
                </a:cxn>
                <a:cxn ang="0">
                  <a:pos x="1455" y="1545"/>
                </a:cxn>
                <a:cxn ang="0">
                  <a:pos x="1485" y="1545"/>
                </a:cxn>
                <a:cxn ang="0">
                  <a:pos x="1515" y="1545"/>
                </a:cxn>
                <a:cxn ang="0">
                  <a:pos x="1545" y="1545"/>
                </a:cxn>
              </a:cxnLst>
              <a:rect l="0" t="0" r="r" b="b"/>
              <a:pathLst>
                <a:path w="1560" h="1545">
                  <a:moveTo>
                    <a:pt x="0" y="435"/>
                  </a:moveTo>
                  <a:lnTo>
                    <a:pt x="15" y="375"/>
                  </a:lnTo>
                  <a:lnTo>
                    <a:pt x="30" y="330"/>
                  </a:lnTo>
                  <a:lnTo>
                    <a:pt x="45" y="270"/>
                  </a:lnTo>
                  <a:lnTo>
                    <a:pt x="75" y="225"/>
                  </a:lnTo>
                  <a:lnTo>
                    <a:pt x="90" y="180"/>
                  </a:lnTo>
                  <a:lnTo>
                    <a:pt x="105" y="135"/>
                  </a:lnTo>
                  <a:lnTo>
                    <a:pt x="120" y="105"/>
                  </a:lnTo>
                  <a:lnTo>
                    <a:pt x="135" y="75"/>
                  </a:lnTo>
                  <a:lnTo>
                    <a:pt x="150" y="45"/>
                  </a:lnTo>
                  <a:lnTo>
                    <a:pt x="165" y="30"/>
                  </a:lnTo>
                  <a:lnTo>
                    <a:pt x="180" y="15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0" y="0"/>
                  </a:lnTo>
                  <a:lnTo>
                    <a:pt x="285" y="0"/>
                  </a:lnTo>
                  <a:lnTo>
                    <a:pt x="300" y="0"/>
                  </a:lnTo>
                  <a:lnTo>
                    <a:pt x="315" y="0"/>
                  </a:lnTo>
                  <a:lnTo>
                    <a:pt x="330" y="0"/>
                  </a:lnTo>
                  <a:lnTo>
                    <a:pt x="345" y="0"/>
                  </a:lnTo>
                  <a:lnTo>
                    <a:pt x="360" y="0"/>
                  </a:lnTo>
                  <a:lnTo>
                    <a:pt x="375" y="0"/>
                  </a:lnTo>
                  <a:lnTo>
                    <a:pt x="390" y="0"/>
                  </a:lnTo>
                  <a:lnTo>
                    <a:pt x="405" y="0"/>
                  </a:lnTo>
                  <a:lnTo>
                    <a:pt x="420" y="0"/>
                  </a:lnTo>
                  <a:lnTo>
                    <a:pt x="435" y="0"/>
                  </a:lnTo>
                  <a:lnTo>
                    <a:pt x="465" y="0"/>
                  </a:lnTo>
                  <a:lnTo>
                    <a:pt x="480" y="0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25" y="0"/>
                  </a:lnTo>
                  <a:lnTo>
                    <a:pt x="540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0"/>
                  </a:lnTo>
                  <a:lnTo>
                    <a:pt x="615" y="0"/>
                  </a:lnTo>
                  <a:lnTo>
                    <a:pt x="630" y="0"/>
                  </a:lnTo>
                  <a:lnTo>
                    <a:pt x="660" y="0"/>
                  </a:lnTo>
                  <a:lnTo>
                    <a:pt x="675" y="0"/>
                  </a:lnTo>
                  <a:lnTo>
                    <a:pt x="690" y="0"/>
                  </a:lnTo>
                  <a:lnTo>
                    <a:pt x="705" y="0"/>
                  </a:lnTo>
                  <a:lnTo>
                    <a:pt x="720" y="0"/>
                  </a:lnTo>
                  <a:lnTo>
                    <a:pt x="735" y="0"/>
                  </a:lnTo>
                  <a:lnTo>
                    <a:pt x="750" y="0"/>
                  </a:lnTo>
                  <a:lnTo>
                    <a:pt x="765" y="0"/>
                  </a:lnTo>
                  <a:lnTo>
                    <a:pt x="780" y="0"/>
                  </a:lnTo>
                  <a:lnTo>
                    <a:pt x="795" y="0"/>
                  </a:lnTo>
                  <a:lnTo>
                    <a:pt x="810" y="0"/>
                  </a:lnTo>
                  <a:lnTo>
                    <a:pt x="840" y="0"/>
                  </a:lnTo>
                  <a:lnTo>
                    <a:pt x="855" y="15"/>
                  </a:lnTo>
                  <a:lnTo>
                    <a:pt x="870" y="30"/>
                  </a:lnTo>
                  <a:lnTo>
                    <a:pt x="885" y="45"/>
                  </a:lnTo>
                  <a:lnTo>
                    <a:pt x="900" y="75"/>
                  </a:lnTo>
                  <a:lnTo>
                    <a:pt x="915" y="105"/>
                  </a:lnTo>
                  <a:lnTo>
                    <a:pt x="930" y="135"/>
                  </a:lnTo>
                  <a:lnTo>
                    <a:pt x="945" y="180"/>
                  </a:lnTo>
                  <a:lnTo>
                    <a:pt x="960" y="210"/>
                  </a:lnTo>
                  <a:lnTo>
                    <a:pt x="975" y="255"/>
                  </a:lnTo>
                  <a:lnTo>
                    <a:pt x="990" y="315"/>
                  </a:lnTo>
                  <a:lnTo>
                    <a:pt x="1005" y="360"/>
                  </a:lnTo>
                  <a:lnTo>
                    <a:pt x="1035" y="420"/>
                  </a:lnTo>
                  <a:lnTo>
                    <a:pt x="1050" y="480"/>
                  </a:lnTo>
                  <a:lnTo>
                    <a:pt x="1065" y="540"/>
                  </a:lnTo>
                  <a:lnTo>
                    <a:pt x="1080" y="600"/>
                  </a:lnTo>
                  <a:lnTo>
                    <a:pt x="1095" y="675"/>
                  </a:lnTo>
                  <a:lnTo>
                    <a:pt x="1110" y="750"/>
                  </a:lnTo>
                  <a:lnTo>
                    <a:pt x="1125" y="810"/>
                  </a:lnTo>
                  <a:lnTo>
                    <a:pt x="1140" y="885"/>
                  </a:lnTo>
                  <a:lnTo>
                    <a:pt x="1155" y="975"/>
                  </a:lnTo>
                  <a:lnTo>
                    <a:pt x="1170" y="1050"/>
                  </a:lnTo>
                  <a:lnTo>
                    <a:pt x="1185" y="1125"/>
                  </a:lnTo>
                  <a:lnTo>
                    <a:pt x="1200" y="1215"/>
                  </a:lnTo>
                  <a:lnTo>
                    <a:pt x="1230" y="1290"/>
                  </a:lnTo>
                  <a:lnTo>
                    <a:pt x="1245" y="1380"/>
                  </a:lnTo>
                  <a:lnTo>
                    <a:pt x="1260" y="1470"/>
                  </a:lnTo>
                  <a:lnTo>
                    <a:pt x="1275" y="1545"/>
                  </a:lnTo>
                  <a:lnTo>
                    <a:pt x="1290" y="1545"/>
                  </a:lnTo>
                  <a:lnTo>
                    <a:pt x="1305" y="1545"/>
                  </a:lnTo>
                  <a:lnTo>
                    <a:pt x="1320" y="1545"/>
                  </a:lnTo>
                  <a:lnTo>
                    <a:pt x="1335" y="1545"/>
                  </a:lnTo>
                  <a:lnTo>
                    <a:pt x="1350" y="1545"/>
                  </a:lnTo>
                  <a:lnTo>
                    <a:pt x="1365" y="1545"/>
                  </a:lnTo>
                  <a:lnTo>
                    <a:pt x="1380" y="1545"/>
                  </a:lnTo>
                  <a:lnTo>
                    <a:pt x="1395" y="1545"/>
                  </a:lnTo>
                  <a:lnTo>
                    <a:pt x="1425" y="1545"/>
                  </a:lnTo>
                  <a:lnTo>
                    <a:pt x="1440" y="1545"/>
                  </a:lnTo>
                  <a:lnTo>
                    <a:pt x="1455" y="1545"/>
                  </a:lnTo>
                  <a:lnTo>
                    <a:pt x="1470" y="1545"/>
                  </a:lnTo>
                  <a:lnTo>
                    <a:pt x="1485" y="1545"/>
                  </a:lnTo>
                  <a:lnTo>
                    <a:pt x="1500" y="1545"/>
                  </a:lnTo>
                  <a:lnTo>
                    <a:pt x="1515" y="1545"/>
                  </a:lnTo>
                  <a:lnTo>
                    <a:pt x="1530" y="1545"/>
                  </a:lnTo>
                  <a:lnTo>
                    <a:pt x="1545" y="1545"/>
                  </a:lnTo>
                  <a:lnTo>
                    <a:pt x="1560" y="1545"/>
                  </a:lnTo>
                </a:path>
              </a:pathLst>
            </a:custGeom>
            <a:noFill/>
            <a:ln w="6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54"/>
            <p:cNvSpPr>
              <a:spLocks noChangeAspect="1"/>
            </p:cNvSpPr>
            <p:nvPr/>
          </p:nvSpPr>
          <p:spPr bwMode="auto">
            <a:xfrm>
              <a:off x="2770" y="1254"/>
              <a:ext cx="984" cy="608"/>
            </a:xfrm>
            <a:custGeom>
              <a:avLst/>
              <a:gdLst/>
              <a:ahLst/>
              <a:cxnLst>
                <a:cxn ang="0">
                  <a:pos x="30" y="1650"/>
                </a:cxn>
                <a:cxn ang="0">
                  <a:pos x="75" y="1650"/>
                </a:cxn>
                <a:cxn ang="0">
                  <a:pos x="120" y="1650"/>
                </a:cxn>
                <a:cxn ang="0">
                  <a:pos x="180" y="1650"/>
                </a:cxn>
                <a:cxn ang="0">
                  <a:pos x="225" y="1650"/>
                </a:cxn>
                <a:cxn ang="0">
                  <a:pos x="270" y="1650"/>
                </a:cxn>
                <a:cxn ang="0">
                  <a:pos x="315" y="1320"/>
                </a:cxn>
                <a:cxn ang="0">
                  <a:pos x="375" y="1005"/>
                </a:cxn>
                <a:cxn ang="0">
                  <a:pos x="420" y="705"/>
                </a:cxn>
                <a:cxn ang="0">
                  <a:pos x="465" y="420"/>
                </a:cxn>
                <a:cxn ang="0">
                  <a:pos x="510" y="165"/>
                </a:cxn>
                <a:cxn ang="0">
                  <a:pos x="570" y="0"/>
                </a:cxn>
                <a:cxn ang="0">
                  <a:pos x="615" y="225"/>
                </a:cxn>
                <a:cxn ang="0">
                  <a:pos x="660" y="465"/>
                </a:cxn>
                <a:cxn ang="0">
                  <a:pos x="705" y="720"/>
                </a:cxn>
                <a:cxn ang="0">
                  <a:pos x="765" y="975"/>
                </a:cxn>
                <a:cxn ang="0">
                  <a:pos x="810" y="1230"/>
                </a:cxn>
                <a:cxn ang="0">
                  <a:pos x="855" y="1485"/>
                </a:cxn>
                <a:cxn ang="0">
                  <a:pos x="900" y="1725"/>
                </a:cxn>
                <a:cxn ang="0">
                  <a:pos x="960" y="1950"/>
                </a:cxn>
                <a:cxn ang="0">
                  <a:pos x="1005" y="2161"/>
                </a:cxn>
                <a:cxn ang="0">
                  <a:pos x="1050" y="2341"/>
                </a:cxn>
                <a:cxn ang="0">
                  <a:pos x="1095" y="2491"/>
                </a:cxn>
                <a:cxn ang="0">
                  <a:pos x="1155" y="2611"/>
                </a:cxn>
                <a:cxn ang="0">
                  <a:pos x="1200" y="2701"/>
                </a:cxn>
                <a:cxn ang="0">
                  <a:pos x="1245" y="2761"/>
                </a:cxn>
                <a:cxn ang="0">
                  <a:pos x="1290" y="2776"/>
                </a:cxn>
                <a:cxn ang="0">
                  <a:pos x="1350" y="2776"/>
                </a:cxn>
                <a:cxn ang="0">
                  <a:pos x="1395" y="2776"/>
                </a:cxn>
                <a:cxn ang="0">
                  <a:pos x="1440" y="2776"/>
                </a:cxn>
                <a:cxn ang="0">
                  <a:pos x="1485" y="2776"/>
                </a:cxn>
                <a:cxn ang="0">
                  <a:pos x="1545" y="2776"/>
                </a:cxn>
                <a:cxn ang="0">
                  <a:pos x="1590" y="2776"/>
                </a:cxn>
                <a:cxn ang="0">
                  <a:pos x="1635" y="2776"/>
                </a:cxn>
                <a:cxn ang="0">
                  <a:pos x="1680" y="2776"/>
                </a:cxn>
                <a:cxn ang="0">
                  <a:pos x="1740" y="2776"/>
                </a:cxn>
                <a:cxn ang="0">
                  <a:pos x="1785" y="2776"/>
                </a:cxn>
                <a:cxn ang="0">
                  <a:pos x="1830" y="2776"/>
                </a:cxn>
                <a:cxn ang="0">
                  <a:pos x="1875" y="2776"/>
                </a:cxn>
                <a:cxn ang="0">
                  <a:pos x="1935" y="2746"/>
                </a:cxn>
                <a:cxn ang="0">
                  <a:pos x="1980" y="2686"/>
                </a:cxn>
                <a:cxn ang="0">
                  <a:pos x="2025" y="2596"/>
                </a:cxn>
              </a:cxnLst>
              <a:rect l="0" t="0" r="r" b="b"/>
              <a:pathLst>
                <a:path w="2055" h="2776">
                  <a:moveTo>
                    <a:pt x="0" y="1650"/>
                  </a:moveTo>
                  <a:lnTo>
                    <a:pt x="15" y="1650"/>
                  </a:lnTo>
                  <a:lnTo>
                    <a:pt x="30" y="1650"/>
                  </a:lnTo>
                  <a:lnTo>
                    <a:pt x="45" y="1650"/>
                  </a:lnTo>
                  <a:lnTo>
                    <a:pt x="60" y="1650"/>
                  </a:lnTo>
                  <a:lnTo>
                    <a:pt x="75" y="1650"/>
                  </a:lnTo>
                  <a:lnTo>
                    <a:pt x="90" y="1650"/>
                  </a:lnTo>
                  <a:lnTo>
                    <a:pt x="105" y="1650"/>
                  </a:lnTo>
                  <a:lnTo>
                    <a:pt x="120" y="1650"/>
                  </a:lnTo>
                  <a:lnTo>
                    <a:pt x="135" y="1650"/>
                  </a:lnTo>
                  <a:lnTo>
                    <a:pt x="150" y="1650"/>
                  </a:lnTo>
                  <a:lnTo>
                    <a:pt x="180" y="1650"/>
                  </a:lnTo>
                  <a:lnTo>
                    <a:pt x="195" y="1650"/>
                  </a:lnTo>
                  <a:lnTo>
                    <a:pt x="210" y="1650"/>
                  </a:lnTo>
                  <a:lnTo>
                    <a:pt x="225" y="1650"/>
                  </a:lnTo>
                  <a:lnTo>
                    <a:pt x="240" y="1650"/>
                  </a:lnTo>
                  <a:lnTo>
                    <a:pt x="255" y="1650"/>
                  </a:lnTo>
                  <a:lnTo>
                    <a:pt x="270" y="1650"/>
                  </a:lnTo>
                  <a:lnTo>
                    <a:pt x="285" y="1530"/>
                  </a:lnTo>
                  <a:lnTo>
                    <a:pt x="300" y="1425"/>
                  </a:lnTo>
                  <a:lnTo>
                    <a:pt x="315" y="1320"/>
                  </a:lnTo>
                  <a:lnTo>
                    <a:pt x="330" y="1215"/>
                  </a:lnTo>
                  <a:lnTo>
                    <a:pt x="345" y="1110"/>
                  </a:lnTo>
                  <a:lnTo>
                    <a:pt x="375" y="1005"/>
                  </a:lnTo>
                  <a:lnTo>
                    <a:pt x="390" y="900"/>
                  </a:lnTo>
                  <a:lnTo>
                    <a:pt x="405" y="810"/>
                  </a:lnTo>
                  <a:lnTo>
                    <a:pt x="420" y="705"/>
                  </a:lnTo>
                  <a:lnTo>
                    <a:pt x="435" y="615"/>
                  </a:lnTo>
                  <a:lnTo>
                    <a:pt x="450" y="510"/>
                  </a:lnTo>
                  <a:lnTo>
                    <a:pt x="465" y="420"/>
                  </a:lnTo>
                  <a:lnTo>
                    <a:pt x="480" y="330"/>
                  </a:lnTo>
                  <a:lnTo>
                    <a:pt x="495" y="255"/>
                  </a:lnTo>
                  <a:lnTo>
                    <a:pt x="510" y="165"/>
                  </a:lnTo>
                  <a:lnTo>
                    <a:pt x="525" y="90"/>
                  </a:lnTo>
                  <a:lnTo>
                    <a:pt x="540" y="0"/>
                  </a:lnTo>
                  <a:lnTo>
                    <a:pt x="570" y="0"/>
                  </a:lnTo>
                  <a:lnTo>
                    <a:pt x="585" y="75"/>
                  </a:lnTo>
                  <a:lnTo>
                    <a:pt x="600" y="150"/>
                  </a:lnTo>
                  <a:lnTo>
                    <a:pt x="615" y="225"/>
                  </a:lnTo>
                  <a:lnTo>
                    <a:pt x="630" y="300"/>
                  </a:lnTo>
                  <a:lnTo>
                    <a:pt x="645" y="390"/>
                  </a:lnTo>
                  <a:lnTo>
                    <a:pt x="660" y="465"/>
                  </a:lnTo>
                  <a:lnTo>
                    <a:pt x="675" y="555"/>
                  </a:lnTo>
                  <a:lnTo>
                    <a:pt x="690" y="630"/>
                  </a:lnTo>
                  <a:lnTo>
                    <a:pt x="705" y="720"/>
                  </a:lnTo>
                  <a:lnTo>
                    <a:pt x="720" y="795"/>
                  </a:lnTo>
                  <a:lnTo>
                    <a:pt x="735" y="885"/>
                  </a:lnTo>
                  <a:lnTo>
                    <a:pt x="765" y="975"/>
                  </a:lnTo>
                  <a:lnTo>
                    <a:pt x="780" y="1065"/>
                  </a:lnTo>
                  <a:lnTo>
                    <a:pt x="795" y="1140"/>
                  </a:lnTo>
                  <a:lnTo>
                    <a:pt x="810" y="1230"/>
                  </a:lnTo>
                  <a:lnTo>
                    <a:pt x="825" y="1320"/>
                  </a:lnTo>
                  <a:lnTo>
                    <a:pt x="840" y="1395"/>
                  </a:lnTo>
                  <a:lnTo>
                    <a:pt x="855" y="1485"/>
                  </a:lnTo>
                  <a:lnTo>
                    <a:pt x="870" y="1560"/>
                  </a:lnTo>
                  <a:lnTo>
                    <a:pt x="885" y="1650"/>
                  </a:lnTo>
                  <a:lnTo>
                    <a:pt x="900" y="1725"/>
                  </a:lnTo>
                  <a:lnTo>
                    <a:pt x="915" y="1800"/>
                  </a:lnTo>
                  <a:lnTo>
                    <a:pt x="945" y="1875"/>
                  </a:lnTo>
                  <a:lnTo>
                    <a:pt x="960" y="1950"/>
                  </a:lnTo>
                  <a:lnTo>
                    <a:pt x="975" y="2025"/>
                  </a:lnTo>
                  <a:lnTo>
                    <a:pt x="990" y="2100"/>
                  </a:lnTo>
                  <a:lnTo>
                    <a:pt x="1005" y="2161"/>
                  </a:lnTo>
                  <a:lnTo>
                    <a:pt x="1020" y="2221"/>
                  </a:lnTo>
                  <a:lnTo>
                    <a:pt x="1035" y="2281"/>
                  </a:lnTo>
                  <a:lnTo>
                    <a:pt x="1050" y="2341"/>
                  </a:lnTo>
                  <a:lnTo>
                    <a:pt x="1065" y="2401"/>
                  </a:lnTo>
                  <a:lnTo>
                    <a:pt x="1080" y="2446"/>
                  </a:lnTo>
                  <a:lnTo>
                    <a:pt x="1095" y="2491"/>
                  </a:lnTo>
                  <a:lnTo>
                    <a:pt x="1110" y="2536"/>
                  </a:lnTo>
                  <a:lnTo>
                    <a:pt x="1140" y="2581"/>
                  </a:lnTo>
                  <a:lnTo>
                    <a:pt x="1155" y="2611"/>
                  </a:lnTo>
                  <a:lnTo>
                    <a:pt x="1170" y="2656"/>
                  </a:lnTo>
                  <a:lnTo>
                    <a:pt x="1185" y="2686"/>
                  </a:lnTo>
                  <a:lnTo>
                    <a:pt x="1200" y="2701"/>
                  </a:lnTo>
                  <a:lnTo>
                    <a:pt x="1215" y="2731"/>
                  </a:lnTo>
                  <a:lnTo>
                    <a:pt x="1230" y="2746"/>
                  </a:lnTo>
                  <a:lnTo>
                    <a:pt x="1245" y="2761"/>
                  </a:lnTo>
                  <a:lnTo>
                    <a:pt x="1260" y="2776"/>
                  </a:lnTo>
                  <a:lnTo>
                    <a:pt x="1275" y="2776"/>
                  </a:lnTo>
                  <a:lnTo>
                    <a:pt x="1290" y="2776"/>
                  </a:lnTo>
                  <a:lnTo>
                    <a:pt x="1305" y="2776"/>
                  </a:lnTo>
                  <a:lnTo>
                    <a:pt x="1335" y="2776"/>
                  </a:lnTo>
                  <a:lnTo>
                    <a:pt x="1350" y="2776"/>
                  </a:lnTo>
                  <a:lnTo>
                    <a:pt x="1365" y="2776"/>
                  </a:lnTo>
                  <a:lnTo>
                    <a:pt x="1380" y="2776"/>
                  </a:lnTo>
                  <a:lnTo>
                    <a:pt x="1395" y="2776"/>
                  </a:lnTo>
                  <a:lnTo>
                    <a:pt x="1410" y="2776"/>
                  </a:lnTo>
                  <a:lnTo>
                    <a:pt x="1425" y="2776"/>
                  </a:lnTo>
                  <a:lnTo>
                    <a:pt x="1440" y="2776"/>
                  </a:lnTo>
                  <a:lnTo>
                    <a:pt x="1455" y="2776"/>
                  </a:lnTo>
                  <a:lnTo>
                    <a:pt x="1470" y="2776"/>
                  </a:lnTo>
                  <a:lnTo>
                    <a:pt x="1485" y="2776"/>
                  </a:lnTo>
                  <a:lnTo>
                    <a:pt x="1500" y="2776"/>
                  </a:lnTo>
                  <a:lnTo>
                    <a:pt x="1530" y="2776"/>
                  </a:lnTo>
                  <a:lnTo>
                    <a:pt x="1545" y="2776"/>
                  </a:lnTo>
                  <a:lnTo>
                    <a:pt x="1560" y="2776"/>
                  </a:lnTo>
                  <a:lnTo>
                    <a:pt x="1575" y="2776"/>
                  </a:lnTo>
                  <a:lnTo>
                    <a:pt x="1590" y="2776"/>
                  </a:lnTo>
                  <a:lnTo>
                    <a:pt x="1605" y="2776"/>
                  </a:lnTo>
                  <a:lnTo>
                    <a:pt x="1620" y="2776"/>
                  </a:lnTo>
                  <a:lnTo>
                    <a:pt x="1635" y="2776"/>
                  </a:lnTo>
                  <a:lnTo>
                    <a:pt x="1650" y="2776"/>
                  </a:lnTo>
                  <a:lnTo>
                    <a:pt x="1665" y="2776"/>
                  </a:lnTo>
                  <a:lnTo>
                    <a:pt x="1680" y="2776"/>
                  </a:lnTo>
                  <a:lnTo>
                    <a:pt x="1710" y="2776"/>
                  </a:lnTo>
                  <a:lnTo>
                    <a:pt x="1725" y="2776"/>
                  </a:lnTo>
                  <a:lnTo>
                    <a:pt x="1740" y="2776"/>
                  </a:lnTo>
                  <a:lnTo>
                    <a:pt x="1755" y="2776"/>
                  </a:lnTo>
                  <a:lnTo>
                    <a:pt x="1770" y="2776"/>
                  </a:lnTo>
                  <a:lnTo>
                    <a:pt x="1785" y="2776"/>
                  </a:lnTo>
                  <a:lnTo>
                    <a:pt x="1800" y="2776"/>
                  </a:lnTo>
                  <a:lnTo>
                    <a:pt x="1815" y="2776"/>
                  </a:lnTo>
                  <a:lnTo>
                    <a:pt x="1830" y="2776"/>
                  </a:lnTo>
                  <a:lnTo>
                    <a:pt x="1845" y="2776"/>
                  </a:lnTo>
                  <a:lnTo>
                    <a:pt x="1860" y="2776"/>
                  </a:lnTo>
                  <a:lnTo>
                    <a:pt x="1875" y="2776"/>
                  </a:lnTo>
                  <a:lnTo>
                    <a:pt x="1905" y="2776"/>
                  </a:lnTo>
                  <a:lnTo>
                    <a:pt x="1920" y="2761"/>
                  </a:lnTo>
                  <a:lnTo>
                    <a:pt x="1935" y="2746"/>
                  </a:lnTo>
                  <a:lnTo>
                    <a:pt x="1950" y="2731"/>
                  </a:lnTo>
                  <a:lnTo>
                    <a:pt x="1965" y="2716"/>
                  </a:lnTo>
                  <a:lnTo>
                    <a:pt x="1980" y="2686"/>
                  </a:lnTo>
                  <a:lnTo>
                    <a:pt x="1995" y="2656"/>
                  </a:lnTo>
                  <a:lnTo>
                    <a:pt x="2010" y="2626"/>
                  </a:lnTo>
                  <a:lnTo>
                    <a:pt x="2025" y="2596"/>
                  </a:lnTo>
                  <a:lnTo>
                    <a:pt x="2040" y="2566"/>
                  </a:lnTo>
                  <a:lnTo>
                    <a:pt x="2055" y="25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55"/>
            <p:cNvSpPr>
              <a:spLocks noChangeAspect="1"/>
            </p:cNvSpPr>
            <p:nvPr/>
          </p:nvSpPr>
          <p:spPr bwMode="auto">
            <a:xfrm>
              <a:off x="3754" y="1487"/>
              <a:ext cx="992" cy="637"/>
            </a:xfrm>
            <a:custGeom>
              <a:avLst/>
              <a:gdLst/>
              <a:ahLst/>
              <a:cxnLst>
                <a:cxn ang="0">
                  <a:pos x="45" y="1366"/>
                </a:cxn>
                <a:cxn ang="0">
                  <a:pos x="90" y="1216"/>
                </a:cxn>
                <a:cxn ang="0">
                  <a:pos x="135" y="1050"/>
                </a:cxn>
                <a:cxn ang="0">
                  <a:pos x="180" y="870"/>
                </a:cxn>
                <a:cxn ang="0">
                  <a:pos x="240" y="690"/>
                </a:cxn>
                <a:cxn ang="0">
                  <a:pos x="285" y="495"/>
                </a:cxn>
                <a:cxn ang="0">
                  <a:pos x="330" y="300"/>
                </a:cxn>
                <a:cxn ang="0">
                  <a:pos x="375" y="120"/>
                </a:cxn>
                <a:cxn ang="0">
                  <a:pos x="435" y="45"/>
                </a:cxn>
                <a:cxn ang="0">
                  <a:pos x="480" y="240"/>
                </a:cxn>
                <a:cxn ang="0">
                  <a:pos x="525" y="465"/>
                </a:cxn>
                <a:cxn ang="0">
                  <a:pos x="570" y="705"/>
                </a:cxn>
                <a:cxn ang="0">
                  <a:pos x="630" y="960"/>
                </a:cxn>
                <a:cxn ang="0">
                  <a:pos x="675" y="1216"/>
                </a:cxn>
                <a:cxn ang="0">
                  <a:pos x="720" y="1471"/>
                </a:cxn>
                <a:cxn ang="0">
                  <a:pos x="765" y="1726"/>
                </a:cxn>
                <a:cxn ang="0">
                  <a:pos x="826" y="1966"/>
                </a:cxn>
                <a:cxn ang="0">
                  <a:pos x="871" y="2191"/>
                </a:cxn>
                <a:cxn ang="0">
                  <a:pos x="916" y="2386"/>
                </a:cxn>
                <a:cxn ang="0">
                  <a:pos x="961" y="2566"/>
                </a:cxn>
                <a:cxn ang="0">
                  <a:pos x="1021" y="2716"/>
                </a:cxn>
                <a:cxn ang="0">
                  <a:pos x="1066" y="2821"/>
                </a:cxn>
                <a:cxn ang="0">
                  <a:pos x="1111" y="2881"/>
                </a:cxn>
                <a:cxn ang="0">
                  <a:pos x="1156" y="2911"/>
                </a:cxn>
                <a:cxn ang="0">
                  <a:pos x="1216" y="2911"/>
                </a:cxn>
                <a:cxn ang="0">
                  <a:pos x="1261" y="2911"/>
                </a:cxn>
                <a:cxn ang="0">
                  <a:pos x="1306" y="2911"/>
                </a:cxn>
                <a:cxn ang="0">
                  <a:pos x="1351" y="2911"/>
                </a:cxn>
                <a:cxn ang="0">
                  <a:pos x="1411" y="2911"/>
                </a:cxn>
                <a:cxn ang="0">
                  <a:pos x="1456" y="2911"/>
                </a:cxn>
                <a:cxn ang="0">
                  <a:pos x="1501" y="2911"/>
                </a:cxn>
                <a:cxn ang="0">
                  <a:pos x="1546" y="2911"/>
                </a:cxn>
                <a:cxn ang="0">
                  <a:pos x="1606" y="2911"/>
                </a:cxn>
                <a:cxn ang="0">
                  <a:pos x="1651" y="2911"/>
                </a:cxn>
                <a:cxn ang="0">
                  <a:pos x="1696" y="2911"/>
                </a:cxn>
                <a:cxn ang="0">
                  <a:pos x="1741" y="2911"/>
                </a:cxn>
                <a:cxn ang="0">
                  <a:pos x="1801" y="2896"/>
                </a:cxn>
                <a:cxn ang="0">
                  <a:pos x="1846" y="2821"/>
                </a:cxn>
                <a:cxn ang="0">
                  <a:pos x="1891" y="2716"/>
                </a:cxn>
                <a:cxn ang="0">
                  <a:pos x="1936" y="2566"/>
                </a:cxn>
                <a:cxn ang="0">
                  <a:pos x="1996" y="2386"/>
                </a:cxn>
                <a:cxn ang="0">
                  <a:pos x="2041" y="2161"/>
                </a:cxn>
              </a:cxnLst>
              <a:rect l="0" t="0" r="r" b="b"/>
              <a:pathLst>
                <a:path w="2071" h="2911">
                  <a:moveTo>
                    <a:pt x="0" y="1456"/>
                  </a:moveTo>
                  <a:lnTo>
                    <a:pt x="15" y="1411"/>
                  </a:lnTo>
                  <a:lnTo>
                    <a:pt x="45" y="1366"/>
                  </a:lnTo>
                  <a:lnTo>
                    <a:pt x="60" y="1321"/>
                  </a:lnTo>
                  <a:lnTo>
                    <a:pt x="75" y="1276"/>
                  </a:lnTo>
                  <a:lnTo>
                    <a:pt x="90" y="1216"/>
                  </a:lnTo>
                  <a:lnTo>
                    <a:pt x="105" y="1171"/>
                  </a:lnTo>
                  <a:lnTo>
                    <a:pt x="120" y="1111"/>
                  </a:lnTo>
                  <a:lnTo>
                    <a:pt x="135" y="1050"/>
                  </a:lnTo>
                  <a:lnTo>
                    <a:pt x="150" y="990"/>
                  </a:lnTo>
                  <a:lnTo>
                    <a:pt x="165" y="930"/>
                  </a:lnTo>
                  <a:lnTo>
                    <a:pt x="180" y="870"/>
                  </a:lnTo>
                  <a:lnTo>
                    <a:pt x="195" y="810"/>
                  </a:lnTo>
                  <a:lnTo>
                    <a:pt x="210" y="750"/>
                  </a:lnTo>
                  <a:lnTo>
                    <a:pt x="240" y="690"/>
                  </a:lnTo>
                  <a:lnTo>
                    <a:pt x="255" y="615"/>
                  </a:lnTo>
                  <a:lnTo>
                    <a:pt x="270" y="555"/>
                  </a:lnTo>
                  <a:lnTo>
                    <a:pt x="285" y="495"/>
                  </a:lnTo>
                  <a:lnTo>
                    <a:pt x="300" y="435"/>
                  </a:lnTo>
                  <a:lnTo>
                    <a:pt x="315" y="360"/>
                  </a:lnTo>
                  <a:lnTo>
                    <a:pt x="330" y="300"/>
                  </a:lnTo>
                  <a:lnTo>
                    <a:pt x="345" y="240"/>
                  </a:lnTo>
                  <a:lnTo>
                    <a:pt x="360" y="180"/>
                  </a:lnTo>
                  <a:lnTo>
                    <a:pt x="375" y="120"/>
                  </a:lnTo>
                  <a:lnTo>
                    <a:pt x="390" y="60"/>
                  </a:lnTo>
                  <a:lnTo>
                    <a:pt x="420" y="0"/>
                  </a:lnTo>
                  <a:lnTo>
                    <a:pt x="435" y="45"/>
                  </a:lnTo>
                  <a:lnTo>
                    <a:pt x="450" y="105"/>
                  </a:lnTo>
                  <a:lnTo>
                    <a:pt x="465" y="180"/>
                  </a:lnTo>
                  <a:lnTo>
                    <a:pt x="480" y="240"/>
                  </a:lnTo>
                  <a:lnTo>
                    <a:pt x="495" y="315"/>
                  </a:lnTo>
                  <a:lnTo>
                    <a:pt x="510" y="390"/>
                  </a:lnTo>
                  <a:lnTo>
                    <a:pt x="525" y="465"/>
                  </a:lnTo>
                  <a:lnTo>
                    <a:pt x="540" y="540"/>
                  </a:lnTo>
                  <a:lnTo>
                    <a:pt x="555" y="630"/>
                  </a:lnTo>
                  <a:lnTo>
                    <a:pt x="570" y="705"/>
                  </a:lnTo>
                  <a:lnTo>
                    <a:pt x="585" y="795"/>
                  </a:lnTo>
                  <a:lnTo>
                    <a:pt x="615" y="870"/>
                  </a:lnTo>
                  <a:lnTo>
                    <a:pt x="630" y="960"/>
                  </a:lnTo>
                  <a:lnTo>
                    <a:pt x="645" y="1050"/>
                  </a:lnTo>
                  <a:lnTo>
                    <a:pt x="660" y="1126"/>
                  </a:lnTo>
                  <a:lnTo>
                    <a:pt x="675" y="1216"/>
                  </a:lnTo>
                  <a:lnTo>
                    <a:pt x="690" y="1306"/>
                  </a:lnTo>
                  <a:lnTo>
                    <a:pt x="705" y="1396"/>
                  </a:lnTo>
                  <a:lnTo>
                    <a:pt x="720" y="1471"/>
                  </a:lnTo>
                  <a:lnTo>
                    <a:pt x="735" y="1561"/>
                  </a:lnTo>
                  <a:lnTo>
                    <a:pt x="750" y="1651"/>
                  </a:lnTo>
                  <a:lnTo>
                    <a:pt x="765" y="1726"/>
                  </a:lnTo>
                  <a:lnTo>
                    <a:pt x="781" y="1816"/>
                  </a:lnTo>
                  <a:lnTo>
                    <a:pt x="811" y="1891"/>
                  </a:lnTo>
                  <a:lnTo>
                    <a:pt x="826" y="1966"/>
                  </a:lnTo>
                  <a:lnTo>
                    <a:pt x="841" y="2041"/>
                  </a:lnTo>
                  <a:lnTo>
                    <a:pt x="856" y="2116"/>
                  </a:lnTo>
                  <a:lnTo>
                    <a:pt x="871" y="2191"/>
                  </a:lnTo>
                  <a:lnTo>
                    <a:pt x="886" y="2266"/>
                  </a:lnTo>
                  <a:lnTo>
                    <a:pt x="901" y="2326"/>
                  </a:lnTo>
                  <a:lnTo>
                    <a:pt x="916" y="2386"/>
                  </a:lnTo>
                  <a:lnTo>
                    <a:pt x="931" y="2461"/>
                  </a:lnTo>
                  <a:lnTo>
                    <a:pt x="946" y="2506"/>
                  </a:lnTo>
                  <a:lnTo>
                    <a:pt x="961" y="2566"/>
                  </a:lnTo>
                  <a:lnTo>
                    <a:pt x="976" y="2611"/>
                  </a:lnTo>
                  <a:lnTo>
                    <a:pt x="1006" y="2671"/>
                  </a:lnTo>
                  <a:lnTo>
                    <a:pt x="1021" y="2716"/>
                  </a:lnTo>
                  <a:lnTo>
                    <a:pt x="1036" y="2746"/>
                  </a:lnTo>
                  <a:lnTo>
                    <a:pt x="1051" y="2791"/>
                  </a:lnTo>
                  <a:lnTo>
                    <a:pt x="1066" y="2821"/>
                  </a:lnTo>
                  <a:lnTo>
                    <a:pt x="1081" y="2851"/>
                  </a:lnTo>
                  <a:lnTo>
                    <a:pt x="1096" y="2866"/>
                  </a:lnTo>
                  <a:lnTo>
                    <a:pt x="1111" y="2881"/>
                  </a:lnTo>
                  <a:lnTo>
                    <a:pt x="1126" y="2896"/>
                  </a:lnTo>
                  <a:lnTo>
                    <a:pt x="1141" y="2911"/>
                  </a:lnTo>
                  <a:lnTo>
                    <a:pt x="1156" y="2911"/>
                  </a:lnTo>
                  <a:lnTo>
                    <a:pt x="1186" y="2911"/>
                  </a:lnTo>
                  <a:lnTo>
                    <a:pt x="1201" y="2911"/>
                  </a:lnTo>
                  <a:lnTo>
                    <a:pt x="1216" y="2911"/>
                  </a:lnTo>
                  <a:lnTo>
                    <a:pt x="1231" y="2911"/>
                  </a:lnTo>
                  <a:lnTo>
                    <a:pt x="1246" y="2911"/>
                  </a:lnTo>
                  <a:lnTo>
                    <a:pt x="1261" y="2911"/>
                  </a:lnTo>
                  <a:lnTo>
                    <a:pt x="1276" y="2911"/>
                  </a:lnTo>
                  <a:lnTo>
                    <a:pt x="1291" y="2911"/>
                  </a:lnTo>
                  <a:lnTo>
                    <a:pt x="1306" y="2911"/>
                  </a:lnTo>
                  <a:lnTo>
                    <a:pt x="1321" y="2911"/>
                  </a:lnTo>
                  <a:lnTo>
                    <a:pt x="1336" y="2911"/>
                  </a:lnTo>
                  <a:lnTo>
                    <a:pt x="1351" y="2911"/>
                  </a:lnTo>
                  <a:lnTo>
                    <a:pt x="1381" y="2911"/>
                  </a:lnTo>
                  <a:lnTo>
                    <a:pt x="1396" y="2911"/>
                  </a:lnTo>
                  <a:lnTo>
                    <a:pt x="1411" y="2911"/>
                  </a:lnTo>
                  <a:lnTo>
                    <a:pt x="1426" y="2911"/>
                  </a:lnTo>
                  <a:lnTo>
                    <a:pt x="1441" y="2911"/>
                  </a:lnTo>
                  <a:lnTo>
                    <a:pt x="1456" y="2911"/>
                  </a:lnTo>
                  <a:lnTo>
                    <a:pt x="1471" y="2911"/>
                  </a:lnTo>
                  <a:lnTo>
                    <a:pt x="1486" y="2911"/>
                  </a:lnTo>
                  <a:lnTo>
                    <a:pt x="1501" y="2911"/>
                  </a:lnTo>
                  <a:lnTo>
                    <a:pt x="1516" y="2911"/>
                  </a:lnTo>
                  <a:lnTo>
                    <a:pt x="1531" y="2911"/>
                  </a:lnTo>
                  <a:lnTo>
                    <a:pt x="1546" y="2911"/>
                  </a:lnTo>
                  <a:lnTo>
                    <a:pt x="1576" y="2911"/>
                  </a:lnTo>
                  <a:lnTo>
                    <a:pt x="1591" y="2911"/>
                  </a:lnTo>
                  <a:lnTo>
                    <a:pt x="1606" y="2911"/>
                  </a:lnTo>
                  <a:lnTo>
                    <a:pt x="1621" y="2911"/>
                  </a:lnTo>
                  <a:lnTo>
                    <a:pt x="1636" y="2911"/>
                  </a:lnTo>
                  <a:lnTo>
                    <a:pt x="1651" y="2911"/>
                  </a:lnTo>
                  <a:lnTo>
                    <a:pt x="1666" y="2911"/>
                  </a:lnTo>
                  <a:lnTo>
                    <a:pt x="1681" y="2911"/>
                  </a:lnTo>
                  <a:lnTo>
                    <a:pt x="1696" y="2911"/>
                  </a:lnTo>
                  <a:lnTo>
                    <a:pt x="1711" y="2911"/>
                  </a:lnTo>
                  <a:lnTo>
                    <a:pt x="1726" y="2911"/>
                  </a:lnTo>
                  <a:lnTo>
                    <a:pt x="1741" y="2911"/>
                  </a:lnTo>
                  <a:lnTo>
                    <a:pt x="1771" y="2911"/>
                  </a:lnTo>
                  <a:lnTo>
                    <a:pt x="1786" y="2911"/>
                  </a:lnTo>
                  <a:lnTo>
                    <a:pt x="1801" y="2896"/>
                  </a:lnTo>
                  <a:lnTo>
                    <a:pt x="1816" y="2881"/>
                  </a:lnTo>
                  <a:lnTo>
                    <a:pt x="1831" y="2851"/>
                  </a:lnTo>
                  <a:lnTo>
                    <a:pt x="1846" y="2821"/>
                  </a:lnTo>
                  <a:lnTo>
                    <a:pt x="1861" y="2791"/>
                  </a:lnTo>
                  <a:lnTo>
                    <a:pt x="1876" y="2761"/>
                  </a:lnTo>
                  <a:lnTo>
                    <a:pt x="1891" y="2716"/>
                  </a:lnTo>
                  <a:lnTo>
                    <a:pt x="1906" y="2671"/>
                  </a:lnTo>
                  <a:lnTo>
                    <a:pt x="1921" y="2626"/>
                  </a:lnTo>
                  <a:lnTo>
                    <a:pt x="1936" y="2566"/>
                  </a:lnTo>
                  <a:lnTo>
                    <a:pt x="1966" y="2506"/>
                  </a:lnTo>
                  <a:lnTo>
                    <a:pt x="1981" y="2446"/>
                  </a:lnTo>
                  <a:lnTo>
                    <a:pt x="1996" y="2386"/>
                  </a:lnTo>
                  <a:lnTo>
                    <a:pt x="2011" y="2311"/>
                  </a:lnTo>
                  <a:lnTo>
                    <a:pt x="2026" y="2236"/>
                  </a:lnTo>
                  <a:lnTo>
                    <a:pt x="2041" y="2161"/>
                  </a:lnTo>
                  <a:lnTo>
                    <a:pt x="2056" y="2086"/>
                  </a:lnTo>
                  <a:lnTo>
                    <a:pt x="2071" y="199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56"/>
            <p:cNvSpPr>
              <a:spLocks noChangeAspect="1"/>
            </p:cNvSpPr>
            <p:nvPr/>
          </p:nvSpPr>
          <p:spPr bwMode="auto">
            <a:xfrm>
              <a:off x="4746" y="1251"/>
              <a:ext cx="747" cy="673"/>
            </a:xfrm>
            <a:custGeom>
              <a:avLst/>
              <a:gdLst/>
              <a:ahLst/>
              <a:cxnLst>
                <a:cxn ang="0">
                  <a:pos x="15" y="3001"/>
                </a:cxn>
                <a:cxn ang="0">
                  <a:pos x="45" y="2821"/>
                </a:cxn>
                <a:cxn ang="0">
                  <a:pos x="90" y="2626"/>
                </a:cxn>
                <a:cxn ang="0">
                  <a:pos x="120" y="2431"/>
                </a:cxn>
                <a:cxn ang="0">
                  <a:pos x="150" y="2221"/>
                </a:cxn>
                <a:cxn ang="0">
                  <a:pos x="180" y="2010"/>
                </a:cxn>
                <a:cxn ang="0">
                  <a:pos x="210" y="1800"/>
                </a:cxn>
                <a:cxn ang="0">
                  <a:pos x="240" y="1590"/>
                </a:cxn>
                <a:cxn ang="0">
                  <a:pos x="285" y="1380"/>
                </a:cxn>
                <a:cxn ang="0">
                  <a:pos x="315" y="1155"/>
                </a:cxn>
                <a:cxn ang="0">
                  <a:pos x="345" y="960"/>
                </a:cxn>
                <a:cxn ang="0">
                  <a:pos x="375" y="750"/>
                </a:cxn>
                <a:cxn ang="0">
                  <a:pos x="405" y="555"/>
                </a:cxn>
                <a:cxn ang="0">
                  <a:pos x="435" y="375"/>
                </a:cxn>
                <a:cxn ang="0">
                  <a:pos x="480" y="210"/>
                </a:cxn>
                <a:cxn ang="0">
                  <a:pos x="510" y="45"/>
                </a:cxn>
                <a:cxn ang="0">
                  <a:pos x="540" y="75"/>
                </a:cxn>
                <a:cxn ang="0">
                  <a:pos x="570" y="210"/>
                </a:cxn>
                <a:cxn ang="0">
                  <a:pos x="600" y="375"/>
                </a:cxn>
                <a:cxn ang="0">
                  <a:pos x="630" y="540"/>
                </a:cxn>
                <a:cxn ang="0">
                  <a:pos x="675" y="705"/>
                </a:cxn>
                <a:cxn ang="0">
                  <a:pos x="705" y="870"/>
                </a:cxn>
                <a:cxn ang="0">
                  <a:pos x="735" y="1050"/>
                </a:cxn>
                <a:cxn ang="0">
                  <a:pos x="765" y="1215"/>
                </a:cxn>
                <a:cxn ang="0">
                  <a:pos x="795" y="1395"/>
                </a:cxn>
                <a:cxn ang="0">
                  <a:pos x="840" y="1560"/>
                </a:cxn>
                <a:cxn ang="0">
                  <a:pos x="870" y="1710"/>
                </a:cxn>
                <a:cxn ang="0">
                  <a:pos x="900" y="1875"/>
                </a:cxn>
                <a:cxn ang="0">
                  <a:pos x="930" y="2010"/>
                </a:cxn>
                <a:cxn ang="0">
                  <a:pos x="960" y="2161"/>
                </a:cxn>
                <a:cxn ang="0">
                  <a:pos x="990" y="2281"/>
                </a:cxn>
                <a:cxn ang="0">
                  <a:pos x="1035" y="2386"/>
                </a:cxn>
                <a:cxn ang="0">
                  <a:pos x="1065" y="2491"/>
                </a:cxn>
                <a:cxn ang="0">
                  <a:pos x="1095" y="2581"/>
                </a:cxn>
                <a:cxn ang="0">
                  <a:pos x="1125" y="2656"/>
                </a:cxn>
                <a:cxn ang="0">
                  <a:pos x="1155" y="2716"/>
                </a:cxn>
                <a:cxn ang="0">
                  <a:pos x="1185" y="2761"/>
                </a:cxn>
                <a:cxn ang="0">
                  <a:pos x="1230" y="2776"/>
                </a:cxn>
                <a:cxn ang="0">
                  <a:pos x="1260" y="2791"/>
                </a:cxn>
                <a:cxn ang="0">
                  <a:pos x="1290" y="2791"/>
                </a:cxn>
                <a:cxn ang="0">
                  <a:pos x="1320" y="2791"/>
                </a:cxn>
                <a:cxn ang="0">
                  <a:pos x="1350" y="2791"/>
                </a:cxn>
                <a:cxn ang="0">
                  <a:pos x="1380" y="2791"/>
                </a:cxn>
                <a:cxn ang="0">
                  <a:pos x="1425" y="2791"/>
                </a:cxn>
                <a:cxn ang="0">
                  <a:pos x="1455" y="2791"/>
                </a:cxn>
                <a:cxn ang="0">
                  <a:pos x="1485" y="2791"/>
                </a:cxn>
                <a:cxn ang="0">
                  <a:pos x="1515" y="2791"/>
                </a:cxn>
                <a:cxn ang="0">
                  <a:pos x="1545" y="2791"/>
                </a:cxn>
              </a:cxnLst>
              <a:rect l="0" t="0" r="r" b="b"/>
              <a:pathLst>
                <a:path w="1560" h="3076">
                  <a:moveTo>
                    <a:pt x="0" y="3076"/>
                  </a:moveTo>
                  <a:lnTo>
                    <a:pt x="15" y="3001"/>
                  </a:lnTo>
                  <a:lnTo>
                    <a:pt x="30" y="2911"/>
                  </a:lnTo>
                  <a:lnTo>
                    <a:pt x="45" y="2821"/>
                  </a:lnTo>
                  <a:lnTo>
                    <a:pt x="75" y="2716"/>
                  </a:lnTo>
                  <a:lnTo>
                    <a:pt x="90" y="2626"/>
                  </a:lnTo>
                  <a:lnTo>
                    <a:pt x="105" y="2521"/>
                  </a:lnTo>
                  <a:lnTo>
                    <a:pt x="120" y="2431"/>
                  </a:lnTo>
                  <a:lnTo>
                    <a:pt x="135" y="2326"/>
                  </a:lnTo>
                  <a:lnTo>
                    <a:pt x="150" y="2221"/>
                  </a:lnTo>
                  <a:lnTo>
                    <a:pt x="165" y="2115"/>
                  </a:lnTo>
                  <a:lnTo>
                    <a:pt x="180" y="2010"/>
                  </a:lnTo>
                  <a:lnTo>
                    <a:pt x="195" y="1905"/>
                  </a:lnTo>
                  <a:lnTo>
                    <a:pt x="210" y="1800"/>
                  </a:lnTo>
                  <a:lnTo>
                    <a:pt x="225" y="1695"/>
                  </a:lnTo>
                  <a:lnTo>
                    <a:pt x="240" y="1590"/>
                  </a:lnTo>
                  <a:lnTo>
                    <a:pt x="270" y="1485"/>
                  </a:lnTo>
                  <a:lnTo>
                    <a:pt x="285" y="1380"/>
                  </a:lnTo>
                  <a:lnTo>
                    <a:pt x="300" y="1260"/>
                  </a:lnTo>
                  <a:lnTo>
                    <a:pt x="315" y="1155"/>
                  </a:lnTo>
                  <a:lnTo>
                    <a:pt x="330" y="1065"/>
                  </a:lnTo>
                  <a:lnTo>
                    <a:pt x="345" y="960"/>
                  </a:lnTo>
                  <a:lnTo>
                    <a:pt x="360" y="855"/>
                  </a:lnTo>
                  <a:lnTo>
                    <a:pt x="375" y="750"/>
                  </a:lnTo>
                  <a:lnTo>
                    <a:pt x="390" y="660"/>
                  </a:lnTo>
                  <a:lnTo>
                    <a:pt x="405" y="555"/>
                  </a:lnTo>
                  <a:lnTo>
                    <a:pt x="420" y="465"/>
                  </a:lnTo>
                  <a:lnTo>
                    <a:pt x="435" y="375"/>
                  </a:lnTo>
                  <a:lnTo>
                    <a:pt x="465" y="285"/>
                  </a:lnTo>
                  <a:lnTo>
                    <a:pt x="480" y="210"/>
                  </a:lnTo>
                  <a:lnTo>
                    <a:pt x="495" y="120"/>
                  </a:lnTo>
                  <a:lnTo>
                    <a:pt x="510" y="45"/>
                  </a:lnTo>
                  <a:lnTo>
                    <a:pt x="525" y="0"/>
                  </a:lnTo>
                  <a:lnTo>
                    <a:pt x="540" y="75"/>
                  </a:lnTo>
                  <a:lnTo>
                    <a:pt x="555" y="135"/>
                  </a:lnTo>
                  <a:lnTo>
                    <a:pt x="570" y="210"/>
                  </a:lnTo>
                  <a:lnTo>
                    <a:pt x="585" y="300"/>
                  </a:lnTo>
                  <a:lnTo>
                    <a:pt x="600" y="375"/>
                  </a:lnTo>
                  <a:lnTo>
                    <a:pt x="615" y="450"/>
                  </a:lnTo>
                  <a:lnTo>
                    <a:pt x="630" y="540"/>
                  </a:lnTo>
                  <a:lnTo>
                    <a:pt x="660" y="615"/>
                  </a:lnTo>
                  <a:lnTo>
                    <a:pt x="675" y="705"/>
                  </a:lnTo>
                  <a:lnTo>
                    <a:pt x="690" y="795"/>
                  </a:lnTo>
                  <a:lnTo>
                    <a:pt x="705" y="870"/>
                  </a:lnTo>
                  <a:lnTo>
                    <a:pt x="720" y="960"/>
                  </a:lnTo>
                  <a:lnTo>
                    <a:pt x="735" y="1050"/>
                  </a:lnTo>
                  <a:lnTo>
                    <a:pt x="750" y="1140"/>
                  </a:lnTo>
                  <a:lnTo>
                    <a:pt x="765" y="1215"/>
                  </a:lnTo>
                  <a:lnTo>
                    <a:pt x="780" y="1305"/>
                  </a:lnTo>
                  <a:lnTo>
                    <a:pt x="795" y="1395"/>
                  </a:lnTo>
                  <a:lnTo>
                    <a:pt x="810" y="1470"/>
                  </a:lnTo>
                  <a:lnTo>
                    <a:pt x="840" y="1560"/>
                  </a:lnTo>
                  <a:lnTo>
                    <a:pt x="855" y="1635"/>
                  </a:lnTo>
                  <a:lnTo>
                    <a:pt x="870" y="1710"/>
                  </a:lnTo>
                  <a:lnTo>
                    <a:pt x="885" y="1800"/>
                  </a:lnTo>
                  <a:lnTo>
                    <a:pt x="900" y="1875"/>
                  </a:lnTo>
                  <a:lnTo>
                    <a:pt x="915" y="1950"/>
                  </a:lnTo>
                  <a:lnTo>
                    <a:pt x="930" y="2010"/>
                  </a:lnTo>
                  <a:lnTo>
                    <a:pt x="945" y="2085"/>
                  </a:lnTo>
                  <a:lnTo>
                    <a:pt x="960" y="2161"/>
                  </a:lnTo>
                  <a:lnTo>
                    <a:pt x="975" y="2221"/>
                  </a:lnTo>
                  <a:lnTo>
                    <a:pt x="990" y="2281"/>
                  </a:lnTo>
                  <a:lnTo>
                    <a:pt x="1005" y="2341"/>
                  </a:lnTo>
                  <a:lnTo>
                    <a:pt x="1035" y="2386"/>
                  </a:lnTo>
                  <a:lnTo>
                    <a:pt x="1050" y="2446"/>
                  </a:lnTo>
                  <a:lnTo>
                    <a:pt x="1065" y="2491"/>
                  </a:lnTo>
                  <a:lnTo>
                    <a:pt x="1080" y="2536"/>
                  </a:lnTo>
                  <a:lnTo>
                    <a:pt x="1095" y="2581"/>
                  </a:lnTo>
                  <a:lnTo>
                    <a:pt x="1110" y="2626"/>
                  </a:lnTo>
                  <a:lnTo>
                    <a:pt x="1125" y="2656"/>
                  </a:lnTo>
                  <a:lnTo>
                    <a:pt x="1140" y="2686"/>
                  </a:lnTo>
                  <a:lnTo>
                    <a:pt x="1155" y="2716"/>
                  </a:lnTo>
                  <a:lnTo>
                    <a:pt x="1170" y="2731"/>
                  </a:lnTo>
                  <a:lnTo>
                    <a:pt x="1185" y="2761"/>
                  </a:lnTo>
                  <a:lnTo>
                    <a:pt x="1200" y="2776"/>
                  </a:lnTo>
                  <a:lnTo>
                    <a:pt x="1230" y="2776"/>
                  </a:lnTo>
                  <a:lnTo>
                    <a:pt x="1245" y="2791"/>
                  </a:lnTo>
                  <a:lnTo>
                    <a:pt x="1260" y="2791"/>
                  </a:lnTo>
                  <a:lnTo>
                    <a:pt x="1275" y="2791"/>
                  </a:lnTo>
                  <a:lnTo>
                    <a:pt x="1290" y="2791"/>
                  </a:lnTo>
                  <a:lnTo>
                    <a:pt x="1305" y="2791"/>
                  </a:lnTo>
                  <a:lnTo>
                    <a:pt x="1320" y="2791"/>
                  </a:lnTo>
                  <a:lnTo>
                    <a:pt x="1335" y="2791"/>
                  </a:lnTo>
                  <a:lnTo>
                    <a:pt x="1350" y="2791"/>
                  </a:lnTo>
                  <a:lnTo>
                    <a:pt x="1365" y="2791"/>
                  </a:lnTo>
                  <a:lnTo>
                    <a:pt x="1380" y="2791"/>
                  </a:lnTo>
                  <a:lnTo>
                    <a:pt x="1395" y="2791"/>
                  </a:lnTo>
                  <a:lnTo>
                    <a:pt x="1425" y="2791"/>
                  </a:lnTo>
                  <a:lnTo>
                    <a:pt x="1440" y="2791"/>
                  </a:lnTo>
                  <a:lnTo>
                    <a:pt x="1455" y="2791"/>
                  </a:lnTo>
                  <a:lnTo>
                    <a:pt x="1470" y="2791"/>
                  </a:lnTo>
                  <a:lnTo>
                    <a:pt x="1485" y="2791"/>
                  </a:lnTo>
                  <a:lnTo>
                    <a:pt x="1500" y="2791"/>
                  </a:lnTo>
                  <a:lnTo>
                    <a:pt x="1515" y="2791"/>
                  </a:lnTo>
                  <a:lnTo>
                    <a:pt x="1530" y="2791"/>
                  </a:lnTo>
                  <a:lnTo>
                    <a:pt x="1545" y="2791"/>
                  </a:lnTo>
                  <a:lnTo>
                    <a:pt x="1560" y="27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57"/>
            <p:cNvSpPr>
              <a:spLocks noChangeAspect="1"/>
            </p:cNvSpPr>
            <p:nvPr/>
          </p:nvSpPr>
          <p:spPr bwMode="auto">
            <a:xfrm>
              <a:off x="2770" y="1105"/>
              <a:ext cx="984" cy="757"/>
            </a:xfrm>
            <a:custGeom>
              <a:avLst/>
              <a:gdLst/>
              <a:ahLst/>
              <a:cxnLst>
                <a:cxn ang="0">
                  <a:pos x="30" y="2115"/>
                </a:cxn>
                <a:cxn ang="0">
                  <a:pos x="75" y="1800"/>
                </a:cxn>
                <a:cxn ang="0">
                  <a:pos x="120" y="1500"/>
                </a:cxn>
                <a:cxn ang="0">
                  <a:pos x="180" y="1200"/>
                </a:cxn>
                <a:cxn ang="0">
                  <a:pos x="225" y="945"/>
                </a:cxn>
                <a:cxn ang="0">
                  <a:pos x="270" y="690"/>
                </a:cxn>
                <a:cxn ang="0">
                  <a:pos x="315" y="480"/>
                </a:cxn>
                <a:cxn ang="0">
                  <a:pos x="375" y="300"/>
                </a:cxn>
                <a:cxn ang="0">
                  <a:pos x="420" y="165"/>
                </a:cxn>
                <a:cxn ang="0">
                  <a:pos x="465" y="75"/>
                </a:cxn>
                <a:cxn ang="0">
                  <a:pos x="510" y="15"/>
                </a:cxn>
                <a:cxn ang="0">
                  <a:pos x="570" y="0"/>
                </a:cxn>
                <a:cxn ang="0">
                  <a:pos x="615" y="15"/>
                </a:cxn>
                <a:cxn ang="0">
                  <a:pos x="660" y="90"/>
                </a:cxn>
                <a:cxn ang="0">
                  <a:pos x="705" y="195"/>
                </a:cxn>
                <a:cxn ang="0">
                  <a:pos x="765" y="330"/>
                </a:cxn>
                <a:cxn ang="0">
                  <a:pos x="810" y="495"/>
                </a:cxn>
                <a:cxn ang="0">
                  <a:pos x="855" y="690"/>
                </a:cxn>
                <a:cxn ang="0">
                  <a:pos x="900" y="915"/>
                </a:cxn>
                <a:cxn ang="0">
                  <a:pos x="960" y="1155"/>
                </a:cxn>
                <a:cxn ang="0">
                  <a:pos x="1005" y="1410"/>
                </a:cxn>
                <a:cxn ang="0">
                  <a:pos x="1050" y="1665"/>
                </a:cxn>
                <a:cxn ang="0">
                  <a:pos x="1095" y="1920"/>
                </a:cxn>
                <a:cxn ang="0">
                  <a:pos x="1155" y="2175"/>
                </a:cxn>
                <a:cxn ang="0">
                  <a:pos x="1200" y="2415"/>
                </a:cxn>
                <a:cxn ang="0">
                  <a:pos x="1245" y="2640"/>
                </a:cxn>
                <a:cxn ang="0">
                  <a:pos x="1290" y="2851"/>
                </a:cxn>
                <a:cxn ang="0">
                  <a:pos x="1350" y="3031"/>
                </a:cxn>
                <a:cxn ang="0">
                  <a:pos x="1395" y="3181"/>
                </a:cxn>
                <a:cxn ang="0">
                  <a:pos x="1440" y="3301"/>
                </a:cxn>
                <a:cxn ang="0">
                  <a:pos x="1485" y="3391"/>
                </a:cxn>
                <a:cxn ang="0">
                  <a:pos x="1545" y="3451"/>
                </a:cxn>
                <a:cxn ang="0">
                  <a:pos x="1590" y="3466"/>
                </a:cxn>
                <a:cxn ang="0">
                  <a:pos x="1635" y="3451"/>
                </a:cxn>
                <a:cxn ang="0">
                  <a:pos x="1680" y="3406"/>
                </a:cxn>
                <a:cxn ang="0">
                  <a:pos x="1740" y="3316"/>
                </a:cxn>
                <a:cxn ang="0">
                  <a:pos x="1785" y="3211"/>
                </a:cxn>
                <a:cxn ang="0">
                  <a:pos x="1830" y="3076"/>
                </a:cxn>
                <a:cxn ang="0">
                  <a:pos x="1875" y="2926"/>
                </a:cxn>
                <a:cxn ang="0">
                  <a:pos x="1935" y="2745"/>
                </a:cxn>
                <a:cxn ang="0">
                  <a:pos x="1980" y="2565"/>
                </a:cxn>
                <a:cxn ang="0">
                  <a:pos x="2025" y="2370"/>
                </a:cxn>
              </a:cxnLst>
              <a:rect l="0" t="0" r="r" b="b"/>
              <a:pathLst>
                <a:path w="2055" h="3466">
                  <a:moveTo>
                    <a:pt x="0" y="2340"/>
                  </a:moveTo>
                  <a:lnTo>
                    <a:pt x="15" y="2220"/>
                  </a:lnTo>
                  <a:lnTo>
                    <a:pt x="30" y="2115"/>
                  </a:lnTo>
                  <a:lnTo>
                    <a:pt x="45" y="2010"/>
                  </a:lnTo>
                  <a:lnTo>
                    <a:pt x="60" y="1905"/>
                  </a:lnTo>
                  <a:lnTo>
                    <a:pt x="75" y="1800"/>
                  </a:lnTo>
                  <a:lnTo>
                    <a:pt x="90" y="1695"/>
                  </a:lnTo>
                  <a:lnTo>
                    <a:pt x="105" y="1590"/>
                  </a:lnTo>
                  <a:lnTo>
                    <a:pt x="120" y="1500"/>
                  </a:lnTo>
                  <a:lnTo>
                    <a:pt x="135" y="1395"/>
                  </a:lnTo>
                  <a:lnTo>
                    <a:pt x="150" y="1305"/>
                  </a:lnTo>
                  <a:lnTo>
                    <a:pt x="180" y="1200"/>
                  </a:lnTo>
                  <a:lnTo>
                    <a:pt x="195" y="1110"/>
                  </a:lnTo>
                  <a:lnTo>
                    <a:pt x="210" y="1020"/>
                  </a:lnTo>
                  <a:lnTo>
                    <a:pt x="225" y="945"/>
                  </a:lnTo>
                  <a:lnTo>
                    <a:pt x="240" y="855"/>
                  </a:lnTo>
                  <a:lnTo>
                    <a:pt x="255" y="780"/>
                  </a:lnTo>
                  <a:lnTo>
                    <a:pt x="270" y="690"/>
                  </a:lnTo>
                  <a:lnTo>
                    <a:pt x="285" y="615"/>
                  </a:lnTo>
                  <a:lnTo>
                    <a:pt x="300" y="555"/>
                  </a:lnTo>
                  <a:lnTo>
                    <a:pt x="315" y="480"/>
                  </a:lnTo>
                  <a:lnTo>
                    <a:pt x="330" y="420"/>
                  </a:lnTo>
                  <a:lnTo>
                    <a:pt x="345" y="360"/>
                  </a:lnTo>
                  <a:lnTo>
                    <a:pt x="375" y="300"/>
                  </a:lnTo>
                  <a:lnTo>
                    <a:pt x="390" y="255"/>
                  </a:lnTo>
                  <a:lnTo>
                    <a:pt x="405" y="210"/>
                  </a:lnTo>
                  <a:lnTo>
                    <a:pt x="420" y="165"/>
                  </a:lnTo>
                  <a:lnTo>
                    <a:pt x="435" y="135"/>
                  </a:lnTo>
                  <a:lnTo>
                    <a:pt x="450" y="90"/>
                  </a:lnTo>
                  <a:lnTo>
                    <a:pt x="465" y="75"/>
                  </a:lnTo>
                  <a:lnTo>
                    <a:pt x="480" y="45"/>
                  </a:lnTo>
                  <a:lnTo>
                    <a:pt x="495" y="30"/>
                  </a:lnTo>
                  <a:lnTo>
                    <a:pt x="510" y="15"/>
                  </a:lnTo>
                  <a:lnTo>
                    <a:pt x="525" y="0"/>
                  </a:lnTo>
                  <a:lnTo>
                    <a:pt x="540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0"/>
                  </a:lnTo>
                  <a:lnTo>
                    <a:pt x="615" y="15"/>
                  </a:lnTo>
                  <a:lnTo>
                    <a:pt x="630" y="30"/>
                  </a:lnTo>
                  <a:lnTo>
                    <a:pt x="645" y="60"/>
                  </a:lnTo>
                  <a:lnTo>
                    <a:pt x="660" y="90"/>
                  </a:lnTo>
                  <a:lnTo>
                    <a:pt x="675" y="120"/>
                  </a:lnTo>
                  <a:lnTo>
                    <a:pt x="690" y="150"/>
                  </a:lnTo>
                  <a:lnTo>
                    <a:pt x="705" y="195"/>
                  </a:lnTo>
                  <a:lnTo>
                    <a:pt x="720" y="225"/>
                  </a:lnTo>
                  <a:lnTo>
                    <a:pt x="735" y="270"/>
                  </a:lnTo>
                  <a:lnTo>
                    <a:pt x="765" y="330"/>
                  </a:lnTo>
                  <a:lnTo>
                    <a:pt x="780" y="375"/>
                  </a:lnTo>
                  <a:lnTo>
                    <a:pt x="795" y="435"/>
                  </a:lnTo>
                  <a:lnTo>
                    <a:pt x="810" y="495"/>
                  </a:lnTo>
                  <a:lnTo>
                    <a:pt x="825" y="555"/>
                  </a:lnTo>
                  <a:lnTo>
                    <a:pt x="840" y="630"/>
                  </a:lnTo>
                  <a:lnTo>
                    <a:pt x="855" y="690"/>
                  </a:lnTo>
                  <a:lnTo>
                    <a:pt x="870" y="765"/>
                  </a:lnTo>
                  <a:lnTo>
                    <a:pt x="885" y="840"/>
                  </a:lnTo>
                  <a:lnTo>
                    <a:pt x="900" y="915"/>
                  </a:lnTo>
                  <a:lnTo>
                    <a:pt x="915" y="990"/>
                  </a:lnTo>
                  <a:lnTo>
                    <a:pt x="945" y="1080"/>
                  </a:lnTo>
                  <a:lnTo>
                    <a:pt x="960" y="1155"/>
                  </a:lnTo>
                  <a:lnTo>
                    <a:pt x="975" y="1245"/>
                  </a:lnTo>
                  <a:lnTo>
                    <a:pt x="990" y="1320"/>
                  </a:lnTo>
                  <a:lnTo>
                    <a:pt x="1005" y="1410"/>
                  </a:lnTo>
                  <a:lnTo>
                    <a:pt x="1020" y="1485"/>
                  </a:lnTo>
                  <a:lnTo>
                    <a:pt x="1035" y="1575"/>
                  </a:lnTo>
                  <a:lnTo>
                    <a:pt x="1050" y="1665"/>
                  </a:lnTo>
                  <a:lnTo>
                    <a:pt x="1065" y="1755"/>
                  </a:lnTo>
                  <a:lnTo>
                    <a:pt x="1080" y="1830"/>
                  </a:lnTo>
                  <a:lnTo>
                    <a:pt x="1095" y="1920"/>
                  </a:lnTo>
                  <a:lnTo>
                    <a:pt x="1110" y="2010"/>
                  </a:lnTo>
                  <a:lnTo>
                    <a:pt x="1140" y="2085"/>
                  </a:lnTo>
                  <a:lnTo>
                    <a:pt x="1155" y="2175"/>
                  </a:lnTo>
                  <a:lnTo>
                    <a:pt x="1170" y="2250"/>
                  </a:lnTo>
                  <a:lnTo>
                    <a:pt x="1185" y="2340"/>
                  </a:lnTo>
                  <a:lnTo>
                    <a:pt x="1200" y="2415"/>
                  </a:lnTo>
                  <a:lnTo>
                    <a:pt x="1215" y="2490"/>
                  </a:lnTo>
                  <a:lnTo>
                    <a:pt x="1230" y="2565"/>
                  </a:lnTo>
                  <a:lnTo>
                    <a:pt x="1245" y="2640"/>
                  </a:lnTo>
                  <a:lnTo>
                    <a:pt x="1260" y="2715"/>
                  </a:lnTo>
                  <a:lnTo>
                    <a:pt x="1275" y="2790"/>
                  </a:lnTo>
                  <a:lnTo>
                    <a:pt x="1290" y="2851"/>
                  </a:lnTo>
                  <a:lnTo>
                    <a:pt x="1305" y="2911"/>
                  </a:lnTo>
                  <a:lnTo>
                    <a:pt x="1335" y="2971"/>
                  </a:lnTo>
                  <a:lnTo>
                    <a:pt x="1350" y="3031"/>
                  </a:lnTo>
                  <a:lnTo>
                    <a:pt x="1365" y="3091"/>
                  </a:lnTo>
                  <a:lnTo>
                    <a:pt x="1380" y="3136"/>
                  </a:lnTo>
                  <a:lnTo>
                    <a:pt x="1395" y="3181"/>
                  </a:lnTo>
                  <a:lnTo>
                    <a:pt x="1410" y="3226"/>
                  </a:lnTo>
                  <a:lnTo>
                    <a:pt x="1425" y="3271"/>
                  </a:lnTo>
                  <a:lnTo>
                    <a:pt x="1440" y="3301"/>
                  </a:lnTo>
                  <a:lnTo>
                    <a:pt x="1455" y="3346"/>
                  </a:lnTo>
                  <a:lnTo>
                    <a:pt x="1470" y="3376"/>
                  </a:lnTo>
                  <a:lnTo>
                    <a:pt x="1485" y="3391"/>
                  </a:lnTo>
                  <a:lnTo>
                    <a:pt x="1500" y="3421"/>
                  </a:lnTo>
                  <a:lnTo>
                    <a:pt x="1530" y="3436"/>
                  </a:lnTo>
                  <a:lnTo>
                    <a:pt x="1545" y="3451"/>
                  </a:lnTo>
                  <a:lnTo>
                    <a:pt x="1560" y="3466"/>
                  </a:lnTo>
                  <a:lnTo>
                    <a:pt x="1575" y="3466"/>
                  </a:lnTo>
                  <a:lnTo>
                    <a:pt x="1590" y="3466"/>
                  </a:lnTo>
                  <a:lnTo>
                    <a:pt x="1605" y="3466"/>
                  </a:lnTo>
                  <a:lnTo>
                    <a:pt x="1620" y="3466"/>
                  </a:lnTo>
                  <a:lnTo>
                    <a:pt x="1635" y="3451"/>
                  </a:lnTo>
                  <a:lnTo>
                    <a:pt x="1650" y="3436"/>
                  </a:lnTo>
                  <a:lnTo>
                    <a:pt x="1665" y="3421"/>
                  </a:lnTo>
                  <a:lnTo>
                    <a:pt x="1680" y="3406"/>
                  </a:lnTo>
                  <a:lnTo>
                    <a:pt x="1710" y="3376"/>
                  </a:lnTo>
                  <a:lnTo>
                    <a:pt x="1725" y="3346"/>
                  </a:lnTo>
                  <a:lnTo>
                    <a:pt x="1740" y="3316"/>
                  </a:lnTo>
                  <a:lnTo>
                    <a:pt x="1755" y="3286"/>
                  </a:lnTo>
                  <a:lnTo>
                    <a:pt x="1770" y="3256"/>
                  </a:lnTo>
                  <a:lnTo>
                    <a:pt x="1785" y="3211"/>
                  </a:lnTo>
                  <a:lnTo>
                    <a:pt x="1800" y="3166"/>
                  </a:lnTo>
                  <a:lnTo>
                    <a:pt x="1815" y="3121"/>
                  </a:lnTo>
                  <a:lnTo>
                    <a:pt x="1830" y="3076"/>
                  </a:lnTo>
                  <a:lnTo>
                    <a:pt x="1845" y="3031"/>
                  </a:lnTo>
                  <a:lnTo>
                    <a:pt x="1860" y="2971"/>
                  </a:lnTo>
                  <a:lnTo>
                    <a:pt x="1875" y="2926"/>
                  </a:lnTo>
                  <a:lnTo>
                    <a:pt x="1905" y="2866"/>
                  </a:lnTo>
                  <a:lnTo>
                    <a:pt x="1920" y="2805"/>
                  </a:lnTo>
                  <a:lnTo>
                    <a:pt x="1935" y="2745"/>
                  </a:lnTo>
                  <a:lnTo>
                    <a:pt x="1950" y="2685"/>
                  </a:lnTo>
                  <a:lnTo>
                    <a:pt x="1965" y="2625"/>
                  </a:lnTo>
                  <a:lnTo>
                    <a:pt x="1980" y="2565"/>
                  </a:lnTo>
                  <a:lnTo>
                    <a:pt x="1995" y="2505"/>
                  </a:lnTo>
                  <a:lnTo>
                    <a:pt x="2010" y="2445"/>
                  </a:lnTo>
                  <a:lnTo>
                    <a:pt x="2025" y="2370"/>
                  </a:lnTo>
                  <a:lnTo>
                    <a:pt x="2040" y="2310"/>
                  </a:lnTo>
                  <a:lnTo>
                    <a:pt x="2055" y="225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58"/>
            <p:cNvSpPr>
              <a:spLocks noChangeAspect="1"/>
            </p:cNvSpPr>
            <p:nvPr/>
          </p:nvSpPr>
          <p:spPr bwMode="auto">
            <a:xfrm>
              <a:off x="3754" y="1367"/>
              <a:ext cx="992" cy="757"/>
            </a:xfrm>
            <a:custGeom>
              <a:avLst/>
              <a:gdLst/>
              <a:ahLst/>
              <a:cxnLst>
                <a:cxn ang="0">
                  <a:pos x="45" y="915"/>
                </a:cxn>
                <a:cxn ang="0">
                  <a:pos x="90" y="735"/>
                </a:cxn>
                <a:cxn ang="0">
                  <a:pos x="135" y="555"/>
                </a:cxn>
                <a:cxn ang="0">
                  <a:pos x="180" y="405"/>
                </a:cxn>
                <a:cxn ang="0">
                  <a:pos x="240" y="270"/>
                </a:cxn>
                <a:cxn ang="0">
                  <a:pos x="285" y="150"/>
                </a:cxn>
                <a:cxn ang="0">
                  <a:pos x="330" y="75"/>
                </a:cxn>
                <a:cxn ang="0">
                  <a:pos x="375" y="15"/>
                </a:cxn>
                <a:cxn ang="0">
                  <a:pos x="435" y="0"/>
                </a:cxn>
                <a:cxn ang="0">
                  <a:pos x="480" y="15"/>
                </a:cxn>
                <a:cxn ang="0">
                  <a:pos x="525" y="60"/>
                </a:cxn>
                <a:cxn ang="0">
                  <a:pos x="570" y="150"/>
                </a:cxn>
                <a:cxn ang="0">
                  <a:pos x="630" y="270"/>
                </a:cxn>
                <a:cxn ang="0">
                  <a:pos x="675" y="420"/>
                </a:cxn>
                <a:cxn ang="0">
                  <a:pos x="720" y="600"/>
                </a:cxn>
                <a:cxn ang="0">
                  <a:pos x="765" y="795"/>
                </a:cxn>
                <a:cxn ang="0">
                  <a:pos x="826" y="1020"/>
                </a:cxn>
                <a:cxn ang="0">
                  <a:pos x="871" y="1260"/>
                </a:cxn>
                <a:cxn ang="0">
                  <a:pos x="916" y="1515"/>
                </a:cxn>
                <a:cxn ang="0">
                  <a:pos x="961" y="1771"/>
                </a:cxn>
                <a:cxn ang="0">
                  <a:pos x="1021" y="2026"/>
                </a:cxn>
                <a:cxn ang="0">
                  <a:pos x="1066" y="2281"/>
                </a:cxn>
                <a:cxn ang="0">
                  <a:pos x="1111" y="2521"/>
                </a:cxn>
                <a:cxn ang="0">
                  <a:pos x="1156" y="2746"/>
                </a:cxn>
                <a:cxn ang="0">
                  <a:pos x="1216" y="2941"/>
                </a:cxn>
                <a:cxn ang="0">
                  <a:pos x="1261" y="3121"/>
                </a:cxn>
                <a:cxn ang="0">
                  <a:pos x="1306" y="3271"/>
                </a:cxn>
                <a:cxn ang="0">
                  <a:pos x="1351" y="3376"/>
                </a:cxn>
                <a:cxn ang="0">
                  <a:pos x="1411" y="3436"/>
                </a:cxn>
                <a:cxn ang="0">
                  <a:pos x="1456" y="3466"/>
                </a:cxn>
                <a:cxn ang="0">
                  <a:pos x="1501" y="3466"/>
                </a:cxn>
                <a:cxn ang="0">
                  <a:pos x="1546" y="3406"/>
                </a:cxn>
                <a:cxn ang="0">
                  <a:pos x="1606" y="3316"/>
                </a:cxn>
                <a:cxn ang="0">
                  <a:pos x="1651" y="3181"/>
                </a:cxn>
                <a:cxn ang="0">
                  <a:pos x="1696" y="3001"/>
                </a:cxn>
                <a:cxn ang="0">
                  <a:pos x="1741" y="2791"/>
                </a:cxn>
                <a:cxn ang="0">
                  <a:pos x="1801" y="2551"/>
                </a:cxn>
                <a:cxn ang="0">
                  <a:pos x="1846" y="2296"/>
                </a:cxn>
                <a:cxn ang="0">
                  <a:pos x="1891" y="1996"/>
                </a:cxn>
                <a:cxn ang="0">
                  <a:pos x="1936" y="1696"/>
                </a:cxn>
                <a:cxn ang="0">
                  <a:pos x="1996" y="1380"/>
                </a:cxn>
                <a:cxn ang="0">
                  <a:pos x="2041" y="1065"/>
                </a:cxn>
              </a:cxnLst>
              <a:rect l="0" t="0" r="r" b="b"/>
              <a:pathLst>
                <a:path w="2071" h="3466">
                  <a:moveTo>
                    <a:pt x="0" y="1050"/>
                  </a:moveTo>
                  <a:lnTo>
                    <a:pt x="15" y="990"/>
                  </a:lnTo>
                  <a:lnTo>
                    <a:pt x="45" y="915"/>
                  </a:lnTo>
                  <a:lnTo>
                    <a:pt x="60" y="855"/>
                  </a:lnTo>
                  <a:lnTo>
                    <a:pt x="75" y="795"/>
                  </a:lnTo>
                  <a:lnTo>
                    <a:pt x="90" y="735"/>
                  </a:lnTo>
                  <a:lnTo>
                    <a:pt x="105" y="675"/>
                  </a:lnTo>
                  <a:lnTo>
                    <a:pt x="120" y="615"/>
                  </a:lnTo>
                  <a:lnTo>
                    <a:pt x="135" y="555"/>
                  </a:lnTo>
                  <a:lnTo>
                    <a:pt x="150" y="510"/>
                  </a:lnTo>
                  <a:lnTo>
                    <a:pt x="165" y="450"/>
                  </a:lnTo>
                  <a:lnTo>
                    <a:pt x="180" y="405"/>
                  </a:lnTo>
                  <a:lnTo>
                    <a:pt x="195" y="360"/>
                  </a:lnTo>
                  <a:lnTo>
                    <a:pt x="210" y="315"/>
                  </a:lnTo>
                  <a:lnTo>
                    <a:pt x="240" y="270"/>
                  </a:lnTo>
                  <a:lnTo>
                    <a:pt x="255" y="225"/>
                  </a:lnTo>
                  <a:lnTo>
                    <a:pt x="270" y="195"/>
                  </a:lnTo>
                  <a:lnTo>
                    <a:pt x="285" y="150"/>
                  </a:lnTo>
                  <a:lnTo>
                    <a:pt x="300" y="120"/>
                  </a:lnTo>
                  <a:lnTo>
                    <a:pt x="315" y="90"/>
                  </a:lnTo>
                  <a:lnTo>
                    <a:pt x="330" y="75"/>
                  </a:lnTo>
                  <a:lnTo>
                    <a:pt x="345" y="45"/>
                  </a:lnTo>
                  <a:lnTo>
                    <a:pt x="360" y="30"/>
                  </a:lnTo>
                  <a:lnTo>
                    <a:pt x="375" y="15"/>
                  </a:lnTo>
                  <a:lnTo>
                    <a:pt x="390" y="0"/>
                  </a:lnTo>
                  <a:lnTo>
                    <a:pt x="420" y="0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5" y="0"/>
                  </a:lnTo>
                  <a:lnTo>
                    <a:pt x="480" y="15"/>
                  </a:lnTo>
                  <a:lnTo>
                    <a:pt x="495" y="30"/>
                  </a:lnTo>
                  <a:lnTo>
                    <a:pt x="510" y="45"/>
                  </a:lnTo>
                  <a:lnTo>
                    <a:pt x="525" y="60"/>
                  </a:lnTo>
                  <a:lnTo>
                    <a:pt x="540" y="90"/>
                  </a:lnTo>
                  <a:lnTo>
                    <a:pt x="555" y="120"/>
                  </a:lnTo>
                  <a:lnTo>
                    <a:pt x="570" y="150"/>
                  </a:lnTo>
                  <a:lnTo>
                    <a:pt x="585" y="180"/>
                  </a:lnTo>
                  <a:lnTo>
                    <a:pt x="615" y="225"/>
                  </a:lnTo>
                  <a:lnTo>
                    <a:pt x="630" y="270"/>
                  </a:lnTo>
                  <a:lnTo>
                    <a:pt x="645" y="315"/>
                  </a:lnTo>
                  <a:lnTo>
                    <a:pt x="660" y="360"/>
                  </a:lnTo>
                  <a:lnTo>
                    <a:pt x="675" y="420"/>
                  </a:lnTo>
                  <a:lnTo>
                    <a:pt x="690" y="480"/>
                  </a:lnTo>
                  <a:lnTo>
                    <a:pt x="705" y="525"/>
                  </a:lnTo>
                  <a:lnTo>
                    <a:pt x="720" y="600"/>
                  </a:lnTo>
                  <a:lnTo>
                    <a:pt x="735" y="660"/>
                  </a:lnTo>
                  <a:lnTo>
                    <a:pt x="750" y="735"/>
                  </a:lnTo>
                  <a:lnTo>
                    <a:pt x="765" y="795"/>
                  </a:lnTo>
                  <a:lnTo>
                    <a:pt x="781" y="870"/>
                  </a:lnTo>
                  <a:lnTo>
                    <a:pt x="811" y="945"/>
                  </a:lnTo>
                  <a:lnTo>
                    <a:pt x="826" y="1020"/>
                  </a:lnTo>
                  <a:lnTo>
                    <a:pt x="841" y="1095"/>
                  </a:lnTo>
                  <a:lnTo>
                    <a:pt x="856" y="1185"/>
                  </a:lnTo>
                  <a:lnTo>
                    <a:pt x="871" y="1260"/>
                  </a:lnTo>
                  <a:lnTo>
                    <a:pt x="886" y="1350"/>
                  </a:lnTo>
                  <a:lnTo>
                    <a:pt x="901" y="1425"/>
                  </a:lnTo>
                  <a:lnTo>
                    <a:pt x="916" y="1515"/>
                  </a:lnTo>
                  <a:lnTo>
                    <a:pt x="931" y="1605"/>
                  </a:lnTo>
                  <a:lnTo>
                    <a:pt x="946" y="1681"/>
                  </a:lnTo>
                  <a:lnTo>
                    <a:pt x="961" y="1771"/>
                  </a:lnTo>
                  <a:lnTo>
                    <a:pt x="976" y="1861"/>
                  </a:lnTo>
                  <a:lnTo>
                    <a:pt x="1006" y="1951"/>
                  </a:lnTo>
                  <a:lnTo>
                    <a:pt x="1021" y="2026"/>
                  </a:lnTo>
                  <a:lnTo>
                    <a:pt x="1036" y="2116"/>
                  </a:lnTo>
                  <a:lnTo>
                    <a:pt x="1051" y="2206"/>
                  </a:lnTo>
                  <a:lnTo>
                    <a:pt x="1066" y="2281"/>
                  </a:lnTo>
                  <a:lnTo>
                    <a:pt x="1081" y="2371"/>
                  </a:lnTo>
                  <a:lnTo>
                    <a:pt x="1096" y="2446"/>
                  </a:lnTo>
                  <a:lnTo>
                    <a:pt x="1111" y="2521"/>
                  </a:lnTo>
                  <a:lnTo>
                    <a:pt x="1126" y="2596"/>
                  </a:lnTo>
                  <a:lnTo>
                    <a:pt x="1141" y="2671"/>
                  </a:lnTo>
                  <a:lnTo>
                    <a:pt x="1156" y="2746"/>
                  </a:lnTo>
                  <a:lnTo>
                    <a:pt x="1186" y="2821"/>
                  </a:lnTo>
                  <a:lnTo>
                    <a:pt x="1201" y="2881"/>
                  </a:lnTo>
                  <a:lnTo>
                    <a:pt x="1216" y="2941"/>
                  </a:lnTo>
                  <a:lnTo>
                    <a:pt x="1231" y="3016"/>
                  </a:lnTo>
                  <a:lnTo>
                    <a:pt x="1246" y="3061"/>
                  </a:lnTo>
                  <a:lnTo>
                    <a:pt x="1261" y="3121"/>
                  </a:lnTo>
                  <a:lnTo>
                    <a:pt x="1276" y="3166"/>
                  </a:lnTo>
                  <a:lnTo>
                    <a:pt x="1291" y="3226"/>
                  </a:lnTo>
                  <a:lnTo>
                    <a:pt x="1306" y="3271"/>
                  </a:lnTo>
                  <a:lnTo>
                    <a:pt x="1321" y="3301"/>
                  </a:lnTo>
                  <a:lnTo>
                    <a:pt x="1336" y="3346"/>
                  </a:lnTo>
                  <a:lnTo>
                    <a:pt x="1351" y="3376"/>
                  </a:lnTo>
                  <a:lnTo>
                    <a:pt x="1381" y="3406"/>
                  </a:lnTo>
                  <a:lnTo>
                    <a:pt x="1396" y="3421"/>
                  </a:lnTo>
                  <a:lnTo>
                    <a:pt x="1411" y="3436"/>
                  </a:lnTo>
                  <a:lnTo>
                    <a:pt x="1426" y="3451"/>
                  </a:lnTo>
                  <a:lnTo>
                    <a:pt x="1441" y="3466"/>
                  </a:lnTo>
                  <a:lnTo>
                    <a:pt x="1456" y="3466"/>
                  </a:lnTo>
                  <a:lnTo>
                    <a:pt x="1471" y="3466"/>
                  </a:lnTo>
                  <a:lnTo>
                    <a:pt x="1486" y="3466"/>
                  </a:lnTo>
                  <a:lnTo>
                    <a:pt x="1501" y="3466"/>
                  </a:lnTo>
                  <a:lnTo>
                    <a:pt x="1516" y="3451"/>
                  </a:lnTo>
                  <a:lnTo>
                    <a:pt x="1531" y="3436"/>
                  </a:lnTo>
                  <a:lnTo>
                    <a:pt x="1546" y="3406"/>
                  </a:lnTo>
                  <a:lnTo>
                    <a:pt x="1576" y="3376"/>
                  </a:lnTo>
                  <a:lnTo>
                    <a:pt x="1591" y="3346"/>
                  </a:lnTo>
                  <a:lnTo>
                    <a:pt x="1606" y="3316"/>
                  </a:lnTo>
                  <a:lnTo>
                    <a:pt x="1621" y="3271"/>
                  </a:lnTo>
                  <a:lnTo>
                    <a:pt x="1636" y="3226"/>
                  </a:lnTo>
                  <a:lnTo>
                    <a:pt x="1651" y="3181"/>
                  </a:lnTo>
                  <a:lnTo>
                    <a:pt x="1666" y="3121"/>
                  </a:lnTo>
                  <a:lnTo>
                    <a:pt x="1681" y="3061"/>
                  </a:lnTo>
                  <a:lnTo>
                    <a:pt x="1696" y="3001"/>
                  </a:lnTo>
                  <a:lnTo>
                    <a:pt x="1711" y="2941"/>
                  </a:lnTo>
                  <a:lnTo>
                    <a:pt x="1726" y="2866"/>
                  </a:lnTo>
                  <a:lnTo>
                    <a:pt x="1741" y="2791"/>
                  </a:lnTo>
                  <a:lnTo>
                    <a:pt x="1771" y="2716"/>
                  </a:lnTo>
                  <a:lnTo>
                    <a:pt x="1786" y="2641"/>
                  </a:lnTo>
                  <a:lnTo>
                    <a:pt x="1801" y="2551"/>
                  </a:lnTo>
                  <a:lnTo>
                    <a:pt x="1816" y="2476"/>
                  </a:lnTo>
                  <a:lnTo>
                    <a:pt x="1831" y="2386"/>
                  </a:lnTo>
                  <a:lnTo>
                    <a:pt x="1846" y="2296"/>
                  </a:lnTo>
                  <a:lnTo>
                    <a:pt x="1861" y="2191"/>
                  </a:lnTo>
                  <a:lnTo>
                    <a:pt x="1876" y="2101"/>
                  </a:lnTo>
                  <a:lnTo>
                    <a:pt x="1891" y="1996"/>
                  </a:lnTo>
                  <a:lnTo>
                    <a:pt x="1906" y="1906"/>
                  </a:lnTo>
                  <a:lnTo>
                    <a:pt x="1921" y="1801"/>
                  </a:lnTo>
                  <a:lnTo>
                    <a:pt x="1936" y="1696"/>
                  </a:lnTo>
                  <a:lnTo>
                    <a:pt x="1966" y="1590"/>
                  </a:lnTo>
                  <a:lnTo>
                    <a:pt x="1981" y="1485"/>
                  </a:lnTo>
                  <a:lnTo>
                    <a:pt x="1996" y="1380"/>
                  </a:lnTo>
                  <a:lnTo>
                    <a:pt x="2011" y="1275"/>
                  </a:lnTo>
                  <a:lnTo>
                    <a:pt x="2026" y="1170"/>
                  </a:lnTo>
                  <a:lnTo>
                    <a:pt x="2041" y="1065"/>
                  </a:lnTo>
                  <a:lnTo>
                    <a:pt x="2056" y="960"/>
                  </a:lnTo>
                  <a:lnTo>
                    <a:pt x="2071" y="855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59"/>
            <p:cNvSpPr>
              <a:spLocks noChangeAspect="1"/>
            </p:cNvSpPr>
            <p:nvPr/>
          </p:nvSpPr>
          <p:spPr bwMode="auto">
            <a:xfrm>
              <a:off x="4746" y="1105"/>
              <a:ext cx="747" cy="757"/>
            </a:xfrm>
            <a:custGeom>
              <a:avLst/>
              <a:gdLst/>
              <a:ahLst/>
              <a:cxnLst>
                <a:cxn ang="0">
                  <a:pos x="15" y="1935"/>
                </a:cxn>
                <a:cxn ang="0">
                  <a:pos x="45" y="1740"/>
                </a:cxn>
                <a:cxn ang="0">
                  <a:pos x="90" y="1530"/>
                </a:cxn>
                <a:cxn ang="0">
                  <a:pos x="120" y="1335"/>
                </a:cxn>
                <a:cxn ang="0">
                  <a:pos x="150" y="1140"/>
                </a:cxn>
                <a:cxn ang="0">
                  <a:pos x="180" y="960"/>
                </a:cxn>
                <a:cxn ang="0">
                  <a:pos x="210" y="795"/>
                </a:cxn>
                <a:cxn ang="0">
                  <a:pos x="240" y="645"/>
                </a:cxn>
                <a:cxn ang="0">
                  <a:pos x="285" y="510"/>
                </a:cxn>
                <a:cxn ang="0">
                  <a:pos x="315" y="375"/>
                </a:cxn>
                <a:cxn ang="0">
                  <a:pos x="345" y="270"/>
                </a:cxn>
                <a:cxn ang="0">
                  <a:pos x="375" y="180"/>
                </a:cxn>
                <a:cxn ang="0">
                  <a:pos x="405" y="105"/>
                </a:cxn>
                <a:cxn ang="0">
                  <a:pos x="435" y="45"/>
                </a:cxn>
                <a:cxn ang="0">
                  <a:pos x="480" y="15"/>
                </a:cxn>
                <a:cxn ang="0">
                  <a:pos x="510" y="0"/>
                </a:cxn>
                <a:cxn ang="0">
                  <a:pos x="540" y="0"/>
                </a:cxn>
                <a:cxn ang="0">
                  <a:pos x="570" y="15"/>
                </a:cxn>
                <a:cxn ang="0">
                  <a:pos x="600" y="45"/>
                </a:cxn>
                <a:cxn ang="0">
                  <a:pos x="630" y="105"/>
                </a:cxn>
                <a:cxn ang="0">
                  <a:pos x="675" y="180"/>
                </a:cxn>
                <a:cxn ang="0">
                  <a:pos x="705" y="255"/>
                </a:cxn>
                <a:cxn ang="0">
                  <a:pos x="735" y="360"/>
                </a:cxn>
                <a:cxn ang="0">
                  <a:pos x="765" y="480"/>
                </a:cxn>
                <a:cxn ang="0">
                  <a:pos x="795" y="600"/>
                </a:cxn>
                <a:cxn ang="0">
                  <a:pos x="840" y="750"/>
                </a:cxn>
                <a:cxn ang="0">
                  <a:pos x="870" y="885"/>
                </a:cxn>
                <a:cxn ang="0">
                  <a:pos x="900" y="1050"/>
                </a:cxn>
                <a:cxn ang="0">
                  <a:pos x="930" y="1215"/>
                </a:cxn>
                <a:cxn ang="0">
                  <a:pos x="960" y="1380"/>
                </a:cxn>
                <a:cxn ang="0">
                  <a:pos x="990" y="1545"/>
                </a:cxn>
                <a:cxn ang="0">
                  <a:pos x="1035" y="1725"/>
                </a:cxn>
                <a:cxn ang="0">
                  <a:pos x="1065" y="1890"/>
                </a:cxn>
                <a:cxn ang="0">
                  <a:pos x="1095" y="2070"/>
                </a:cxn>
                <a:cxn ang="0">
                  <a:pos x="1125" y="2235"/>
                </a:cxn>
                <a:cxn ang="0">
                  <a:pos x="1155" y="2385"/>
                </a:cxn>
                <a:cxn ang="0">
                  <a:pos x="1185" y="2550"/>
                </a:cxn>
                <a:cxn ang="0">
                  <a:pos x="1230" y="2685"/>
                </a:cxn>
                <a:cxn ang="0">
                  <a:pos x="1260" y="2836"/>
                </a:cxn>
                <a:cxn ang="0">
                  <a:pos x="1290" y="2956"/>
                </a:cxn>
                <a:cxn ang="0">
                  <a:pos x="1320" y="3061"/>
                </a:cxn>
                <a:cxn ang="0">
                  <a:pos x="1350" y="3166"/>
                </a:cxn>
                <a:cxn ang="0">
                  <a:pos x="1380" y="3256"/>
                </a:cxn>
                <a:cxn ang="0">
                  <a:pos x="1425" y="3331"/>
                </a:cxn>
                <a:cxn ang="0">
                  <a:pos x="1455" y="3391"/>
                </a:cxn>
                <a:cxn ang="0">
                  <a:pos x="1485" y="3436"/>
                </a:cxn>
                <a:cxn ang="0">
                  <a:pos x="1515" y="3451"/>
                </a:cxn>
                <a:cxn ang="0">
                  <a:pos x="1545" y="3466"/>
                </a:cxn>
              </a:cxnLst>
              <a:rect l="0" t="0" r="r" b="b"/>
              <a:pathLst>
                <a:path w="1560" h="3466">
                  <a:moveTo>
                    <a:pt x="0" y="2055"/>
                  </a:moveTo>
                  <a:lnTo>
                    <a:pt x="15" y="1935"/>
                  </a:lnTo>
                  <a:lnTo>
                    <a:pt x="30" y="1830"/>
                  </a:lnTo>
                  <a:lnTo>
                    <a:pt x="45" y="1740"/>
                  </a:lnTo>
                  <a:lnTo>
                    <a:pt x="75" y="1635"/>
                  </a:lnTo>
                  <a:lnTo>
                    <a:pt x="90" y="1530"/>
                  </a:lnTo>
                  <a:lnTo>
                    <a:pt x="105" y="1425"/>
                  </a:lnTo>
                  <a:lnTo>
                    <a:pt x="120" y="1335"/>
                  </a:lnTo>
                  <a:lnTo>
                    <a:pt x="135" y="1230"/>
                  </a:lnTo>
                  <a:lnTo>
                    <a:pt x="150" y="1140"/>
                  </a:lnTo>
                  <a:lnTo>
                    <a:pt x="165" y="1050"/>
                  </a:lnTo>
                  <a:lnTo>
                    <a:pt x="180" y="960"/>
                  </a:lnTo>
                  <a:lnTo>
                    <a:pt x="195" y="885"/>
                  </a:lnTo>
                  <a:lnTo>
                    <a:pt x="210" y="795"/>
                  </a:lnTo>
                  <a:lnTo>
                    <a:pt x="225" y="720"/>
                  </a:lnTo>
                  <a:lnTo>
                    <a:pt x="240" y="645"/>
                  </a:lnTo>
                  <a:lnTo>
                    <a:pt x="270" y="570"/>
                  </a:lnTo>
                  <a:lnTo>
                    <a:pt x="285" y="510"/>
                  </a:lnTo>
                  <a:lnTo>
                    <a:pt x="300" y="435"/>
                  </a:lnTo>
                  <a:lnTo>
                    <a:pt x="315" y="375"/>
                  </a:lnTo>
                  <a:lnTo>
                    <a:pt x="330" y="330"/>
                  </a:lnTo>
                  <a:lnTo>
                    <a:pt x="345" y="270"/>
                  </a:lnTo>
                  <a:lnTo>
                    <a:pt x="360" y="225"/>
                  </a:lnTo>
                  <a:lnTo>
                    <a:pt x="375" y="180"/>
                  </a:lnTo>
                  <a:lnTo>
                    <a:pt x="390" y="135"/>
                  </a:lnTo>
                  <a:lnTo>
                    <a:pt x="405" y="105"/>
                  </a:lnTo>
                  <a:lnTo>
                    <a:pt x="420" y="75"/>
                  </a:lnTo>
                  <a:lnTo>
                    <a:pt x="435" y="45"/>
                  </a:lnTo>
                  <a:lnTo>
                    <a:pt x="465" y="30"/>
                  </a:lnTo>
                  <a:lnTo>
                    <a:pt x="480" y="15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25" y="0"/>
                  </a:lnTo>
                  <a:lnTo>
                    <a:pt x="540" y="0"/>
                  </a:lnTo>
                  <a:lnTo>
                    <a:pt x="555" y="0"/>
                  </a:lnTo>
                  <a:lnTo>
                    <a:pt x="570" y="15"/>
                  </a:lnTo>
                  <a:lnTo>
                    <a:pt x="585" y="30"/>
                  </a:lnTo>
                  <a:lnTo>
                    <a:pt x="600" y="45"/>
                  </a:lnTo>
                  <a:lnTo>
                    <a:pt x="615" y="75"/>
                  </a:lnTo>
                  <a:lnTo>
                    <a:pt x="630" y="105"/>
                  </a:lnTo>
                  <a:lnTo>
                    <a:pt x="660" y="135"/>
                  </a:lnTo>
                  <a:lnTo>
                    <a:pt x="675" y="180"/>
                  </a:lnTo>
                  <a:lnTo>
                    <a:pt x="690" y="210"/>
                  </a:lnTo>
                  <a:lnTo>
                    <a:pt x="705" y="255"/>
                  </a:lnTo>
                  <a:lnTo>
                    <a:pt x="720" y="315"/>
                  </a:lnTo>
                  <a:lnTo>
                    <a:pt x="735" y="360"/>
                  </a:lnTo>
                  <a:lnTo>
                    <a:pt x="750" y="420"/>
                  </a:lnTo>
                  <a:lnTo>
                    <a:pt x="765" y="480"/>
                  </a:lnTo>
                  <a:lnTo>
                    <a:pt x="780" y="540"/>
                  </a:lnTo>
                  <a:lnTo>
                    <a:pt x="795" y="600"/>
                  </a:lnTo>
                  <a:lnTo>
                    <a:pt x="810" y="675"/>
                  </a:lnTo>
                  <a:lnTo>
                    <a:pt x="840" y="750"/>
                  </a:lnTo>
                  <a:lnTo>
                    <a:pt x="855" y="810"/>
                  </a:lnTo>
                  <a:lnTo>
                    <a:pt x="870" y="885"/>
                  </a:lnTo>
                  <a:lnTo>
                    <a:pt x="885" y="975"/>
                  </a:lnTo>
                  <a:lnTo>
                    <a:pt x="900" y="1050"/>
                  </a:lnTo>
                  <a:lnTo>
                    <a:pt x="915" y="1125"/>
                  </a:lnTo>
                  <a:lnTo>
                    <a:pt x="930" y="1215"/>
                  </a:lnTo>
                  <a:lnTo>
                    <a:pt x="945" y="1290"/>
                  </a:lnTo>
                  <a:lnTo>
                    <a:pt x="960" y="1380"/>
                  </a:lnTo>
                  <a:lnTo>
                    <a:pt x="975" y="1470"/>
                  </a:lnTo>
                  <a:lnTo>
                    <a:pt x="990" y="1545"/>
                  </a:lnTo>
                  <a:lnTo>
                    <a:pt x="1005" y="1635"/>
                  </a:lnTo>
                  <a:lnTo>
                    <a:pt x="1035" y="1725"/>
                  </a:lnTo>
                  <a:lnTo>
                    <a:pt x="1050" y="1815"/>
                  </a:lnTo>
                  <a:lnTo>
                    <a:pt x="1065" y="1890"/>
                  </a:lnTo>
                  <a:lnTo>
                    <a:pt x="1080" y="1980"/>
                  </a:lnTo>
                  <a:lnTo>
                    <a:pt x="1095" y="2070"/>
                  </a:lnTo>
                  <a:lnTo>
                    <a:pt x="1110" y="2145"/>
                  </a:lnTo>
                  <a:lnTo>
                    <a:pt x="1125" y="2235"/>
                  </a:lnTo>
                  <a:lnTo>
                    <a:pt x="1140" y="2310"/>
                  </a:lnTo>
                  <a:lnTo>
                    <a:pt x="1155" y="2385"/>
                  </a:lnTo>
                  <a:lnTo>
                    <a:pt x="1170" y="2475"/>
                  </a:lnTo>
                  <a:lnTo>
                    <a:pt x="1185" y="2550"/>
                  </a:lnTo>
                  <a:lnTo>
                    <a:pt x="1200" y="2625"/>
                  </a:lnTo>
                  <a:lnTo>
                    <a:pt x="1230" y="2685"/>
                  </a:lnTo>
                  <a:lnTo>
                    <a:pt x="1245" y="2760"/>
                  </a:lnTo>
                  <a:lnTo>
                    <a:pt x="1260" y="2836"/>
                  </a:lnTo>
                  <a:lnTo>
                    <a:pt x="1275" y="2896"/>
                  </a:lnTo>
                  <a:lnTo>
                    <a:pt x="1290" y="2956"/>
                  </a:lnTo>
                  <a:lnTo>
                    <a:pt x="1305" y="3016"/>
                  </a:lnTo>
                  <a:lnTo>
                    <a:pt x="1320" y="3061"/>
                  </a:lnTo>
                  <a:lnTo>
                    <a:pt x="1335" y="3121"/>
                  </a:lnTo>
                  <a:lnTo>
                    <a:pt x="1350" y="3166"/>
                  </a:lnTo>
                  <a:lnTo>
                    <a:pt x="1365" y="3211"/>
                  </a:lnTo>
                  <a:lnTo>
                    <a:pt x="1380" y="3256"/>
                  </a:lnTo>
                  <a:lnTo>
                    <a:pt x="1395" y="3301"/>
                  </a:lnTo>
                  <a:lnTo>
                    <a:pt x="1425" y="3331"/>
                  </a:lnTo>
                  <a:lnTo>
                    <a:pt x="1440" y="3361"/>
                  </a:lnTo>
                  <a:lnTo>
                    <a:pt x="1455" y="3391"/>
                  </a:lnTo>
                  <a:lnTo>
                    <a:pt x="1470" y="3406"/>
                  </a:lnTo>
                  <a:lnTo>
                    <a:pt x="1485" y="3436"/>
                  </a:lnTo>
                  <a:lnTo>
                    <a:pt x="1500" y="3451"/>
                  </a:lnTo>
                  <a:lnTo>
                    <a:pt x="1515" y="3451"/>
                  </a:lnTo>
                  <a:lnTo>
                    <a:pt x="1530" y="3466"/>
                  </a:lnTo>
                  <a:lnTo>
                    <a:pt x="1545" y="3466"/>
                  </a:lnTo>
                  <a:lnTo>
                    <a:pt x="1560" y="3466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Line 260"/>
            <p:cNvSpPr>
              <a:spLocks noChangeAspect="1" noChangeShapeType="1"/>
            </p:cNvSpPr>
            <p:nvPr/>
          </p:nvSpPr>
          <p:spPr bwMode="auto">
            <a:xfrm>
              <a:off x="3629" y="1545"/>
              <a:ext cx="0" cy="2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Line 261"/>
            <p:cNvSpPr>
              <a:spLocks noChangeAspect="1" noChangeShapeType="1"/>
            </p:cNvSpPr>
            <p:nvPr/>
          </p:nvSpPr>
          <p:spPr bwMode="auto">
            <a:xfrm>
              <a:off x="3658" y="1457"/>
              <a:ext cx="0" cy="6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Line 262"/>
            <p:cNvSpPr>
              <a:spLocks noChangeAspect="1" noChangeShapeType="1"/>
            </p:cNvSpPr>
            <p:nvPr/>
          </p:nvSpPr>
          <p:spPr bwMode="auto">
            <a:xfrm>
              <a:off x="3832" y="1127"/>
              <a:ext cx="0" cy="239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Line 263"/>
            <p:cNvSpPr>
              <a:spLocks noChangeAspect="1" noChangeShapeType="1"/>
            </p:cNvSpPr>
            <p:nvPr/>
          </p:nvSpPr>
          <p:spPr bwMode="auto">
            <a:xfrm>
              <a:off x="3716" y="1309"/>
              <a:ext cx="0" cy="12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Line 264"/>
            <p:cNvSpPr>
              <a:spLocks noChangeAspect="1" noChangeShapeType="1"/>
            </p:cNvSpPr>
            <p:nvPr/>
          </p:nvSpPr>
          <p:spPr bwMode="auto">
            <a:xfrm>
              <a:off x="3774" y="1192"/>
              <a:ext cx="0" cy="19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Line 265"/>
            <p:cNvSpPr>
              <a:spLocks noChangeAspect="1" noChangeShapeType="1"/>
            </p:cNvSpPr>
            <p:nvPr/>
          </p:nvSpPr>
          <p:spPr bwMode="auto">
            <a:xfrm>
              <a:off x="3803" y="1148"/>
              <a:ext cx="0" cy="21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Line 266"/>
            <p:cNvSpPr>
              <a:spLocks noChangeAspect="1" noChangeShapeType="1"/>
            </p:cNvSpPr>
            <p:nvPr/>
          </p:nvSpPr>
          <p:spPr bwMode="auto">
            <a:xfrm>
              <a:off x="3687" y="1391"/>
              <a:ext cx="0" cy="9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Line 267"/>
            <p:cNvSpPr>
              <a:spLocks noChangeAspect="1" noChangeShapeType="1"/>
            </p:cNvSpPr>
            <p:nvPr/>
          </p:nvSpPr>
          <p:spPr bwMode="auto">
            <a:xfrm>
              <a:off x="3745" y="1237"/>
              <a:ext cx="0" cy="16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Line 268"/>
            <p:cNvSpPr>
              <a:spLocks noChangeAspect="1" noChangeShapeType="1"/>
            </p:cNvSpPr>
            <p:nvPr/>
          </p:nvSpPr>
          <p:spPr bwMode="auto">
            <a:xfrm>
              <a:off x="3977" y="1311"/>
              <a:ext cx="0" cy="5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Line 269"/>
            <p:cNvSpPr>
              <a:spLocks noChangeAspect="1" noChangeShapeType="1"/>
            </p:cNvSpPr>
            <p:nvPr/>
          </p:nvSpPr>
          <p:spPr bwMode="auto">
            <a:xfrm>
              <a:off x="3861" y="1128"/>
              <a:ext cx="0" cy="23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Line 270"/>
            <p:cNvSpPr>
              <a:spLocks noChangeAspect="1" noChangeShapeType="1"/>
            </p:cNvSpPr>
            <p:nvPr/>
          </p:nvSpPr>
          <p:spPr bwMode="auto">
            <a:xfrm>
              <a:off x="3919" y="1196"/>
              <a:ext cx="0" cy="17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Line 271"/>
            <p:cNvSpPr>
              <a:spLocks noChangeAspect="1" noChangeShapeType="1"/>
            </p:cNvSpPr>
            <p:nvPr/>
          </p:nvSpPr>
          <p:spPr bwMode="auto">
            <a:xfrm>
              <a:off x="3948" y="1240"/>
              <a:ext cx="0" cy="12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Line 272"/>
            <p:cNvSpPr>
              <a:spLocks noChangeAspect="1" noChangeShapeType="1"/>
            </p:cNvSpPr>
            <p:nvPr/>
          </p:nvSpPr>
          <p:spPr bwMode="auto">
            <a:xfrm>
              <a:off x="3889" y="1146"/>
              <a:ext cx="0" cy="22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Line 273"/>
            <p:cNvSpPr>
              <a:spLocks noChangeAspect="1" noChangeShapeType="1"/>
            </p:cNvSpPr>
            <p:nvPr/>
          </p:nvSpPr>
          <p:spPr bwMode="auto">
            <a:xfrm>
              <a:off x="3480" y="1865"/>
              <a:ext cx="0" cy="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Line 274"/>
            <p:cNvSpPr>
              <a:spLocks noChangeAspect="1" noChangeShapeType="1"/>
            </p:cNvSpPr>
            <p:nvPr/>
          </p:nvSpPr>
          <p:spPr bwMode="auto">
            <a:xfrm>
              <a:off x="3451" y="1865"/>
              <a:ext cx="0" cy="1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Line 275"/>
            <p:cNvSpPr>
              <a:spLocks noChangeAspect="1" noChangeShapeType="1"/>
            </p:cNvSpPr>
            <p:nvPr/>
          </p:nvSpPr>
          <p:spPr bwMode="auto">
            <a:xfrm>
              <a:off x="3423" y="1865"/>
              <a:ext cx="0" cy="11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Line 276"/>
            <p:cNvSpPr>
              <a:spLocks noChangeAspect="1" noChangeShapeType="1"/>
            </p:cNvSpPr>
            <p:nvPr/>
          </p:nvSpPr>
          <p:spPr bwMode="auto">
            <a:xfrm>
              <a:off x="4725" y="987"/>
              <a:ext cx="0" cy="25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Text Box 277"/>
            <p:cNvSpPr txBox="1">
              <a:spLocks noChangeAspect="1" noChangeArrowheads="1"/>
            </p:cNvSpPr>
            <p:nvPr/>
          </p:nvSpPr>
          <p:spPr bwMode="auto">
            <a:xfrm>
              <a:off x="4303" y="1026"/>
              <a:ext cx="168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2000">
                  <a:solidFill>
                    <a:srgbClr val="808080"/>
                  </a:solidFill>
                </a:rPr>
                <a:t>U</a:t>
              </a:r>
              <a:endParaRPr lang="en-US" sz="2000"/>
            </a:p>
          </p:txBody>
        </p:sp>
        <p:sp>
          <p:nvSpPr>
            <p:cNvPr id="2335" name="Line 278"/>
            <p:cNvSpPr>
              <a:spLocks noChangeAspect="1" noChangeShapeType="1"/>
            </p:cNvSpPr>
            <p:nvPr/>
          </p:nvSpPr>
          <p:spPr bwMode="auto">
            <a:xfrm flipH="1">
              <a:off x="4176" y="1189"/>
              <a:ext cx="148" cy="22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Text Box 279"/>
            <p:cNvSpPr txBox="1">
              <a:spLocks noChangeAspect="1" noChangeArrowheads="1"/>
            </p:cNvSpPr>
            <p:nvPr/>
          </p:nvSpPr>
          <p:spPr bwMode="auto">
            <a:xfrm>
              <a:off x="4913" y="2015"/>
              <a:ext cx="167" cy="2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2000">
                  <a:solidFill>
                    <a:srgbClr val="808080"/>
                  </a:solidFill>
                </a:rPr>
                <a:t>L</a:t>
              </a:r>
              <a:endParaRPr lang="en-US" sz="2000"/>
            </a:p>
          </p:txBody>
        </p:sp>
        <p:sp>
          <p:nvSpPr>
            <p:cNvPr id="2337" name="Line 280"/>
            <p:cNvSpPr>
              <a:spLocks noChangeAspect="1" noChangeShapeType="1"/>
            </p:cNvSpPr>
            <p:nvPr/>
          </p:nvSpPr>
          <p:spPr bwMode="auto">
            <a:xfrm flipH="1" flipV="1">
              <a:off x="4765" y="1874"/>
              <a:ext cx="117" cy="17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Line 281"/>
            <p:cNvSpPr>
              <a:spLocks noChangeAspect="1" noChangeShapeType="1"/>
            </p:cNvSpPr>
            <p:nvPr/>
          </p:nvSpPr>
          <p:spPr bwMode="auto">
            <a:xfrm flipV="1">
              <a:off x="4053" y="1898"/>
              <a:ext cx="212" cy="17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Text Box 282"/>
            <p:cNvSpPr txBox="1">
              <a:spLocks noChangeAspect="1" noChangeArrowheads="1"/>
            </p:cNvSpPr>
            <p:nvPr/>
          </p:nvSpPr>
          <p:spPr bwMode="auto">
            <a:xfrm>
              <a:off x="3918" y="2026"/>
              <a:ext cx="16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2000">
                  <a:solidFill>
                    <a:srgbClr val="808080"/>
                  </a:solidFill>
                </a:rPr>
                <a:t>Q</a:t>
              </a:r>
            </a:p>
          </p:txBody>
        </p:sp>
      </p:grpSp>
      <p:sp>
        <p:nvSpPr>
          <p:cNvPr id="2343" name="Rectangle 287"/>
          <p:cNvSpPr>
            <a:spLocks noChangeArrowheads="1"/>
          </p:cNvSpPr>
          <p:nvPr/>
        </p:nvSpPr>
        <p:spPr bwMode="auto">
          <a:xfrm>
            <a:off x="292100" y="4945062"/>
            <a:ext cx="3898900" cy="11779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2345" name="Object 290"/>
          <p:cNvGraphicFramePr>
            <a:graphicFrameLocks noChangeAspect="1"/>
          </p:cNvGraphicFramePr>
          <p:nvPr/>
        </p:nvGraphicFramePr>
        <p:xfrm>
          <a:off x="349250" y="5046662"/>
          <a:ext cx="37433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5" imgW="2755800" imgH="736560" progId="Equation.3">
                  <p:embed/>
                </p:oleObj>
              </mc:Choice>
              <mc:Fallback>
                <p:oleObj name="Equation" r:id="rId5" imgW="275580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5046662"/>
                        <a:ext cx="37433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TextBox 185"/>
          <p:cNvSpPr txBox="1"/>
          <p:nvPr/>
        </p:nvSpPr>
        <p:spPr>
          <a:xfrm>
            <a:off x="1295400" y="6504801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*Adapted Dr. </a:t>
            </a:r>
            <a:r>
              <a:rPr lang="en-US" sz="1200" b="1" dirty="0" err="1" smtClean="0"/>
              <a:t>Eamonn</a:t>
            </a:r>
            <a:r>
              <a:rPr lang="en-US" sz="1200" b="1" dirty="0" smtClean="0"/>
              <a:t> Keogh previous works.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1729</Words>
  <Application>Microsoft Office PowerPoint</Application>
  <PresentationFormat>On-screen Show (4:3)</PresentationFormat>
  <Paragraphs>464</Paragraphs>
  <Slides>30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Arial</vt:lpstr>
      <vt:lpstr>Calibri</vt:lpstr>
      <vt:lpstr>Cambria Math</vt:lpstr>
      <vt:lpstr>Garamond</vt:lpstr>
      <vt:lpstr>Helvetica</vt:lpstr>
      <vt:lpstr>Times New Roman</vt:lpstr>
      <vt:lpstr>Office Theme</vt:lpstr>
      <vt:lpstr>Equation</vt:lpstr>
      <vt:lpstr>Instruction Set Extension for Dynamic Time Warping</vt:lpstr>
      <vt:lpstr>Outline</vt:lpstr>
      <vt:lpstr>Custom Processors to Time-Series</vt:lpstr>
      <vt:lpstr>What is a Time-Series?</vt:lpstr>
      <vt:lpstr>What is Similarity?</vt:lpstr>
      <vt:lpstr>Assumptions </vt:lpstr>
      <vt:lpstr>Euclidean Distance vs. Dynamic Time Warping</vt:lpstr>
      <vt:lpstr>Dynamic Time Warping</vt:lpstr>
      <vt:lpstr>Bounding Warp Paths</vt:lpstr>
      <vt:lpstr>Optimizations (1)</vt:lpstr>
      <vt:lpstr>Optimizations (2)</vt:lpstr>
      <vt:lpstr>Optimizations (3)</vt:lpstr>
      <vt:lpstr>What is a Customizable Processor?</vt:lpstr>
      <vt:lpstr>PowerPoint Presentation</vt:lpstr>
      <vt:lpstr>Time-Series Application Analysis</vt:lpstr>
      <vt:lpstr>Application Control Flow</vt:lpstr>
      <vt:lpstr>ISE Profiling</vt:lpstr>
      <vt:lpstr>ISE Identification</vt:lpstr>
      <vt:lpstr>ISE Mapping</vt:lpstr>
      <vt:lpstr>Application Benefits</vt:lpstr>
      <vt:lpstr>Iterative ISE Insertion</vt:lpstr>
      <vt:lpstr>Pipelined Core Details</vt:lpstr>
      <vt:lpstr>ISE Core Integration</vt:lpstr>
      <vt:lpstr>Experimental Setup </vt:lpstr>
      <vt:lpstr>Impact of ISEs on Application</vt:lpstr>
      <vt:lpstr>Power Analysis </vt:lpstr>
      <vt:lpstr>Area Usage</vt:lpstr>
      <vt:lpstr>Results Summary </vt:lpstr>
      <vt:lpstr>Conclusion &amp; Future Work</vt:lpstr>
      <vt:lpstr>Questions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Tarango</dc:creator>
  <cp:lastModifiedBy>Tarango, Joseph D</cp:lastModifiedBy>
  <cp:revision>307</cp:revision>
  <dcterms:created xsi:type="dcterms:W3CDTF">2012-12-09T05:23:03Z</dcterms:created>
  <dcterms:modified xsi:type="dcterms:W3CDTF">2013-10-04T02:46:10Z</dcterms:modified>
</cp:coreProperties>
</file>